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21"/>
  </p:notesMasterIdLst>
  <p:sldIdLst>
    <p:sldId id="268" r:id="rId2"/>
    <p:sldId id="269" r:id="rId3"/>
    <p:sldId id="260" r:id="rId4"/>
    <p:sldId id="263" r:id="rId5"/>
    <p:sldId id="261" r:id="rId6"/>
    <p:sldId id="266" r:id="rId7"/>
    <p:sldId id="292" r:id="rId8"/>
    <p:sldId id="258" r:id="rId9"/>
    <p:sldId id="273" r:id="rId10"/>
    <p:sldId id="262" r:id="rId11"/>
    <p:sldId id="293" r:id="rId12"/>
    <p:sldId id="283" r:id="rId13"/>
    <p:sldId id="257" r:id="rId14"/>
    <p:sldId id="264" r:id="rId15"/>
    <p:sldId id="259" r:id="rId16"/>
    <p:sldId id="294" r:id="rId17"/>
    <p:sldId id="295" r:id="rId18"/>
    <p:sldId id="265" r:id="rId19"/>
    <p:sldId id="272"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C90F9F3-8F2B-4A20-AA1B-B0AB7E1D22C0}">
  <a:tblStyle styleId="{AC90F9F3-8F2B-4A20-AA1B-B0AB7E1D22C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3" autoAdjust="0"/>
    <p:restoredTop sz="87173" autoAdjust="0"/>
  </p:normalViewPr>
  <p:slideViewPr>
    <p:cSldViewPr snapToGrid="0">
      <p:cViewPr varScale="1">
        <p:scale>
          <a:sx n="103" d="100"/>
          <a:sy n="103" d="100"/>
        </p:scale>
        <p:origin x="28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7"/>
        <p:cNvGrpSpPr/>
        <p:nvPr/>
      </p:nvGrpSpPr>
      <p:grpSpPr>
        <a:xfrm>
          <a:off x="0" y="0"/>
          <a:ext cx="0" cy="0"/>
          <a:chOff x="0" y="0"/>
          <a:chExt cx="0" cy="0"/>
        </a:xfrm>
      </p:grpSpPr>
      <p:sp>
        <p:nvSpPr>
          <p:cNvPr id="768" name="Google Shape;768;g20a076140a5_0_1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9" name="Google Shape;769;g20a076140a5_0_1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2"/>
        <p:cNvGrpSpPr/>
        <p:nvPr/>
      </p:nvGrpSpPr>
      <p:grpSpPr>
        <a:xfrm>
          <a:off x="0" y="0"/>
          <a:ext cx="0" cy="0"/>
          <a:chOff x="0" y="0"/>
          <a:chExt cx="0" cy="0"/>
        </a:xfrm>
      </p:grpSpPr>
      <p:sp>
        <p:nvSpPr>
          <p:cNvPr id="613" name="Google Shape;613;g877b642fd3_0_2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4" name="Google Shape;614;g877b642fd3_0_2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2"/>
        <p:cNvGrpSpPr/>
        <p:nvPr/>
      </p:nvGrpSpPr>
      <p:grpSpPr>
        <a:xfrm>
          <a:off x="0" y="0"/>
          <a:ext cx="0" cy="0"/>
          <a:chOff x="0" y="0"/>
          <a:chExt cx="0" cy="0"/>
        </a:xfrm>
      </p:grpSpPr>
      <p:sp>
        <p:nvSpPr>
          <p:cNvPr id="613" name="Google Shape;613;g877b642fd3_0_2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4" name="Google Shape;614;g877b642fd3_0_2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648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7"/>
        <p:cNvGrpSpPr/>
        <p:nvPr/>
      </p:nvGrpSpPr>
      <p:grpSpPr>
        <a:xfrm>
          <a:off x="0" y="0"/>
          <a:ext cx="0" cy="0"/>
          <a:chOff x="0" y="0"/>
          <a:chExt cx="0" cy="0"/>
        </a:xfrm>
      </p:grpSpPr>
      <p:sp>
        <p:nvSpPr>
          <p:cNvPr id="1178" name="Google Shape;1178;g20a076140a5_0_8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9" name="Google Shape;1179;g20a076140a5_0_8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Google Shape;518;g85cf8b5f36_0_60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9" name="Google Shape;519;g85cf8b5f36_0_60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6"/>
        <p:cNvGrpSpPr/>
        <p:nvPr/>
      </p:nvGrpSpPr>
      <p:grpSpPr>
        <a:xfrm>
          <a:off x="0" y="0"/>
          <a:ext cx="0" cy="0"/>
          <a:chOff x="0" y="0"/>
          <a:chExt cx="0" cy="0"/>
        </a:xfrm>
      </p:grpSpPr>
      <p:sp>
        <p:nvSpPr>
          <p:cNvPr id="657" name="Google Shape;657;g20a076140a5_0_8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8" name="Google Shape;658;g20a076140a5_0_8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Google Shape;564;g877498f77e_1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5" name="Google Shape;565;g877498f77e_1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Google Shape;564;g877498f77e_1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5" name="Google Shape;565;g877498f77e_1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02592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Google Shape;564;g877498f77e_1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5" name="Google Shape;565;g877498f77e_1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79459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g20a076140a5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6" name="Google Shape;676;g20a076140a5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g20a076140a5_0_11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1" name="Google Shape;821;g20a076140a5_0_11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8"/>
        <p:cNvGrpSpPr/>
        <p:nvPr/>
      </p:nvGrpSpPr>
      <p:grpSpPr>
        <a:xfrm>
          <a:off x="0" y="0"/>
          <a:ext cx="0" cy="0"/>
          <a:chOff x="0" y="0"/>
          <a:chExt cx="0" cy="0"/>
        </a:xfrm>
      </p:grpSpPr>
      <p:sp>
        <p:nvSpPr>
          <p:cNvPr id="779" name="Google Shape;779;g20a076140a5_0_1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0" name="Google Shape;780;g20a076140a5_0_1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Google Shape;578;g8794a74c9d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9" name="Google Shape;579;g8794a74c9d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Google Shape;628;g877b642fd3_0_2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9" name="Google Shape;629;g877b642fd3_0_2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4"/>
        <p:cNvGrpSpPr/>
        <p:nvPr/>
      </p:nvGrpSpPr>
      <p:grpSpPr>
        <a:xfrm>
          <a:off x="0" y="0"/>
          <a:ext cx="0" cy="0"/>
          <a:chOff x="0" y="0"/>
          <a:chExt cx="0" cy="0"/>
        </a:xfrm>
      </p:grpSpPr>
      <p:sp>
        <p:nvSpPr>
          <p:cNvPr id="585" name="Google Shape;585;g877b642fd3_0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6" name="Google Shape;586;g877b642fd3_0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g20a076140a5_0_9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6" name="Google Shape;706;g20a076140a5_0_9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g20a076140a5_0_9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6" name="Google Shape;706;g20a076140a5_0_9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0648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6"/>
        <p:cNvGrpSpPr/>
        <p:nvPr/>
      </p:nvGrpSpPr>
      <p:grpSpPr>
        <a:xfrm>
          <a:off x="0" y="0"/>
          <a:ext cx="0" cy="0"/>
          <a:chOff x="0" y="0"/>
          <a:chExt cx="0" cy="0"/>
        </a:xfrm>
      </p:grpSpPr>
      <p:sp>
        <p:nvSpPr>
          <p:cNvPr id="527" name="Google Shape;527;g20a076140a5_0_20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8" name="Google Shape;528;g20a076140a5_0_20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6"/>
        <p:cNvGrpSpPr/>
        <p:nvPr/>
      </p:nvGrpSpPr>
      <p:grpSpPr>
        <a:xfrm>
          <a:off x="0" y="0"/>
          <a:ext cx="0" cy="0"/>
          <a:chOff x="0" y="0"/>
          <a:chExt cx="0" cy="0"/>
        </a:xfrm>
      </p:grpSpPr>
      <p:sp>
        <p:nvSpPr>
          <p:cNvPr id="827" name="Google Shape;827;g20a076140a5_0_12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8" name="Google Shape;828;g20a076140a5_0_1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2675" y="1857354"/>
            <a:ext cx="5778900" cy="1884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7000"/>
              <a:buNone/>
              <a:defRPr sz="55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endParaRPr/>
          </a:p>
        </p:txBody>
      </p:sp>
      <p:sp>
        <p:nvSpPr>
          <p:cNvPr id="15" name="Google Shape;15;p3"/>
          <p:cNvSpPr txBox="1">
            <a:spLocks noGrp="1"/>
          </p:cNvSpPr>
          <p:nvPr>
            <p:ph type="title" idx="2" hasCustomPrompt="1"/>
          </p:nvPr>
        </p:nvSpPr>
        <p:spPr>
          <a:xfrm>
            <a:off x="7003675" y="539488"/>
            <a:ext cx="1313100" cy="13167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5000"/>
              <a:buNone/>
              <a:defRPr sz="5500">
                <a:solidFill>
                  <a:schemeClr val="lt2"/>
                </a:solidFill>
              </a:defRPr>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r>
              <a:t>xx%</a:t>
            </a:r>
          </a:p>
        </p:txBody>
      </p:sp>
      <p:sp>
        <p:nvSpPr>
          <p:cNvPr id="16" name="Google Shape;16;p3"/>
          <p:cNvSpPr txBox="1">
            <a:spLocks noGrp="1"/>
          </p:cNvSpPr>
          <p:nvPr>
            <p:ph type="subTitle" idx="1"/>
          </p:nvPr>
        </p:nvSpPr>
        <p:spPr>
          <a:xfrm>
            <a:off x="2642625" y="4035175"/>
            <a:ext cx="5778900" cy="4212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None/>
              <a:defRPr sz="1600"/>
            </a:lvl1pPr>
            <a:lvl2pPr lvl="1" algn="r">
              <a:lnSpc>
                <a:spcPct val="100000"/>
              </a:lnSpc>
              <a:spcBef>
                <a:spcPts val="0"/>
              </a:spcBef>
              <a:spcAft>
                <a:spcPts val="0"/>
              </a:spcAft>
              <a:buNone/>
              <a:defRPr sz="1600"/>
            </a:lvl2pPr>
            <a:lvl3pPr lvl="2" algn="r">
              <a:lnSpc>
                <a:spcPct val="100000"/>
              </a:lnSpc>
              <a:spcBef>
                <a:spcPts val="0"/>
              </a:spcBef>
              <a:spcAft>
                <a:spcPts val="0"/>
              </a:spcAft>
              <a:buNone/>
              <a:defRPr sz="1600"/>
            </a:lvl3pPr>
            <a:lvl4pPr lvl="3" algn="r">
              <a:lnSpc>
                <a:spcPct val="100000"/>
              </a:lnSpc>
              <a:spcBef>
                <a:spcPts val="0"/>
              </a:spcBef>
              <a:spcAft>
                <a:spcPts val="0"/>
              </a:spcAft>
              <a:buNone/>
              <a:defRPr sz="1600"/>
            </a:lvl4pPr>
            <a:lvl5pPr lvl="4" algn="r">
              <a:lnSpc>
                <a:spcPct val="100000"/>
              </a:lnSpc>
              <a:spcBef>
                <a:spcPts val="0"/>
              </a:spcBef>
              <a:spcAft>
                <a:spcPts val="0"/>
              </a:spcAft>
              <a:buNone/>
              <a:defRPr sz="1600"/>
            </a:lvl5pPr>
            <a:lvl6pPr lvl="5" algn="r">
              <a:lnSpc>
                <a:spcPct val="100000"/>
              </a:lnSpc>
              <a:spcBef>
                <a:spcPts val="0"/>
              </a:spcBef>
              <a:spcAft>
                <a:spcPts val="0"/>
              </a:spcAft>
              <a:buNone/>
              <a:defRPr sz="1600"/>
            </a:lvl6pPr>
            <a:lvl7pPr lvl="6" algn="r">
              <a:lnSpc>
                <a:spcPct val="100000"/>
              </a:lnSpc>
              <a:spcBef>
                <a:spcPts val="0"/>
              </a:spcBef>
              <a:spcAft>
                <a:spcPts val="0"/>
              </a:spcAft>
              <a:buNone/>
              <a:defRPr sz="1600"/>
            </a:lvl7pPr>
            <a:lvl8pPr lvl="7" algn="r">
              <a:lnSpc>
                <a:spcPct val="100000"/>
              </a:lnSpc>
              <a:spcBef>
                <a:spcPts val="0"/>
              </a:spcBef>
              <a:spcAft>
                <a:spcPts val="0"/>
              </a:spcAft>
              <a:buNone/>
              <a:defRPr sz="1600"/>
            </a:lvl8pPr>
            <a:lvl9pPr lvl="8" algn="r">
              <a:lnSpc>
                <a:spcPct val="100000"/>
              </a:lnSpc>
              <a:spcBef>
                <a:spcPts val="0"/>
              </a:spcBef>
              <a:spcAft>
                <a:spcPts val="0"/>
              </a:spcAft>
              <a:buNone/>
              <a:defRPr sz="1600"/>
            </a:lvl9pPr>
          </a:lstStyle>
          <a:p>
            <a:endParaRPr/>
          </a:p>
        </p:txBody>
      </p:sp>
      <p:grpSp>
        <p:nvGrpSpPr>
          <p:cNvPr id="17" name="Google Shape;17;p3"/>
          <p:cNvGrpSpPr/>
          <p:nvPr/>
        </p:nvGrpSpPr>
        <p:grpSpPr>
          <a:xfrm>
            <a:off x="-1166017" y="2928075"/>
            <a:ext cx="10310017" cy="2213950"/>
            <a:chOff x="-1166017" y="2928075"/>
            <a:chExt cx="10310017" cy="2213950"/>
          </a:xfrm>
        </p:grpSpPr>
        <p:sp>
          <p:nvSpPr>
            <p:cNvPr id="18" name="Google Shape;18;p3"/>
            <p:cNvSpPr/>
            <p:nvPr/>
          </p:nvSpPr>
          <p:spPr>
            <a:xfrm>
              <a:off x="-1166017" y="2928075"/>
              <a:ext cx="3983047" cy="1968036"/>
            </a:xfrm>
            <a:custGeom>
              <a:avLst/>
              <a:gdLst/>
              <a:ahLst/>
              <a:cxnLst/>
              <a:rect l="l" t="t" r="r" b="b"/>
              <a:pathLst>
                <a:path w="50245" h="24827" extrusionOk="0">
                  <a:moveTo>
                    <a:pt x="18793" y="0"/>
                  </a:moveTo>
                  <a:cubicBezTo>
                    <a:pt x="14891" y="0"/>
                    <a:pt x="10880" y="1633"/>
                    <a:pt x="7570" y="4497"/>
                  </a:cubicBezTo>
                  <a:cubicBezTo>
                    <a:pt x="5713" y="6105"/>
                    <a:pt x="4088" y="8095"/>
                    <a:pt x="2819" y="10400"/>
                  </a:cubicBezTo>
                  <a:cubicBezTo>
                    <a:pt x="1120" y="13484"/>
                    <a:pt x="75" y="17132"/>
                    <a:pt x="25" y="21179"/>
                  </a:cubicBezTo>
                  <a:lnTo>
                    <a:pt x="25" y="21560"/>
                  </a:lnTo>
                  <a:lnTo>
                    <a:pt x="17" y="21560"/>
                  </a:lnTo>
                  <a:cubicBezTo>
                    <a:pt x="9" y="22107"/>
                    <a:pt x="9" y="22654"/>
                    <a:pt x="0" y="23210"/>
                  </a:cubicBezTo>
                  <a:cubicBezTo>
                    <a:pt x="0" y="23334"/>
                    <a:pt x="0" y="23459"/>
                    <a:pt x="0" y="23591"/>
                  </a:cubicBezTo>
                  <a:cubicBezTo>
                    <a:pt x="0" y="23998"/>
                    <a:pt x="0" y="24412"/>
                    <a:pt x="0" y="24827"/>
                  </a:cubicBezTo>
                  <a:lnTo>
                    <a:pt x="50245" y="24827"/>
                  </a:lnTo>
                  <a:cubicBezTo>
                    <a:pt x="50187" y="24412"/>
                    <a:pt x="50112" y="23998"/>
                    <a:pt x="50021" y="23591"/>
                  </a:cubicBezTo>
                  <a:cubicBezTo>
                    <a:pt x="49996" y="23459"/>
                    <a:pt x="49963" y="23334"/>
                    <a:pt x="49930" y="23210"/>
                  </a:cubicBezTo>
                  <a:cubicBezTo>
                    <a:pt x="48323" y="16767"/>
                    <a:pt x="42483" y="11552"/>
                    <a:pt x="35576" y="11552"/>
                  </a:cubicBezTo>
                  <a:cubicBezTo>
                    <a:pt x="35532" y="11552"/>
                    <a:pt x="35489" y="11552"/>
                    <a:pt x="35445" y="11553"/>
                  </a:cubicBezTo>
                  <a:cubicBezTo>
                    <a:pt x="33770" y="11553"/>
                    <a:pt x="32261" y="10549"/>
                    <a:pt x="31606" y="9007"/>
                  </a:cubicBezTo>
                  <a:cubicBezTo>
                    <a:pt x="28678" y="2716"/>
                    <a:pt x="23827" y="0"/>
                    <a:pt x="18793" y="0"/>
                  </a:cubicBezTo>
                  <a:close/>
                </a:path>
              </a:pathLst>
            </a:custGeom>
            <a:solidFill>
              <a:srgbClr val="F2F2F2">
                <a:alpha val="51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429426" y="4016501"/>
              <a:ext cx="3800467" cy="879627"/>
            </a:xfrm>
            <a:custGeom>
              <a:avLst/>
              <a:gdLst/>
              <a:ahLst/>
              <a:cxnLst/>
              <a:rect l="l" t="t" r="r" b="b"/>
              <a:pathLst>
                <a:path w="27411" h="6344" extrusionOk="0">
                  <a:moveTo>
                    <a:pt x="11987" y="1"/>
                  </a:moveTo>
                  <a:cubicBezTo>
                    <a:pt x="11719" y="1"/>
                    <a:pt x="11450" y="21"/>
                    <a:pt x="11185" y="59"/>
                  </a:cubicBezTo>
                  <a:lnTo>
                    <a:pt x="11641" y="3069"/>
                  </a:lnTo>
                  <a:lnTo>
                    <a:pt x="10994" y="84"/>
                  </a:lnTo>
                  <a:lnTo>
                    <a:pt x="10986" y="84"/>
                  </a:lnTo>
                  <a:cubicBezTo>
                    <a:pt x="9709" y="316"/>
                    <a:pt x="8532" y="963"/>
                    <a:pt x="7578" y="1842"/>
                  </a:cubicBezTo>
                  <a:cubicBezTo>
                    <a:pt x="7097" y="2281"/>
                    <a:pt x="6650" y="2787"/>
                    <a:pt x="6036" y="2994"/>
                  </a:cubicBezTo>
                  <a:cubicBezTo>
                    <a:pt x="5759" y="3093"/>
                    <a:pt x="5471" y="3122"/>
                    <a:pt x="5178" y="3122"/>
                  </a:cubicBezTo>
                  <a:cubicBezTo>
                    <a:pt x="4777" y="3122"/>
                    <a:pt x="4367" y="3069"/>
                    <a:pt x="3964" y="3069"/>
                  </a:cubicBezTo>
                  <a:cubicBezTo>
                    <a:pt x="3947" y="3069"/>
                    <a:pt x="3930" y="3069"/>
                    <a:pt x="3914" y="3069"/>
                  </a:cubicBezTo>
                  <a:cubicBezTo>
                    <a:pt x="3665" y="3069"/>
                    <a:pt x="3416" y="3102"/>
                    <a:pt x="3167" y="3160"/>
                  </a:cubicBezTo>
                  <a:lnTo>
                    <a:pt x="4668" y="4951"/>
                  </a:lnTo>
                  <a:lnTo>
                    <a:pt x="2720" y="3293"/>
                  </a:lnTo>
                  <a:cubicBezTo>
                    <a:pt x="1385" y="3765"/>
                    <a:pt x="282" y="4951"/>
                    <a:pt x="0" y="6344"/>
                  </a:cubicBezTo>
                  <a:lnTo>
                    <a:pt x="27411" y="6344"/>
                  </a:lnTo>
                  <a:cubicBezTo>
                    <a:pt x="27004" y="5108"/>
                    <a:pt x="26001" y="4213"/>
                    <a:pt x="24832" y="3658"/>
                  </a:cubicBezTo>
                  <a:cubicBezTo>
                    <a:pt x="24102" y="3309"/>
                    <a:pt x="23331" y="3052"/>
                    <a:pt x="22535" y="2895"/>
                  </a:cubicBezTo>
                  <a:lnTo>
                    <a:pt x="21557" y="5067"/>
                  </a:lnTo>
                  <a:lnTo>
                    <a:pt x="22270" y="2853"/>
                  </a:lnTo>
                  <a:cubicBezTo>
                    <a:pt x="21748" y="2762"/>
                    <a:pt x="21217" y="2721"/>
                    <a:pt x="20687" y="2721"/>
                  </a:cubicBezTo>
                  <a:cubicBezTo>
                    <a:pt x="20086" y="2725"/>
                    <a:pt x="19470" y="2784"/>
                    <a:pt x="18866" y="2784"/>
                  </a:cubicBezTo>
                  <a:cubicBezTo>
                    <a:pt x="18251" y="2784"/>
                    <a:pt x="17648" y="2723"/>
                    <a:pt x="17088" y="2480"/>
                  </a:cubicBezTo>
                  <a:cubicBezTo>
                    <a:pt x="16193" y="2099"/>
                    <a:pt x="15529" y="1303"/>
                    <a:pt x="14709" y="772"/>
                  </a:cubicBezTo>
                  <a:cubicBezTo>
                    <a:pt x="14352" y="540"/>
                    <a:pt x="13954" y="358"/>
                    <a:pt x="13548" y="233"/>
                  </a:cubicBezTo>
                  <a:lnTo>
                    <a:pt x="13142" y="2845"/>
                  </a:lnTo>
                  <a:lnTo>
                    <a:pt x="13258" y="159"/>
                  </a:lnTo>
                  <a:cubicBezTo>
                    <a:pt x="12845" y="52"/>
                    <a:pt x="12416" y="1"/>
                    <a:pt x="119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 name="Google Shape;20;p3"/>
            <p:cNvGrpSpPr/>
            <p:nvPr/>
          </p:nvGrpSpPr>
          <p:grpSpPr>
            <a:xfrm flipH="1">
              <a:off x="-7" y="4162102"/>
              <a:ext cx="1063883" cy="734027"/>
              <a:chOff x="1478104" y="3340516"/>
              <a:chExt cx="1000830" cy="690524"/>
            </a:xfrm>
          </p:grpSpPr>
          <p:sp>
            <p:nvSpPr>
              <p:cNvPr id="21" name="Google Shape;21;p3"/>
              <p:cNvSpPr/>
              <p:nvPr/>
            </p:nvSpPr>
            <p:spPr>
              <a:xfrm>
                <a:off x="1478104" y="3706458"/>
                <a:ext cx="508990" cy="324581"/>
              </a:xfrm>
              <a:custGeom>
                <a:avLst/>
                <a:gdLst/>
                <a:ahLst/>
                <a:cxnLst/>
                <a:rect l="l" t="t" r="r" b="b"/>
                <a:pathLst>
                  <a:path w="10091" h="6435" extrusionOk="0">
                    <a:moveTo>
                      <a:pt x="0" y="0"/>
                    </a:moveTo>
                    <a:lnTo>
                      <a:pt x="8084" y="6434"/>
                    </a:lnTo>
                    <a:lnTo>
                      <a:pt x="10091" y="6434"/>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1647885" y="3447550"/>
                <a:ext cx="456331" cy="583036"/>
              </a:xfrm>
              <a:custGeom>
                <a:avLst/>
                <a:gdLst/>
                <a:ahLst/>
                <a:cxnLst/>
                <a:rect l="l" t="t" r="r" b="b"/>
                <a:pathLst>
                  <a:path w="9047" h="11559" extrusionOk="0">
                    <a:moveTo>
                      <a:pt x="1" y="1"/>
                    </a:moveTo>
                    <a:lnTo>
                      <a:pt x="7919" y="11559"/>
                    </a:lnTo>
                    <a:cubicBezTo>
                      <a:pt x="8300" y="11559"/>
                      <a:pt x="8681" y="11550"/>
                      <a:pt x="9046" y="11550"/>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1805560" y="3426668"/>
                <a:ext cx="358023" cy="603515"/>
              </a:xfrm>
              <a:custGeom>
                <a:avLst/>
                <a:gdLst/>
                <a:ahLst/>
                <a:cxnLst/>
                <a:rect l="l" t="t" r="r" b="b"/>
                <a:pathLst>
                  <a:path w="7098" h="11965" extrusionOk="0">
                    <a:moveTo>
                      <a:pt x="0" y="0"/>
                    </a:moveTo>
                    <a:lnTo>
                      <a:pt x="6252" y="11964"/>
                    </a:lnTo>
                    <a:cubicBezTo>
                      <a:pt x="6542" y="11964"/>
                      <a:pt x="6824" y="11964"/>
                      <a:pt x="7098" y="11956"/>
                    </a:cubicBez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2010902" y="3340516"/>
                <a:ext cx="244684" cy="689263"/>
              </a:xfrm>
              <a:custGeom>
                <a:avLst/>
                <a:gdLst/>
                <a:ahLst/>
                <a:cxnLst/>
                <a:rect l="l" t="t" r="r" b="b"/>
                <a:pathLst>
                  <a:path w="4851" h="13665" extrusionOk="0">
                    <a:moveTo>
                      <a:pt x="0" y="0"/>
                    </a:moveTo>
                    <a:lnTo>
                      <a:pt x="3458" y="13664"/>
                    </a:lnTo>
                    <a:lnTo>
                      <a:pt x="4851" y="13664"/>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2192385" y="3381927"/>
                <a:ext cx="120501" cy="647851"/>
              </a:xfrm>
              <a:custGeom>
                <a:avLst/>
                <a:gdLst/>
                <a:ahLst/>
                <a:cxnLst/>
                <a:rect l="l" t="t" r="r" b="b"/>
                <a:pathLst>
                  <a:path w="2389" h="12844" extrusionOk="0">
                    <a:moveTo>
                      <a:pt x="1" y="0"/>
                    </a:moveTo>
                    <a:lnTo>
                      <a:pt x="1443" y="12843"/>
                    </a:lnTo>
                    <a:cubicBezTo>
                      <a:pt x="1775" y="12835"/>
                      <a:pt x="2090" y="12835"/>
                      <a:pt x="2388" y="12835"/>
                    </a:cubicBez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2323277" y="3391108"/>
                <a:ext cx="53618" cy="638217"/>
              </a:xfrm>
              <a:custGeom>
                <a:avLst/>
                <a:gdLst/>
                <a:ahLst/>
                <a:cxnLst/>
                <a:rect l="l" t="t" r="r" b="b"/>
                <a:pathLst>
                  <a:path w="1063" h="12653" extrusionOk="0">
                    <a:moveTo>
                      <a:pt x="1004" y="1"/>
                    </a:moveTo>
                    <a:lnTo>
                      <a:pt x="1" y="12653"/>
                    </a:lnTo>
                    <a:cubicBezTo>
                      <a:pt x="390" y="12653"/>
                      <a:pt x="747" y="12653"/>
                      <a:pt x="1062" y="12645"/>
                    </a:cubicBezTo>
                    <a:lnTo>
                      <a:pt x="100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2382241" y="3628226"/>
                <a:ext cx="96693" cy="400695"/>
              </a:xfrm>
              <a:custGeom>
                <a:avLst/>
                <a:gdLst/>
                <a:ahLst/>
                <a:cxnLst/>
                <a:rect l="l" t="t" r="r" b="b"/>
                <a:pathLst>
                  <a:path w="1917" h="7944" extrusionOk="0">
                    <a:moveTo>
                      <a:pt x="1891" y="1"/>
                    </a:moveTo>
                    <a:lnTo>
                      <a:pt x="1" y="7944"/>
                    </a:lnTo>
                    <a:cubicBezTo>
                      <a:pt x="1054" y="7944"/>
                      <a:pt x="1684" y="7935"/>
                      <a:pt x="1783" y="7935"/>
                    </a:cubicBezTo>
                    <a:lnTo>
                      <a:pt x="1800" y="7935"/>
                    </a:lnTo>
                    <a:lnTo>
                      <a:pt x="1800" y="7944"/>
                    </a:lnTo>
                    <a:cubicBezTo>
                      <a:pt x="1908" y="7944"/>
                      <a:pt x="1916" y="1377"/>
                      <a:pt x="1908" y="921"/>
                    </a:cubicBezTo>
                    <a:cubicBezTo>
                      <a:pt x="1908" y="614"/>
                      <a:pt x="1899" y="307"/>
                      <a:pt x="18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3"/>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5">
  <p:cSld name="CUSTOM_29_1">
    <p:spTree>
      <p:nvGrpSpPr>
        <p:cNvPr id="1" name="Shape 165"/>
        <p:cNvGrpSpPr/>
        <p:nvPr/>
      </p:nvGrpSpPr>
      <p:grpSpPr>
        <a:xfrm>
          <a:off x="0" y="0"/>
          <a:ext cx="0" cy="0"/>
          <a:chOff x="0" y="0"/>
          <a:chExt cx="0" cy="0"/>
        </a:xfrm>
      </p:grpSpPr>
      <p:sp>
        <p:nvSpPr>
          <p:cNvPr id="166" name="Google Shape;166;p15"/>
          <p:cNvSpPr txBox="1">
            <a:spLocks noGrp="1"/>
          </p:cNvSpPr>
          <p:nvPr>
            <p:ph type="subTitle" idx="1"/>
          </p:nvPr>
        </p:nvSpPr>
        <p:spPr>
          <a:xfrm>
            <a:off x="1897200" y="2756260"/>
            <a:ext cx="5349600" cy="6846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grpSp>
        <p:nvGrpSpPr>
          <p:cNvPr id="167" name="Google Shape;167;p15"/>
          <p:cNvGrpSpPr/>
          <p:nvPr/>
        </p:nvGrpSpPr>
        <p:grpSpPr>
          <a:xfrm>
            <a:off x="-499964" y="3613821"/>
            <a:ext cx="10528822" cy="1528304"/>
            <a:chOff x="-499964" y="3613821"/>
            <a:chExt cx="10528822" cy="1528304"/>
          </a:xfrm>
        </p:grpSpPr>
        <p:sp>
          <p:nvSpPr>
            <p:cNvPr id="168" name="Google Shape;168;p15"/>
            <p:cNvSpPr/>
            <p:nvPr/>
          </p:nvSpPr>
          <p:spPr>
            <a:xfrm>
              <a:off x="-499964" y="3613821"/>
              <a:ext cx="2444691" cy="1355662"/>
            </a:xfrm>
            <a:custGeom>
              <a:avLst/>
              <a:gdLst/>
              <a:ahLst/>
              <a:cxnLst/>
              <a:rect l="l" t="t" r="r" b="b"/>
              <a:pathLst>
                <a:path w="50199" h="27837" extrusionOk="0">
                  <a:moveTo>
                    <a:pt x="18345" y="1"/>
                  </a:moveTo>
                  <a:cubicBezTo>
                    <a:pt x="9749" y="1"/>
                    <a:pt x="527" y="6303"/>
                    <a:pt x="233" y="15732"/>
                  </a:cubicBezTo>
                  <a:cubicBezTo>
                    <a:pt x="150" y="17067"/>
                    <a:pt x="4180" y="18775"/>
                    <a:pt x="4146" y="20184"/>
                  </a:cubicBezTo>
                  <a:cubicBezTo>
                    <a:pt x="4105" y="21793"/>
                    <a:pt x="1" y="23111"/>
                    <a:pt x="9" y="24769"/>
                  </a:cubicBezTo>
                  <a:cubicBezTo>
                    <a:pt x="15" y="26725"/>
                    <a:pt x="22803" y="27837"/>
                    <a:pt x="37666" y="27837"/>
                  </a:cubicBezTo>
                  <a:cubicBezTo>
                    <a:pt x="44860" y="27837"/>
                    <a:pt x="50198" y="27576"/>
                    <a:pt x="50195" y="27024"/>
                  </a:cubicBezTo>
                  <a:cubicBezTo>
                    <a:pt x="50195" y="25872"/>
                    <a:pt x="48197" y="24778"/>
                    <a:pt x="48023" y="23642"/>
                  </a:cubicBezTo>
                  <a:cubicBezTo>
                    <a:pt x="47874" y="22672"/>
                    <a:pt x="49590" y="21677"/>
                    <a:pt x="49217" y="20665"/>
                  </a:cubicBezTo>
                  <a:cubicBezTo>
                    <a:pt x="49117" y="20433"/>
                    <a:pt x="47691" y="20193"/>
                    <a:pt x="47592" y="19977"/>
                  </a:cubicBezTo>
                  <a:cubicBezTo>
                    <a:pt x="47492" y="19770"/>
                    <a:pt x="48711" y="19579"/>
                    <a:pt x="48612" y="19380"/>
                  </a:cubicBezTo>
                  <a:cubicBezTo>
                    <a:pt x="42825" y="7889"/>
                    <a:pt x="33696" y="13659"/>
                    <a:pt x="31540" y="8502"/>
                  </a:cubicBezTo>
                  <a:cubicBezTo>
                    <a:pt x="29046" y="2561"/>
                    <a:pt x="23823" y="1"/>
                    <a:pt x="18345" y="1"/>
                  </a:cubicBezTo>
                  <a:close/>
                </a:path>
              </a:pathLst>
            </a:custGeom>
            <a:solidFill>
              <a:srgbClr val="F2F2F2">
                <a:alpha val="51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5"/>
            <p:cNvSpPr/>
            <p:nvPr/>
          </p:nvSpPr>
          <p:spPr>
            <a:xfrm>
              <a:off x="-422288" y="3994363"/>
              <a:ext cx="6185250" cy="767214"/>
            </a:xfrm>
            <a:custGeom>
              <a:avLst/>
              <a:gdLst/>
              <a:ahLst/>
              <a:cxnLst/>
              <a:rect l="l" t="t" r="r" b="b"/>
              <a:pathLst>
                <a:path w="123335" h="19449" extrusionOk="0">
                  <a:moveTo>
                    <a:pt x="18663" y="0"/>
                  </a:moveTo>
                  <a:cubicBezTo>
                    <a:pt x="18327" y="0"/>
                    <a:pt x="17991" y="39"/>
                    <a:pt x="17662" y="116"/>
                  </a:cubicBezTo>
                  <a:lnTo>
                    <a:pt x="568" y="4247"/>
                  </a:lnTo>
                  <a:cubicBezTo>
                    <a:pt x="144" y="7691"/>
                    <a:pt x="0" y="11178"/>
                    <a:pt x="85" y="14622"/>
                  </a:cubicBezTo>
                  <a:lnTo>
                    <a:pt x="68" y="15835"/>
                  </a:lnTo>
                  <a:lnTo>
                    <a:pt x="59" y="16378"/>
                  </a:lnTo>
                  <a:lnTo>
                    <a:pt x="76" y="19449"/>
                  </a:lnTo>
                  <a:lnTo>
                    <a:pt x="123334" y="17718"/>
                  </a:lnTo>
                  <a:cubicBezTo>
                    <a:pt x="123122" y="17082"/>
                    <a:pt x="122893" y="16454"/>
                    <a:pt x="122647" y="15835"/>
                  </a:cubicBezTo>
                  <a:cubicBezTo>
                    <a:pt x="121417" y="12773"/>
                    <a:pt x="119797" y="9914"/>
                    <a:pt x="117846" y="7310"/>
                  </a:cubicBezTo>
                  <a:lnTo>
                    <a:pt x="106894" y="4544"/>
                  </a:lnTo>
                  <a:cubicBezTo>
                    <a:pt x="106551" y="4453"/>
                    <a:pt x="106196" y="4411"/>
                    <a:pt x="105843" y="4411"/>
                  </a:cubicBezTo>
                  <a:cubicBezTo>
                    <a:pt x="105568" y="4411"/>
                    <a:pt x="105295" y="4437"/>
                    <a:pt x="105028" y="4485"/>
                  </a:cubicBezTo>
                  <a:cubicBezTo>
                    <a:pt x="104579" y="4578"/>
                    <a:pt x="104137" y="4731"/>
                    <a:pt x="103730" y="4960"/>
                  </a:cubicBezTo>
                  <a:lnTo>
                    <a:pt x="93627" y="10601"/>
                  </a:lnTo>
                  <a:lnTo>
                    <a:pt x="86501" y="7657"/>
                  </a:lnTo>
                  <a:cubicBezTo>
                    <a:pt x="85969" y="7437"/>
                    <a:pt x="85406" y="7327"/>
                    <a:pt x="84844" y="7327"/>
                  </a:cubicBezTo>
                  <a:cubicBezTo>
                    <a:pt x="84303" y="7327"/>
                    <a:pt x="83764" y="7428"/>
                    <a:pt x="83252" y="7632"/>
                  </a:cubicBezTo>
                  <a:lnTo>
                    <a:pt x="63182" y="15581"/>
                  </a:lnTo>
                  <a:lnTo>
                    <a:pt x="48438" y="6427"/>
                  </a:lnTo>
                  <a:cubicBezTo>
                    <a:pt x="47741" y="6001"/>
                    <a:pt x="46951" y="5779"/>
                    <a:pt x="46148" y="5779"/>
                  </a:cubicBezTo>
                  <a:cubicBezTo>
                    <a:pt x="45817" y="5779"/>
                    <a:pt x="45484" y="5816"/>
                    <a:pt x="45155" y="5893"/>
                  </a:cubicBezTo>
                  <a:lnTo>
                    <a:pt x="36053" y="8039"/>
                  </a:lnTo>
                  <a:lnTo>
                    <a:pt x="20580" y="447"/>
                  </a:lnTo>
                  <a:cubicBezTo>
                    <a:pt x="19979" y="149"/>
                    <a:pt x="19321" y="0"/>
                    <a:pt x="186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5"/>
            <p:cNvSpPr/>
            <p:nvPr/>
          </p:nvSpPr>
          <p:spPr>
            <a:xfrm flipH="1">
              <a:off x="6088136" y="4016196"/>
              <a:ext cx="3478151" cy="548555"/>
            </a:xfrm>
            <a:custGeom>
              <a:avLst/>
              <a:gdLst/>
              <a:ahLst/>
              <a:cxnLst/>
              <a:rect l="l" t="t" r="r" b="b"/>
              <a:pathLst>
                <a:path w="49374" h="7787" extrusionOk="0">
                  <a:moveTo>
                    <a:pt x="7475" y="0"/>
                  </a:moveTo>
                  <a:cubicBezTo>
                    <a:pt x="7338" y="0"/>
                    <a:pt x="7201" y="17"/>
                    <a:pt x="7064" y="51"/>
                  </a:cubicBezTo>
                  <a:lnTo>
                    <a:pt x="224" y="1701"/>
                  </a:lnTo>
                  <a:cubicBezTo>
                    <a:pt x="58" y="3077"/>
                    <a:pt x="0" y="4478"/>
                    <a:pt x="33" y="5855"/>
                  </a:cubicBezTo>
                  <a:lnTo>
                    <a:pt x="25" y="6336"/>
                  </a:lnTo>
                  <a:lnTo>
                    <a:pt x="25" y="6560"/>
                  </a:lnTo>
                  <a:lnTo>
                    <a:pt x="33" y="7787"/>
                  </a:lnTo>
                  <a:lnTo>
                    <a:pt x="49374" y="7090"/>
                  </a:lnTo>
                  <a:cubicBezTo>
                    <a:pt x="49283" y="6833"/>
                    <a:pt x="49191" y="6584"/>
                    <a:pt x="49092" y="6336"/>
                  </a:cubicBezTo>
                  <a:cubicBezTo>
                    <a:pt x="48603" y="5109"/>
                    <a:pt x="47956" y="3964"/>
                    <a:pt x="47177" y="2920"/>
                  </a:cubicBezTo>
                  <a:lnTo>
                    <a:pt x="42791" y="1817"/>
                  </a:lnTo>
                  <a:cubicBezTo>
                    <a:pt x="42652" y="1780"/>
                    <a:pt x="42510" y="1764"/>
                    <a:pt x="42370" y="1764"/>
                  </a:cubicBezTo>
                  <a:cubicBezTo>
                    <a:pt x="42260" y="1764"/>
                    <a:pt x="42151" y="1774"/>
                    <a:pt x="42044" y="1792"/>
                  </a:cubicBezTo>
                  <a:cubicBezTo>
                    <a:pt x="41862" y="1834"/>
                    <a:pt x="41688" y="1892"/>
                    <a:pt x="41522" y="1983"/>
                  </a:cubicBezTo>
                  <a:lnTo>
                    <a:pt x="37476" y="4246"/>
                  </a:lnTo>
                  <a:lnTo>
                    <a:pt x="34624" y="3061"/>
                  </a:lnTo>
                  <a:cubicBezTo>
                    <a:pt x="34411" y="2976"/>
                    <a:pt x="34186" y="2932"/>
                    <a:pt x="33961" y="2932"/>
                  </a:cubicBezTo>
                  <a:cubicBezTo>
                    <a:pt x="33747" y="2932"/>
                    <a:pt x="33533" y="2972"/>
                    <a:pt x="33330" y="3052"/>
                  </a:cubicBezTo>
                  <a:lnTo>
                    <a:pt x="25296" y="6236"/>
                  </a:lnTo>
                  <a:lnTo>
                    <a:pt x="19385" y="2572"/>
                  </a:lnTo>
                  <a:cubicBezTo>
                    <a:pt x="19107" y="2400"/>
                    <a:pt x="18788" y="2313"/>
                    <a:pt x="18465" y="2313"/>
                  </a:cubicBezTo>
                  <a:cubicBezTo>
                    <a:pt x="18334" y="2313"/>
                    <a:pt x="18204" y="2327"/>
                    <a:pt x="18075" y="2356"/>
                  </a:cubicBezTo>
                  <a:lnTo>
                    <a:pt x="14435" y="3218"/>
                  </a:lnTo>
                  <a:lnTo>
                    <a:pt x="8233" y="175"/>
                  </a:lnTo>
                  <a:cubicBezTo>
                    <a:pt x="7994" y="61"/>
                    <a:pt x="7736" y="0"/>
                    <a:pt x="74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p:nvPr/>
          </p:nvSpPr>
          <p:spPr>
            <a:xfrm>
              <a:off x="0" y="4456325"/>
              <a:ext cx="9144000" cy="6858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5"/>
            <p:cNvSpPr/>
            <p:nvPr/>
          </p:nvSpPr>
          <p:spPr>
            <a:xfrm>
              <a:off x="6800111" y="4456325"/>
              <a:ext cx="3228747" cy="308974"/>
            </a:xfrm>
            <a:custGeom>
              <a:avLst/>
              <a:gdLst/>
              <a:ahLst/>
              <a:cxnLst/>
              <a:rect l="l" t="t" r="r" b="b"/>
              <a:pathLst>
                <a:path w="21152" h="2024" extrusionOk="0">
                  <a:moveTo>
                    <a:pt x="1" y="1"/>
                  </a:moveTo>
                  <a:lnTo>
                    <a:pt x="8309" y="2024"/>
                  </a:lnTo>
                  <a:lnTo>
                    <a:pt x="21152" y="805"/>
                  </a:lnTo>
                  <a:cubicBezTo>
                    <a:pt x="21152" y="531"/>
                    <a:pt x="21152" y="266"/>
                    <a:pt x="211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5"/>
            <p:cNvSpPr/>
            <p:nvPr/>
          </p:nvSpPr>
          <p:spPr>
            <a:xfrm>
              <a:off x="0" y="4456325"/>
              <a:ext cx="2996585" cy="186173"/>
            </a:xfrm>
            <a:custGeom>
              <a:avLst/>
              <a:gdLst/>
              <a:ahLst/>
              <a:cxnLst/>
              <a:rect l="l" t="t" r="r" b="b"/>
              <a:pathLst>
                <a:path w="39790" h="2024" extrusionOk="0">
                  <a:moveTo>
                    <a:pt x="1" y="1"/>
                  </a:moveTo>
                  <a:lnTo>
                    <a:pt x="8317" y="2024"/>
                  </a:lnTo>
                  <a:lnTo>
                    <a:pt x="22486" y="672"/>
                  </a:lnTo>
                  <a:lnTo>
                    <a:pt x="25521" y="1062"/>
                  </a:lnTo>
                  <a:lnTo>
                    <a:pt x="397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 name="Google Shape;174;p15"/>
          <p:cNvSpPr/>
          <p:nvPr/>
        </p:nvSpPr>
        <p:spPr>
          <a:xfrm>
            <a:off x="8023327" y="2837533"/>
            <a:ext cx="675651" cy="1803425"/>
          </a:xfrm>
          <a:custGeom>
            <a:avLst/>
            <a:gdLst/>
            <a:ahLst/>
            <a:cxnLst/>
            <a:rect l="l" t="t" r="r" b="b"/>
            <a:pathLst>
              <a:path w="5598" h="14942" extrusionOk="0">
                <a:moveTo>
                  <a:pt x="1170" y="0"/>
                </a:moveTo>
                <a:cubicBezTo>
                  <a:pt x="1145" y="9"/>
                  <a:pt x="1129" y="25"/>
                  <a:pt x="1129" y="50"/>
                </a:cubicBezTo>
                <a:lnTo>
                  <a:pt x="1137" y="564"/>
                </a:lnTo>
                <a:cubicBezTo>
                  <a:pt x="988" y="597"/>
                  <a:pt x="847" y="672"/>
                  <a:pt x="739" y="788"/>
                </a:cubicBezTo>
                <a:lnTo>
                  <a:pt x="92" y="1509"/>
                </a:lnTo>
                <a:cubicBezTo>
                  <a:pt x="26" y="1576"/>
                  <a:pt x="1" y="1684"/>
                  <a:pt x="42" y="1775"/>
                </a:cubicBezTo>
                <a:cubicBezTo>
                  <a:pt x="85" y="1859"/>
                  <a:pt x="170" y="1907"/>
                  <a:pt x="257" y="1907"/>
                </a:cubicBezTo>
                <a:cubicBezTo>
                  <a:pt x="307" y="1907"/>
                  <a:pt x="357" y="1891"/>
                  <a:pt x="399" y="1858"/>
                </a:cubicBezTo>
                <a:lnTo>
                  <a:pt x="623" y="1684"/>
                </a:lnTo>
                <a:lnTo>
                  <a:pt x="1220" y="1609"/>
                </a:lnTo>
                <a:cubicBezTo>
                  <a:pt x="1220" y="1609"/>
                  <a:pt x="1294" y="2322"/>
                  <a:pt x="1278" y="3483"/>
                </a:cubicBezTo>
                <a:cubicBezTo>
                  <a:pt x="1253" y="4635"/>
                  <a:pt x="1394" y="5580"/>
                  <a:pt x="1311" y="6086"/>
                </a:cubicBezTo>
                <a:cubicBezTo>
                  <a:pt x="1236" y="6584"/>
                  <a:pt x="1104" y="7720"/>
                  <a:pt x="1046" y="8706"/>
                </a:cubicBezTo>
                <a:cubicBezTo>
                  <a:pt x="988" y="9593"/>
                  <a:pt x="1037" y="13722"/>
                  <a:pt x="1054" y="14543"/>
                </a:cubicBezTo>
                <a:cubicBezTo>
                  <a:pt x="1054" y="14626"/>
                  <a:pt x="1112" y="14701"/>
                  <a:pt x="1195" y="14717"/>
                </a:cubicBezTo>
                <a:cubicBezTo>
                  <a:pt x="1204" y="14719"/>
                  <a:pt x="1214" y="14720"/>
                  <a:pt x="1223" y="14720"/>
                </a:cubicBezTo>
                <a:cubicBezTo>
                  <a:pt x="1312" y="14720"/>
                  <a:pt x="1395" y="14649"/>
                  <a:pt x="1402" y="14551"/>
                </a:cubicBezTo>
                <a:lnTo>
                  <a:pt x="1692" y="10207"/>
                </a:lnTo>
                <a:lnTo>
                  <a:pt x="1908" y="10207"/>
                </a:lnTo>
                <a:lnTo>
                  <a:pt x="2339" y="14759"/>
                </a:lnTo>
                <a:cubicBezTo>
                  <a:pt x="2356" y="14866"/>
                  <a:pt x="2439" y="14941"/>
                  <a:pt x="2546" y="14941"/>
                </a:cubicBezTo>
                <a:cubicBezTo>
                  <a:pt x="2654" y="14941"/>
                  <a:pt x="2737" y="14858"/>
                  <a:pt x="2745" y="14750"/>
                </a:cubicBezTo>
                <a:lnTo>
                  <a:pt x="2953" y="10223"/>
                </a:lnTo>
                <a:lnTo>
                  <a:pt x="4279" y="10373"/>
                </a:lnTo>
                <a:lnTo>
                  <a:pt x="5183" y="14634"/>
                </a:lnTo>
                <a:cubicBezTo>
                  <a:pt x="5205" y="14732"/>
                  <a:pt x="5282" y="14802"/>
                  <a:pt x="5377" y="14802"/>
                </a:cubicBezTo>
                <a:cubicBezTo>
                  <a:pt x="5387" y="14802"/>
                  <a:pt x="5397" y="14802"/>
                  <a:pt x="5407" y="14800"/>
                </a:cubicBezTo>
                <a:cubicBezTo>
                  <a:pt x="5515" y="14784"/>
                  <a:pt x="5597" y="14692"/>
                  <a:pt x="5589" y="14585"/>
                </a:cubicBezTo>
                <a:cubicBezTo>
                  <a:pt x="5523" y="13523"/>
                  <a:pt x="5183" y="8474"/>
                  <a:pt x="4826" y="7977"/>
                </a:cubicBezTo>
                <a:cubicBezTo>
                  <a:pt x="4420" y="7413"/>
                  <a:pt x="3823" y="7545"/>
                  <a:pt x="3011" y="6716"/>
                </a:cubicBezTo>
                <a:cubicBezTo>
                  <a:pt x="3011" y="6716"/>
                  <a:pt x="2331" y="6144"/>
                  <a:pt x="2007" y="5290"/>
                </a:cubicBezTo>
                <a:cubicBezTo>
                  <a:pt x="1676" y="4445"/>
                  <a:pt x="1643" y="1957"/>
                  <a:pt x="1659" y="1708"/>
                </a:cubicBezTo>
                <a:cubicBezTo>
                  <a:pt x="1667" y="1601"/>
                  <a:pt x="1676" y="1393"/>
                  <a:pt x="1684" y="1178"/>
                </a:cubicBezTo>
                <a:lnTo>
                  <a:pt x="1825" y="1178"/>
                </a:lnTo>
                <a:cubicBezTo>
                  <a:pt x="2007" y="1170"/>
                  <a:pt x="2173" y="1037"/>
                  <a:pt x="2223" y="863"/>
                </a:cubicBezTo>
                <a:cubicBezTo>
                  <a:pt x="2079" y="791"/>
                  <a:pt x="1915" y="744"/>
                  <a:pt x="1755" y="744"/>
                </a:cubicBezTo>
                <a:cubicBezTo>
                  <a:pt x="1731" y="744"/>
                  <a:pt x="1708" y="745"/>
                  <a:pt x="1684" y="747"/>
                </a:cubicBezTo>
                <a:cubicBezTo>
                  <a:pt x="1667" y="664"/>
                  <a:pt x="1609" y="597"/>
                  <a:pt x="1527" y="573"/>
                </a:cubicBezTo>
                <a:cubicBezTo>
                  <a:pt x="1518" y="573"/>
                  <a:pt x="1510" y="573"/>
                  <a:pt x="1502" y="564"/>
                </a:cubicBezTo>
                <a:lnTo>
                  <a:pt x="1601" y="67"/>
                </a:lnTo>
                <a:cubicBezTo>
                  <a:pt x="1601" y="50"/>
                  <a:pt x="1585" y="25"/>
                  <a:pt x="1568" y="17"/>
                </a:cubicBezTo>
                <a:cubicBezTo>
                  <a:pt x="1543" y="17"/>
                  <a:pt x="1518" y="34"/>
                  <a:pt x="1518" y="50"/>
                </a:cubicBezTo>
                <a:lnTo>
                  <a:pt x="1419" y="548"/>
                </a:lnTo>
                <a:cubicBezTo>
                  <a:pt x="1386" y="544"/>
                  <a:pt x="1352" y="541"/>
                  <a:pt x="1319" y="541"/>
                </a:cubicBezTo>
                <a:cubicBezTo>
                  <a:pt x="1286" y="541"/>
                  <a:pt x="1253" y="544"/>
                  <a:pt x="1220" y="548"/>
                </a:cubicBezTo>
                <a:lnTo>
                  <a:pt x="1211" y="42"/>
                </a:lnTo>
                <a:cubicBezTo>
                  <a:pt x="1211" y="25"/>
                  <a:pt x="1187" y="9"/>
                  <a:pt x="11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5"/>
          <p:cNvSpPr/>
          <p:nvPr/>
        </p:nvSpPr>
        <p:spPr>
          <a:xfrm>
            <a:off x="445023" y="2845457"/>
            <a:ext cx="643546" cy="1719300"/>
          </a:xfrm>
          <a:custGeom>
            <a:avLst/>
            <a:gdLst/>
            <a:ahLst/>
            <a:cxnLst/>
            <a:rect l="l" t="t" r="r" b="b"/>
            <a:pathLst>
              <a:path w="5332" h="14245" extrusionOk="0">
                <a:moveTo>
                  <a:pt x="4221" y="0"/>
                </a:moveTo>
                <a:cubicBezTo>
                  <a:pt x="4196" y="0"/>
                  <a:pt x="4179" y="17"/>
                  <a:pt x="4179" y="42"/>
                </a:cubicBezTo>
                <a:lnTo>
                  <a:pt x="4171" y="514"/>
                </a:lnTo>
                <a:cubicBezTo>
                  <a:pt x="4143" y="511"/>
                  <a:pt x="4116" y="509"/>
                  <a:pt x="4088" y="509"/>
                </a:cubicBezTo>
                <a:cubicBezTo>
                  <a:pt x="4049" y="509"/>
                  <a:pt x="4011" y="513"/>
                  <a:pt x="3972" y="522"/>
                </a:cubicBezTo>
                <a:lnTo>
                  <a:pt x="3889" y="42"/>
                </a:lnTo>
                <a:cubicBezTo>
                  <a:pt x="3882" y="28"/>
                  <a:pt x="3870" y="14"/>
                  <a:pt x="3852" y="14"/>
                </a:cubicBezTo>
                <a:cubicBezTo>
                  <a:pt x="3848" y="14"/>
                  <a:pt x="3844" y="15"/>
                  <a:pt x="3839" y="17"/>
                </a:cubicBezTo>
                <a:cubicBezTo>
                  <a:pt x="3814" y="17"/>
                  <a:pt x="3806" y="42"/>
                  <a:pt x="3806" y="58"/>
                </a:cubicBezTo>
                <a:lnTo>
                  <a:pt x="3897" y="539"/>
                </a:lnTo>
                <a:lnTo>
                  <a:pt x="3881" y="539"/>
                </a:lnTo>
                <a:cubicBezTo>
                  <a:pt x="3798" y="564"/>
                  <a:pt x="3740" y="630"/>
                  <a:pt x="3723" y="713"/>
                </a:cubicBezTo>
                <a:cubicBezTo>
                  <a:pt x="3692" y="709"/>
                  <a:pt x="3661" y="707"/>
                  <a:pt x="3630" y="707"/>
                </a:cubicBezTo>
                <a:cubicBezTo>
                  <a:pt x="3485" y="707"/>
                  <a:pt x="3339" y="751"/>
                  <a:pt x="3209" y="813"/>
                </a:cubicBezTo>
                <a:cubicBezTo>
                  <a:pt x="3259" y="978"/>
                  <a:pt x="3416" y="1111"/>
                  <a:pt x="3590" y="1119"/>
                </a:cubicBezTo>
                <a:lnTo>
                  <a:pt x="3731" y="1119"/>
                </a:lnTo>
                <a:cubicBezTo>
                  <a:pt x="3731" y="1318"/>
                  <a:pt x="3740" y="1517"/>
                  <a:pt x="3748" y="1625"/>
                </a:cubicBezTo>
                <a:cubicBezTo>
                  <a:pt x="3773" y="1857"/>
                  <a:pt x="3731" y="4237"/>
                  <a:pt x="3416" y="5041"/>
                </a:cubicBezTo>
                <a:cubicBezTo>
                  <a:pt x="3110" y="5854"/>
                  <a:pt x="2463" y="6401"/>
                  <a:pt x="2463" y="6401"/>
                </a:cubicBezTo>
                <a:cubicBezTo>
                  <a:pt x="1692" y="7197"/>
                  <a:pt x="1120" y="7064"/>
                  <a:pt x="738" y="7595"/>
                </a:cubicBezTo>
                <a:cubicBezTo>
                  <a:pt x="390" y="8076"/>
                  <a:pt x="67" y="12893"/>
                  <a:pt x="0" y="13904"/>
                </a:cubicBezTo>
                <a:cubicBezTo>
                  <a:pt x="0" y="14004"/>
                  <a:pt x="75" y="14095"/>
                  <a:pt x="174" y="14112"/>
                </a:cubicBezTo>
                <a:cubicBezTo>
                  <a:pt x="180" y="14112"/>
                  <a:pt x="186" y="14112"/>
                  <a:pt x="191" y="14112"/>
                </a:cubicBezTo>
                <a:cubicBezTo>
                  <a:pt x="285" y="14112"/>
                  <a:pt x="374" y="14048"/>
                  <a:pt x="390" y="13954"/>
                </a:cubicBezTo>
                <a:lnTo>
                  <a:pt x="1252" y="9883"/>
                </a:lnTo>
                <a:lnTo>
                  <a:pt x="2521" y="9750"/>
                </a:lnTo>
                <a:lnTo>
                  <a:pt x="2720" y="14062"/>
                </a:lnTo>
                <a:cubicBezTo>
                  <a:pt x="2720" y="14161"/>
                  <a:pt x="2803" y="14236"/>
                  <a:pt x="2902" y="14244"/>
                </a:cubicBezTo>
                <a:cubicBezTo>
                  <a:pt x="3002" y="14244"/>
                  <a:pt x="3093" y="14170"/>
                  <a:pt x="3101" y="14070"/>
                </a:cubicBezTo>
                <a:lnTo>
                  <a:pt x="3507" y="9734"/>
                </a:lnTo>
                <a:lnTo>
                  <a:pt x="3723" y="9734"/>
                </a:lnTo>
                <a:lnTo>
                  <a:pt x="3997" y="13871"/>
                </a:lnTo>
                <a:cubicBezTo>
                  <a:pt x="4004" y="13968"/>
                  <a:pt x="4078" y="14031"/>
                  <a:pt x="4165" y="14031"/>
                </a:cubicBezTo>
                <a:cubicBezTo>
                  <a:pt x="4175" y="14031"/>
                  <a:pt x="4185" y="14030"/>
                  <a:pt x="4196" y="14029"/>
                </a:cubicBezTo>
                <a:cubicBezTo>
                  <a:pt x="4270" y="14012"/>
                  <a:pt x="4328" y="13946"/>
                  <a:pt x="4328" y="13863"/>
                </a:cubicBezTo>
                <a:cubicBezTo>
                  <a:pt x="4337" y="13084"/>
                  <a:pt x="4386" y="9137"/>
                  <a:pt x="4337" y="8300"/>
                </a:cubicBezTo>
                <a:cubicBezTo>
                  <a:pt x="4287" y="7363"/>
                  <a:pt x="4154" y="6276"/>
                  <a:pt x="4080" y="5796"/>
                </a:cubicBezTo>
                <a:cubicBezTo>
                  <a:pt x="4005" y="5315"/>
                  <a:pt x="4138" y="4419"/>
                  <a:pt x="4113" y="3317"/>
                </a:cubicBezTo>
                <a:cubicBezTo>
                  <a:pt x="4096" y="2206"/>
                  <a:pt x="4171" y="1526"/>
                  <a:pt x="4171" y="1526"/>
                </a:cubicBezTo>
                <a:lnTo>
                  <a:pt x="4743" y="1600"/>
                </a:lnTo>
                <a:lnTo>
                  <a:pt x="4950" y="1766"/>
                </a:lnTo>
                <a:cubicBezTo>
                  <a:pt x="4993" y="1797"/>
                  <a:pt x="5041" y="1811"/>
                  <a:pt x="5088" y="1811"/>
                </a:cubicBezTo>
                <a:cubicBezTo>
                  <a:pt x="5169" y="1811"/>
                  <a:pt x="5248" y="1767"/>
                  <a:pt x="5290" y="1683"/>
                </a:cubicBezTo>
                <a:cubicBezTo>
                  <a:pt x="5332" y="1600"/>
                  <a:pt x="5307" y="1501"/>
                  <a:pt x="5249" y="1434"/>
                </a:cubicBezTo>
                <a:lnTo>
                  <a:pt x="4627" y="755"/>
                </a:lnTo>
                <a:cubicBezTo>
                  <a:pt x="4527" y="639"/>
                  <a:pt x="4395" y="564"/>
                  <a:pt x="4254" y="531"/>
                </a:cubicBezTo>
                <a:lnTo>
                  <a:pt x="4262" y="42"/>
                </a:lnTo>
                <a:cubicBezTo>
                  <a:pt x="4262" y="17"/>
                  <a:pt x="4237" y="0"/>
                  <a:pt x="42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5"/>
          <p:cNvSpPr/>
          <p:nvPr/>
        </p:nvSpPr>
        <p:spPr>
          <a:xfrm>
            <a:off x="2087014" y="-472478"/>
            <a:ext cx="1111222" cy="1011974"/>
          </a:xfrm>
          <a:custGeom>
            <a:avLst/>
            <a:gdLst/>
            <a:ahLst/>
            <a:cxnLst/>
            <a:rect l="l" t="t" r="r" b="b"/>
            <a:pathLst>
              <a:path w="20869" h="19006" extrusionOk="0">
                <a:moveTo>
                  <a:pt x="10431" y="1"/>
                </a:moveTo>
                <a:cubicBezTo>
                  <a:pt x="7999" y="1"/>
                  <a:pt x="5568" y="927"/>
                  <a:pt x="3715" y="2780"/>
                </a:cubicBezTo>
                <a:cubicBezTo>
                  <a:pt x="0" y="6495"/>
                  <a:pt x="0" y="12514"/>
                  <a:pt x="3715" y="16220"/>
                </a:cubicBezTo>
                <a:cubicBezTo>
                  <a:pt x="5568" y="18077"/>
                  <a:pt x="7999" y="19006"/>
                  <a:pt x="10431" y="19006"/>
                </a:cubicBezTo>
                <a:cubicBezTo>
                  <a:pt x="12864" y="19006"/>
                  <a:pt x="15297" y="18077"/>
                  <a:pt x="17154" y="16220"/>
                </a:cubicBezTo>
                <a:cubicBezTo>
                  <a:pt x="20869" y="12514"/>
                  <a:pt x="20869" y="6495"/>
                  <a:pt x="17154" y="2780"/>
                </a:cubicBezTo>
                <a:cubicBezTo>
                  <a:pt x="15297" y="927"/>
                  <a:pt x="12864" y="1"/>
                  <a:pt x="10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a:spLocks noGrp="1"/>
          </p:cNvSpPr>
          <p:nvPr>
            <p:ph type="title"/>
          </p:nvPr>
        </p:nvSpPr>
        <p:spPr>
          <a:xfrm>
            <a:off x="1897200" y="1219713"/>
            <a:ext cx="5349600" cy="135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8500"/>
              <a:buNone/>
              <a:defRPr sz="8500" b="0">
                <a:latin typeface="Prompt Black"/>
                <a:ea typeface="Prompt Black"/>
                <a:cs typeface="Prompt Black"/>
                <a:sym typeface="Prompt Black"/>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1 1">
  <p:cSld name="CUSTOM_17_1">
    <p:spTree>
      <p:nvGrpSpPr>
        <p:cNvPr id="1" name="Shape 178"/>
        <p:cNvGrpSpPr/>
        <p:nvPr/>
      </p:nvGrpSpPr>
      <p:grpSpPr>
        <a:xfrm>
          <a:off x="0" y="0"/>
          <a:ext cx="0" cy="0"/>
          <a:chOff x="0" y="0"/>
          <a:chExt cx="0" cy="0"/>
        </a:xfrm>
      </p:grpSpPr>
      <p:sp>
        <p:nvSpPr>
          <p:cNvPr id="179" name="Google Shape;179;p16"/>
          <p:cNvSpPr txBox="1">
            <a:spLocks noGrp="1"/>
          </p:cNvSpPr>
          <p:nvPr>
            <p:ph type="body" idx="1"/>
          </p:nvPr>
        </p:nvSpPr>
        <p:spPr>
          <a:xfrm>
            <a:off x="722375" y="1411862"/>
            <a:ext cx="3849600" cy="30546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a:lvl1pPr>
            <a:lvl2pPr marL="914400" lvl="1" indent="-317500" rtl="0">
              <a:spcBef>
                <a:spcPts val="0"/>
              </a:spcBef>
              <a:spcAft>
                <a:spcPts val="0"/>
              </a:spcAft>
              <a:buSzPts val="1400"/>
              <a:buChar char="○"/>
              <a:defRPr sz="1600"/>
            </a:lvl2pPr>
            <a:lvl3pPr marL="1371600" lvl="2" indent="-317500" rtl="0">
              <a:spcBef>
                <a:spcPts val="0"/>
              </a:spcBef>
              <a:spcAft>
                <a:spcPts val="0"/>
              </a:spcAft>
              <a:buSzPts val="1400"/>
              <a:buChar char="■"/>
              <a:defRPr sz="1600"/>
            </a:lvl3pPr>
            <a:lvl4pPr marL="1828800" lvl="3" indent="-317500" rtl="0">
              <a:spcBef>
                <a:spcPts val="0"/>
              </a:spcBef>
              <a:spcAft>
                <a:spcPts val="0"/>
              </a:spcAft>
              <a:buSzPts val="1400"/>
              <a:buChar char="●"/>
              <a:defRPr sz="1600"/>
            </a:lvl4pPr>
            <a:lvl5pPr marL="2286000" lvl="4" indent="-317500" rtl="0">
              <a:spcBef>
                <a:spcPts val="0"/>
              </a:spcBef>
              <a:spcAft>
                <a:spcPts val="0"/>
              </a:spcAft>
              <a:buSzPts val="1400"/>
              <a:buChar char="○"/>
              <a:defRPr sz="1600"/>
            </a:lvl5pPr>
            <a:lvl6pPr marL="2743200" lvl="5" indent="-317500" rtl="0">
              <a:spcBef>
                <a:spcPts val="0"/>
              </a:spcBef>
              <a:spcAft>
                <a:spcPts val="0"/>
              </a:spcAft>
              <a:buSzPts val="1400"/>
              <a:buChar char="■"/>
              <a:defRPr sz="1600"/>
            </a:lvl6pPr>
            <a:lvl7pPr marL="3200400" lvl="6" indent="-317500" rtl="0">
              <a:spcBef>
                <a:spcPts val="0"/>
              </a:spcBef>
              <a:spcAft>
                <a:spcPts val="0"/>
              </a:spcAft>
              <a:buSzPts val="1400"/>
              <a:buChar char="●"/>
              <a:defRPr sz="1600"/>
            </a:lvl7pPr>
            <a:lvl8pPr marL="3657600" lvl="7" indent="-317500" rtl="0">
              <a:spcBef>
                <a:spcPts val="0"/>
              </a:spcBef>
              <a:spcAft>
                <a:spcPts val="0"/>
              </a:spcAft>
              <a:buSzPts val="1400"/>
              <a:buChar char="○"/>
              <a:defRPr sz="1600"/>
            </a:lvl8pPr>
            <a:lvl9pPr marL="4114800" lvl="8" indent="-317500" rtl="0">
              <a:spcBef>
                <a:spcPts val="0"/>
              </a:spcBef>
              <a:spcAft>
                <a:spcPts val="0"/>
              </a:spcAft>
              <a:buSzPts val="1400"/>
              <a:buChar char="■"/>
              <a:defRPr sz="1600"/>
            </a:lvl9pPr>
          </a:lstStyle>
          <a:p>
            <a:endParaRPr/>
          </a:p>
        </p:txBody>
      </p:sp>
      <p:sp>
        <p:nvSpPr>
          <p:cNvPr id="180" name="Google Shape;180;p16"/>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181" name="Google Shape;181;p16"/>
          <p:cNvSpPr/>
          <p:nvPr/>
        </p:nvSpPr>
        <p:spPr>
          <a:xfrm>
            <a:off x="8477074" y="933297"/>
            <a:ext cx="1111222" cy="1011974"/>
          </a:xfrm>
          <a:custGeom>
            <a:avLst/>
            <a:gdLst/>
            <a:ahLst/>
            <a:cxnLst/>
            <a:rect l="l" t="t" r="r" b="b"/>
            <a:pathLst>
              <a:path w="20869" h="19006" extrusionOk="0">
                <a:moveTo>
                  <a:pt x="10431" y="1"/>
                </a:moveTo>
                <a:cubicBezTo>
                  <a:pt x="7999" y="1"/>
                  <a:pt x="5568" y="927"/>
                  <a:pt x="3715" y="2780"/>
                </a:cubicBezTo>
                <a:cubicBezTo>
                  <a:pt x="0" y="6495"/>
                  <a:pt x="0" y="12514"/>
                  <a:pt x="3715" y="16220"/>
                </a:cubicBezTo>
                <a:cubicBezTo>
                  <a:pt x="5568" y="18077"/>
                  <a:pt x="7999" y="19006"/>
                  <a:pt x="10431" y="19006"/>
                </a:cubicBezTo>
                <a:cubicBezTo>
                  <a:pt x="12864" y="19006"/>
                  <a:pt x="15297" y="18077"/>
                  <a:pt x="17154" y="16220"/>
                </a:cubicBezTo>
                <a:cubicBezTo>
                  <a:pt x="20869" y="12514"/>
                  <a:pt x="20869" y="6495"/>
                  <a:pt x="17154" y="2780"/>
                </a:cubicBezTo>
                <a:cubicBezTo>
                  <a:pt x="15297" y="927"/>
                  <a:pt x="12864" y="1"/>
                  <a:pt x="10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2" name="Google Shape;182;p16"/>
          <p:cNvGrpSpPr/>
          <p:nvPr/>
        </p:nvGrpSpPr>
        <p:grpSpPr>
          <a:xfrm>
            <a:off x="-463343" y="4315450"/>
            <a:ext cx="1380042" cy="826572"/>
            <a:chOff x="211474" y="4315250"/>
            <a:chExt cx="1380042" cy="826572"/>
          </a:xfrm>
        </p:grpSpPr>
        <p:sp>
          <p:nvSpPr>
            <p:cNvPr id="183" name="Google Shape;183;p16"/>
            <p:cNvSpPr/>
            <p:nvPr/>
          </p:nvSpPr>
          <p:spPr>
            <a:xfrm>
              <a:off x="211474" y="4315250"/>
              <a:ext cx="680718" cy="826568"/>
            </a:xfrm>
            <a:custGeom>
              <a:avLst/>
              <a:gdLst/>
              <a:ahLst/>
              <a:cxnLst/>
              <a:rect l="l" t="t" r="r" b="b"/>
              <a:pathLst>
                <a:path w="10912" h="13250" extrusionOk="0">
                  <a:moveTo>
                    <a:pt x="9353" y="1"/>
                  </a:moveTo>
                  <a:lnTo>
                    <a:pt x="9909" y="12927"/>
                  </a:lnTo>
                  <a:lnTo>
                    <a:pt x="9909" y="12927"/>
                  </a:lnTo>
                  <a:lnTo>
                    <a:pt x="7546" y="1808"/>
                  </a:lnTo>
                  <a:lnTo>
                    <a:pt x="7040" y="1908"/>
                  </a:lnTo>
                  <a:lnTo>
                    <a:pt x="8905" y="11716"/>
                  </a:lnTo>
                  <a:lnTo>
                    <a:pt x="5332" y="349"/>
                  </a:lnTo>
                  <a:lnTo>
                    <a:pt x="4179" y="399"/>
                  </a:lnTo>
                  <a:lnTo>
                    <a:pt x="8549" y="12927"/>
                  </a:lnTo>
                  <a:lnTo>
                    <a:pt x="1311" y="1004"/>
                  </a:lnTo>
                  <a:lnTo>
                    <a:pt x="1" y="1559"/>
                  </a:lnTo>
                  <a:lnTo>
                    <a:pt x="8366" y="13250"/>
                  </a:lnTo>
                  <a:lnTo>
                    <a:pt x="10912" y="13250"/>
                  </a:lnTo>
                  <a:lnTo>
                    <a:pt x="10663" y="50"/>
                  </a:lnTo>
                  <a:lnTo>
                    <a:pt x="93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6"/>
            <p:cNvSpPr/>
            <p:nvPr/>
          </p:nvSpPr>
          <p:spPr>
            <a:xfrm>
              <a:off x="894760" y="4315250"/>
              <a:ext cx="138676" cy="826568"/>
            </a:xfrm>
            <a:custGeom>
              <a:avLst/>
              <a:gdLst/>
              <a:ahLst/>
              <a:cxnLst/>
              <a:rect l="l" t="t" r="r" b="b"/>
              <a:pathLst>
                <a:path w="2223" h="13250" extrusionOk="0">
                  <a:moveTo>
                    <a:pt x="1269" y="1"/>
                  </a:moveTo>
                  <a:lnTo>
                    <a:pt x="0" y="13250"/>
                  </a:lnTo>
                  <a:lnTo>
                    <a:pt x="945" y="13250"/>
                  </a:lnTo>
                  <a:lnTo>
                    <a:pt x="2222" y="200"/>
                  </a:lnTo>
                  <a:lnTo>
                    <a:pt x="12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6"/>
            <p:cNvSpPr/>
            <p:nvPr/>
          </p:nvSpPr>
          <p:spPr>
            <a:xfrm>
              <a:off x="959389" y="4434214"/>
              <a:ext cx="209044" cy="707605"/>
            </a:xfrm>
            <a:custGeom>
              <a:avLst/>
              <a:gdLst/>
              <a:ahLst/>
              <a:cxnLst/>
              <a:rect l="l" t="t" r="r" b="b"/>
              <a:pathLst>
                <a:path w="3351" h="11343" extrusionOk="0">
                  <a:moveTo>
                    <a:pt x="3350" y="1"/>
                  </a:moveTo>
                  <a:lnTo>
                    <a:pt x="2447" y="100"/>
                  </a:lnTo>
                  <a:lnTo>
                    <a:pt x="1" y="11343"/>
                  </a:lnTo>
                  <a:lnTo>
                    <a:pt x="1112" y="11343"/>
                  </a:lnTo>
                  <a:lnTo>
                    <a:pt x="33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6"/>
            <p:cNvSpPr/>
            <p:nvPr/>
          </p:nvSpPr>
          <p:spPr>
            <a:xfrm>
              <a:off x="1031816" y="4333902"/>
              <a:ext cx="274670" cy="807916"/>
            </a:xfrm>
            <a:custGeom>
              <a:avLst/>
              <a:gdLst/>
              <a:ahLst/>
              <a:cxnLst/>
              <a:rect l="l" t="t" r="r" b="b"/>
              <a:pathLst>
                <a:path w="4403" h="12951" extrusionOk="0">
                  <a:moveTo>
                    <a:pt x="3251" y="0"/>
                  </a:moveTo>
                  <a:lnTo>
                    <a:pt x="0" y="12951"/>
                  </a:lnTo>
                  <a:lnTo>
                    <a:pt x="921" y="12951"/>
                  </a:lnTo>
                  <a:lnTo>
                    <a:pt x="44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6"/>
            <p:cNvSpPr/>
            <p:nvPr/>
          </p:nvSpPr>
          <p:spPr>
            <a:xfrm>
              <a:off x="1092827" y="4390234"/>
              <a:ext cx="298500" cy="751584"/>
            </a:xfrm>
            <a:custGeom>
              <a:avLst/>
              <a:gdLst/>
              <a:ahLst/>
              <a:cxnLst/>
              <a:rect l="l" t="t" r="r" b="b"/>
              <a:pathLst>
                <a:path w="4785" h="12048" extrusionOk="0">
                  <a:moveTo>
                    <a:pt x="4080" y="1"/>
                  </a:moveTo>
                  <a:lnTo>
                    <a:pt x="1" y="12048"/>
                  </a:lnTo>
                  <a:lnTo>
                    <a:pt x="880" y="12048"/>
                  </a:lnTo>
                  <a:lnTo>
                    <a:pt x="4785" y="109"/>
                  </a:lnTo>
                  <a:lnTo>
                    <a:pt x="40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6"/>
            <p:cNvSpPr/>
            <p:nvPr/>
          </p:nvSpPr>
          <p:spPr>
            <a:xfrm>
              <a:off x="1151280" y="4509760"/>
              <a:ext cx="305737" cy="632059"/>
            </a:xfrm>
            <a:custGeom>
              <a:avLst/>
              <a:gdLst/>
              <a:ahLst/>
              <a:cxnLst/>
              <a:rect l="l" t="t" r="r" b="b"/>
              <a:pathLst>
                <a:path w="4901" h="10132" extrusionOk="0">
                  <a:moveTo>
                    <a:pt x="4047" y="0"/>
                  </a:moveTo>
                  <a:lnTo>
                    <a:pt x="1" y="10132"/>
                  </a:lnTo>
                  <a:lnTo>
                    <a:pt x="838" y="10132"/>
                  </a:lnTo>
                  <a:lnTo>
                    <a:pt x="4901" y="50"/>
                  </a:lnTo>
                  <a:lnTo>
                    <a:pt x="404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6"/>
            <p:cNvSpPr/>
            <p:nvPr/>
          </p:nvSpPr>
          <p:spPr>
            <a:xfrm>
              <a:off x="1207675" y="4660228"/>
              <a:ext cx="299498" cy="481593"/>
            </a:xfrm>
            <a:custGeom>
              <a:avLst/>
              <a:gdLst/>
              <a:ahLst/>
              <a:cxnLst/>
              <a:rect l="l" t="t" r="r" b="b"/>
              <a:pathLst>
                <a:path w="4801" h="7720" extrusionOk="0">
                  <a:moveTo>
                    <a:pt x="3748" y="1"/>
                  </a:moveTo>
                  <a:lnTo>
                    <a:pt x="0" y="7720"/>
                  </a:lnTo>
                  <a:lnTo>
                    <a:pt x="1078" y="7720"/>
                  </a:lnTo>
                  <a:lnTo>
                    <a:pt x="4801" y="457"/>
                  </a:lnTo>
                  <a:lnTo>
                    <a:pt x="374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6"/>
            <p:cNvSpPr/>
            <p:nvPr/>
          </p:nvSpPr>
          <p:spPr>
            <a:xfrm>
              <a:off x="1280102" y="4729036"/>
              <a:ext cx="311413" cy="412785"/>
            </a:xfrm>
            <a:custGeom>
              <a:avLst/>
              <a:gdLst/>
              <a:ahLst/>
              <a:cxnLst/>
              <a:rect l="l" t="t" r="r" b="b"/>
              <a:pathLst>
                <a:path w="4992" h="6617" extrusionOk="0">
                  <a:moveTo>
                    <a:pt x="3897" y="1"/>
                  </a:moveTo>
                  <a:lnTo>
                    <a:pt x="0" y="6617"/>
                  </a:lnTo>
                  <a:lnTo>
                    <a:pt x="1526" y="6617"/>
                  </a:lnTo>
                  <a:lnTo>
                    <a:pt x="4983" y="1269"/>
                  </a:lnTo>
                  <a:lnTo>
                    <a:pt x="4991" y="1269"/>
                  </a:lnTo>
                  <a:cubicBezTo>
                    <a:pt x="4991" y="938"/>
                    <a:pt x="4983" y="606"/>
                    <a:pt x="4983" y="266"/>
                  </a:cubicBezTo>
                  <a:lnTo>
                    <a:pt x="389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 name="Google Shape;191;p16"/>
          <p:cNvSpPr/>
          <p:nvPr/>
        </p:nvSpPr>
        <p:spPr>
          <a:xfrm>
            <a:off x="5485871" y="4267995"/>
            <a:ext cx="4444636" cy="614446"/>
          </a:xfrm>
          <a:custGeom>
            <a:avLst/>
            <a:gdLst/>
            <a:ahLst/>
            <a:cxnLst/>
            <a:rect l="l" t="t" r="r" b="b"/>
            <a:pathLst>
              <a:path w="15696" h="2170" extrusionOk="0">
                <a:moveTo>
                  <a:pt x="10429" y="1"/>
                </a:moveTo>
                <a:cubicBezTo>
                  <a:pt x="9394" y="1"/>
                  <a:pt x="8364" y="217"/>
                  <a:pt x="7429" y="669"/>
                </a:cubicBezTo>
                <a:cubicBezTo>
                  <a:pt x="6990" y="876"/>
                  <a:pt x="6575" y="1133"/>
                  <a:pt x="6102" y="1241"/>
                </a:cubicBezTo>
                <a:cubicBezTo>
                  <a:pt x="5905" y="1286"/>
                  <a:pt x="5707" y="1303"/>
                  <a:pt x="5508" y="1303"/>
                </a:cubicBezTo>
                <a:cubicBezTo>
                  <a:pt x="4859" y="1303"/>
                  <a:pt x="4200" y="1115"/>
                  <a:pt x="3540" y="1058"/>
                </a:cubicBezTo>
                <a:cubicBezTo>
                  <a:pt x="3402" y="1046"/>
                  <a:pt x="3263" y="1039"/>
                  <a:pt x="3124" y="1039"/>
                </a:cubicBezTo>
                <a:cubicBezTo>
                  <a:pt x="1993" y="1039"/>
                  <a:pt x="871" y="1453"/>
                  <a:pt x="0" y="2169"/>
                </a:cubicBezTo>
                <a:lnTo>
                  <a:pt x="15695" y="2169"/>
                </a:lnTo>
                <a:cubicBezTo>
                  <a:pt x="14336" y="767"/>
                  <a:pt x="12376" y="1"/>
                  <a:pt x="104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6"/>
          <p:cNvSpPr/>
          <p:nvPr/>
        </p:nvSpPr>
        <p:spPr>
          <a:xfrm>
            <a:off x="0" y="4874126"/>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2">
  <p:cSld name="CUSTOM_23_1_2_1">
    <p:spTree>
      <p:nvGrpSpPr>
        <p:cNvPr id="1" name="Shape 236"/>
        <p:cNvGrpSpPr/>
        <p:nvPr/>
      </p:nvGrpSpPr>
      <p:grpSpPr>
        <a:xfrm>
          <a:off x="0" y="0"/>
          <a:ext cx="0" cy="0"/>
          <a:chOff x="0" y="0"/>
          <a:chExt cx="0" cy="0"/>
        </a:xfrm>
      </p:grpSpPr>
      <p:sp>
        <p:nvSpPr>
          <p:cNvPr id="237" name="Google Shape;237;p21"/>
          <p:cNvSpPr/>
          <p:nvPr/>
        </p:nvSpPr>
        <p:spPr>
          <a:xfrm flipH="1">
            <a:off x="6162608" y="2306912"/>
            <a:ext cx="5715234" cy="2572182"/>
          </a:xfrm>
          <a:custGeom>
            <a:avLst/>
            <a:gdLst/>
            <a:ahLst/>
            <a:cxnLst/>
            <a:rect l="l" t="t" r="r" b="b"/>
            <a:pathLst>
              <a:path w="40246" h="18113" extrusionOk="0">
                <a:moveTo>
                  <a:pt x="15073" y="0"/>
                </a:moveTo>
                <a:cubicBezTo>
                  <a:pt x="9002" y="0"/>
                  <a:pt x="4044" y="3048"/>
                  <a:pt x="1360" y="10369"/>
                </a:cubicBezTo>
                <a:cubicBezTo>
                  <a:pt x="1054" y="11297"/>
                  <a:pt x="788" y="12243"/>
                  <a:pt x="540" y="13196"/>
                </a:cubicBezTo>
                <a:cubicBezTo>
                  <a:pt x="1" y="15269"/>
                  <a:pt x="548" y="16819"/>
                  <a:pt x="1642" y="18113"/>
                </a:cubicBezTo>
                <a:lnTo>
                  <a:pt x="39151" y="18113"/>
                </a:lnTo>
                <a:cubicBezTo>
                  <a:pt x="40237" y="16852"/>
                  <a:pt x="40246" y="15567"/>
                  <a:pt x="38314" y="14116"/>
                </a:cubicBezTo>
                <a:cubicBezTo>
                  <a:pt x="36689" y="12898"/>
                  <a:pt x="37675" y="11156"/>
                  <a:pt x="35752" y="10601"/>
                </a:cubicBezTo>
                <a:cubicBezTo>
                  <a:pt x="34467" y="10236"/>
                  <a:pt x="33173" y="9863"/>
                  <a:pt x="31963" y="9291"/>
                </a:cubicBezTo>
                <a:cubicBezTo>
                  <a:pt x="26466" y="5991"/>
                  <a:pt x="24020" y="146"/>
                  <a:pt x="15488" y="5"/>
                </a:cubicBezTo>
                <a:cubicBezTo>
                  <a:pt x="15349" y="2"/>
                  <a:pt x="15211" y="0"/>
                  <a:pt x="150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1"/>
          <p:cNvSpPr/>
          <p:nvPr/>
        </p:nvSpPr>
        <p:spPr>
          <a:xfrm>
            <a:off x="3641531" y="4544684"/>
            <a:ext cx="2867367" cy="334426"/>
          </a:xfrm>
          <a:custGeom>
            <a:avLst/>
            <a:gdLst/>
            <a:ahLst/>
            <a:cxnLst/>
            <a:rect l="l" t="t" r="r" b="b"/>
            <a:pathLst>
              <a:path w="14054" h="1639" extrusionOk="0">
                <a:moveTo>
                  <a:pt x="9139" y="1"/>
                </a:moveTo>
                <a:cubicBezTo>
                  <a:pt x="7813" y="1"/>
                  <a:pt x="6489" y="315"/>
                  <a:pt x="5323" y="950"/>
                </a:cubicBezTo>
                <a:cubicBezTo>
                  <a:pt x="5141" y="1050"/>
                  <a:pt x="4950" y="1158"/>
                  <a:pt x="4735" y="1183"/>
                </a:cubicBezTo>
                <a:cubicBezTo>
                  <a:pt x="4705" y="1186"/>
                  <a:pt x="4676" y="1188"/>
                  <a:pt x="4647" y="1188"/>
                </a:cubicBezTo>
                <a:cubicBezTo>
                  <a:pt x="4403" y="1188"/>
                  <a:pt x="4159" y="1072"/>
                  <a:pt x="3922" y="984"/>
                </a:cubicBezTo>
                <a:cubicBezTo>
                  <a:pt x="3494" y="819"/>
                  <a:pt x="3038" y="741"/>
                  <a:pt x="2581" y="741"/>
                </a:cubicBezTo>
                <a:cubicBezTo>
                  <a:pt x="1655" y="741"/>
                  <a:pt x="722" y="1062"/>
                  <a:pt x="0" y="1639"/>
                </a:cubicBezTo>
                <a:lnTo>
                  <a:pt x="14054" y="1639"/>
                </a:lnTo>
                <a:lnTo>
                  <a:pt x="14037" y="1630"/>
                </a:lnTo>
                <a:cubicBezTo>
                  <a:pt x="13838" y="1489"/>
                  <a:pt x="13647" y="1357"/>
                  <a:pt x="13448" y="1224"/>
                </a:cubicBezTo>
                <a:cubicBezTo>
                  <a:pt x="12167" y="411"/>
                  <a:pt x="10652" y="1"/>
                  <a:pt x="91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1"/>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240" name="Google Shape;240;p21"/>
          <p:cNvSpPr txBox="1">
            <a:spLocks noGrp="1"/>
          </p:cNvSpPr>
          <p:nvPr>
            <p:ph type="title" idx="2" hasCustomPrompt="1"/>
          </p:nvPr>
        </p:nvSpPr>
        <p:spPr>
          <a:xfrm>
            <a:off x="825072" y="1765259"/>
            <a:ext cx="804600" cy="8046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solidFill>
                  <a:schemeClr val="lt2"/>
                </a:solidFill>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241" name="Google Shape;241;p21"/>
          <p:cNvSpPr txBox="1">
            <a:spLocks noGrp="1"/>
          </p:cNvSpPr>
          <p:nvPr>
            <p:ph type="subTitle" idx="1"/>
          </p:nvPr>
        </p:nvSpPr>
        <p:spPr>
          <a:xfrm>
            <a:off x="1739502" y="1588677"/>
            <a:ext cx="3180900" cy="530400"/>
          </a:xfrm>
          <a:prstGeom prst="rect">
            <a:avLst/>
          </a:prstGeom>
        </p:spPr>
        <p:txBody>
          <a:bodyPr spcFirstLastPara="1" wrap="square" lIns="91425" tIns="91425" rIns="91425" bIns="91425" anchor="b" anchorCtr="0">
            <a:noAutofit/>
          </a:bodyPr>
          <a:lstStyle>
            <a:lvl1pPr lvl="0"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42" name="Google Shape;242;p21"/>
          <p:cNvSpPr txBox="1">
            <a:spLocks noGrp="1"/>
          </p:cNvSpPr>
          <p:nvPr>
            <p:ph type="subTitle" idx="3"/>
          </p:nvPr>
        </p:nvSpPr>
        <p:spPr>
          <a:xfrm>
            <a:off x="1739500" y="2060487"/>
            <a:ext cx="3180900" cy="592200"/>
          </a:xfrm>
          <a:prstGeom prst="rect">
            <a:avLst/>
          </a:prstGeom>
        </p:spPr>
        <p:txBody>
          <a:bodyPr spcFirstLastPara="1" wrap="square" lIns="91425" tIns="91425" rIns="91425" bIns="91425"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43" name="Google Shape;243;p21"/>
          <p:cNvSpPr txBox="1">
            <a:spLocks noGrp="1"/>
          </p:cNvSpPr>
          <p:nvPr>
            <p:ph type="title" idx="4" hasCustomPrompt="1"/>
          </p:nvPr>
        </p:nvSpPr>
        <p:spPr>
          <a:xfrm>
            <a:off x="825072" y="3292081"/>
            <a:ext cx="804600" cy="8046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solidFill>
                  <a:schemeClr val="lt2"/>
                </a:solidFill>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244" name="Google Shape;244;p21"/>
          <p:cNvSpPr txBox="1">
            <a:spLocks noGrp="1"/>
          </p:cNvSpPr>
          <p:nvPr>
            <p:ph type="subTitle" idx="5"/>
          </p:nvPr>
        </p:nvSpPr>
        <p:spPr>
          <a:xfrm>
            <a:off x="1739502" y="3115507"/>
            <a:ext cx="3180900" cy="530400"/>
          </a:xfrm>
          <a:prstGeom prst="rect">
            <a:avLst/>
          </a:prstGeom>
        </p:spPr>
        <p:txBody>
          <a:bodyPr spcFirstLastPara="1" wrap="square" lIns="91425" tIns="91425" rIns="91425" bIns="91425" anchor="b" anchorCtr="0">
            <a:noAutofit/>
          </a:bodyPr>
          <a:lstStyle>
            <a:lvl1pPr lvl="0"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45" name="Google Shape;245;p21"/>
          <p:cNvSpPr txBox="1">
            <a:spLocks noGrp="1"/>
          </p:cNvSpPr>
          <p:nvPr>
            <p:ph type="subTitle" idx="6"/>
          </p:nvPr>
        </p:nvSpPr>
        <p:spPr>
          <a:xfrm>
            <a:off x="1739500" y="3587299"/>
            <a:ext cx="3180900" cy="592200"/>
          </a:xfrm>
          <a:prstGeom prst="rect">
            <a:avLst/>
          </a:prstGeom>
        </p:spPr>
        <p:txBody>
          <a:bodyPr spcFirstLastPara="1" wrap="square" lIns="91425" tIns="91425" rIns="91425" bIns="91425"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46" name="Google Shape;246;p21"/>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7" name="Google Shape;247;p21"/>
          <p:cNvGrpSpPr/>
          <p:nvPr/>
        </p:nvGrpSpPr>
        <p:grpSpPr>
          <a:xfrm>
            <a:off x="6326384" y="4638063"/>
            <a:ext cx="2966671" cy="503890"/>
            <a:chOff x="7238767" y="3586119"/>
            <a:chExt cx="2054197" cy="348906"/>
          </a:xfrm>
        </p:grpSpPr>
        <p:sp>
          <p:nvSpPr>
            <p:cNvPr id="248" name="Google Shape;248;p21"/>
            <p:cNvSpPr/>
            <p:nvPr/>
          </p:nvSpPr>
          <p:spPr>
            <a:xfrm>
              <a:off x="9217192" y="3586119"/>
              <a:ext cx="75771" cy="341493"/>
            </a:xfrm>
            <a:custGeom>
              <a:avLst/>
              <a:gdLst/>
              <a:ahLst/>
              <a:cxnLst/>
              <a:rect l="l" t="t" r="r" b="b"/>
              <a:pathLst>
                <a:path w="1012" h="4561" extrusionOk="0">
                  <a:moveTo>
                    <a:pt x="580" y="0"/>
                  </a:moveTo>
                  <a:lnTo>
                    <a:pt x="0" y="4560"/>
                  </a:lnTo>
                  <a:lnTo>
                    <a:pt x="423" y="4560"/>
                  </a:lnTo>
                  <a:lnTo>
                    <a:pt x="1012" y="2794"/>
                  </a:lnTo>
                  <a:cubicBezTo>
                    <a:pt x="904" y="1858"/>
                    <a:pt x="763" y="921"/>
                    <a:pt x="5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1"/>
            <p:cNvSpPr/>
            <p:nvPr/>
          </p:nvSpPr>
          <p:spPr>
            <a:xfrm>
              <a:off x="7238767" y="3628946"/>
              <a:ext cx="144729" cy="306079"/>
            </a:xfrm>
            <a:custGeom>
              <a:avLst/>
              <a:gdLst/>
              <a:ahLst/>
              <a:cxnLst/>
              <a:rect l="l" t="t" r="r" b="b"/>
              <a:pathLst>
                <a:path w="1933" h="4088" extrusionOk="0">
                  <a:moveTo>
                    <a:pt x="0" y="0"/>
                  </a:moveTo>
                  <a:lnTo>
                    <a:pt x="912" y="4088"/>
                  </a:lnTo>
                  <a:lnTo>
                    <a:pt x="1932" y="4088"/>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1"/>
            <p:cNvSpPr/>
            <p:nvPr/>
          </p:nvSpPr>
          <p:spPr>
            <a:xfrm>
              <a:off x="7492659" y="3595403"/>
              <a:ext cx="78916" cy="339622"/>
            </a:xfrm>
            <a:custGeom>
              <a:avLst/>
              <a:gdLst/>
              <a:ahLst/>
              <a:cxnLst/>
              <a:rect l="l" t="t" r="r" b="b"/>
              <a:pathLst>
                <a:path w="1054" h="4536" extrusionOk="0">
                  <a:moveTo>
                    <a:pt x="1053" y="1"/>
                  </a:moveTo>
                  <a:lnTo>
                    <a:pt x="0" y="4536"/>
                  </a:lnTo>
                  <a:lnTo>
                    <a:pt x="639" y="4536"/>
                  </a:lnTo>
                  <a:lnTo>
                    <a:pt x="10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1"/>
            <p:cNvSpPr/>
            <p:nvPr/>
          </p:nvSpPr>
          <p:spPr>
            <a:xfrm>
              <a:off x="7612454" y="3628946"/>
              <a:ext cx="66487" cy="306079"/>
            </a:xfrm>
            <a:custGeom>
              <a:avLst/>
              <a:gdLst/>
              <a:ahLst/>
              <a:cxnLst/>
              <a:rect l="l" t="t" r="r" b="b"/>
              <a:pathLst>
                <a:path w="888" h="4088" extrusionOk="0">
                  <a:moveTo>
                    <a:pt x="888" y="0"/>
                  </a:moveTo>
                  <a:lnTo>
                    <a:pt x="1" y="4088"/>
                  </a:lnTo>
                  <a:lnTo>
                    <a:pt x="523" y="4088"/>
                  </a:lnTo>
                  <a:lnTo>
                    <a:pt x="8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1"/>
            <p:cNvSpPr/>
            <p:nvPr/>
          </p:nvSpPr>
          <p:spPr>
            <a:xfrm>
              <a:off x="7662769" y="3601617"/>
              <a:ext cx="110512" cy="333407"/>
            </a:xfrm>
            <a:custGeom>
              <a:avLst/>
              <a:gdLst/>
              <a:ahLst/>
              <a:cxnLst/>
              <a:rect l="l" t="t" r="r" b="b"/>
              <a:pathLst>
                <a:path w="1476" h="4453" extrusionOk="0">
                  <a:moveTo>
                    <a:pt x="1476" y="1"/>
                  </a:moveTo>
                  <a:lnTo>
                    <a:pt x="0" y="4453"/>
                  </a:lnTo>
                  <a:lnTo>
                    <a:pt x="522" y="4453"/>
                  </a:lnTo>
                  <a:lnTo>
                    <a:pt x="14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1"/>
            <p:cNvSpPr/>
            <p:nvPr/>
          </p:nvSpPr>
          <p:spPr>
            <a:xfrm>
              <a:off x="7716153" y="3742527"/>
              <a:ext cx="98158" cy="192497"/>
            </a:xfrm>
            <a:custGeom>
              <a:avLst/>
              <a:gdLst/>
              <a:ahLst/>
              <a:cxnLst/>
              <a:rect l="l" t="t" r="r" b="b"/>
              <a:pathLst>
                <a:path w="1311" h="2571" extrusionOk="0">
                  <a:moveTo>
                    <a:pt x="1310" y="1"/>
                  </a:moveTo>
                  <a:lnTo>
                    <a:pt x="0" y="2571"/>
                  </a:lnTo>
                  <a:lnTo>
                    <a:pt x="804" y="2571"/>
                  </a:lnTo>
                  <a:lnTo>
                    <a:pt x="13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1"/>
            <p:cNvSpPr/>
            <p:nvPr/>
          </p:nvSpPr>
          <p:spPr>
            <a:xfrm>
              <a:off x="8018412" y="3628946"/>
              <a:ext cx="144729" cy="306079"/>
            </a:xfrm>
            <a:custGeom>
              <a:avLst/>
              <a:gdLst/>
              <a:ahLst/>
              <a:cxnLst/>
              <a:rect l="l" t="t" r="r" b="b"/>
              <a:pathLst>
                <a:path w="1933" h="4088" extrusionOk="0">
                  <a:moveTo>
                    <a:pt x="1" y="0"/>
                  </a:moveTo>
                  <a:lnTo>
                    <a:pt x="913" y="4088"/>
                  </a:lnTo>
                  <a:lnTo>
                    <a:pt x="1933" y="4088"/>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1"/>
            <p:cNvSpPr/>
            <p:nvPr/>
          </p:nvSpPr>
          <p:spPr>
            <a:xfrm>
              <a:off x="8272379" y="3595403"/>
              <a:ext cx="78841" cy="339622"/>
            </a:xfrm>
            <a:custGeom>
              <a:avLst/>
              <a:gdLst/>
              <a:ahLst/>
              <a:cxnLst/>
              <a:rect l="l" t="t" r="r" b="b"/>
              <a:pathLst>
                <a:path w="1053" h="4536" extrusionOk="0">
                  <a:moveTo>
                    <a:pt x="1053" y="1"/>
                  </a:moveTo>
                  <a:lnTo>
                    <a:pt x="0" y="4536"/>
                  </a:lnTo>
                  <a:lnTo>
                    <a:pt x="638" y="4536"/>
                  </a:lnTo>
                  <a:lnTo>
                    <a:pt x="10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1"/>
            <p:cNvSpPr/>
            <p:nvPr/>
          </p:nvSpPr>
          <p:spPr>
            <a:xfrm>
              <a:off x="8392175" y="3628946"/>
              <a:ext cx="66487" cy="306079"/>
            </a:xfrm>
            <a:custGeom>
              <a:avLst/>
              <a:gdLst/>
              <a:ahLst/>
              <a:cxnLst/>
              <a:rect l="l" t="t" r="r" b="b"/>
              <a:pathLst>
                <a:path w="888" h="4088" extrusionOk="0">
                  <a:moveTo>
                    <a:pt x="887" y="0"/>
                  </a:moveTo>
                  <a:lnTo>
                    <a:pt x="0" y="4088"/>
                  </a:lnTo>
                  <a:lnTo>
                    <a:pt x="523" y="4088"/>
                  </a:lnTo>
                  <a:lnTo>
                    <a:pt x="88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1"/>
            <p:cNvSpPr/>
            <p:nvPr/>
          </p:nvSpPr>
          <p:spPr>
            <a:xfrm>
              <a:off x="8442414" y="3601617"/>
              <a:ext cx="110587" cy="333407"/>
            </a:xfrm>
            <a:custGeom>
              <a:avLst/>
              <a:gdLst/>
              <a:ahLst/>
              <a:cxnLst/>
              <a:rect l="l" t="t" r="r" b="b"/>
              <a:pathLst>
                <a:path w="1477" h="4453" extrusionOk="0">
                  <a:moveTo>
                    <a:pt x="1477" y="1"/>
                  </a:moveTo>
                  <a:lnTo>
                    <a:pt x="1" y="4453"/>
                  </a:lnTo>
                  <a:lnTo>
                    <a:pt x="523" y="4453"/>
                  </a:lnTo>
                  <a:lnTo>
                    <a:pt x="14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1"/>
            <p:cNvSpPr/>
            <p:nvPr/>
          </p:nvSpPr>
          <p:spPr>
            <a:xfrm>
              <a:off x="8495798" y="3742527"/>
              <a:ext cx="98158" cy="192497"/>
            </a:xfrm>
            <a:custGeom>
              <a:avLst/>
              <a:gdLst/>
              <a:ahLst/>
              <a:cxnLst/>
              <a:rect l="l" t="t" r="r" b="b"/>
              <a:pathLst>
                <a:path w="1311" h="2571" extrusionOk="0">
                  <a:moveTo>
                    <a:pt x="1311" y="1"/>
                  </a:moveTo>
                  <a:lnTo>
                    <a:pt x="1" y="2571"/>
                  </a:lnTo>
                  <a:lnTo>
                    <a:pt x="813" y="2571"/>
                  </a:lnTo>
                  <a:lnTo>
                    <a:pt x="13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1"/>
            <p:cNvSpPr/>
            <p:nvPr/>
          </p:nvSpPr>
          <p:spPr>
            <a:xfrm>
              <a:off x="8637980" y="3628946"/>
              <a:ext cx="144729" cy="306079"/>
            </a:xfrm>
            <a:custGeom>
              <a:avLst/>
              <a:gdLst/>
              <a:ahLst/>
              <a:cxnLst/>
              <a:rect l="l" t="t" r="r" b="b"/>
              <a:pathLst>
                <a:path w="1933" h="4088" extrusionOk="0">
                  <a:moveTo>
                    <a:pt x="0" y="0"/>
                  </a:moveTo>
                  <a:lnTo>
                    <a:pt x="913" y="4088"/>
                  </a:lnTo>
                  <a:lnTo>
                    <a:pt x="1932" y="4088"/>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1"/>
            <p:cNvSpPr/>
            <p:nvPr/>
          </p:nvSpPr>
          <p:spPr>
            <a:xfrm>
              <a:off x="8891872" y="3595403"/>
              <a:ext cx="79515" cy="339622"/>
            </a:xfrm>
            <a:custGeom>
              <a:avLst/>
              <a:gdLst/>
              <a:ahLst/>
              <a:cxnLst/>
              <a:rect l="l" t="t" r="r" b="b"/>
              <a:pathLst>
                <a:path w="1062" h="4536" extrusionOk="0">
                  <a:moveTo>
                    <a:pt x="1062" y="1"/>
                  </a:moveTo>
                  <a:lnTo>
                    <a:pt x="1" y="4536"/>
                  </a:lnTo>
                  <a:lnTo>
                    <a:pt x="639" y="4536"/>
                  </a:lnTo>
                  <a:lnTo>
                    <a:pt x="106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1"/>
            <p:cNvSpPr/>
            <p:nvPr/>
          </p:nvSpPr>
          <p:spPr>
            <a:xfrm>
              <a:off x="9012342" y="3628946"/>
              <a:ext cx="65813" cy="306079"/>
            </a:xfrm>
            <a:custGeom>
              <a:avLst/>
              <a:gdLst/>
              <a:ahLst/>
              <a:cxnLst/>
              <a:rect l="l" t="t" r="r" b="b"/>
              <a:pathLst>
                <a:path w="879" h="4088" extrusionOk="0">
                  <a:moveTo>
                    <a:pt x="879" y="0"/>
                  </a:moveTo>
                  <a:lnTo>
                    <a:pt x="0" y="4088"/>
                  </a:lnTo>
                  <a:lnTo>
                    <a:pt x="514" y="4088"/>
                  </a:lnTo>
                  <a:lnTo>
                    <a:pt x="87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1"/>
            <p:cNvSpPr/>
            <p:nvPr/>
          </p:nvSpPr>
          <p:spPr>
            <a:xfrm>
              <a:off x="9061982" y="3601617"/>
              <a:ext cx="110587" cy="333407"/>
            </a:xfrm>
            <a:custGeom>
              <a:avLst/>
              <a:gdLst/>
              <a:ahLst/>
              <a:cxnLst/>
              <a:rect l="l" t="t" r="r" b="b"/>
              <a:pathLst>
                <a:path w="1477" h="4453" extrusionOk="0">
                  <a:moveTo>
                    <a:pt x="1476" y="1"/>
                  </a:moveTo>
                  <a:lnTo>
                    <a:pt x="0" y="4453"/>
                  </a:lnTo>
                  <a:lnTo>
                    <a:pt x="523" y="4453"/>
                  </a:lnTo>
                  <a:lnTo>
                    <a:pt x="14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1"/>
            <p:cNvSpPr/>
            <p:nvPr/>
          </p:nvSpPr>
          <p:spPr>
            <a:xfrm>
              <a:off x="9115366" y="3742527"/>
              <a:ext cx="98158" cy="192497"/>
            </a:xfrm>
            <a:custGeom>
              <a:avLst/>
              <a:gdLst/>
              <a:ahLst/>
              <a:cxnLst/>
              <a:rect l="l" t="t" r="r" b="b"/>
              <a:pathLst>
                <a:path w="1311" h="2571" extrusionOk="0">
                  <a:moveTo>
                    <a:pt x="1310" y="1"/>
                  </a:moveTo>
                  <a:lnTo>
                    <a:pt x="0" y="2571"/>
                  </a:lnTo>
                  <a:lnTo>
                    <a:pt x="813" y="2571"/>
                  </a:lnTo>
                  <a:lnTo>
                    <a:pt x="13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4" name="Google Shape;264;p21"/>
          <p:cNvGrpSpPr/>
          <p:nvPr/>
        </p:nvGrpSpPr>
        <p:grpSpPr>
          <a:xfrm>
            <a:off x="4461873" y="4456290"/>
            <a:ext cx="1162023" cy="685696"/>
            <a:chOff x="5710998" y="3659344"/>
            <a:chExt cx="575544" cy="339622"/>
          </a:xfrm>
        </p:grpSpPr>
        <p:sp>
          <p:nvSpPr>
            <p:cNvPr id="265" name="Google Shape;265;p21"/>
            <p:cNvSpPr/>
            <p:nvPr/>
          </p:nvSpPr>
          <p:spPr>
            <a:xfrm>
              <a:off x="5710998" y="3692887"/>
              <a:ext cx="144729" cy="306079"/>
            </a:xfrm>
            <a:custGeom>
              <a:avLst/>
              <a:gdLst/>
              <a:ahLst/>
              <a:cxnLst/>
              <a:rect l="l" t="t" r="r" b="b"/>
              <a:pathLst>
                <a:path w="1933" h="4088" extrusionOk="0">
                  <a:moveTo>
                    <a:pt x="1" y="0"/>
                  </a:moveTo>
                  <a:lnTo>
                    <a:pt x="913" y="4088"/>
                  </a:lnTo>
                  <a:lnTo>
                    <a:pt x="1933" y="4088"/>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1"/>
            <p:cNvSpPr/>
            <p:nvPr/>
          </p:nvSpPr>
          <p:spPr>
            <a:xfrm>
              <a:off x="5964890" y="3659344"/>
              <a:ext cx="79589" cy="339622"/>
            </a:xfrm>
            <a:custGeom>
              <a:avLst/>
              <a:gdLst/>
              <a:ahLst/>
              <a:cxnLst/>
              <a:rect l="l" t="t" r="r" b="b"/>
              <a:pathLst>
                <a:path w="1063" h="4536" extrusionOk="0">
                  <a:moveTo>
                    <a:pt x="1062" y="1"/>
                  </a:moveTo>
                  <a:lnTo>
                    <a:pt x="1" y="4536"/>
                  </a:lnTo>
                  <a:lnTo>
                    <a:pt x="639" y="4536"/>
                  </a:lnTo>
                  <a:lnTo>
                    <a:pt x="106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21"/>
            <p:cNvSpPr/>
            <p:nvPr/>
          </p:nvSpPr>
          <p:spPr>
            <a:xfrm>
              <a:off x="6085359" y="3692887"/>
              <a:ext cx="65888" cy="306079"/>
            </a:xfrm>
            <a:custGeom>
              <a:avLst/>
              <a:gdLst/>
              <a:ahLst/>
              <a:cxnLst/>
              <a:rect l="l" t="t" r="r" b="b"/>
              <a:pathLst>
                <a:path w="880" h="4088" extrusionOk="0">
                  <a:moveTo>
                    <a:pt x="879" y="0"/>
                  </a:moveTo>
                  <a:lnTo>
                    <a:pt x="0" y="4088"/>
                  </a:lnTo>
                  <a:lnTo>
                    <a:pt x="514" y="4088"/>
                  </a:lnTo>
                  <a:lnTo>
                    <a:pt x="87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1"/>
            <p:cNvSpPr/>
            <p:nvPr/>
          </p:nvSpPr>
          <p:spPr>
            <a:xfrm>
              <a:off x="6134999" y="3665558"/>
              <a:ext cx="110587" cy="333407"/>
            </a:xfrm>
            <a:custGeom>
              <a:avLst/>
              <a:gdLst/>
              <a:ahLst/>
              <a:cxnLst/>
              <a:rect l="l" t="t" r="r" b="b"/>
              <a:pathLst>
                <a:path w="1477" h="4453" extrusionOk="0">
                  <a:moveTo>
                    <a:pt x="1477" y="1"/>
                  </a:moveTo>
                  <a:lnTo>
                    <a:pt x="1" y="4453"/>
                  </a:lnTo>
                  <a:lnTo>
                    <a:pt x="523" y="4453"/>
                  </a:lnTo>
                  <a:lnTo>
                    <a:pt x="14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1"/>
            <p:cNvSpPr/>
            <p:nvPr/>
          </p:nvSpPr>
          <p:spPr>
            <a:xfrm>
              <a:off x="6188383" y="3806468"/>
              <a:ext cx="98158" cy="192497"/>
            </a:xfrm>
            <a:custGeom>
              <a:avLst/>
              <a:gdLst/>
              <a:ahLst/>
              <a:cxnLst/>
              <a:rect l="l" t="t" r="r" b="b"/>
              <a:pathLst>
                <a:path w="1311" h="2571" extrusionOk="0">
                  <a:moveTo>
                    <a:pt x="1311" y="1"/>
                  </a:moveTo>
                  <a:lnTo>
                    <a:pt x="1" y="2571"/>
                  </a:lnTo>
                  <a:lnTo>
                    <a:pt x="813" y="2571"/>
                  </a:lnTo>
                  <a:lnTo>
                    <a:pt x="13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3">
  <p:cSld name="CUSTOM_23_1_1_1_1">
    <p:spTree>
      <p:nvGrpSpPr>
        <p:cNvPr id="1" name="Shape 270"/>
        <p:cNvGrpSpPr/>
        <p:nvPr/>
      </p:nvGrpSpPr>
      <p:grpSpPr>
        <a:xfrm>
          <a:off x="0" y="0"/>
          <a:ext cx="0" cy="0"/>
          <a:chOff x="0" y="0"/>
          <a:chExt cx="0" cy="0"/>
        </a:xfrm>
      </p:grpSpPr>
      <p:sp>
        <p:nvSpPr>
          <p:cNvPr id="271" name="Google Shape;271;p22"/>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272" name="Google Shape;272;p22"/>
          <p:cNvSpPr txBox="1">
            <a:spLocks noGrp="1"/>
          </p:cNvSpPr>
          <p:nvPr>
            <p:ph type="subTitle" idx="1"/>
          </p:nvPr>
        </p:nvSpPr>
        <p:spPr>
          <a:xfrm>
            <a:off x="1254788" y="2586767"/>
            <a:ext cx="27768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73" name="Google Shape;273;p22"/>
          <p:cNvSpPr txBox="1">
            <a:spLocks noGrp="1"/>
          </p:cNvSpPr>
          <p:nvPr>
            <p:ph type="subTitle" idx="2"/>
          </p:nvPr>
        </p:nvSpPr>
        <p:spPr>
          <a:xfrm>
            <a:off x="1254788" y="3101234"/>
            <a:ext cx="27768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74" name="Google Shape;274;p22"/>
          <p:cNvSpPr txBox="1">
            <a:spLocks noGrp="1"/>
          </p:cNvSpPr>
          <p:nvPr>
            <p:ph type="subTitle" idx="3"/>
          </p:nvPr>
        </p:nvSpPr>
        <p:spPr>
          <a:xfrm>
            <a:off x="5112413" y="2586767"/>
            <a:ext cx="27768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75" name="Google Shape;275;p22"/>
          <p:cNvSpPr txBox="1">
            <a:spLocks noGrp="1"/>
          </p:cNvSpPr>
          <p:nvPr>
            <p:ph type="subTitle" idx="4"/>
          </p:nvPr>
        </p:nvSpPr>
        <p:spPr>
          <a:xfrm>
            <a:off x="5112413" y="3101234"/>
            <a:ext cx="27768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grpSp>
        <p:nvGrpSpPr>
          <p:cNvPr id="276" name="Google Shape;276;p22"/>
          <p:cNvGrpSpPr/>
          <p:nvPr/>
        </p:nvGrpSpPr>
        <p:grpSpPr>
          <a:xfrm>
            <a:off x="0" y="4131969"/>
            <a:ext cx="9144215" cy="1010056"/>
            <a:chOff x="0" y="4131969"/>
            <a:chExt cx="9144215" cy="1010056"/>
          </a:xfrm>
        </p:grpSpPr>
        <p:sp>
          <p:nvSpPr>
            <p:cNvPr id="277" name="Google Shape;277;p22"/>
            <p:cNvSpPr/>
            <p:nvPr/>
          </p:nvSpPr>
          <p:spPr>
            <a:xfrm>
              <a:off x="0" y="4228731"/>
              <a:ext cx="2776765" cy="645034"/>
            </a:xfrm>
            <a:custGeom>
              <a:avLst/>
              <a:gdLst/>
              <a:ahLst/>
              <a:cxnLst/>
              <a:rect l="l" t="t" r="r" b="b"/>
              <a:pathLst>
                <a:path w="43156" h="10025" extrusionOk="0">
                  <a:moveTo>
                    <a:pt x="12321" y="0"/>
                  </a:moveTo>
                  <a:lnTo>
                    <a:pt x="10455" y="58"/>
                  </a:lnTo>
                  <a:lnTo>
                    <a:pt x="6733" y="4021"/>
                  </a:lnTo>
                  <a:lnTo>
                    <a:pt x="5157" y="3383"/>
                  </a:lnTo>
                  <a:lnTo>
                    <a:pt x="1227" y="5663"/>
                  </a:lnTo>
                  <a:cubicBezTo>
                    <a:pt x="829" y="6724"/>
                    <a:pt x="489" y="7885"/>
                    <a:pt x="199" y="9137"/>
                  </a:cubicBezTo>
                  <a:cubicBezTo>
                    <a:pt x="149" y="9336"/>
                    <a:pt x="108" y="9543"/>
                    <a:pt x="58" y="9751"/>
                  </a:cubicBezTo>
                  <a:cubicBezTo>
                    <a:pt x="42" y="9842"/>
                    <a:pt x="17" y="9933"/>
                    <a:pt x="0" y="10024"/>
                  </a:cubicBezTo>
                  <a:lnTo>
                    <a:pt x="43155" y="10024"/>
                  </a:lnTo>
                  <a:cubicBezTo>
                    <a:pt x="43073" y="9933"/>
                    <a:pt x="42981" y="9842"/>
                    <a:pt x="42898" y="9759"/>
                  </a:cubicBezTo>
                  <a:cubicBezTo>
                    <a:pt x="42675" y="9535"/>
                    <a:pt x="42442" y="9319"/>
                    <a:pt x="42210" y="9112"/>
                  </a:cubicBezTo>
                  <a:lnTo>
                    <a:pt x="42194" y="9096"/>
                  </a:lnTo>
                  <a:lnTo>
                    <a:pt x="41074" y="8225"/>
                  </a:lnTo>
                  <a:cubicBezTo>
                    <a:pt x="40320" y="7703"/>
                    <a:pt x="39507" y="7255"/>
                    <a:pt x="38637" y="6882"/>
                  </a:cubicBezTo>
                  <a:lnTo>
                    <a:pt x="38629" y="6882"/>
                  </a:lnTo>
                  <a:cubicBezTo>
                    <a:pt x="38620" y="6874"/>
                    <a:pt x="38612" y="6874"/>
                    <a:pt x="38604" y="6874"/>
                  </a:cubicBezTo>
                  <a:cubicBezTo>
                    <a:pt x="38073" y="6641"/>
                    <a:pt x="37526" y="6451"/>
                    <a:pt x="36954" y="6285"/>
                  </a:cubicBezTo>
                  <a:cubicBezTo>
                    <a:pt x="36879" y="6260"/>
                    <a:pt x="36804" y="6235"/>
                    <a:pt x="36730" y="6219"/>
                  </a:cubicBezTo>
                  <a:cubicBezTo>
                    <a:pt x="34276" y="5522"/>
                    <a:pt x="31589" y="4925"/>
                    <a:pt x="29649" y="3151"/>
                  </a:cubicBezTo>
                  <a:cubicBezTo>
                    <a:pt x="29558" y="3076"/>
                    <a:pt x="29475" y="2993"/>
                    <a:pt x="29384" y="2910"/>
                  </a:cubicBezTo>
                  <a:lnTo>
                    <a:pt x="26722" y="6003"/>
                  </a:lnTo>
                  <a:lnTo>
                    <a:pt x="25437" y="6003"/>
                  </a:lnTo>
                  <a:lnTo>
                    <a:pt x="22287" y="9966"/>
                  </a:lnTo>
                  <a:lnTo>
                    <a:pt x="19202" y="6708"/>
                  </a:lnTo>
                  <a:lnTo>
                    <a:pt x="17917" y="6824"/>
                  </a:lnTo>
                  <a:lnTo>
                    <a:pt x="15762" y="3325"/>
                  </a:lnTo>
                  <a:lnTo>
                    <a:pt x="14186" y="3383"/>
                  </a:lnTo>
                  <a:lnTo>
                    <a:pt x="123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8" name="Google Shape;278;p22"/>
            <p:cNvGrpSpPr/>
            <p:nvPr/>
          </p:nvGrpSpPr>
          <p:grpSpPr>
            <a:xfrm>
              <a:off x="7481752" y="4131969"/>
              <a:ext cx="1662416" cy="943988"/>
              <a:chOff x="2903250" y="893525"/>
              <a:chExt cx="597175" cy="339125"/>
            </a:xfrm>
          </p:grpSpPr>
          <p:sp>
            <p:nvSpPr>
              <p:cNvPr id="279" name="Google Shape;279;p22"/>
              <p:cNvSpPr/>
              <p:nvPr/>
            </p:nvSpPr>
            <p:spPr>
              <a:xfrm>
                <a:off x="3004400" y="932275"/>
                <a:ext cx="208325" cy="300375"/>
              </a:xfrm>
              <a:custGeom>
                <a:avLst/>
                <a:gdLst/>
                <a:ahLst/>
                <a:cxnLst/>
                <a:rect l="l" t="t" r="r" b="b"/>
                <a:pathLst>
                  <a:path w="8333" h="12015" extrusionOk="0">
                    <a:moveTo>
                      <a:pt x="191" y="1"/>
                    </a:moveTo>
                    <a:lnTo>
                      <a:pt x="0" y="134"/>
                    </a:lnTo>
                    <a:lnTo>
                      <a:pt x="8059" y="12015"/>
                    </a:lnTo>
                    <a:lnTo>
                      <a:pt x="8333" y="12015"/>
                    </a:lnTo>
                    <a:lnTo>
                      <a:pt x="19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2"/>
              <p:cNvSpPr/>
              <p:nvPr/>
            </p:nvSpPr>
            <p:spPr>
              <a:xfrm>
                <a:off x="3066775" y="900575"/>
                <a:ext cx="178700" cy="332075"/>
              </a:xfrm>
              <a:custGeom>
                <a:avLst/>
                <a:gdLst/>
                <a:ahLst/>
                <a:cxnLst/>
                <a:rect l="l" t="t" r="r" b="b"/>
                <a:pathLst>
                  <a:path w="7148" h="13283" extrusionOk="0">
                    <a:moveTo>
                      <a:pt x="208" y="0"/>
                    </a:moveTo>
                    <a:lnTo>
                      <a:pt x="1" y="108"/>
                    </a:lnTo>
                    <a:lnTo>
                      <a:pt x="6891" y="13283"/>
                    </a:lnTo>
                    <a:lnTo>
                      <a:pt x="7148" y="13283"/>
                    </a:lnTo>
                    <a:lnTo>
                      <a:pt x="2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2"/>
              <p:cNvSpPr/>
              <p:nvPr/>
            </p:nvSpPr>
            <p:spPr>
              <a:xfrm>
                <a:off x="3117775" y="893525"/>
                <a:ext cx="160050" cy="339125"/>
              </a:xfrm>
              <a:custGeom>
                <a:avLst/>
                <a:gdLst/>
                <a:ahLst/>
                <a:cxnLst/>
                <a:rect l="l" t="t" r="r" b="b"/>
                <a:pathLst>
                  <a:path w="6402" h="13565" extrusionOk="0">
                    <a:moveTo>
                      <a:pt x="208" y="1"/>
                    </a:moveTo>
                    <a:lnTo>
                      <a:pt x="0" y="92"/>
                    </a:lnTo>
                    <a:lnTo>
                      <a:pt x="6152" y="13565"/>
                    </a:lnTo>
                    <a:lnTo>
                      <a:pt x="6401" y="13565"/>
                    </a:lnTo>
                    <a:lnTo>
                      <a:pt x="20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2"/>
              <p:cNvSpPr/>
              <p:nvPr/>
            </p:nvSpPr>
            <p:spPr>
              <a:xfrm>
                <a:off x="2960850" y="999025"/>
                <a:ext cx="208350" cy="233625"/>
              </a:xfrm>
              <a:custGeom>
                <a:avLst/>
                <a:gdLst/>
                <a:ahLst/>
                <a:cxnLst/>
                <a:rect l="l" t="t" r="r" b="b"/>
                <a:pathLst>
                  <a:path w="8334" h="9345" extrusionOk="0">
                    <a:moveTo>
                      <a:pt x="175" y="1"/>
                    </a:moveTo>
                    <a:lnTo>
                      <a:pt x="1" y="150"/>
                    </a:lnTo>
                    <a:lnTo>
                      <a:pt x="8035" y="9345"/>
                    </a:lnTo>
                    <a:lnTo>
                      <a:pt x="8334" y="9345"/>
                    </a:lnTo>
                    <a:lnTo>
                      <a:pt x="1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2"/>
              <p:cNvSpPr/>
              <p:nvPr/>
            </p:nvSpPr>
            <p:spPr>
              <a:xfrm>
                <a:off x="2903250" y="1089000"/>
                <a:ext cx="209775" cy="143650"/>
              </a:xfrm>
              <a:custGeom>
                <a:avLst/>
                <a:gdLst/>
                <a:ahLst/>
                <a:cxnLst/>
                <a:rect l="l" t="t" r="r" b="b"/>
                <a:pathLst>
                  <a:path w="8391" h="5746" extrusionOk="0">
                    <a:moveTo>
                      <a:pt x="124" y="0"/>
                    </a:moveTo>
                    <a:lnTo>
                      <a:pt x="0" y="182"/>
                    </a:lnTo>
                    <a:lnTo>
                      <a:pt x="7993" y="5746"/>
                    </a:lnTo>
                    <a:lnTo>
                      <a:pt x="8391" y="5746"/>
                    </a:lnTo>
                    <a:lnTo>
                      <a:pt x="1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2"/>
              <p:cNvSpPr/>
              <p:nvPr/>
            </p:nvSpPr>
            <p:spPr>
              <a:xfrm>
                <a:off x="3219550" y="915700"/>
                <a:ext cx="85200" cy="316950"/>
              </a:xfrm>
              <a:custGeom>
                <a:avLst/>
                <a:gdLst/>
                <a:ahLst/>
                <a:cxnLst/>
                <a:rect l="l" t="t" r="r" b="b"/>
                <a:pathLst>
                  <a:path w="3408" h="12678" extrusionOk="0">
                    <a:moveTo>
                      <a:pt x="224" y="1"/>
                    </a:moveTo>
                    <a:lnTo>
                      <a:pt x="0" y="59"/>
                    </a:lnTo>
                    <a:lnTo>
                      <a:pt x="3167" y="12678"/>
                    </a:lnTo>
                    <a:lnTo>
                      <a:pt x="3408" y="12678"/>
                    </a:lnTo>
                    <a:lnTo>
                      <a:pt x="2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2"/>
              <p:cNvSpPr/>
              <p:nvPr/>
            </p:nvSpPr>
            <p:spPr>
              <a:xfrm>
                <a:off x="3282150" y="907425"/>
                <a:ext cx="46450" cy="325225"/>
              </a:xfrm>
              <a:custGeom>
                <a:avLst/>
                <a:gdLst/>
                <a:ahLst/>
                <a:cxnLst/>
                <a:rect l="l" t="t" r="r" b="b"/>
                <a:pathLst>
                  <a:path w="1858" h="13009" extrusionOk="0">
                    <a:moveTo>
                      <a:pt x="232" y="0"/>
                    </a:moveTo>
                    <a:lnTo>
                      <a:pt x="0" y="25"/>
                    </a:lnTo>
                    <a:lnTo>
                      <a:pt x="1634" y="13009"/>
                    </a:lnTo>
                    <a:lnTo>
                      <a:pt x="1857" y="13009"/>
                    </a:lnTo>
                    <a:lnTo>
                      <a:pt x="23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2"/>
              <p:cNvSpPr/>
              <p:nvPr/>
            </p:nvSpPr>
            <p:spPr>
              <a:xfrm>
                <a:off x="3338925" y="896025"/>
                <a:ext cx="9575" cy="336625"/>
              </a:xfrm>
              <a:custGeom>
                <a:avLst/>
                <a:gdLst/>
                <a:ahLst/>
                <a:cxnLst/>
                <a:rect l="l" t="t" r="r" b="b"/>
                <a:pathLst>
                  <a:path w="383" h="13465" extrusionOk="0">
                    <a:moveTo>
                      <a:pt x="233" y="0"/>
                    </a:moveTo>
                    <a:lnTo>
                      <a:pt x="1" y="8"/>
                    </a:lnTo>
                    <a:lnTo>
                      <a:pt x="150" y="13465"/>
                    </a:lnTo>
                    <a:lnTo>
                      <a:pt x="382" y="13465"/>
                    </a:lnTo>
                    <a:lnTo>
                      <a:pt x="2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2"/>
              <p:cNvSpPr/>
              <p:nvPr/>
            </p:nvSpPr>
            <p:spPr>
              <a:xfrm>
                <a:off x="3360700" y="923800"/>
                <a:ext cx="13075" cy="308850"/>
              </a:xfrm>
              <a:custGeom>
                <a:avLst/>
                <a:gdLst/>
                <a:ahLst/>
                <a:cxnLst/>
                <a:rect l="l" t="t" r="r" b="b"/>
                <a:pathLst>
                  <a:path w="523" h="12354" extrusionOk="0">
                    <a:moveTo>
                      <a:pt x="299" y="0"/>
                    </a:moveTo>
                    <a:lnTo>
                      <a:pt x="1" y="12354"/>
                    </a:lnTo>
                    <a:lnTo>
                      <a:pt x="224" y="12354"/>
                    </a:lnTo>
                    <a:lnTo>
                      <a:pt x="52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2"/>
              <p:cNvSpPr/>
              <p:nvPr/>
            </p:nvSpPr>
            <p:spPr>
              <a:xfrm>
                <a:off x="3380175" y="923375"/>
                <a:ext cx="43150" cy="309275"/>
              </a:xfrm>
              <a:custGeom>
                <a:avLst/>
                <a:gdLst/>
                <a:ahLst/>
                <a:cxnLst/>
                <a:rect l="l" t="t" r="r" b="b"/>
                <a:pathLst>
                  <a:path w="1726" h="12371" extrusionOk="0">
                    <a:moveTo>
                      <a:pt x="1502" y="0"/>
                    </a:moveTo>
                    <a:lnTo>
                      <a:pt x="1" y="12371"/>
                    </a:lnTo>
                    <a:lnTo>
                      <a:pt x="225" y="12371"/>
                    </a:lnTo>
                    <a:lnTo>
                      <a:pt x="1725" y="34"/>
                    </a:lnTo>
                    <a:lnTo>
                      <a:pt x="150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2"/>
              <p:cNvSpPr/>
              <p:nvPr/>
            </p:nvSpPr>
            <p:spPr>
              <a:xfrm>
                <a:off x="3404225" y="952175"/>
                <a:ext cx="73000" cy="280475"/>
              </a:xfrm>
              <a:custGeom>
                <a:avLst/>
                <a:gdLst/>
                <a:ahLst/>
                <a:cxnLst/>
                <a:rect l="l" t="t" r="r" b="b"/>
                <a:pathLst>
                  <a:path w="2920" h="11219" extrusionOk="0">
                    <a:moveTo>
                      <a:pt x="2695" y="1"/>
                    </a:moveTo>
                    <a:lnTo>
                      <a:pt x="1" y="11219"/>
                    </a:lnTo>
                    <a:lnTo>
                      <a:pt x="241" y="11219"/>
                    </a:lnTo>
                    <a:lnTo>
                      <a:pt x="2919" y="59"/>
                    </a:lnTo>
                    <a:lnTo>
                      <a:pt x="269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2"/>
              <p:cNvSpPr/>
              <p:nvPr/>
            </p:nvSpPr>
            <p:spPr>
              <a:xfrm>
                <a:off x="3428675" y="1026400"/>
                <a:ext cx="71750" cy="206250"/>
              </a:xfrm>
              <a:custGeom>
                <a:avLst/>
                <a:gdLst/>
                <a:ahLst/>
                <a:cxnLst/>
                <a:rect l="l" t="t" r="r" b="b"/>
                <a:pathLst>
                  <a:path w="2870" h="8250" extrusionOk="0">
                    <a:moveTo>
                      <a:pt x="2654" y="0"/>
                    </a:moveTo>
                    <a:lnTo>
                      <a:pt x="1" y="8250"/>
                    </a:lnTo>
                    <a:lnTo>
                      <a:pt x="241" y="8250"/>
                    </a:lnTo>
                    <a:lnTo>
                      <a:pt x="2870" y="66"/>
                    </a:lnTo>
                    <a:lnTo>
                      <a:pt x="26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1" name="Google Shape;291;p22"/>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2"/>
            <p:cNvSpPr/>
            <p:nvPr/>
          </p:nvSpPr>
          <p:spPr>
            <a:xfrm>
              <a:off x="7481774" y="4874125"/>
              <a:ext cx="1662441" cy="151749"/>
            </a:xfrm>
            <a:custGeom>
              <a:avLst/>
              <a:gdLst/>
              <a:ahLst/>
              <a:cxnLst/>
              <a:rect l="l" t="t" r="r" b="b"/>
              <a:pathLst>
                <a:path w="21152" h="2024" extrusionOk="0">
                  <a:moveTo>
                    <a:pt x="1" y="1"/>
                  </a:moveTo>
                  <a:lnTo>
                    <a:pt x="8309" y="2024"/>
                  </a:lnTo>
                  <a:lnTo>
                    <a:pt x="21152" y="805"/>
                  </a:lnTo>
                  <a:cubicBezTo>
                    <a:pt x="21152" y="531"/>
                    <a:pt x="21152" y="266"/>
                    <a:pt x="211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hree columns">
  <p:cSld name="CUSTOM_2_2_1_1">
    <p:spTree>
      <p:nvGrpSpPr>
        <p:cNvPr id="1" name="Shape 293"/>
        <p:cNvGrpSpPr/>
        <p:nvPr/>
      </p:nvGrpSpPr>
      <p:grpSpPr>
        <a:xfrm>
          <a:off x="0" y="0"/>
          <a:ext cx="0" cy="0"/>
          <a:chOff x="0" y="0"/>
          <a:chExt cx="0" cy="0"/>
        </a:xfrm>
      </p:grpSpPr>
      <p:sp>
        <p:nvSpPr>
          <p:cNvPr id="294" name="Google Shape;294;p23"/>
          <p:cNvSpPr txBox="1">
            <a:spLocks noGrp="1"/>
          </p:cNvSpPr>
          <p:nvPr>
            <p:ph type="subTitle" idx="1"/>
          </p:nvPr>
        </p:nvSpPr>
        <p:spPr>
          <a:xfrm>
            <a:off x="827275" y="2586767"/>
            <a:ext cx="22578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95" name="Google Shape;295;p23"/>
          <p:cNvSpPr txBox="1">
            <a:spLocks noGrp="1"/>
          </p:cNvSpPr>
          <p:nvPr>
            <p:ph type="subTitle" idx="2"/>
          </p:nvPr>
        </p:nvSpPr>
        <p:spPr>
          <a:xfrm>
            <a:off x="827275" y="3101234"/>
            <a:ext cx="22578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96" name="Google Shape;296;p23"/>
          <p:cNvSpPr txBox="1">
            <a:spLocks noGrp="1"/>
          </p:cNvSpPr>
          <p:nvPr>
            <p:ph type="subTitle" idx="3"/>
          </p:nvPr>
        </p:nvSpPr>
        <p:spPr>
          <a:xfrm>
            <a:off x="3443050" y="2586767"/>
            <a:ext cx="22578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97" name="Google Shape;297;p23"/>
          <p:cNvSpPr txBox="1">
            <a:spLocks noGrp="1"/>
          </p:cNvSpPr>
          <p:nvPr>
            <p:ph type="subTitle" idx="4"/>
          </p:nvPr>
        </p:nvSpPr>
        <p:spPr>
          <a:xfrm>
            <a:off x="3443050" y="3101234"/>
            <a:ext cx="22578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98" name="Google Shape;298;p23"/>
          <p:cNvSpPr txBox="1">
            <a:spLocks noGrp="1"/>
          </p:cNvSpPr>
          <p:nvPr>
            <p:ph type="subTitle" idx="5"/>
          </p:nvPr>
        </p:nvSpPr>
        <p:spPr>
          <a:xfrm>
            <a:off x="6058825" y="2586767"/>
            <a:ext cx="22578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299" name="Google Shape;299;p23"/>
          <p:cNvSpPr txBox="1">
            <a:spLocks noGrp="1"/>
          </p:cNvSpPr>
          <p:nvPr>
            <p:ph type="subTitle" idx="6"/>
          </p:nvPr>
        </p:nvSpPr>
        <p:spPr>
          <a:xfrm>
            <a:off x="6058825" y="3101234"/>
            <a:ext cx="22578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00" name="Google Shape;300;p23"/>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301" name="Google Shape;301;p23"/>
          <p:cNvSpPr/>
          <p:nvPr/>
        </p:nvSpPr>
        <p:spPr>
          <a:xfrm flipH="1">
            <a:off x="5517074" y="4456475"/>
            <a:ext cx="3769976" cy="685548"/>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3"/>
          <p:cNvSpPr/>
          <p:nvPr/>
        </p:nvSpPr>
        <p:spPr>
          <a:xfrm>
            <a:off x="0" y="4874125"/>
            <a:ext cx="9144000" cy="2679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3" name="Google Shape;303;p23"/>
          <p:cNvGrpSpPr/>
          <p:nvPr/>
        </p:nvGrpSpPr>
        <p:grpSpPr>
          <a:xfrm>
            <a:off x="275268" y="4456476"/>
            <a:ext cx="805762" cy="417804"/>
            <a:chOff x="5520325" y="4929375"/>
            <a:chExt cx="256025" cy="132750"/>
          </a:xfrm>
        </p:grpSpPr>
        <p:sp>
          <p:nvSpPr>
            <p:cNvPr id="304" name="Google Shape;304;p23"/>
            <p:cNvSpPr/>
            <p:nvPr/>
          </p:nvSpPr>
          <p:spPr>
            <a:xfrm>
              <a:off x="5520325" y="4929375"/>
              <a:ext cx="256025" cy="132750"/>
            </a:xfrm>
            <a:custGeom>
              <a:avLst/>
              <a:gdLst/>
              <a:ahLst/>
              <a:cxnLst/>
              <a:rect l="l" t="t" r="r" b="b"/>
              <a:pathLst>
                <a:path w="10241" h="5310" extrusionOk="0">
                  <a:moveTo>
                    <a:pt x="5188" y="0"/>
                  </a:moveTo>
                  <a:cubicBezTo>
                    <a:pt x="4795" y="0"/>
                    <a:pt x="4358" y="5"/>
                    <a:pt x="3943" y="5"/>
                  </a:cubicBezTo>
                  <a:cubicBezTo>
                    <a:pt x="3811" y="5"/>
                    <a:pt x="3682" y="4"/>
                    <a:pt x="3558" y="3"/>
                  </a:cubicBezTo>
                  <a:cubicBezTo>
                    <a:pt x="3508" y="2"/>
                    <a:pt x="3458" y="1"/>
                    <a:pt x="3409" y="1"/>
                  </a:cubicBezTo>
                  <a:cubicBezTo>
                    <a:pt x="2667" y="1"/>
                    <a:pt x="2016" y="142"/>
                    <a:pt x="1278" y="1106"/>
                  </a:cubicBezTo>
                  <a:cubicBezTo>
                    <a:pt x="1145" y="1272"/>
                    <a:pt x="1029" y="1496"/>
                    <a:pt x="921" y="1753"/>
                  </a:cubicBezTo>
                  <a:cubicBezTo>
                    <a:pt x="656" y="2109"/>
                    <a:pt x="365" y="2441"/>
                    <a:pt x="26" y="2731"/>
                  </a:cubicBezTo>
                  <a:cubicBezTo>
                    <a:pt x="1" y="2756"/>
                    <a:pt x="1" y="2781"/>
                    <a:pt x="17" y="2806"/>
                  </a:cubicBezTo>
                  <a:cubicBezTo>
                    <a:pt x="26" y="2822"/>
                    <a:pt x="42" y="2822"/>
                    <a:pt x="59" y="2822"/>
                  </a:cubicBezTo>
                  <a:cubicBezTo>
                    <a:pt x="67" y="2822"/>
                    <a:pt x="84" y="2822"/>
                    <a:pt x="92" y="2814"/>
                  </a:cubicBezTo>
                  <a:cubicBezTo>
                    <a:pt x="341" y="2598"/>
                    <a:pt x="573" y="2358"/>
                    <a:pt x="780" y="2109"/>
                  </a:cubicBezTo>
                  <a:lnTo>
                    <a:pt x="780" y="2109"/>
                  </a:lnTo>
                  <a:cubicBezTo>
                    <a:pt x="349" y="3303"/>
                    <a:pt x="84" y="4928"/>
                    <a:pt x="26" y="5309"/>
                  </a:cubicBezTo>
                  <a:lnTo>
                    <a:pt x="1045" y="5309"/>
                  </a:lnTo>
                  <a:lnTo>
                    <a:pt x="1501" y="4008"/>
                  </a:lnTo>
                  <a:lnTo>
                    <a:pt x="1700" y="5309"/>
                  </a:lnTo>
                  <a:lnTo>
                    <a:pt x="2596" y="5309"/>
                  </a:lnTo>
                  <a:lnTo>
                    <a:pt x="2289" y="3767"/>
                  </a:lnTo>
                  <a:lnTo>
                    <a:pt x="4436" y="3767"/>
                  </a:lnTo>
                  <a:cubicBezTo>
                    <a:pt x="4436" y="3767"/>
                    <a:pt x="4470" y="4099"/>
                    <a:pt x="4470" y="4190"/>
                  </a:cubicBezTo>
                  <a:cubicBezTo>
                    <a:pt x="4470" y="4265"/>
                    <a:pt x="4121" y="4986"/>
                    <a:pt x="3964" y="5309"/>
                  </a:cubicBezTo>
                  <a:lnTo>
                    <a:pt x="4926" y="5309"/>
                  </a:lnTo>
                  <a:lnTo>
                    <a:pt x="5531" y="3900"/>
                  </a:lnTo>
                  <a:lnTo>
                    <a:pt x="5763" y="5309"/>
                  </a:lnTo>
                  <a:lnTo>
                    <a:pt x="6542" y="5309"/>
                  </a:lnTo>
                  <a:cubicBezTo>
                    <a:pt x="6526" y="4820"/>
                    <a:pt x="6501" y="3867"/>
                    <a:pt x="6509" y="3577"/>
                  </a:cubicBezTo>
                  <a:cubicBezTo>
                    <a:pt x="6526" y="3162"/>
                    <a:pt x="6716" y="2739"/>
                    <a:pt x="6716" y="2739"/>
                  </a:cubicBezTo>
                  <a:cubicBezTo>
                    <a:pt x="6716" y="2739"/>
                    <a:pt x="6799" y="2996"/>
                    <a:pt x="7065" y="3005"/>
                  </a:cubicBezTo>
                  <a:cubicBezTo>
                    <a:pt x="7069" y="3005"/>
                    <a:pt x="7074" y="3005"/>
                    <a:pt x="7079" y="3005"/>
                  </a:cubicBezTo>
                  <a:cubicBezTo>
                    <a:pt x="7331" y="3005"/>
                    <a:pt x="7587" y="2582"/>
                    <a:pt x="7587" y="2582"/>
                  </a:cubicBezTo>
                  <a:cubicBezTo>
                    <a:pt x="7587" y="2582"/>
                    <a:pt x="7753" y="2689"/>
                    <a:pt x="7985" y="2706"/>
                  </a:cubicBezTo>
                  <a:cubicBezTo>
                    <a:pt x="8030" y="2707"/>
                    <a:pt x="8072" y="2708"/>
                    <a:pt x="8112" y="2708"/>
                  </a:cubicBezTo>
                  <a:cubicBezTo>
                    <a:pt x="8348" y="2708"/>
                    <a:pt x="8482" y="2689"/>
                    <a:pt x="8482" y="2689"/>
                  </a:cubicBezTo>
                  <a:cubicBezTo>
                    <a:pt x="8482" y="2689"/>
                    <a:pt x="8648" y="3104"/>
                    <a:pt x="8740" y="3402"/>
                  </a:cubicBezTo>
                  <a:cubicBezTo>
                    <a:pt x="8839" y="3709"/>
                    <a:pt x="9312" y="4696"/>
                    <a:pt x="9734" y="5119"/>
                  </a:cubicBezTo>
                  <a:cubicBezTo>
                    <a:pt x="9801" y="5185"/>
                    <a:pt x="9867" y="5243"/>
                    <a:pt x="9917" y="5293"/>
                  </a:cubicBezTo>
                  <a:lnTo>
                    <a:pt x="10240" y="4978"/>
                  </a:lnTo>
                  <a:cubicBezTo>
                    <a:pt x="10099" y="4870"/>
                    <a:pt x="9826" y="4630"/>
                    <a:pt x="9552" y="4124"/>
                  </a:cubicBezTo>
                  <a:cubicBezTo>
                    <a:pt x="9262" y="3585"/>
                    <a:pt x="9196" y="3054"/>
                    <a:pt x="9038" y="2582"/>
                  </a:cubicBezTo>
                  <a:cubicBezTo>
                    <a:pt x="8880" y="2109"/>
                    <a:pt x="8516" y="1015"/>
                    <a:pt x="8284" y="766"/>
                  </a:cubicBezTo>
                  <a:cubicBezTo>
                    <a:pt x="8068" y="517"/>
                    <a:pt x="7836" y="409"/>
                    <a:pt x="7471" y="335"/>
                  </a:cubicBezTo>
                  <a:cubicBezTo>
                    <a:pt x="7098" y="252"/>
                    <a:pt x="6534" y="36"/>
                    <a:pt x="5945" y="11"/>
                  </a:cubicBezTo>
                  <a:cubicBezTo>
                    <a:pt x="5733" y="3"/>
                    <a:pt x="5472" y="0"/>
                    <a:pt x="5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3"/>
            <p:cNvSpPr/>
            <p:nvPr/>
          </p:nvSpPr>
          <p:spPr>
            <a:xfrm>
              <a:off x="5717450" y="4969250"/>
              <a:ext cx="7075" cy="7050"/>
            </a:xfrm>
            <a:custGeom>
              <a:avLst/>
              <a:gdLst/>
              <a:ahLst/>
              <a:cxnLst/>
              <a:rect l="l" t="t" r="r" b="b"/>
              <a:pathLst>
                <a:path w="283" h="282" extrusionOk="0">
                  <a:moveTo>
                    <a:pt x="141" y="0"/>
                  </a:moveTo>
                  <a:cubicBezTo>
                    <a:pt x="67" y="0"/>
                    <a:pt x="1" y="66"/>
                    <a:pt x="1" y="141"/>
                  </a:cubicBezTo>
                  <a:cubicBezTo>
                    <a:pt x="1" y="216"/>
                    <a:pt x="67" y="282"/>
                    <a:pt x="141" y="282"/>
                  </a:cubicBezTo>
                  <a:cubicBezTo>
                    <a:pt x="216" y="282"/>
                    <a:pt x="282" y="216"/>
                    <a:pt x="282" y="141"/>
                  </a:cubicBezTo>
                  <a:cubicBezTo>
                    <a:pt x="282" y="66"/>
                    <a:pt x="216" y="0"/>
                    <a:pt x="1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6" name="Google Shape;306;p23"/>
          <p:cNvGrpSpPr/>
          <p:nvPr/>
        </p:nvGrpSpPr>
        <p:grpSpPr>
          <a:xfrm>
            <a:off x="1245419" y="4456476"/>
            <a:ext cx="805762" cy="417804"/>
            <a:chOff x="5520325" y="4929375"/>
            <a:chExt cx="256025" cy="132750"/>
          </a:xfrm>
        </p:grpSpPr>
        <p:sp>
          <p:nvSpPr>
            <p:cNvPr id="307" name="Google Shape;307;p23"/>
            <p:cNvSpPr/>
            <p:nvPr/>
          </p:nvSpPr>
          <p:spPr>
            <a:xfrm>
              <a:off x="5520325" y="4929375"/>
              <a:ext cx="256025" cy="132750"/>
            </a:xfrm>
            <a:custGeom>
              <a:avLst/>
              <a:gdLst/>
              <a:ahLst/>
              <a:cxnLst/>
              <a:rect l="l" t="t" r="r" b="b"/>
              <a:pathLst>
                <a:path w="10241" h="5310" extrusionOk="0">
                  <a:moveTo>
                    <a:pt x="5188" y="0"/>
                  </a:moveTo>
                  <a:cubicBezTo>
                    <a:pt x="4795" y="0"/>
                    <a:pt x="4358" y="5"/>
                    <a:pt x="3943" y="5"/>
                  </a:cubicBezTo>
                  <a:cubicBezTo>
                    <a:pt x="3811" y="5"/>
                    <a:pt x="3682" y="4"/>
                    <a:pt x="3558" y="3"/>
                  </a:cubicBezTo>
                  <a:cubicBezTo>
                    <a:pt x="3508" y="2"/>
                    <a:pt x="3458" y="1"/>
                    <a:pt x="3409" y="1"/>
                  </a:cubicBezTo>
                  <a:cubicBezTo>
                    <a:pt x="2667" y="1"/>
                    <a:pt x="2016" y="142"/>
                    <a:pt x="1278" y="1106"/>
                  </a:cubicBezTo>
                  <a:cubicBezTo>
                    <a:pt x="1145" y="1272"/>
                    <a:pt x="1029" y="1496"/>
                    <a:pt x="921" y="1753"/>
                  </a:cubicBezTo>
                  <a:cubicBezTo>
                    <a:pt x="656" y="2109"/>
                    <a:pt x="365" y="2441"/>
                    <a:pt x="26" y="2731"/>
                  </a:cubicBezTo>
                  <a:cubicBezTo>
                    <a:pt x="1" y="2756"/>
                    <a:pt x="1" y="2781"/>
                    <a:pt x="17" y="2806"/>
                  </a:cubicBezTo>
                  <a:cubicBezTo>
                    <a:pt x="26" y="2822"/>
                    <a:pt x="42" y="2822"/>
                    <a:pt x="59" y="2822"/>
                  </a:cubicBezTo>
                  <a:cubicBezTo>
                    <a:pt x="67" y="2822"/>
                    <a:pt x="84" y="2822"/>
                    <a:pt x="92" y="2814"/>
                  </a:cubicBezTo>
                  <a:cubicBezTo>
                    <a:pt x="341" y="2598"/>
                    <a:pt x="573" y="2358"/>
                    <a:pt x="780" y="2109"/>
                  </a:cubicBezTo>
                  <a:lnTo>
                    <a:pt x="780" y="2109"/>
                  </a:lnTo>
                  <a:cubicBezTo>
                    <a:pt x="349" y="3303"/>
                    <a:pt x="84" y="4928"/>
                    <a:pt x="26" y="5309"/>
                  </a:cubicBezTo>
                  <a:lnTo>
                    <a:pt x="1045" y="5309"/>
                  </a:lnTo>
                  <a:lnTo>
                    <a:pt x="1501" y="4008"/>
                  </a:lnTo>
                  <a:lnTo>
                    <a:pt x="1700" y="5309"/>
                  </a:lnTo>
                  <a:lnTo>
                    <a:pt x="2596" y="5309"/>
                  </a:lnTo>
                  <a:lnTo>
                    <a:pt x="2289" y="3767"/>
                  </a:lnTo>
                  <a:lnTo>
                    <a:pt x="4436" y="3767"/>
                  </a:lnTo>
                  <a:cubicBezTo>
                    <a:pt x="4436" y="3767"/>
                    <a:pt x="4470" y="4099"/>
                    <a:pt x="4470" y="4190"/>
                  </a:cubicBezTo>
                  <a:cubicBezTo>
                    <a:pt x="4470" y="4265"/>
                    <a:pt x="4121" y="4986"/>
                    <a:pt x="3964" y="5309"/>
                  </a:cubicBezTo>
                  <a:lnTo>
                    <a:pt x="4926" y="5309"/>
                  </a:lnTo>
                  <a:lnTo>
                    <a:pt x="5531" y="3900"/>
                  </a:lnTo>
                  <a:lnTo>
                    <a:pt x="5763" y="5309"/>
                  </a:lnTo>
                  <a:lnTo>
                    <a:pt x="6542" y="5309"/>
                  </a:lnTo>
                  <a:cubicBezTo>
                    <a:pt x="6526" y="4820"/>
                    <a:pt x="6501" y="3867"/>
                    <a:pt x="6509" y="3577"/>
                  </a:cubicBezTo>
                  <a:cubicBezTo>
                    <a:pt x="6526" y="3162"/>
                    <a:pt x="6716" y="2739"/>
                    <a:pt x="6716" y="2739"/>
                  </a:cubicBezTo>
                  <a:cubicBezTo>
                    <a:pt x="6716" y="2739"/>
                    <a:pt x="6799" y="2996"/>
                    <a:pt x="7065" y="3005"/>
                  </a:cubicBezTo>
                  <a:cubicBezTo>
                    <a:pt x="7069" y="3005"/>
                    <a:pt x="7074" y="3005"/>
                    <a:pt x="7079" y="3005"/>
                  </a:cubicBezTo>
                  <a:cubicBezTo>
                    <a:pt x="7331" y="3005"/>
                    <a:pt x="7587" y="2582"/>
                    <a:pt x="7587" y="2582"/>
                  </a:cubicBezTo>
                  <a:cubicBezTo>
                    <a:pt x="7587" y="2582"/>
                    <a:pt x="7753" y="2689"/>
                    <a:pt x="7985" y="2706"/>
                  </a:cubicBezTo>
                  <a:cubicBezTo>
                    <a:pt x="8030" y="2707"/>
                    <a:pt x="8072" y="2708"/>
                    <a:pt x="8112" y="2708"/>
                  </a:cubicBezTo>
                  <a:cubicBezTo>
                    <a:pt x="8348" y="2708"/>
                    <a:pt x="8482" y="2689"/>
                    <a:pt x="8482" y="2689"/>
                  </a:cubicBezTo>
                  <a:cubicBezTo>
                    <a:pt x="8482" y="2689"/>
                    <a:pt x="8648" y="3104"/>
                    <a:pt x="8740" y="3402"/>
                  </a:cubicBezTo>
                  <a:cubicBezTo>
                    <a:pt x="8839" y="3709"/>
                    <a:pt x="9312" y="4696"/>
                    <a:pt x="9734" y="5119"/>
                  </a:cubicBezTo>
                  <a:cubicBezTo>
                    <a:pt x="9801" y="5185"/>
                    <a:pt x="9867" y="5243"/>
                    <a:pt x="9917" y="5293"/>
                  </a:cubicBezTo>
                  <a:lnTo>
                    <a:pt x="10240" y="4978"/>
                  </a:lnTo>
                  <a:cubicBezTo>
                    <a:pt x="10099" y="4870"/>
                    <a:pt x="9826" y="4630"/>
                    <a:pt x="9552" y="4124"/>
                  </a:cubicBezTo>
                  <a:cubicBezTo>
                    <a:pt x="9262" y="3585"/>
                    <a:pt x="9196" y="3054"/>
                    <a:pt x="9038" y="2582"/>
                  </a:cubicBezTo>
                  <a:cubicBezTo>
                    <a:pt x="8880" y="2109"/>
                    <a:pt x="8516" y="1015"/>
                    <a:pt x="8284" y="766"/>
                  </a:cubicBezTo>
                  <a:cubicBezTo>
                    <a:pt x="8068" y="517"/>
                    <a:pt x="7836" y="409"/>
                    <a:pt x="7471" y="335"/>
                  </a:cubicBezTo>
                  <a:cubicBezTo>
                    <a:pt x="7098" y="252"/>
                    <a:pt x="6534" y="36"/>
                    <a:pt x="5945" y="11"/>
                  </a:cubicBezTo>
                  <a:cubicBezTo>
                    <a:pt x="5733" y="3"/>
                    <a:pt x="5472" y="0"/>
                    <a:pt x="5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3"/>
            <p:cNvSpPr/>
            <p:nvPr/>
          </p:nvSpPr>
          <p:spPr>
            <a:xfrm>
              <a:off x="5717450" y="4969250"/>
              <a:ext cx="7075" cy="7050"/>
            </a:xfrm>
            <a:custGeom>
              <a:avLst/>
              <a:gdLst/>
              <a:ahLst/>
              <a:cxnLst/>
              <a:rect l="l" t="t" r="r" b="b"/>
              <a:pathLst>
                <a:path w="283" h="282" extrusionOk="0">
                  <a:moveTo>
                    <a:pt x="141" y="0"/>
                  </a:moveTo>
                  <a:cubicBezTo>
                    <a:pt x="67" y="0"/>
                    <a:pt x="1" y="66"/>
                    <a:pt x="1" y="141"/>
                  </a:cubicBezTo>
                  <a:cubicBezTo>
                    <a:pt x="1" y="216"/>
                    <a:pt x="67" y="282"/>
                    <a:pt x="141" y="282"/>
                  </a:cubicBezTo>
                  <a:cubicBezTo>
                    <a:pt x="216" y="282"/>
                    <a:pt x="282" y="216"/>
                    <a:pt x="282" y="141"/>
                  </a:cubicBezTo>
                  <a:cubicBezTo>
                    <a:pt x="282" y="66"/>
                    <a:pt x="216" y="0"/>
                    <a:pt x="1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four columns">
  <p:cSld name="CUSTOM_3_1_4_2_1_1_1">
    <p:spTree>
      <p:nvGrpSpPr>
        <p:cNvPr id="1" name="Shape 337"/>
        <p:cNvGrpSpPr/>
        <p:nvPr/>
      </p:nvGrpSpPr>
      <p:grpSpPr>
        <a:xfrm>
          <a:off x="0" y="0"/>
          <a:ext cx="0" cy="0"/>
          <a:chOff x="0" y="0"/>
          <a:chExt cx="0" cy="0"/>
        </a:xfrm>
      </p:grpSpPr>
      <p:sp>
        <p:nvSpPr>
          <p:cNvPr id="338" name="Google Shape;338;p25"/>
          <p:cNvSpPr txBox="1">
            <a:spLocks noGrp="1"/>
          </p:cNvSpPr>
          <p:nvPr>
            <p:ph type="subTitle" idx="1"/>
          </p:nvPr>
        </p:nvSpPr>
        <p:spPr>
          <a:xfrm>
            <a:off x="827275" y="2586767"/>
            <a:ext cx="16605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339" name="Google Shape;339;p25"/>
          <p:cNvSpPr txBox="1">
            <a:spLocks noGrp="1"/>
          </p:cNvSpPr>
          <p:nvPr>
            <p:ph type="subTitle" idx="2"/>
          </p:nvPr>
        </p:nvSpPr>
        <p:spPr>
          <a:xfrm>
            <a:off x="827275" y="3101234"/>
            <a:ext cx="16605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0" name="Google Shape;340;p25"/>
          <p:cNvSpPr txBox="1">
            <a:spLocks noGrp="1"/>
          </p:cNvSpPr>
          <p:nvPr>
            <p:ph type="subTitle" idx="3"/>
          </p:nvPr>
        </p:nvSpPr>
        <p:spPr>
          <a:xfrm>
            <a:off x="2770292" y="2586767"/>
            <a:ext cx="16605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341" name="Google Shape;341;p25"/>
          <p:cNvSpPr txBox="1">
            <a:spLocks noGrp="1"/>
          </p:cNvSpPr>
          <p:nvPr>
            <p:ph type="subTitle" idx="4"/>
          </p:nvPr>
        </p:nvSpPr>
        <p:spPr>
          <a:xfrm>
            <a:off x="2770292" y="3101234"/>
            <a:ext cx="16605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2" name="Google Shape;342;p25"/>
          <p:cNvSpPr txBox="1">
            <a:spLocks noGrp="1"/>
          </p:cNvSpPr>
          <p:nvPr>
            <p:ph type="subTitle" idx="5"/>
          </p:nvPr>
        </p:nvSpPr>
        <p:spPr>
          <a:xfrm>
            <a:off x="4713309" y="2586767"/>
            <a:ext cx="16605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343" name="Google Shape;343;p25"/>
          <p:cNvSpPr txBox="1">
            <a:spLocks noGrp="1"/>
          </p:cNvSpPr>
          <p:nvPr>
            <p:ph type="subTitle" idx="6"/>
          </p:nvPr>
        </p:nvSpPr>
        <p:spPr>
          <a:xfrm>
            <a:off x="4713309" y="3101234"/>
            <a:ext cx="16605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4" name="Google Shape;344;p25"/>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345" name="Google Shape;345;p25"/>
          <p:cNvSpPr txBox="1">
            <a:spLocks noGrp="1"/>
          </p:cNvSpPr>
          <p:nvPr>
            <p:ph type="subTitle" idx="7"/>
          </p:nvPr>
        </p:nvSpPr>
        <p:spPr>
          <a:xfrm>
            <a:off x="6656326" y="2586767"/>
            <a:ext cx="1660500" cy="5304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346" name="Google Shape;346;p25"/>
          <p:cNvSpPr txBox="1">
            <a:spLocks noGrp="1"/>
          </p:cNvSpPr>
          <p:nvPr>
            <p:ph type="subTitle" idx="8"/>
          </p:nvPr>
        </p:nvSpPr>
        <p:spPr>
          <a:xfrm>
            <a:off x="6656326" y="3101234"/>
            <a:ext cx="1660500" cy="888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grpSp>
        <p:nvGrpSpPr>
          <p:cNvPr id="347" name="Google Shape;347;p25"/>
          <p:cNvGrpSpPr/>
          <p:nvPr/>
        </p:nvGrpSpPr>
        <p:grpSpPr>
          <a:xfrm>
            <a:off x="-242318" y="4450515"/>
            <a:ext cx="9628643" cy="691510"/>
            <a:chOff x="-242318" y="4450515"/>
            <a:chExt cx="9628643" cy="691510"/>
          </a:xfrm>
        </p:grpSpPr>
        <p:sp>
          <p:nvSpPr>
            <p:cNvPr id="348" name="Google Shape;348;p25"/>
            <p:cNvSpPr/>
            <p:nvPr/>
          </p:nvSpPr>
          <p:spPr>
            <a:xfrm flipH="1">
              <a:off x="-242318" y="4450515"/>
              <a:ext cx="9628643" cy="422535"/>
            </a:xfrm>
            <a:custGeom>
              <a:avLst/>
              <a:gdLst/>
              <a:ahLst/>
              <a:cxnLst/>
              <a:rect l="l" t="t" r="r" b="b"/>
              <a:pathLst>
                <a:path w="122928" h="9258" extrusionOk="0">
                  <a:moveTo>
                    <a:pt x="57218" y="0"/>
                  </a:moveTo>
                  <a:cubicBezTo>
                    <a:pt x="54130" y="0"/>
                    <a:pt x="51042" y="399"/>
                    <a:pt x="48023" y="1199"/>
                  </a:cubicBezTo>
                  <a:cubicBezTo>
                    <a:pt x="40974" y="3067"/>
                    <a:pt x="34063" y="7084"/>
                    <a:pt x="26985" y="7084"/>
                  </a:cubicBezTo>
                  <a:cubicBezTo>
                    <a:pt x="25996" y="7084"/>
                    <a:pt x="25004" y="7005"/>
                    <a:pt x="24007" y="6831"/>
                  </a:cubicBezTo>
                  <a:cubicBezTo>
                    <a:pt x="20148" y="6161"/>
                    <a:pt x="16525" y="4066"/>
                    <a:pt x="12683" y="3243"/>
                  </a:cubicBezTo>
                  <a:cubicBezTo>
                    <a:pt x="11488" y="2986"/>
                    <a:pt x="10277" y="2860"/>
                    <a:pt x="9066" y="2860"/>
                  </a:cubicBezTo>
                  <a:cubicBezTo>
                    <a:pt x="5961" y="2860"/>
                    <a:pt x="2853" y="3690"/>
                    <a:pt x="9" y="5271"/>
                  </a:cubicBezTo>
                  <a:cubicBezTo>
                    <a:pt x="9" y="5720"/>
                    <a:pt x="17" y="6170"/>
                    <a:pt x="26" y="6628"/>
                  </a:cubicBezTo>
                  <a:lnTo>
                    <a:pt x="9" y="8146"/>
                  </a:lnTo>
                  <a:lnTo>
                    <a:pt x="0" y="8833"/>
                  </a:lnTo>
                  <a:lnTo>
                    <a:pt x="0" y="9258"/>
                  </a:lnTo>
                  <a:lnTo>
                    <a:pt x="122928" y="9258"/>
                  </a:lnTo>
                  <a:cubicBezTo>
                    <a:pt x="122817" y="8893"/>
                    <a:pt x="122699" y="8511"/>
                    <a:pt x="122580" y="8146"/>
                  </a:cubicBezTo>
                  <a:cubicBezTo>
                    <a:pt x="122249" y="7077"/>
                    <a:pt x="121876" y="6043"/>
                    <a:pt x="121477" y="5016"/>
                  </a:cubicBezTo>
                  <a:cubicBezTo>
                    <a:pt x="117664" y="3194"/>
                    <a:pt x="113476" y="2510"/>
                    <a:pt x="109218" y="2510"/>
                  </a:cubicBezTo>
                  <a:cubicBezTo>
                    <a:pt x="105348" y="2510"/>
                    <a:pt x="101421" y="3075"/>
                    <a:pt x="97665" y="3862"/>
                  </a:cubicBezTo>
                  <a:cubicBezTo>
                    <a:pt x="93036" y="4834"/>
                    <a:pt x="88343" y="6058"/>
                    <a:pt x="83687" y="6058"/>
                  </a:cubicBezTo>
                  <a:cubicBezTo>
                    <a:pt x="82003" y="6058"/>
                    <a:pt x="80324" y="5898"/>
                    <a:pt x="78655" y="5508"/>
                  </a:cubicBezTo>
                  <a:cubicBezTo>
                    <a:pt x="75567" y="4779"/>
                    <a:pt x="72632" y="3286"/>
                    <a:pt x="69604" y="2191"/>
                  </a:cubicBezTo>
                  <a:cubicBezTo>
                    <a:pt x="65587" y="732"/>
                    <a:pt x="61402" y="0"/>
                    <a:pt x="572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5"/>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5"/>
            <p:cNvSpPr/>
            <p:nvPr/>
          </p:nvSpPr>
          <p:spPr>
            <a:xfrm>
              <a:off x="6780607" y="4580775"/>
              <a:ext cx="2525561" cy="422527"/>
            </a:xfrm>
            <a:custGeom>
              <a:avLst/>
              <a:gdLst/>
              <a:ahLst/>
              <a:cxnLst/>
              <a:rect l="l" t="t" r="r" b="b"/>
              <a:pathLst>
                <a:path w="34202" h="5722" extrusionOk="0">
                  <a:moveTo>
                    <a:pt x="12166" y="1"/>
                  </a:moveTo>
                  <a:cubicBezTo>
                    <a:pt x="11854" y="1"/>
                    <a:pt x="11545" y="18"/>
                    <a:pt x="11235" y="50"/>
                  </a:cubicBezTo>
                  <a:cubicBezTo>
                    <a:pt x="10738" y="100"/>
                    <a:pt x="10249" y="191"/>
                    <a:pt x="9776" y="315"/>
                  </a:cubicBezTo>
                  <a:lnTo>
                    <a:pt x="7703" y="3408"/>
                  </a:lnTo>
                  <a:lnTo>
                    <a:pt x="9361" y="423"/>
                  </a:lnTo>
                  <a:lnTo>
                    <a:pt x="9361" y="423"/>
                  </a:lnTo>
                  <a:cubicBezTo>
                    <a:pt x="8599" y="647"/>
                    <a:pt x="7844" y="945"/>
                    <a:pt x="7114" y="1261"/>
                  </a:cubicBezTo>
                  <a:cubicBezTo>
                    <a:pt x="4536" y="2380"/>
                    <a:pt x="2082" y="3839"/>
                    <a:pt x="1" y="5721"/>
                  </a:cubicBezTo>
                  <a:lnTo>
                    <a:pt x="34193" y="5721"/>
                  </a:lnTo>
                  <a:cubicBezTo>
                    <a:pt x="34202" y="4859"/>
                    <a:pt x="34185" y="3980"/>
                    <a:pt x="34144" y="3101"/>
                  </a:cubicBezTo>
                  <a:cubicBezTo>
                    <a:pt x="33911" y="3051"/>
                    <a:pt x="33671" y="3002"/>
                    <a:pt x="33430" y="2960"/>
                  </a:cubicBezTo>
                  <a:cubicBezTo>
                    <a:pt x="32510" y="2803"/>
                    <a:pt x="31582" y="2703"/>
                    <a:pt x="30645" y="2670"/>
                  </a:cubicBezTo>
                  <a:lnTo>
                    <a:pt x="29525" y="4652"/>
                  </a:lnTo>
                  <a:lnTo>
                    <a:pt x="30396" y="2662"/>
                  </a:lnTo>
                  <a:cubicBezTo>
                    <a:pt x="30192" y="2656"/>
                    <a:pt x="29989" y="2653"/>
                    <a:pt x="29786" y="2653"/>
                  </a:cubicBezTo>
                  <a:cubicBezTo>
                    <a:pt x="28881" y="2653"/>
                    <a:pt x="27980" y="2712"/>
                    <a:pt x="27079" y="2828"/>
                  </a:cubicBezTo>
                  <a:lnTo>
                    <a:pt x="26134" y="4577"/>
                  </a:lnTo>
                  <a:lnTo>
                    <a:pt x="26134" y="4577"/>
                  </a:lnTo>
                  <a:lnTo>
                    <a:pt x="26864" y="2852"/>
                  </a:lnTo>
                  <a:cubicBezTo>
                    <a:pt x="26839" y="2852"/>
                    <a:pt x="26806" y="2861"/>
                    <a:pt x="26789" y="2861"/>
                  </a:cubicBezTo>
                  <a:cubicBezTo>
                    <a:pt x="25471" y="3051"/>
                    <a:pt x="24128" y="3350"/>
                    <a:pt x="22810" y="3408"/>
                  </a:cubicBezTo>
                  <a:lnTo>
                    <a:pt x="21939" y="4834"/>
                  </a:lnTo>
                  <a:lnTo>
                    <a:pt x="22611" y="3416"/>
                  </a:lnTo>
                  <a:lnTo>
                    <a:pt x="22611" y="3416"/>
                  </a:lnTo>
                  <a:cubicBezTo>
                    <a:pt x="22548" y="3417"/>
                    <a:pt x="22485" y="3418"/>
                    <a:pt x="22422" y="3418"/>
                  </a:cubicBezTo>
                  <a:cubicBezTo>
                    <a:pt x="21642" y="3418"/>
                    <a:pt x="20876" y="3319"/>
                    <a:pt x="20132" y="3043"/>
                  </a:cubicBezTo>
                  <a:cubicBezTo>
                    <a:pt x="19278" y="2728"/>
                    <a:pt x="18523" y="2189"/>
                    <a:pt x="17752" y="1708"/>
                  </a:cubicBezTo>
                  <a:lnTo>
                    <a:pt x="15372" y="3963"/>
                  </a:lnTo>
                  <a:lnTo>
                    <a:pt x="17429" y="1509"/>
                  </a:lnTo>
                  <a:cubicBezTo>
                    <a:pt x="17404" y="1493"/>
                    <a:pt x="17371" y="1476"/>
                    <a:pt x="17337" y="1460"/>
                  </a:cubicBezTo>
                  <a:cubicBezTo>
                    <a:pt x="16077" y="713"/>
                    <a:pt x="14651" y="224"/>
                    <a:pt x="13200" y="58"/>
                  </a:cubicBezTo>
                  <a:lnTo>
                    <a:pt x="11243" y="2645"/>
                  </a:lnTo>
                  <a:lnTo>
                    <a:pt x="12910" y="33"/>
                  </a:lnTo>
                  <a:cubicBezTo>
                    <a:pt x="12660" y="11"/>
                    <a:pt x="12413" y="1"/>
                    <a:pt x="12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5"/>
            <p:cNvSpPr/>
            <p:nvPr/>
          </p:nvSpPr>
          <p:spPr>
            <a:xfrm>
              <a:off x="-162168" y="4611624"/>
              <a:ext cx="1473218" cy="267896"/>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Numbers and text">
  <p:cSld name="CUSTOM_5_2">
    <p:spTree>
      <p:nvGrpSpPr>
        <p:cNvPr id="1" name="Shape 378"/>
        <p:cNvGrpSpPr/>
        <p:nvPr/>
      </p:nvGrpSpPr>
      <p:grpSpPr>
        <a:xfrm>
          <a:off x="0" y="0"/>
          <a:ext cx="0" cy="0"/>
          <a:chOff x="0" y="0"/>
          <a:chExt cx="0" cy="0"/>
        </a:xfrm>
      </p:grpSpPr>
      <p:sp>
        <p:nvSpPr>
          <p:cNvPr id="379" name="Google Shape;379;p27"/>
          <p:cNvSpPr txBox="1">
            <a:spLocks noGrp="1"/>
          </p:cNvSpPr>
          <p:nvPr>
            <p:ph type="title" hasCustomPrompt="1"/>
          </p:nvPr>
        </p:nvSpPr>
        <p:spPr>
          <a:xfrm>
            <a:off x="4572000" y="3552872"/>
            <a:ext cx="3849900" cy="745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5000"/>
              <a:buNone/>
              <a:defRPr sz="5000"/>
            </a:lvl1pPr>
            <a:lvl2pPr lvl="1" rtl="0">
              <a:spcBef>
                <a:spcPts val="0"/>
              </a:spcBef>
              <a:spcAft>
                <a:spcPts val="0"/>
              </a:spcAft>
              <a:buSzPts val="5000"/>
              <a:buNone/>
              <a:defRPr sz="5000"/>
            </a:lvl2pPr>
            <a:lvl3pPr lvl="2" rtl="0">
              <a:spcBef>
                <a:spcPts val="0"/>
              </a:spcBef>
              <a:spcAft>
                <a:spcPts val="0"/>
              </a:spcAft>
              <a:buSzPts val="5000"/>
              <a:buNone/>
              <a:defRPr sz="5000"/>
            </a:lvl3pPr>
            <a:lvl4pPr lvl="3" rtl="0">
              <a:spcBef>
                <a:spcPts val="0"/>
              </a:spcBef>
              <a:spcAft>
                <a:spcPts val="0"/>
              </a:spcAft>
              <a:buSzPts val="5000"/>
              <a:buNone/>
              <a:defRPr sz="5000"/>
            </a:lvl4pPr>
            <a:lvl5pPr lvl="4" rtl="0">
              <a:spcBef>
                <a:spcPts val="0"/>
              </a:spcBef>
              <a:spcAft>
                <a:spcPts val="0"/>
              </a:spcAft>
              <a:buSzPts val="5000"/>
              <a:buNone/>
              <a:defRPr sz="5000"/>
            </a:lvl5pPr>
            <a:lvl6pPr lvl="5" rtl="0">
              <a:spcBef>
                <a:spcPts val="0"/>
              </a:spcBef>
              <a:spcAft>
                <a:spcPts val="0"/>
              </a:spcAft>
              <a:buSzPts val="5000"/>
              <a:buNone/>
              <a:defRPr sz="5000"/>
            </a:lvl6pPr>
            <a:lvl7pPr lvl="6" rtl="0">
              <a:spcBef>
                <a:spcPts val="0"/>
              </a:spcBef>
              <a:spcAft>
                <a:spcPts val="0"/>
              </a:spcAft>
              <a:buSzPts val="5000"/>
              <a:buNone/>
              <a:defRPr sz="5000"/>
            </a:lvl7pPr>
            <a:lvl8pPr lvl="7" rtl="0">
              <a:spcBef>
                <a:spcPts val="0"/>
              </a:spcBef>
              <a:spcAft>
                <a:spcPts val="0"/>
              </a:spcAft>
              <a:buSzPts val="5000"/>
              <a:buNone/>
              <a:defRPr sz="5000"/>
            </a:lvl8pPr>
            <a:lvl9pPr lvl="8" rtl="0">
              <a:spcBef>
                <a:spcPts val="0"/>
              </a:spcBef>
              <a:spcAft>
                <a:spcPts val="0"/>
              </a:spcAft>
              <a:buSzPts val="5000"/>
              <a:buNone/>
              <a:defRPr sz="5000"/>
            </a:lvl9pPr>
          </a:lstStyle>
          <a:p>
            <a:r>
              <a:t>xx%</a:t>
            </a:r>
          </a:p>
        </p:txBody>
      </p:sp>
      <p:sp>
        <p:nvSpPr>
          <p:cNvPr id="380" name="Google Shape;380;p27"/>
          <p:cNvSpPr txBox="1">
            <a:spLocks noGrp="1"/>
          </p:cNvSpPr>
          <p:nvPr>
            <p:ph type="subTitle" idx="1"/>
          </p:nvPr>
        </p:nvSpPr>
        <p:spPr>
          <a:xfrm>
            <a:off x="4572000" y="4196186"/>
            <a:ext cx="3849900" cy="4383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a:endParaRPr/>
          </a:p>
        </p:txBody>
      </p:sp>
      <p:sp>
        <p:nvSpPr>
          <p:cNvPr id="381" name="Google Shape;381;p27"/>
          <p:cNvSpPr txBox="1">
            <a:spLocks noGrp="1"/>
          </p:cNvSpPr>
          <p:nvPr>
            <p:ph type="title" idx="2" hasCustomPrompt="1"/>
          </p:nvPr>
        </p:nvSpPr>
        <p:spPr>
          <a:xfrm>
            <a:off x="4572000" y="634175"/>
            <a:ext cx="3849900" cy="7458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5"/>
              </a:buClr>
              <a:buSzPts val="5000"/>
              <a:buNone/>
              <a:defRPr sz="5000"/>
            </a:lvl1pPr>
            <a:lvl2pPr lvl="1" rtl="0">
              <a:spcBef>
                <a:spcPts val="0"/>
              </a:spcBef>
              <a:spcAft>
                <a:spcPts val="0"/>
              </a:spcAft>
              <a:buSzPts val="5000"/>
              <a:buNone/>
              <a:defRPr sz="5000"/>
            </a:lvl2pPr>
            <a:lvl3pPr lvl="2" rtl="0">
              <a:spcBef>
                <a:spcPts val="0"/>
              </a:spcBef>
              <a:spcAft>
                <a:spcPts val="0"/>
              </a:spcAft>
              <a:buSzPts val="5000"/>
              <a:buNone/>
              <a:defRPr sz="5000"/>
            </a:lvl3pPr>
            <a:lvl4pPr lvl="3" rtl="0">
              <a:spcBef>
                <a:spcPts val="0"/>
              </a:spcBef>
              <a:spcAft>
                <a:spcPts val="0"/>
              </a:spcAft>
              <a:buSzPts val="5000"/>
              <a:buNone/>
              <a:defRPr sz="5000"/>
            </a:lvl4pPr>
            <a:lvl5pPr lvl="4" rtl="0">
              <a:spcBef>
                <a:spcPts val="0"/>
              </a:spcBef>
              <a:spcAft>
                <a:spcPts val="0"/>
              </a:spcAft>
              <a:buSzPts val="5000"/>
              <a:buNone/>
              <a:defRPr sz="5000"/>
            </a:lvl5pPr>
            <a:lvl6pPr lvl="5" rtl="0">
              <a:spcBef>
                <a:spcPts val="0"/>
              </a:spcBef>
              <a:spcAft>
                <a:spcPts val="0"/>
              </a:spcAft>
              <a:buSzPts val="5000"/>
              <a:buNone/>
              <a:defRPr sz="5000"/>
            </a:lvl6pPr>
            <a:lvl7pPr lvl="6" rtl="0">
              <a:spcBef>
                <a:spcPts val="0"/>
              </a:spcBef>
              <a:spcAft>
                <a:spcPts val="0"/>
              </a:spcAft>
              <a:buSzPts val="5000"/>
              <a:buNone/>
              <a:defRPr sz="5000"/>
            </a:lvl7pPr>
            <a:lvl8pPr lvl="7" rtl="0">
              <a:spcBef>
                <a:spcPts val="0"/>
              </a:spcBef>
              <a:spcAft>
                <a:spcPts val="0"/>
              </a:spcAft>
              <a:buSzPts val="5000"/>
              <a:buNone/>
              <a:defRPr sz="5000"/>
            </a:lvl8pPr>
            <a:lvl9pPr lvl="8" rtl="0">
              <a:spcBef>
                <a:spcPts val="0"/>
              </a:spcBef>
              <a:spcAft>
                <a:spcPts val="0"/>
              </a:spcAft>
              <a:buSzPts val="5000"/>
              <a:buNone/>
              <a:defRPr sz="5000"/>
            </a:lvl9pPr>
          </a:lstStyle>
          <a:p>
            <a:r>
              <a:t>xx%</a:t>
            </a:r>
          </a:p>
        </p:txBody>
      </p:sp>
      <p:sp>
        <p:nvSpPr>
          <p:cNvPr id="382" name="Google Shape;382;p27"/>
          <p:cNvSpPr txBox="1">
            <a:spLocks noGrp="1"/>
          </p:cNvSpPr>
          <p:nvPr>
            <p:ph type="subTitle" idx="3"/>
          </p:nvPr>
        </p:nvSpPr>
        <p:spPr>
          <a:xfrm>
            <a:off x="4572000" y="1277489"/>
            <a:ext cx="3849900" cy="4383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a:endParaRPr/>
          </a:p>
        </p:txBody>
      </p:sp>
      <p:sp>
        <p:nvSpPr>
          <p:cNvPr id="383" name="Google Shape;383;p27"/>
          <p:cNvSpPr txBox="1">
            <a:spLocks noGrp="1"/>
          </p:cNvSpPr>
          <p:nvPr>
            <p:ph type="title" idx="4" hasCustomPrompt="1"/>
          </p:nvPr>
        </p:nvSpPr>
        <p:spPr>
          <a:xfrm>
            <a:off x="4572000" y="2093523"/>
            <a:ext cx="3849900" cy="7458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4"/>
              </a:buClr>
              <a:buSzPts val="5000"/>
              <a:buNone/>
              <a:defRPr sz="5000" b="0">
                <a:latin typeface="Prompt Black"/>
                <a:ea typeface="Prompt Black"/>
                <a:cs typeface="Prompt Black"/>
                <a:sym typeface="Prompt Black"/>
              </a:defRPr>
            </a:lvl1pPr>
            <a:lvl2pPr lvl="1" rtl="0">
              <a:spcBef>
                <a:spcPts val="0"/>
              </a:spcBef>
              <a:spcAft>
                <a:spcPts val="0"/>
              </a:spcAft>
              <a:buClr>
                <a:schemeClr val="accent4"/>
              </a:buClr>
              <a:buSzPts val="5000"/>
              <a:buNone/>
              <a:defRPr sz="5000">
                <a:solidFill>
                  <a:schemeClr val="accent4"/>
                </a:solidFill>
              </a:defRPr>
            </a:lvl2pPr>
            <a:lvl3pPr lvl="2" rtl="0">
              <a:spcBef>
                <a:spcPts val="0"/>
              </a:spcBef>
              <a:spcAft>
                <a:spcPts val="0"/>
              </a:spcAft>
              <a:buClr>
                <a:schemeClr val="accent4"/>
              </a:buClr>
              <a:buSzPts val="5000"/>
              <a:buNone/>
              <a:defRPr sz="5000">
                <a:solidFill>
                  <a:schemeClr val="accent4"/>
                </a:solidFill>
              </a:defRPr>
            </a:lvl3pPr>
            <a:lvl4pPr lvl="3" rtl="0">
              <a:spcBef>
                <a:spcPts val="0"/>
              </a:spcBef>
              <a:spcAft>
                <a:spcPts val="0"/>
              </a:spcAft>
              <a:buClr>
                <a:schemeClr val="accent4"/>
              </a:buClr>
              <a:buSzPts val="5000"/>
              <a:buNone/>
              <a:defRPr sz="5000">
                <a:solidFill>
                  <a:schemeClr val="accent4"/>
                </a:solidFill>
              </a:defRPr>
            </a:lvl4pPr>
            <a:lvl5pPr lvl="4" rtl="0">
              <a:spcBef>
                <a:spcPts val="0"/>
              </a:spcBef>
              <a:spcAft>
                <a:spcPts val="0"/>
              </a:spcAft>
              <a:buClr>
                <a:schemeClr val="accent4"/>
              </a:buClr>
              <a:buSzPts val="5000"/>
              <a:buNone/>
              <a:defRPr sz="5000">
                <a:solidFill>
                  <a:schemeClr val="accent4"/>
                </a:solidFill>
              </a:defRPr>
            </a:lvl5pPr>
            <a:lvl6pPr lvl="5" rtl="0">
              <a:spcBef>
                <a:spcPts val="0"/>
              </a:spcBef>
              <a:spcAft>
                <a:spcPts val="0"/>
              </a:spcAft>
              <a:buClr>
                <a:schemeClr val="accent4"/>
              </a:buClr>
              <a:buSzPts val="5000"/>
              <a:buNone/>
              <a:defRPr sz="5000">
                <a:solidFill>
                  <a:schemeClr val="accent4"/>
                </a:solidFill>
              </a:defRPr>
            </a:lvl6pPr>
            <a:lvl7pPr lvl="6" rtl="0">
              <a:spcBef>
                <a:spcPts val="0"/>
              </a:spcBef>
              <a:spcAft>
                <a:spcPts val="0"/>
              </a:spcAft>
              <a:buClr>
                <a:schemeClr val="accent4"/>
              </a:buClr>
              <a:buSzPts val="5000"/>
              <a:buNone/>
              <a:defRPr sz="5000">
                <a:solidFill>
                  <a:schemeClr val="accent4"/>
                </a:solidFill>
              </a:defRPr>
            </a:lvl7pPr>
            <a:lvl8pPr lvl="7" rtl="0">
              <a:spcBef>
                <a:spcPts val="0"/>
              </a:spcBef>
              <a:spcAft>
                <a:spcPts val="0"/>
              </a:spcAft>
              <a:buClr>
                <a:schemeClr val="accent4"/>
              </a:buClr>
              <a:buSzPts val="5000"/>
              <a:buNone/>
              <a:defRPr sz="5000">
                <a:solidFill>
                  <a:schemeClr val="accent4"/>
                </a:solidFill>
              </a:defRPr>
            </a:lvl8pPr>
            <a:lvl9pPr lvl="8" rtl="0">
              <a:spcBef>
                <a:spcPts val="0"/>
              </a:spcBef>
              <a:spcAft>
                <a:spcPts val="0"/>
              </a:spcAft>
              <a:buClr>
                <a:schemeClr val="accent4"/>
              </a:buClr>
              <a:buSzPts val="5000"/>
              <a:buNone/>
              <a:defRPr sz="5000">
                <a:solidFill>
                  <a:schemeClr val="accent4"/>
                </a:solidFill>
              </a:defRPr>
            </a:lvl9pPr>
          </a:lstStyle>
          <a:p>
            <a:r>
              <a:t>xx%</a:t>
            </a:r>
          </a:p>
        </p:txBody>
      </p:sp>
      <p:sp>
        <p:nvSpPr>
          <p:cNvPr id="384" name="Google Shape;384;p27"/>
          <p:cNvSpPr txBox="1">
            <a:spLocks noGrp="1"/>
          </p:cNvSpPr>
          <p:nvPr>
            <p:ph type="subTitle" idx="5"/>
          </p:nvPr>
        </p:nvSpPr>
        <p:spPr>
          <a:xfrm>
            <a:off x="4572000" y="2736837"/>
            <a:ext cx="3849900" cy="4383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a:endParaRPr/>
          </a:p>
        </p:txBody>
      </p:sp>
      <p:sp>
        <p:nvSpPr>
          <p:cNvPr id="385" name="Google Shape;385;p27"/>
          <p:cNvSpPr/>
          <p:nvPr/>
        </p:nvSpPr>
        <p:spPr>
          <a:xfrm>
            <a:off x="-942775" y="2571750"/>
            <a:ext cx="4477769" cy="2570265"/>
          </a:xfrm>
          <a:custGeom>
            <a:avLst/>
            <a:gdLst/>
            <a:ahLst/>
            <a:cxnLst/>
            <a:rect l="l" t="t" r="r" b="b"/>
            <a:pathLst>
              <a:path w="46895" h="26918" extrusionOk="0">
                <a:moveTo>
                  <a:pt x="20766" y="1"/>
                </a:moveTo>
                <a:cubicBezTo>
                  <a:pt x="17347" y="1"/>
                  <a:pt x="13928" y="888"/>
                  <a:pt x="10961" y="2583"/>
                </a:cubicBezTo>
                <a:cubicBezTo>
                  <a:pt x="7363" y="4631"/>
                  <a:pt x="4444" y="7847"/>
                  <a:pt x="2736" y="11620"/>
                </a:cubicBezTo>
                <a:cubicBezTo>
                  <a:pt x="2678" y="11769"/>
                  <a:pt x="2612" y="11910"/>
                  <a:pt x="2554" y="12051"/>
                </a:cubicBezTo>
                <a:cubicBezTo>
                  <a:pt x="2056" y="13220"/>
                  <a:pt x="1683" y="14439"/>
                  <a:pt x="1368" y="15674"/>
                </a:cubicBezTo>
                <a:cubicBezTo>
                  <a:pt x="1335" y="15815"/>
                  <a:pt x="1302" y="15964"/>
                  <a:pt x="1260" y="16114"/>
                </a:cubicBezTo>
                <a:cubicBezTo>
                  <a:pt x="995" y="17233"/>
                  <a:pt x="788" y="18369"/>
                  <a:pt x="597" y="19505"/>
                </a:cubicBezTo>
                <a:cubicBezTo>
                  <a:pt x="398" y="20674"/>
                  <a:pt x="216" y="21843"/>
                  <a:pt x="66" y="23020"/>
                </a:cubicBezTo>
                <a:cubicBezTo>
                  <a:pt x="0" y="23485"/>
                  <a:pt x="531" y="25010"/>
                  <a:pt x="1269" y="26917"/>
                </a:cubicBezTo>
                <a:lnTo>
                  <a:pt x="45485" y="26917"/>
                </a:lnTo>
                <a:cubicBezTo>
                  <a:pt x="46322" y="25052"/>
                  <a:pt x="46895" y="23518"/>
                  <a:pt x="46588" y="23020"/>
                </a:cubicBezTo>
                <a:cubicBezTo>
                  <a:pt x="45850" y="21818"/>
                  <a:pt x="44946" y="20740"/>
                  <a:pt x="43843" y="19845"/>
                </a:cubicBezTo>
                <a:cubicBezTo>
                  <a:pt x="42218" y="18535"/>
                  <a:pt x="40237" y="17672"/>
                  <a:pt x="38786" y="16180"/>
                </a:cubicBezTo>
                <a:cubicBezTo>
                  <a:pt x="38769" y="16155"/>
                  <a:pt x="38744" y="16139"/>
                  <a:pt x="38728" y="16114"/>
                </a:cubicBezTo>
                <a:cubicBezTo>
                  <a:pt x="38587" y="15964"/>
                  <a:pt x="38454" y="15824"/>
                  <a:pt x="38330" y="15666"/>
                </a:cubicBezTo>
                <a:cubicBezTo>
                  <a:pt x="37351" y="14480"/>
                  <a:pt x="36713" y="13079"/>
                  <a:pt x="36133" y="11620"/>
                </a:cubicBezTo>
                <a:cubicBezTo>
                  <a:pt x="35544" y="10152"/>
                  <a:pt x="35013" y="8635"/>
                  <a:pt x="34259" y="7259"/>
                </a:cubicBezTo>
                <a:cubicBezTo>
                  <a:pt x="32965" y="4921"/>
                  <a:pt x="30967" y="2981"/>
                  <a:pt x="28588" y="1753"/>
                </a:cubicBezTo>
                <a:cubicBezTo>
                  <a:pt x="26971" y="924"/>
                  <a:pt x="25197" y="419"/>
                  <a:pt x="23398" y="178"/>
                </a:cubicBezTo>
                <a:cubicBezTo>
                  <a:pt x="22526" y="59"/>
                  <a:pt x="21646" y="1"/>
                  <a:pt x="20766" y="1"/>
                </a:cubicBezTo>
                <a:close/>
              </a:path>
            </a:pathLst>
          </a:custGeom>
          <a:solidFill>
            <a:srgbClr val="FEE7D1">
              <a:alpha val="45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7"/>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7"/>
          <p:cNvSpPr/>
          <p:nvPr/>
        </p:nvSpPr>
        <p:spPr>
          <a:xfrm>
            <a:off x="-448200" y="4128326"/>
            <a:ext cx="5020178" cy="745801"/>
          </a:xfrm>
          <a:custGeom>
            <a:avLst/>
            <a:gdLst/>
            <a:ahLst/>
            <a:cxnLst/>
            <a:rect l="l" t="t" r="r" b="b"/>
            <a:pathLst>
              <a:path w="20646" h="2629" extrusionOk="0">
                <a:moveTo>
                  <a:pt x="7919" y="1"/>
                </a:moveTo>
                <a:cubicBezTo>
                  <a:pt x="6568" y="1"/>
                  <a:pt x="0" y="2628"/>
                  <a:pt x="0" y="2628"/>
                </a:cubicBezTo>
                <a:lnTo>
                  <a:pt x="20645" y="2628"/>
                </a:lnTo>
                <a:cubicBezTo>
                  <a:pt x="20645" y="2628"/>
                  <a:pt x="18108" y="1890"/>
                  <a:pt x="16881" y="1401"/>
                </a:cubicBezTo>
                <a:cubicBezTo>
                  <a:pt x="16651" y="1309"/>
                  <a:pt x="16341" y="1272"/>
                  <a:pt x="15988" y="1272"/>
                </a:cubicBezTo>
                <a:cubicBezTo>
                  <a:pt x="14457" y="1272"/>
                  <a:pt x="12130" y="1973"/>
                  <a:pt x="12130" y="1973"/>
                </a:cubicBezTo>
                <a:cubicBezTo>
                  <a:pt x="12130" y="1973"/>
                  <a:pt x="9095" y="174"/>
                  <a:pt x="8026" y="8"/>
                </a:cubicBezTo>
                <a:cubicBezTo>
                  <a:pt x="7995" y="3"/>
                  <a:pt x="7960" y="1"/>
                  <a:pt x="7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8" name="Google Shape;388;p27"/>
          <p:cNvGrpSpPr/>
          <p:nvPr/>
        </p:nvGrpSpPr>
        <p:grpSpPr>
          <a:xfrm>
            <a:off x="-107327" y="376963"/>
            <a:ext cx="2330241" cy="978521"/>
            <a:chOff x="-215800" y="539500"/>
            <a:chExt cx="2094787" cy="879649"/>
          </a:xfrm>
        </p:grpSpPr>
        <p:sp>
          <p:nvSpPr>
            <p:cNvPr id="389" name="Google Shape;389;p27"/>
            <p:cNvSpPr/>
            <p:nvPr/>
          </p:nvSpPr>
          <p:spPr>
            <a:xfrm>
              <a:off x="999438" y="539500"/>
              <a:ext cx="879549" cy="879649"/>
            </a:xfrm>
            <a:custGeom>
              <a:avLst/>
              <a:gdLst/>
              <a:ahLst/>
              <a:cxnLst/>
              <a:rect l="l" t="t" r="r" b="b"/>
              <a:pathLst>
                <a:path w="8814" h="8815" extrusionOk="0">
                  <a:moveTo>
                    <a:pt x="4411" y="1"/>
                  </a:moveTo>
                  <a:cubicBezTo>
                    <a:pt x="1974" y="1"/>
                    <a:pt x="0" y="1974"/>
                    <a:pt x="0" y="4403"/>
                  </a:cubicBezTo>
                  <a:cubicBezTo>
                    <a:pt x="0" y="6841"/>
                    <a:pt x="1974" y="8814"/>
                    <a:pt x="4411" y="8814"/>
                  </a:cubicBezTo>
                  <a:cubicBezTo>
                    <a:pt x="6841" y="8814"/>
                    <a:pt x="8814" y="6841"/>
                    <a:pt x="8814" y="4403"/>
                  </a:cubicBezTo>
                  <a:cubicBezTo>
                    <a:pt x="8814" y="1974"/>
                    <a:pt x="6841" y="1"/>
                    <a:pt x="44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7"/>
            <p:cNvSpPr/>
            <p:nvPr/>
          </p:nvSpPr>
          <p:spPr>
            <a:xfrm>
              <a:off x="-215800" y="845375"/>
              <a:ext cx="1663558" cy="267898"/>
            </a:xfrm>
            <a:custGeom>
              <a:avLst/>
              <a:gdLst/>
              <a:ahLst/>
              <a:cxnLst/>
              <a:rect l="l" t="t" r="r" b="b"/>
              <a:pathLst>
                <a:path w="10929" h="1760" extrusionOk="0">
                  <a:moveTo>
                    <a:pt x="7692" y="0"/>
                  </a:moveTo>
                  <a:cubicBezTo>
                    <a:pt x="6853" y="0"/>
                    <a:pt x="6018" y="243"/>
                    <a:pt x="5282" y="657"/>
                  </a:cubicBezTo>
                  <a:cubicBezTo>
                    <a:pt x="4691" y="992"/>
                    <a:pt x="4056" y="1443"/>
                    <a:pt x="3427" y="1443"/>
                  </a:cubicBezTo>
                  <a:cubicBezTo>
                    <a:pt x="3279" y="1443"/>
                    <a:pt x="3132" y="1418"/>
                    <a:pt x="2986" y="1361"/>
                  </a:cubicBezTo>
                  <a:cubicBezTo>
                    <a:pt x="2720" y="1262"/>
                    <a:pt x="2505" y="1071"/>
                    <a:pt x="2264" y="914"/>
                  </a:cubicBezTo>
                  <a:cubicBezTo>
                    <a:pt x="1836" y="630"/>
                    <a:pt x="1326" y="491"/>
                    <a:pt x="813" y="491"/>
                  </a:cubicBezTo>
                  <a:cubicBezTo>
                    <a:pt x="711" y="491"/>
                    <a:pt x="608" y="496"/>
                    <a:pt x="507" y="507"/>
                  </a:cubicBezTo>
                  <a:cubicBezTo>
                    <a:pt x="324" y="914"/>
                    <a:pt x="158" y="1336"/>
                    <a:pt x="1" y="1759"/>
                  </a:cubicBezTo>
                  <a:lnTo>
                    <a:pt x="10862" y="1759"/>
                  </a:lnTo>
                  <a:cubicBezTo>
                    <a:pt x="10879" y="1759"/>
                    <a:pt x="10904" y="1751"/>
                    <a:pt x="10928" y="1751"/>
                  </a:cubicBezTo>
                  <a:cubicBezTo>
                    <a:pt x="10390" y="831"/>
                    <a:pt x="9395" y="217"/>
                    <a:pt x="8350" y="51"/>
                  </a:cubicBezTo>
                  <a:cubicBezTo>
                    <a:pt x="8132" y="17"/>
                    <a:pt x="7912" y="0"/>
                    <a:pt x="769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p:cSld name="CUSTOM_24">
    <p:spTree>
      <p:nvGrpSpPr>
        <p:cNvPr id="1" name="Shape 431"/>
        <p:cNvGrpSpPr/>
        <p:nvPr/>
      </p:nvGrpSpPr>
      <p:grpSpPr>
        <a:xfrm>
          <a:off x="0" y="0"/>
          <a:ext cx="0" cy="0"/>
          <a:chOff x="0" y="0"/>
          <a:chExt cx="0" cy="0"/>
        </a:xfrm>
      </p:grpSpPr>
      <p:sp>
        <p:nvSpPr>
          <p:cNvPr id="432" name="Google Shape;432;p32"/>
          <p:cNvSpPr/>
          <p:nvPr/>
        </p:nvSpPr>
        <p:spPr>
          <a:xfrm>
            <a:off x="-476800" y="3661425"/>
            <a:ext cx="4318307" cy="1482110"/>
          </a:xfrm>
          <a:custGeom>
            <a:avLst/>
            <a:gdLst/>
            <a:ahLst/>
            <a:cxnLst/>
            <a:rect l="l" t="t" r="r" b="b"/>
            <a:pathLst>
              <a:path w="50245" h="24827" extrusionOk="0">
                <a:moveTo>
                  <a:pt x="18793" y="0"/>
                </a:moveTo>
                <a:cubicBezTo>
                  <a:pt x="14891" y="0"/>
                  <a:pt x="10880" y="1633"/>
                  <a:pt x="7570" y="4497"/>
                </a:cubicBezTo>
                <a:cubicBezTo>
                  <a:pt x="5713" y="6105"/>
                  <a:pt x="4088" y="8095"/>
                  <a:pt x="2819" y="10400"/>
                </a:cubicBezTo>
                <a:cubicBezTo>
                  <a:pt x="1120" y="13484"/>
                  <a:pt x="75" y="17132"/>
                  <a:pt x="25" y="21179"/>
                </a:cubicBezTo>
                <a:lnTo>
                  <a:pt x="25" y="21560"/>
                </a:lnTo>
                <a:lnTo>
                  <a:pt x="17" y="21560"/>
                </a:lnTo>
                <a:cubicBezTo>
                  <a:pt x="9" y="22107"/>
                  <a:pt x="9" y="22654"/>
                  <a:pt x="0" y="23210"/>
                </a:cubicBezTo>
                <a:cubicBezTo>
                  <a:pt x="0" y="23334"/>
                  <a:pt x="0" y="23459"/>
                  <a:pt x="0" y="23591"/>
                </a:cubicBezTo>
                <a:cubicBezTo>
                  <a:pt x="0" y="23998"/>
                  <a:pt x="0" y="24412"/>
                  <a:pt x="0" y="24827"/>
                </a:cubicBezTo>
                <a:lnTo>
                  <a:pt x="50245" y="24827"/>
                </a:lnTo>
                <a:cubicBezTo>
                  <a:pt x="50187" y="24412"/>
                  <a:pt x="50112" y="23998"/>
                  <a:pt x="50021" y="23591"/>
                </a:cubicBezTo>
                <a:cubicBezTo>
                  <a:pt x="49996" y="23459"/>
                  <a:pt x="49963" y="23334"/>
                  <a:pt x="49930" y="23210"/>
                </a:cubicBezTo>
                <a:cubicBezTo>
                  <a:pt x="48323" y="16767"/>
                  <a:pt x="42483" y="11552"/>
                  <a:pt x="35576" y="11552"/>
                </a:cubicBezTo>
                <a:cubicBezTo>
                  <a:pt x="35532" y="11552"/>
                  <a:pt x="35489" y="11552"/>
                  <a:pt x="35445" y="11553"/>
                </a:cubicBezTo>
                <a:cubicBezTo>
                  <a:pt x="33770" y="11553"/>
                  <a:pt x="32261" y="10549"/>
                  <a:pt x="31606" y="9007"/>
                </a:cubicBezTo>
                <a:cubicBezTo>
                  <a:pt x="28678" y="2716"/>
                  <a:pt x="23827" y="0"/>
                  <a:pt x="18793" y="0"/>
                </a:cubicBezTo>
                <a:close/>
              </a:path>
            </a:pathLst>
          </a:custGeom>
          <a:solidFill>
            <a:srgbClr val="FEE7D1">
              <a:alpha val="45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2"/>
          <p:cNvSpPr/>
          <p:nvPr/>
        </p:nvSpPr>
        <p:spPr>
          <a:xfrm flipH="1">
            <a:off x="5517074" y="4196320"/>
            <a:ext cx="3769976" cy="685548"/>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2"/>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5" name="Google Shape;435;p32"/>
          <p:cNvGrpSpPr/>
          <p:nvPr/>
        </p:nvGrpSpPr>
        <p:grpSpPr>
          <a:xfrm>
            <a:off x="275183" y="4426617"/>
            <a:ext cx="863521" cy="447752"/>
            <a:chOff x="5520325" y="4929375"/>
            <a:chExt cx="256025" cy="132750"/>
          </a:xfrm>
        </p:grpSpPr>
        <p:sp>
          <p:nvSpPr>
            <p:cNvPr id="436" name="Google Shape;436;p32"/>
            <p:cNvSpPr/>
            <p:nvPr/>
          </p:nvSpPr>
          <p:spPr>
            <a:xfrm>
              <a:off x="5520325" y="4929375"/>
              <a:ext cx="256025" cy="132750"/>
            </a:xfrm>
            <a:custGeom>
              <a:avLst/>
              <a:gdLst/>
              <a:ahLst/>
              <a:cxnLst/>
              <a:rect l="l" t="t" r="r" b="b"/>
              <a:pathLst>
                <a:path w="10241" h="5310" extrusionOk="0">
                  <a:moveTo>
                    <a:pt x="5188" y="0"/>
                  </a:moveTo>
                  <a:cubicBezTo>
                    <a:pt x="4795" y="0"/>
                    <a:pt x="4358" y="5"/>
                    <a:pt x="3943" y="5"/>
                  </a:cubicBezTo>
                  <a:cubicBezTo>
                    <a:pt x="3811" y="5"/>
                    <a:pt x="3682" y="4"/>
                    <a:pt x="3558" y="3"/>
                  </a:cubicBezTo>
                  <a:cubicBezTo>
                    <a:pt x="3508" y="2"/>
                    <a:pt x="3458" y="1"/>
                    <a:pt x="3409" y="1"/>
                  </a:cubicBezTo>
                  <a:cubicBezTo>
                    <a:pt x="2667" y="1"/>
                    <a:pt x="2016" y="142"/>
                    <a:pt x="1278" y="1106"/>
                  </a:cubicBezTo>
                  <a:cubicBezTo>
                    <a:pt x="1145" y="1272"/>
                    <a:pt x="1029" y="1496"/>
                    <a:pt x="921" y="1753"/>
                  </a:cubicBezTo>
                  <a:cubicBezTo>
                    <a:pt x="656" y="2109"/>
                    <a:pt x="365" y="2441"/>
                    <a:pt x="26" y="2731"/>
                  </a:cubicBezTo>
                  <a:cubicBezTo>
                    <a:pt x="1" y="2756"/>
                    <a:pt x="1" y="2781"/>
                    <a:pt x="17" y="2806"/>
                  </a:cubicBezTo>
                  <a:cubicBezTo>
                    <a:pt x="26" y="2822"/>
                    <a:pt x="42" y="2822"/>
                    <a:pt x="59" y="2822"/>
                  </a:cubicBezTo>
                  <a:cubicBezTo>
                    <a:pt x="67" y="2822"/>
                    <a:pt x="84" y="2822"/>
                    <a:pt x="92" y="2814"/>
                  </a:cubicBezTo>
                  <a:cubicBezTo>
                    <a:pt x="341" y="2598"/>
                    <a:pt x="573" y="2358"/>
                    <a:pt x="780" y="2109"/>
                  </a:cubicBezTo>
                  <a:lnTo>
                    <a:pt x="780" y="2109"/>
                  </a:lnTo>
                  <a:cubicBezTo>
                    <a:pt x="349" y="3303"/>
                    <a:pt x="84" y="4928"/>
                    <a:pt x="26" y="5309"/>
                  </a:cubicBezTo>
                  <a:lnTo>
                    <a:pt x="1045" y="5309"/>
                  </a:lnTo>
                  <a:lnTo>
                    <a:pt x="1501" y="4008"/>
                  </a:lnTo>
                  <a:lnTo>
                    <a:pt x="1700" y="5309"/>
                  </a:lnTo>
                  <a:lnTo>
                    <a:pt x="2596" y="5309"/>
                  </a:lnTo>
                  <a:lnTo>
                    <a:pt x="2289" y="3767"/>
                  </a:lnTo>
                  <a:lnTo>
                    <a:pt x="4436" y="3767"/>
                  </a:lnTo>
                  <a:cubicBezTo>
                    <a:pt x="4436" y="3767"/>
                    <a:pt x="4470" y="4099"/>
                    <a:pt x="4470" y="4190"/>
                  </a:cubicBezTo>
                  <a:cubicBezTo>
                    <a:pt x="4470" y="4265"/>
                    <a:pt x="4121" y="4986"/>
                    <a:pt x="3964" y="5309"/>
                  </a:cubicBezTo>
                  <a:lnTo>
                    <a:pt x="4926" y="5309"/>
                  </a:lnTo>
                  <a:lnTo>
                    <a:pt x="5531" y="3900"/>
                  </a:lnTo>
                  <a:lnTo>
                    <a:pt x="5763" y="5309"/>
                  </a:lnTo>
                  <a:lnTo>
                    <a:pt x="6542" y="5309"/>
                  </a:lnTo>
                  <a:cubicBezTo>
                    <a:pt x="6526" y="4820"/>
                    <a:pt x="6501" y="3867"/>
                    <a:pt x="6509" y="3577"/>
                  </a:cubicBezTo>
                  <a:cubicBezTo>
                    <a:pt x="6526" y="3162"/>
                    <a:pt x="6716" y="2739"/>
                    <a:pt x="6716" y="2739"/>
                  </a:cubicBezTo>
                  <a:cubicBezTo>
                    <a:pt x="6716" y="2739"/>
                    <a:pt x="6799" y="2996"/>
                    <a:pt x="7065" y="3005"/>
                  </a:cubicBezTo>
                  <a:cubicBezTo>
                    <a:pt x="7069" y="3005"/>
                    <a:pt x="7074" y="3005"/>
                    <a:pt x="7079" y="3005"/>
                  </a:cubicBezTo>
                  <a:cubicBezTo>
                    <a:pt x="7331" y="3005"/>
                    <a:pt x="7587" y="2582"/>
                    <a:pt x="7587" y="2582"/>
                  </a:cubicBezTo>
                  <a:cubicBezTo>
                    <a:pt x="7587" y="2582"/>
                    <a:pt x="7753" y="2689"/>
                    <a:pt x="7985" y="2706"/>
                  </a:cubicBezTo>
                  <a:cubicBezTo>
                    <a:pt x="8030" y="2707"/>
                    <a:pt x="8072" y="2708"/>
                    <a:pt x="8112" y="2708"/>
                  </a:cubicBezTo>
                  <a:cubicBezTo>
                    <a:pt x="8348" y="2708"/>
                    <a:pt x="8482" y="2689"/>
                    <a:pt x="8482" y="2689"/>
                  </a:cubicBezTo>
                  <a:cubicBezTo>
                    <a:pt x="8482" y="2689"/>
                    <a:pt x="8648" y="3104"/>
                    <a:pt x="8740" y="3402"/>
                  </a:cubicBezTo>
                  <a:cubicBezTo>
                    <a:pt x="8839" y="3709"/>
                    <a:pt x="9312" y="4696"/>
                    <a:pt x="9734" y="5119"/>
                  </a:cubicBezTo>
                  <a:cubicBezTo>
                    <a:pt x="9801" y="5185"/>
                    <a:pt x="9867" y="5243"/>
                    <a:pt x="9917" y="5293"/>
                  </a:cubicBezTo>
                  <a:lnTo>
                    <a:pt x="10240" y="4978"/>
                  </a:lnTo>
                  <a:cubicBezTo>
                    <a:pt x="10099" y="4870"/>
                    <a:pt x="9826" y="4630"/>
                    <a:pt x="9552" y="4124"/>
                  </a:cubicBezTo>
                  <a:cubicBezTo>
                    <a:pt x="9262" y="3585"/>
                    <a:pt x="9196" y="3054"/>
                    <a:pt x="9038" y="2582"/>
                  </a:cubicBezTo>
                  <a:cubicBezTo>
                    <a:pt x="8880" y="2109"/>
                    <a:pt x="8516" y="1015"/>
                    <a:pt x="8284" y="766"/>
                  </a:cubicBezTo>
                  <a:cubicBezTo>
                    <a:pt x="8068" y="517"/>
                    <a:pt x="7836" y="409"/>
                    <a:pt x="7471" y="335"/>
                  </a:cubicBezTo>
                  <a:cubicBezTo>
                    <a:pt x="7098" y="252"/>
                    <a:pt x="6534" y="36"/>
                    <a:pt x="5945" y="11"/>
                  </a:cubicBezTo>
                  <a:cubicBezTo>
                    <a:pt x="5733" y="3"/>
                    <a:pt x="5472" y="0"/>
                    <a:pt x="5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2"/>
            <p:cNvSpPr/>
            <p:nvPr/>
          </p:nvSpPr>
          <p:spPr>
            <a:xfrm>
              <a:off x="5717450" y="4969250"/>
              <a:ext cx="7075" cy="7050"/>
            </a:xfrm>
            <a:custGeom>
              <a:avLst/>
              <a:gdLst/>
              <a:ahLst/>
              <a:cxnLst/>
              <a:rect l="l" t="t" r="r" b="b"/>
              <a:pathLst>
                <a:path w="283" h="282" extrusionOk="0">
                  <a:moveTo>
                    <a:pt x="141" y="0"/>
                  </a:moveTo>
                  <a:cubicBezTo>
                    <a:pt x="67" y="0"/>
                    <a:pt x="1" y="66"/>
                    <a:pt x="1" y="141"/>
                  </a:cubicBezTo>
                  <a:cubicBezTo>
                    <a:pt x="1" y="216"/>
                    <a:pt x="67" y="282"/>
                    <a:pt x="141" y="282"/>
                  </a:cubicBezTo>
                  <a:cubicBezTo>
                    <a:pt x="216" y="282"/>
                    <a:pt x="282" y="216"/>
                    <a:pt x="282" y="141"/>
                  </a:cubicBezTo>
                  <a:cubicBezTo>
                    <a:pt x="282" y="66"/>
                    <a:pt x="216" y="0"/>
                    <a:pt x="1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8" name="Google Shape;438;p32"/>
          <p:cNvGrpSpPr/>
          <p:nvPr/>
        </p:nvGrpSpPr>
        <p:grpSpPr>
          <a:xfrm>
            <a:off x="1314882" y="4426617"/>
            <a:ext cx="863521" cy="447752"/>
            <a:chOff x="5520325" y="4929375"/>
            <a:chExt cx="256025" cy="132750"/>
          </a:xfrm>
        </p:grpSpPr>
        <p:sp>
          <p:nvSpPr>
            <p:cNvPr id="439" name="Google Shape;439;p32"/>
            <p:cNvSpPr/>
            <p:nvPr/>
          </p:nvSpPr>
          <p:spPr>
            <a:xfrm>
              <a:off x="5520325" y="4929375"/>
              <a:ext cx="256025" cy="132750"/>
            </a:xfrm>
            <a:custGeom>
              <a:avLst/>
              <a:gdLst/>
              <a:ahLst/>
              <a:cxnLst/>
              <a:rect l="l" t="t" r="r" b="b"/>
              <a:pathLst>
                <a:path w="10241" h="5310" extrusionOk="0">
                  <a:moveTo>
                    <a:pt x="5188" y="0"/>
                  </a:moveTo>
                  <a:cubicBezTo>
                    <a:pt x="4795" y="0"/>
                    <a:pt x="4358" y="5"/>
                    <a:pt x="3943" y="5"/>
                  </a:cubicBezTo>
                  <a:cubicBezTo>
                    <a:pt x="3811" y="5"/>
                    <a:pt x="3682" y="4"/>
                    <a:pt x="3558" y="3"/>
                  </a:cubicBezTo>
                  <a:cubicBezTo>
                    <a:pt x="3508" y="2"/>
                    <a:pt x="3458" y="1"/>
                    <a:pt x="3409" y="1"/>
                  </a:cubicBezTo>
                  <a:cubicBezTo>
                    <a:pt x="2667" y="1"/>
                    <a:pt x="2016" y="142"/>
                    <a:pt x="1278" y="1106"/>
                  </a:cubicBezTo>
                  <a:cubicBezTo>
                    <a:pt x="1145" y="1272"/>
                    <a:pt x="1029" y="1496"/>
                    <a:pt x="921" y="1753"/>
                  </a:cubicBezTo>
                  <a:cubicBezTo>
                    <a:pt x="656" y="2109"/>
                    <a:pt x="365" y="2441"/>
                    <a:pt x="26" y="2731"/>
                  </a:cubicBezTo>
                  <a:cubicBezTo>
                    <a:pt x="1" y="2756"/>
                    <a:pt x="1" y="2781"/>
                    <a:pt x="17" y="2806"/>
                  </a:cubicBezTo>
                  <a:cubicBezTo>
                    <a:pt x="26" y="2822"/>
                    <a:pt x="42" y="2822"/>
                    <a:pt x="59" y="2822"/>
                  </a:cubicBezTo>
                  <a:cubicBezTo>
                    <a:pt x="67" y="2822"/>
                    <a:pt x="84" y="2822"/>
                    <a:pt x="92" y="2814"/>
                  </a:cubicBezTo>
                  <a:cubicBezTo>
                    <a:pt x="341" y="2598"/>
                    <a:pt x="573" y="2358"/>
                    <a:pt x="780" y="2109"/>
                  </a:cubicBezTo>
                  <a:lnTo>
                    <a:pt x="780" y="2109"/>
                  </a:lnTo>
                  <a:cubicBezTo>
                    <a:pt x="349" y="3303"/>
                    <a:pt x="84" y="4928"/>
                    <a:pt x="26" y="5309"/>
                  </a:cubicBezTo>
                  <a:lnTo>
                    <a:pt x="1045" y="5309"/>
                  </a:lnTo>
                  <a:lnTo>
                    <a:pt x="1501" y="4008"/>
                  </a:lnTo>
                  <a:lnTo>
                    <a:pt x="1700" y="5309"/>
                  </a:lnTo>
                  <a:lnTo>
                    <a:pt x="2596" y="5309"/>
                  </a:lnTo>
                  <a:lnTo>
                    <a:pt x="2289" y="3767"/>
                  </a:lnTo>
                  <a:lnTo>
                    <a:pt x="4436" y="3767"/>
                  </a:lnTo>
                  <a:cubicBezTo>
                    <a:pt x="4436" y="3767"/>
                    <a:pt x="4470" y="4099"/>
                    <a:pt x="4470" y="4190"/>
                  </a:cubicBezTo>
                  <a:cubicBezTo>
                    <a:pt x="4470" y="4265"/>
                    <a:pt x="4121" y="4986"/>
                    <a:pt x="3964" y="5309"/>
                  </a:cubicBezTo>
                  <a:lnTo>
                    <a:pt x="4926" y="5309"/>
                  </a:lnTo>
                  <a:lnTo>
                    <a:pt x="5531" y="3900"/>
                  </a:lnTo>
                  <a:lnTo>
                    <a:pt x="5763" y="5309"/>
                  </a:lnTo>
                  <a:lnTo>
                    <a:pt x="6542" y="5309"/>
                  </a:lnTo>
                  <a:cubicBezTo>
                    <a:pt x="6526" y="4820"/>
                    <a:pt x="6501" y="3867"/>
                    <a:pt x="6509" y="3577"/>
                  </a:cubicBezTo>
                  <a:cubicBezTo>
                    <a:pt x="6526" y="3162"/>
                    <a:pt x="6716" y="2739"/>
                    <a:pt x="6716" y="2739"/>
                  </a:cubicBezTo>
                  <a:cubicBezTo>
                    <a:pt x="6716" y="2739"/>
                    <a:pt x="6799" y="2996"/>
                    <a:pt x="7065" y="3005"/>
                  </a:cubicBezTo>
                  <a:cubicBezTo>
                    <a:pt x="7069" y="3005"/>
                    <a:pt x="7074" y="3005"/>
                    <a:pt x="7079" y="3005"/>
                  </a:cubicBezTo>
                  <a:cubicBezTo>
                    <a:pt x="7331" y="3005"/>
                    <a:pt x="7587" y="2582"/>
                    <a:pt x="7587" y="2582"/>
                  </a:cubicBezTo>
                  <a:cubicBezTo>
                    <a:pt x="7587" y="2582"/>
                    <a:pt x="7753" y="2689"/>
                    <a:pt x="7985" y="2706"/>
                  </a:cubicBezTo>
                  <a:cubicBezTo>
                    <a:pt x="8030" y="2707"/>
                    <a:pt x="8072" y="2708"/>
                    <a:pt x="8112" y="2708"/>
                  </a:cubicBezTo>
                  <a:cubicBezTo>
                    <a:pt x="8348" y="2708"/>
                    <a:pt x="8482" y="2689"/>
                    <a:pt x="8482" y="2689"/>
                  </a:cubicBezTo>
                  <a:cubicBezTo>
                    <a:pt x="8482" y="2689"/>
                    <a:pt x="8648" y="3104"/>
                    <a:pt x="8740" y="3402"/>
                  </a:cubicBezTo>
                  <a:cubicBezTo>
                    <a:pt x="8839" y="3709"/>
                    <a:pt x="9312" y="4696"/>
                    <a:pt x="9734" y="5119"/>
                  </a:cubicBezTo>
                  <a:cubicBezTo>
                    <a:pt x="9801" y="5185"/>
                    <a:pt x="9867" y="5243"/>
                    <a:pt x="9917" y="5293"/>
                  </a:cubicBezTo>
                  <a:lnTo>
                    <a:pt x="10240" y="4978"/>
                  </a:lnTo>
                  <a:cubicBezTo>
                    <a:pt x="10099" y="4870"/>
                    <a:pt x="9826" y="4630"/>
                    <a:pt x="9552" y="4124"/>
                  </a:cubicBezTo>
                  <a:cubicBezTo>
                    <a:pt x="9262" y="3585"/>
                    <a:pt x="9196" y="3054"/>
                    <a:pt x="9038" y="2582"/>
                  </a:cubicBezTo>
                  <a:cubicBezTo>
                    <a:pt x="8880" y="2109"/>
                    <a:pt x="8516" y="1015"/>
                    <a:pt x="8284" y="766"/>
                  </a:cubicBezTo>
                  <a:cubicBezTo>
                    <a:pt x="8068" y="517"/>
                    <a:pt x="7836" y="409"/>
                    <a:pt x="7471" y="335"/>
                  </a:cubicBezTo>
                  <a:cubicBezTo>
                    <a:pt x="7098" y="252"/>
                    <a:pt x="6534" y="36"/>
                    <a:pt x="5945" y="11"/>
                  </a:cubicBezTo>
                  <a:cubicBezTo>
                    <a:pt x="5733" y="3"/>
                    <a:pt x="5472" y="0"/>
                    <a:pt x="5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2"/>
            <p:cNvSpPr/>
            <p:nvPr/>
          </p:nvSpPr>
          <p:spPr>
            <a:xfrm>
              <a:off x="5717450" y="4969250"/>
              <a:ext cx="7075" cy="7050"/>
            </a:xfrm>
            <a:custGeom>
              <a:avLst/>
              <a:gdLst/>
              <a:ahLst/>
              <a:cxnLst/>
              <a:rect l="l" t="t" r="r" b="b"/>
              <a:pathLst>
                <a:path w="283" h="282" extrusionOk="0">
                  <a:moveTo>
                    <a:pt x="141" y="0"/>
                  </a:moveTo>
                  <a:cubicBezTo>
                    <a:pt x="67" y="0"/>
                    <a:pt x="1" y="66"/>
                    <a:pt x="1" y="141"/>
                  </a:cubicBezTo>
                  <a:cubicBezTo>
                    <a:pt x="1" y="216"/>
                    <a:pt x="67" y="282"/>
                    <a:pt x="141" y="282"/>
                  </a:cubicBezTo>
                  <a:cubicBezTo>
                    <a:pt x="216" y="282"/>
                    <a:pt x="282" y="216"/>
                    <a:pt x="282" y="141"/>
                  </a:cubicBezTo>
                  <a:cubicBezTo>
                    <a:pt x="282" y="66"/>
                    <a:pt x="216" y="0"/>
                    <a:pt x="1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1" name="Google Shape;441;p32"/>
          <p:cNvSpPr/>
          <p:nvPr/>
        </p:nvSpPr>
        <p:spPr>
          <a:xfrm>
            <a:off x="-416000" y="393276"/>
            <a:ext cx="2023750" cy="325890"/>
          </a:xfrm>
          <a:custGeom>
            <a:avLst/>
            <a:gdLst/>
            <a:ahLst/>
            <a:cxnLst/>
            <a:rect l="l" t="t" r="r" b="b"/>
            <a:pathLst>
              <a:path w="10929" h="1760" extrusionOk="0">
                <a:moveTo>
                  <a:pt x="7692" y="0"/>
                </a:moveTo>
                <a:cubicBezTo>
                  <a:pt x="6853" y="0"/>
                  <a:pt x="6018" y="243"/>
                  <a:pt x="5282" y="657"/>
                </a:cubicBezTo>
                <a:cubicBezTo>
                  <a:pt x="4691" y="992"/>
                  <a:pt x="4056" y="1443"/>
                  <a:pt x="3427" y="1443"/>
                </a:cubicBezTo>
                <a:cubicBezTo>
                  <a:pt x="3279" y="1443"/>
                  <a:pt x="3132" y="1418"/>
                  <a:pt x="2986" y="1361"/>
                </a:cubicBezTo>
                <a:cubicBezTo>
                  <a:pt x="2720" y="1262"/>
                  <a:pt x="2505" y="1071"/>
                  <a:pt x="2264" y="914"/>
                </a:cubicBezTo>
                <a:cubicBezTo>
                  <a:pt x="1836" y="630"/>
                  <a:pt x="1326" y="491"/>
                  <a:pt x="813" y="491"/>
                </a:cubicBezTo>
                <a:cubicBezTo>
                  <a:pt x="711" y="491"/>
                  <a:pt x="608" y="496"/>
                  <a:pt x="507" y="507"/>
                </a:cubicBezTo>
                <a:cubicBezTo>
                  <a:pt x="324" y="914"/>
                  <a:pt x="158" y="1336"/>
                  <a:pt x="1" y="1759"/>
                </a:cubicBezTo>
                <a:lnTo>
                  <a:pt x="10862" y="1759"/>
                </a:lnTo>
                <a:cubicBezTo>
                  <a:pt x="10879" y="1759"/>
                  <a:pt x="10904" y="1751"/>
                  <a:pt x="10928" y="1751"/>
                </a:cubicBezTo>
                <a:cubicBezTo>
                  <a:pt x="10390" y="831"/>
                  <a:pt x="9395" y="217"/>
                  <a:pt x="8350" y="51"/>
                </a:cubicBezTo>
                <a:cubicBezTo>
                  <a:pt x="8132" y="17"/>
                  <a:pt x="7912" y="0"/>
                  <a:pt x="76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1">
  <p:cSld name="CUSTOM_25">
    <p:spTree>
      <p:nvGrpSpPr>
        <p:cNvPr id="1" name="Shape 442"/>
        <p:cNvGrpSpPr/>
        <p:nvPr/>
      </p:nvGrpSpPr>
      <p:grpSpPr>
        <a:xfrm>
          <a:off x="0" y="0"/>
          <a:ext cx="0" cy="0"/>
          <a:chOff x="0" y="0"/>
          <a:chExt cx="0" cy="0"/>
        </a:xfrm>
      </p:grpSpPr>
      <p:grpSp>
        <p:nvGrpSpPr>
          <p:cNvPr id="443" name="Google Shape;443;p33"/>
          <p:cNvGrpSpPr/>
          <p:nvPr/>
        </p:nvGrpSpPr>
        <p:grpSpPr>
          <a:xfrm>
            <a:off x="0" y="4131969"/>
            <a:ext cx="9144215" cy="1010056"/>
            <a:chOff x="0" y="4131969"/>
            <a:chExt cx="9144215" cy="1010056"/>
          </a:xfrm>
        </p:grpSpPr>
        <p:sp>
          <p:nvSpPr>
            <p:cNvPr id="444" name="Google Shape;444;p33"/>
            <p:cNvSpPr/>
            <p:nvPr/>
          </p:nvSpPr>
          <p:spPr>
            <a:xfrm>
              <a:off x="0" y="4228731"/>
              <a:ext cx="2776765" cy="645034"/>
            </a:xfrm>
            <a:custGeom>
              <a:avLst/>
              <a:gdLst/>
              <a:ahLst/>
              <a:cxnLst/>
              <a:rect l="l" t="t" r="r" b="b"/>
              <a:pathLst>
                <a:path w="43156" h="10025" extrusionOk="0">
                  <a:moveTo>
                    <a:pt x="12321" y="0"/>
                  </a:moveTo>
                  <a:lnTo>
                    <a:pt x="10455" y="58"/>
                  </a:lnTo>
                  <a:lnTo>
                    <a:pt x="6733" y="4021"/>
                  </a:lnTo>
                  <a:lnTo>
                    <a:pt x="5157" y="3383"/>
                  </a:lnTo>
                  <a:lnTo>
                    <a:pt x="1227" y="5663"/>
                  </a:lnTo>
                  <a:cubicBezTo>
                    <a:pt x="829" y="6724"/>
                    <a:pt x="489" y="7885"/>
                    <a:pt x="199" y="9137"/>
                  </a:cubicBezTo>
                  <a:cubicBezTo>
                    <a:pt x="149" y="9336"/>
                    <a:pt x="108" y="9543"/>
                    <a:pt x="58" y="9751"/>
                  </a:cubicBezTo>
                  <a:cubicBezTo>
                    <a:pt x="42" y="9842"/>
                    <a:pt x="17" y="9933"/>
                    <a:pt x="0" y="10024"/>
                  </a:cubicBezTo>
                  <a:lnTo>
                    <a:pt x="43155" y="10024"/>
                  </a:lnTo>
                  <a:cubicBezTo>
                    <a:pt x="43073" y="9933"/>
                    <a:pt x="42981" y="9842"/>
                    <a:pt x="42898" y="9759"/>
                  </a:cubicBezTo>
                  <a:cubicBezTo>
                    <a:pt x="42675" y="9535"/>
                    <a:pt x="42442" y="9319"/>
                    <a:pt x="42210" y="9112"/>
                  </a:cubicBezTo>
                  <a:lnTo>
                    <a:pt x="42194" y="9096"/>
                  </a:lnTo>
                  <a:lnTo>
                    <a:pt x="41074" y="8225"/>
                  </a:lnTo>
                  <a:cubicBezTo>
                    <a:pt x="40320" y="7703"/>
                    <a:pt x="39507" y="7255"/>
                    <a:pt x="38637" y="6882"/>
                  </a:cubicBezTo>
                  <a:lnTo>
                    <a:pt x="38629" y="6882"/>
                  </a:lnTo>
                  <a:cubicBezTo>
                    <a:pt x="38620" y="6874"/>
                    <a:pt x="38612" y="6874"/>
                    <a:pt x="38604" y="6874"/>
                  </a:cubicBezTo>
                  <a:cubicBezTo>
                    <a:pt x="38073" y="6641"/>
                    <a:pt x="37526" y="6451"/>
                    <a:pt x="36954" y="6285"/>
                  </a:cubicBezTo>
                  <a:cubicBezTo>
                    <a:pt x="36879" y="6260"/>
                    <a:pt x="36804" y="6235"/>
                    <a:pt x="36730" y="6219"/>
                  </a:cubicBezTo>
                  <a:cubicBezTo>
                    <a:pt x="34276" y="5522"/>
                    <a:pt x="31589" y="4925"/>
                    <a:pt x="29649" y="3151"/>
                  </a:cubicBezTo>
                  <a:cubicBezTo>
                    <a:pt x="29558" y="3076"/>
                    <a:pt x="29475" y="2993"/>
                    <a:pt x="29384" y="2910"/>
                  </a:cubicBezTo>
                  <a:lnTo>
                    <a:pt x="26722" y="6003"/>
                  </a:lnTo>
                  <a:lnTo>
                    <a:pt x="25437" y="6003"/>
                  </a:lnTo>
                  <a:lnTo>
                    <a:pt x="22287" y="9966"/>
                  </a:lnTo>
                  <a:lnTo>
                    <a:pt x="19202" y="6708"/>
                  </a:lnTo>
                  <a:lnTo>
                    <a:pt x="17917" y="6824"/>
                  </a:lnTo>
                  <a:lnTo>
                    <a:pt x="15762" y="3325"/>
                  </a:lnTo>
                  <a:lnTo>
                    <a:pt x="14186" y="3383"/>
                  </a:lnTo>
                  <a:lnTo>
                    <a:pt x="123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5" name="Google Shape;445;p33"/>
            <p:cNvGrpSpPr/>
            <p:nvPr/>
          </p:nvGrpSpPr>
          <p:grpSpPr>
            <a:xfrm>
              <a:off x="7481752" y="4131969"/>
              <a:ext cx="1662416" cy="943988"/>
              <a:chOff x="2903250" y="893525"/>
              <a:chExt cx="597175" cy="339125"/>
            </a:xfrm>
          </p:grpSpPr>
          <p:sp>
            <p:nvSpPr>
              <p:cNvPr id="446" name="Google Shape;446;p33"/>
              <p:cNvSpPr/>
              <p:nvPr/>
            </p:nvSpPr>
            <p:spPr>
              <a:xfrm>
                <a:off x="3004400" y="932275"/>
                <a:ext cx="208325" cy="300375"/>
              </a:xfrm>
              <a:custGeom>
                <a:avLst/>
                <a:gdLst/>
                <a:ahLst/>
                <a:cxnLst/>
                <a:rect l="l" t="t" r="r" b="b"/>
                <a:pathLst>
                  <a:path w="8333" h="12015" extrusionOk="0">
                    <a:moveTo>
                      <a:pt x="191" y="1"/>
                    </a:moveTo>
                    <a:lnTo>
                      <a:pt x="0" y="134"/>
                    </a:lnTo>
                    <a:lnTo>
                      <a:pt x="8059" y="12015"/>
                    </a:lnTo>
                    <a:lnTo>
                      <a:pt x="8333" y="12015"/>
                    </a:lnTo>
                    <a:lnTo>
                      <a:pt x="19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3"/>
              <p:cNvSpPr/>
              <p:nvPr/>
            </p:nvSpPr>
            <p:spPr>
              <a:xfrm>
                <a:off x="3066775" y="900575"/>
                <a:ext cx="178700" cy="332075"/>
              </a:xfrm>
              <a:custGeom>
                <a:avLst/>
                <a:gdLst/>
                <a:ahLst/>
                <a:cxnLst/>
                <a:rect l="l" t="t" r="r" b="b"/>
                <a:pathLst>
                  <a:path w="7148" h="13283" extrusionOk="0">
                    <a:moveTo>
                      <a:pt x="208" y="0"/>
                    </a:moveTo>
                    <a:lnTo>
                      <a:pt x="1" y="108"/>
                    </a:lnTo>
                    <a:lnTo>
                      <a:pt x="6891" y="13283"/>
                    </a:lnTo>
                    <a:lnTo>
                      <a:pt x="7148" y="13283"/>
                    </a:lnTo>
                    <a:lnTo>
                      <a:pt x="2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3"/>
              <p:cNvSpPr/>
              <p:nvPr/>
            </p:nvSpPr>
            <p:spPr>
              <a:xfrm>
                <a:off x="3117775" y="893525"/>
                <a:ext cx="160050" cy="339125"/>
              </a:xfrm>
              <a:custGeom>
                <a:avLst/>
                <a:gdLst/>
                <a:ahLst/>
                <a:cxnLst/>
                <a:rect l="l" t="t" r="r" b="b"/>
                <a:pathLst>
                  <a:path w="6402" h="13565" extrusionOk="0">
                    <a:moveTo>
                      <a:pt x="208" y="1"/>
                    </a:moveTo>
                    <a:lnTo>
                      <a:pt x="0" y="92"/>
                    </a:lnTo>
                    <a:lnTo>
                      <a:pt x="6152" y="13565"/>
                    </a:lnTo>
                    <a:lnTo>
                      <a:pt x="6401" y="13565"/>
                    </a:lnTo>
                    <a:lnTo>
                      <a:pt x="20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33"/>
              <p:cNvSpPr/>
              <p:nvPr/>
            </p:nvSpPr>
            <p:spPr>
              <a:xfrm>
                <a:off x="2960850" y="999025"/>
                <a:ext cx="208350" cy="233625"/>
              </a:xfrm>
              <a:custGeom>
                <a:avLst/>
                <a:gdLst/>
                <a:ahLst/>
                <a:cxnLst/>
                <a:rect l="l" t="t" r="r" b="b"/>
                <a:pathLst>
                  <a:path w="8334" h="9345" extrusionOk="0">
                    <a:moveTo>
                      <a:pt x="175" y="1"/>
                    </a:moveTo>
                    <a:lnTo>
                      <a:pt x="1" y="150"/>
                    </a:lnTo>
                    <a:lnTo>
                      <a:pt x="8035" y="9345"/>
                    </a:lnTo>
                    <a:lnTo>
                      <a:pt x="8334" y="9345"/>
                    </a:lnTo>
                    <a:lnTo>
                      <a:pt x="1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3"/>
              <p:cNvSpPr/>
              <p:nvPr/>
            </p:nvSpPr>
            <p:spPr>
              <a:xfrm>
                <a:off x="2903250" y="1089000"/>
                <a:ext cx="209775" cy="143650"/>
              </a:xfrm>
              <a:custGeom>
                <a:avLst/>
                <a:gdLst/>
                <a:ahLst/>
                <a:cxnLst/>
                <a:rect l="l" t="t" r="r" b="b"/>
                <a:pathLst>
                  <a:path w="8391" h="5746" extrusionOk="0">
                    <a:moveTo>
                      <a:pt x="124" y="0"/>
                    </a:moveTo>
                    <a:lnTo>
                      <a:pt x="0" y="182"/>
                    </a:lnTo>
                    <a:lnTo>
                      <a:pt x="7993" y="5746"/>
                    </a:lnTo>
                    <a:lnTo>
                      <a:pt x="8391" y="5746"/>
                    </a:lnTo>
                    <a:lnTo>
                      <a:pt x="1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33"/>
              <p:cNvSpPr/>
              <p:nvPr/>
            </p:nvSpPr>
            <p:spPr>
              <a:xfrm>
                <a:off x="3219550" y="915700"/>
                <a:ext cx="85200" cy="316950"/>
              </a:xfrm>
              <a:custGeom>
                <a:avLst/>
                <a:gdLst/>
                <a:ahLst/>
                <a:cxnLst/>
                <a:rect l="l" t="t" r="r" b="b"/>
                <a:pathLst>
                  <a:path w="3408" h="12678" extrusionOk="0">
                    <a:moveTo>
                      <a:pt x="224" y="1"/>
                    </a:moveTo>
                    <a:lnTo>
                      <a:pt x="0" y="59"/>
                    </a:lnTo>
                    <a:lnTo>
                      <a:pt x="3167" y="12678"/>
                    </a:lnTo>
                    <a:lnTo>
                      <a:pt x="3408" y="12678"/>
                    </a:lnTo>
                    <a:lnTo>
                      <a:pt x="2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3"/>
              <p:cNvSpPr/>
              <p:nvPr/>
            </p:nvSpPr>
            <p:spPr>
              <a:xfrm>
                <a:off x="3282150" y="907425"/>
                <a:ext cx="46450" cy="325225"/>
              </a:xfrm>
              <a:custGeom>
                <a:avLst/>
                <a:gdLst/>
                <a:ahLst/>
                <a:cxnLst/>
                <a:rect l="l" t="t" r="r" b="b"/>
                <a:pathLst>
                  <a:path w="1858" h="13009" extrusionOk="0">
                    <a:moveTo>
                      <a:pt x="232" y="0"/>
                    </a:moveTo>
                    <a:lnTo>
                      <a:pt x="0" y="25"/>
                    </a:lnTo>
                    <a:lnTo>
                      <a:pt x="1634" y="13009"/>
                    </a:lnTo>
                    <a:lnTo>
                      <a:pt x="1857" y="13009"/>
                    </a:lnTo>
                    <a:lnTo>
                      <a:pt x="23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33"/>
              <p:cNvSpPr/>
              <p:nvPr/>
            </p:nvSpPr>
            <p:spPr>
              <a:xfrm>
                <a:off x="3338925" y="896025"/>
                <a:ext cx="9575" cy="336625"/>
              </a:xfrm>
              <a:custGeom>
                <a:avLst/>
                <a:gdLst/>
                <a:ahLst/>
                <a:cxnLst/>
                <a:rect l="l" t="t" r="r" b="b"/>
                <a:pathLst>
                  <a:path w="383" h="13465" extrusionOk="0">
                    <a:moveTo>
                      <a:pt x="233" y="0"/>
                    </a:moveTo>
                    <a:lnTo>
                      <a:pt x="1" y="8"/>
                    </a:lnTo>
                    <a:lnTo>
                      <a:pt x="150" y="13465"/>
                    </a:lnTo>
                    <a:lnTo>
                      <a:pt x="382" y="13465"/>
                    </a:lnTo>
                    <a:lnTo>
                      <a:pt x="23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3"/>
              <p:cNvSpPr/>
              <p:nvPr/>
            </p:nvSpPr>
            <p:spPr>
              <a:xfrm>
                <a:off x="3360700" y="923800"/>
                <a:ext cx="13075" cy="308850"/>
              </a:xfrm>
              <a:custGeom>
                <a:avLst/>
                <a:gdLst/>
                <a:ahLst/>
                <a:cxnLst/>
                <a:rect l="l" t="t" r="r" b="b"/>
                <a:pathLst>
                  <a:path w="523" h="12354" extrusionOk="0">
                    <a:moveTo>
                      <a:pt x="299" y="0"/>
                    </a:moveTo>
                    <a:lnTo>
                      <a:pt x="1" y="12354"/>
                    </a:lnTo>
                    <a:lnTo>
                      <a:pt x="224" y="12354"/>
                    </a:lnTo>
                    <a:lnTo>
                      <a:pt x="52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3"/>
              <p:cNvSpPr/>
              <p:nvPr/>
            </p:nvSpPr>
            <p:spPr>
              <a:xfrm>
                <a:off x="3380175" y="923375"/>
                <a:ext cx="43150" cy="309275"/>
              </a:xfrm>
              <a:custGeom>
                <a:avLst/>
                <a:gdLst/>
                <a:ahLst/>
                <a:cxnLst/>
                <a:rect l="l" t="t" r="r" b="b"/>
                <a:pathLst>
                  <a:path w="1726" h="12371" extrusionOk="0">
                    <a:moveTo>
                      <a:pt x="1502" y="0"/>
                    </a:moveTo>
                    <a:lnTo>
                      <a:pt x="1" y="12371"/>
                    </a:lnTo>
                    <a:lnTo>
                      <a:pt x="225" y="12371"/>
                    </a:lnTo>
                    <a:lnTo>
                      <a:pt x="1725" y="34"/>
                    </a:lnTo>
                    <a:lnTo>
                      <a:pt x="150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33"/>
              <p:cNvSpPr/>
              <p:nvPr/>
            </p:nvSpPr>
            <p:spPr>
              <a:xfrm>
                <a:off x="3404225" y="952175"/>
                <a:ext cx="73000" cy="280475"/>
              </a:xfrm>
              <a:custGeom>
                <a:avLst/>
                <a:gdLst/>
                <a:ahLst/>
                <a:cxnLst/>
                <a:rect l="l" t="t" r="r" b="b"/>
                <a:pathLst>
                  <a:path w="2920" h="11219" extrusionOk="0">
                    <a:moveTo>
                      <a:pt x="2695" y="1"/>
                    </a:moveTo>
                    <a:lnTo>
                      <a:pt x="1" y="11219"/>
                    </a:lnTo>
                    <a:lnTo>
                      <a:pt x="241" y="11219"/>
                    </a:lnTo>
                    <a:lnTo>
                      <a:pt x="2919" y="59"/>
                    </a:lnTo>
                    <a:lnTo>
                      <a:pt x="269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33"/>
              <p:cNvSpPr/>
              <p:nvPr/>
            </p:nvSpPr>
            <p:spPr>
              <a:xfrm>
                <a:off x="3428675" y="1026400"/>
                <a:ext cx="71750" cy="206250"/>
              </a:xfrm>
              <a:custGeom>
                <a:avLst/>
                <a:gdLst/>
                <a:ahLst/>
                <a:cxnLst/>
                <a:rect l="l" t="t" r="r" b="b"/>
                <a:pathLst>
                  <a:path w="2870" h="8250" extrusionOk="0">
                    <a:moveTo>
                      <a:pt x="2654" y="0"/>
                    </a:moveTo>
                    <a:lnTo>
                      <a:pt x="1" y="8250"/>
                    </a:lnTo>
                    <a:lnTo>
                      <a:pt x="241" y="8250"/>
                    </a:lnTo>
                    <a:lnTo>
                      <a:pt x="2870" y="66"/>
                    </a:lnTo>
                    <a:lnTo>
                      <a:pt x="26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8" name="Google Shape;458;p33"/>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3"/>
            <p:cNvSpPr/>
            <p:nvPr/>
          </p:nvSpPr>
          <p:spPr>
            <a:xfrm>
              <a:off x="7481774" y="4874125"/>
              <a:ext cx="1662441" cy="151749"/>
            </a:xfrm>
            <a:custGeom>
              <a:avLst/>
              <a:gdLst/>
              <a:ahLst/>
              <a:cxnLst/>
              <a:rect l="l" t="t" r="r" b="b"/>
              <a:pathLst>
                <a:path w="21152" h="2024" extrusionOk="0">
                  <a:moveTo>
                    <a:pt x="1" y="1"/>
                  </a:moveTo>
                  <a:lnTo>
                    <a:pt x="8309" y="2024"/>
                  </a:lnTo>
                  <a:lnTo>
                    <a:pt x="21152" y="805"/>
                  </a:lnTo>
                  <a:cubicBezTo>
                    <a:pt x="21152" y="531"/>
                    <a:pt x="21152" y="266"/>
                    <a:pt x="211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4"/>
        <p:cNvGrpSpPr/>
        <p:nvPr/>
      </p:nvGrpSpPr>
      <p:grpSpPr>
        <a:xfrm>
          <a:off x="0" y="0"/>
          <a:ext cx="0" cy="0"/>
          <a:chOff x="0" y="0"/>
          <a:chExt cx="0" cy="0"/>
        </a:xfrm>
      </p:grpSpPr>
      <p:sp>
        <p:nvSpPr>
          <p:cNvPr id="35" name="Google Shape;35;p5"/>
          <p:cNvSpPr/>
          <p:nvPr/>
        </p:nvSpPr>
        <p:spPr>
          <a:xfrm flipH="1">
            <a:off x="3829773" y="4435350"/>
            <a:ext cx="5697152" cy="706679"/>
          </a:xfrm>
          <a:custGeom>
            <a:avLst/>
            <a:gdLst/>
            <a:ahLst/>
            <a:cxnLst/>
            <a:rect l="l" t="t" r="r" b="b"/>
            <a:pathLst>
              <a:path w="123335" h="19449" extrusionOk="0">
                <a:moveTo>
                  <a:pt x="18663" y="0"/>
                </a:moveTo>
                <a:cubicBezTo>
                  <a:pt x="18327" y="0"/>
                  <a:pt x="17991" y="39"/>
                  <a:pt x="17662" y="116"/>
                </a:cubicBezTo>
                <a:lnTo>
                  <a:pt x="568" y="4247"/>
                </a:lnTo>
                <a:cubicBezTo>
                  <a:pt x="144" y="7691"/>
                  <a:pt x="0" y="11178"/>
                  <a:pt x="85" y="14622"/>
                </a:cubicBezTo>
                <a:lnTo>
                  <a:pt x="68" y="15835"/>
                </a:lnTo>
                <a:lnTo>
                  <a:pt x="59" y="16378"/>
                </a:lnTo>
                <a:lnTo>
                  <a:pt x="76" y="19449"/>
                </a:lnTo>
                <a:lnTo>
                  <a:pt x="123334" y="17718"/>
                </a:lnTo>
                <a:cubicBezTo>
                  <a:pt x="123122" y="17082"/>
                  <a:pt x="122893" y="16454"/>
                  <a:pt x="122647" y="15835"/>
                </a:cubicBezTo>
                <a:cubicBezTo>
                  <a:pt x="121417" y="12773"/>
                  <a:pt x="119797" y="9914"/>
                  <a:pt x="117846" y="7310"/>
                </a:cubicBezTo>
                <a:lnTo>
                  <a:pt x="106894" y="4544"/>
                </a:lnTo>
                <a:cubicBezTo>
                  <a:pt x="106551" y="4453"/>
                  <a:pt x="106196" y="4411"/>
                  <a:pt x="105843" y="4411"/>
                </a:cubicBezTo>
                <a:cubicBezTo>
                  <a:pt x="105568" y="4411"/>
                  <a:pt x="105295" y="4437"/>
                  <a:pt x="105028" y="4485"/>
                </a:cubicBezTo>
                <a:cubicBezTo>
                  <a:pt x="104579" y="4578"/>
                  <a:pt x="104137" y="4731"/>
                  <a:pt x="103730" y="4960"/>
                </a:cubicBezTo>
                <a:lnTo>
                  <a:pt x="93627" y="10601"/>
                </a:lnTo>
                <a:lnTo>
                  <a:pt x="86501" y="7657"/>
                </a:lnTo>
                <a:cubicBezTo>
                  <a:pt x="85969" y="7437"/>
                  <a:pt x="85406" y="7327"/>
                  <a:pt x="84844" y="7327"/>
                </a:cubicBezTo>
                <a:cubicBezTo>
                  <a:pt x="84303" y="7327"/>
                  <a:pt x="83764" y="7428"/>
                  <a:pt x="83252" y="7632"/>
                </a:cubicBezTo>
                <a:lnTo>
                  <a:pt x="63182" y="15581"/>
                </a:lnTo>
                <a:lnTo>
                  <a:pt x="48438" y="6427"/>
                </a:lnTo>
                <a:cubicBezTo>
                  <a:pt x="47741" y="6001"/>
                  <a:pt x="46951" y="5779"/>
                  <a:pt x="46148" y="5779"/>
                </a:cubicBezTo>
                <a:cubicBezTo>
                  <a:pt x="45817" y="5779"/>
                  <a:pt x="45484" y="5816"/>
                  <a:pt x="45155" y="5893"/>
                </a:cubicBezTo>
                <a:lnTo>
                  <a:pt x="36053" y="8039"/>
                </a:lnTo>
                <a:lnTo>
                  <a:pt x="20580" y="447"/>
                </a:lnTo>
                <a:cubicBezTo>
                  <a:pt x="19979" y="149"/>
                  <a:pt x="19321" y="0"/>
                  <a:pt x="1866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37" name="Google Shape;37;p5"/>
          <p:cNvSpPr txBox="1">
            <a:spLocks noGrp="1"/>
          </p:cNvSpPr>
          <p:nvPr>
            <p:ph type="body" idx="1"/>
          </p:nvPr>
        </p:nvSpPr>
        <p:spPr>
          <a:xfrm>
            <a:off x="720000" y="1411862"/>
            <a:ext cx="3666900" cy="3207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lnSpc>
                <a:spcPct val="100000"/>
              </a:lnSpc>
              <a:spcBef>
                <a:spcPts val="1000"/>
              </a:spcBef>
              <a:spcAft>
                <a:spcPts val="0"/>
              </a:spcAft>
              <a:buSzPts val="1400"/>
              <a:buFont typeface="Roboto Condensed"/>
              <a:buChar char="○"/>
              <a:defRPr/>
            </a:lvl2pPr>
            <a:lvl3pPr marL="1371600" lvl="2" indent="-317500" rtl="0">
              <a:lnSpc>
                <a:spcPct val="100000"/>
              </a:lnSpc>
              <a:spcBef>
                <a:spcPts val="0"/>
              </a:spcBef>
              <a:spcAft>
                <a:spcPts val="0"/>
              </a:spcAft>
              <a:buSzPts val="1400"/>
              <a:buFont typeface="Roboto Condensed"/>
              <a:buChar char="■"/>
              <a:defRPr/>
            </a:lvl3pPr>
            <a:lvl4pPr marL="1828800" lvl="3" indent="-317500" rtl="0">
              <a:lnSpc>
                <a:spcPct val="100000"/>
              </a:lnSpc>
              <a:spcBef>
                <a:spcPts val="0"/>
              </a:spcBef>
              <a:spcAft>
                <a:spcPts val="0"/>
              </a:spcAft>
              <a:buSzPts val="1400"/>
              <a:buFont typeface="Roboto Condensed"/>
              <a:buChar char="●"/>
              <a:defRPr/>
            </a:lvl4pPr>
            <a:lvl5pPr marL="2286000" lvl="4" indent="-317500" rtl="0">
              <a:lnSpc>
                <a:spcPct val="100000"/>
              </a:lnSpc>
              <a:spcBef>
                <a:spcPts val="0"/>
              </a:spcBef>
              <a:spcAft>
                <a:spcPts val="0"/>
              </a:spcAft>
              <a:buSzPts val="1400"/>
              <a:buFont typeface="Roboto Condensed"/>
              <a:buChar char="○"/>
              <a:defRPr/>
            </a:lvl5pPr>
            <a:lvl6pPr marL="2743200" lvl="5" indent="-317500" rtl="0">
              <a:lnSpc>
                <a:spcPct val="100000"/>
              </a:lnSpc>
              <a:spcBef>
                <a:spcPts val="0"/>
              </a:spcBef>
              <a:spcAft>
                <a:spcPts val="0"/>
              </a:spcAft>
              <a:buSzPts val="1400"/>
              <a:buFont typeface="Roboto Condensed"/>
              <a:buChar char="■"/>
              <a:defRPr/>
            </a:lvl6pPr>
            <a:lvl7pPr marL="3200400" lvl="6" indent="-317500" rtl="0">
              <a:lnSpc>
                <a:spcPct val="100000"/>
              </a:lnSpc>
              <a:spcBef>
                <a:spcPts val="0"/>
              </a:spcBef>
              <a:spcAft>
                <a:spcPts val="0"/>
              </a:spcAft>
              <a:buSzPts val="1400"/>
              <a:buFont typeface="Roboto Condensed"/>
              <a:buChar char="●"/>
              <a:defRPr/>
            </a:lvl7pPr>
            <a:lvl8pPr marL="3657600" lvl="7" indent="-317500" rtl="0">
              <a:lnSpc>
                <a:spcPct val="100000"/>
              </a:lnSpc>
              <a:spcBef>
                <a:spcPts val="0"/>
              </a:spcBef>
              <a:spcAft>
                <a:spcPts val="0"/>
              </a:spcAft>
              <a:buSzPts val="1400"/>
              <a:buFont typeface="Roboto Condensed"/>
              <a:buChar char="○"/>
              <a:defRPr/>
            </a:lvl8pPr>
            <a:lvl9pPr marL="4114800" lvl="8" indent="-317500" rtl="0">
              <a:lnSpc>
                <a:spcPct val="100000"/>
              </a:lnSpc>
              <a:spcBef>
                <a:spcPts val="0"/>
              </a:spcBef>
              <a:spcAft>
                <a:spcPts val="0"/>
              </a:spcAft>
              <a:buSzPts val="1400"/>
              <a:buFont typeface="Roboto Condensed"/>
              <a:buChar char="■"/>
              <a:defRPr/>
            </a:lvl9pPr>
          </a:lstStyle>
          <a:p>
            <a:endParaRPr/>
          </a:p>
        </p:txBody>
      </p:sp>
      <p:sp>
        <p:nvSpPr>
          <p:cNvPr id="38" name="Google Shape;38;p5"/>
          <p:cNvSpPr txBox="1">
            <a:spLocks noGrp="1"/>
          </p:cNvSpPr>
          <p:nvPr>
            <p:ph type="body" idx="2"/>
          </p:nvPr>
        </p:nvSpPr>
        <p:spPr>
          <a:xfrm>
            <a:off x="4757100" y="1411862"/>
            <a:ext cx="3666900" cy="3207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lnSpc>
                <a:spcPct val="100000"/>
              </a:lnSpc>
              <a:spcBef>
                <a:spcPts val="1000"/>
              </a:spcBef>
              <a:spcAft>
                <a:spcPts val="0"/>
              </a:spcAft>
              <a:buSzPts val="1400"/>
              <a:buFont typeface="Roboto Condensed"/>
              <a:buChar char="○"/>
              <a:defRPr/>
            </a:lvl2pPr>
            <a:lvl3pPr marL="1371600" lvl="2" indent="-317500" rtl="0">
              <a:lnSpc>
                <a:spcPct val="100000"/>
              </a:lnSpc>
              <a:spcBef>
                <a:spcPts val="0"/>
              </a:spcBef>
              <a:spcAft>
                <a:spcPts val="0"/>
              </a:spcAft>
              <a:buSzPts val="1400"/>
              <a:buFont typeface="Roboto Condensed"/>
              <a:buChar char="■"/>
              <a:defRPr/>
            </a:lvl3pPr>
            <a:lvl4pPr marL="1828800" lvl="3" indent="-317500" rtl="0">
              <a:lnSpc>
                <a:spcPct val="100000"/>
              </a:lnSpc>
              <a:spcBef>
                <a:spcPts val="0"/>
              </a:spcBef>
              <a:spcAft>
                <a:spcPts val="0"/>
              </a:spcAft>
              <a:buSzPts val="1400"/>
              <a:buFont typeface="Roboto Condensed"/>
              <a:buChar char="●"/>
              <a:defRPr/>
            </a:lvl4pPr>
            <a:lvl5pPr marL="2286000" lvl="4" indent="-317500" rtl="0">
              <a:lnSpc>
                <a:spcPct val="100000"/>
              </a:lnSpc>
              <a:spcBef>
                <a:spcPts val="0"/>
              </a:spcBef>
              <a:spcAft>
                <a:spcPts val="0"/>
              </a:spcAft>
              <a:buSzPts val="1400"/>
              <a:buFont typeface="Roboto Condensed"/>
              <a:buChar char="○"/>
              <a:defRPr/>
            </a:lvl5pPr>
            <a:lvl6pPr marL="2743200" lvl="5" indent="-317500" rtl="0">
              <a:lnSpc>
                <a:spcPct val="100000"/>
              </a:lnSpc>
              <a:spcBef>
                <a:spcPts val="0"/>
              </a:spcBef>
              <a:spcAft>
                <a:spcPts val="0"/>
              </a:spcAft>
              <a:buSzPts val="1400"/>
              <a:buFont typeface="Roboto Condensed"/>
              <a:buChar char="■"/>
              <a:defRPr/>
            </a:lvl6pPr>
            <a:lvl7pPr marL="3200400" lvl="6" indent="-317500" rtl="0">
              <a:lnSpc>
                <a:spcPct val="100000"/>
              </a:lnSpc>
              <a:spcBef>
                <a:spcPts val="0"/>
              </a:spcBef>
              <a:spcAft>
                <a:spcPts val="0"/>
              </a:spcAft>
              <a:buSzPts val="1400"/>
              <a:buFont typeface="Roboto Condensed"/>
              <a:buChar char="●"/>
              <a:defRPr/>
            </a:lvl7pPr>
            <a:lvl8pPr marL="3657600" lvl="7" indent="-317500" rtl="0">
              <a:lnSpc>
                <a:spcPct val="100000"/>
              </a:lnSpc>
              <a:spcBef>
                <a:spcPts val="0"/>
              </a:spcBef>
              <a:spcAft>
                <a:spcPts val="0"/>
              </a:spcAft>
              <a:buSzPts val="1400"/>
              <a:buFont typeface="Roboto Condensed"/>
              <a:buChar char="○"/>
              <a:defRPr/>
            </a:lvl8pPr>
            <a:lvl9pPr marL="4114800" lvl="8" indent="-317500" rtl="0">
              <a:lnSpc>
                <a:spcPct val="100000"/>
              </a:lnSpc>
              <a:spcBef>
                <a:spcPts val="0"/>
              </a:spcBef>
              <a:spcAft>
                <a:spcPts val="0"/>
              </a:spcAft>
              <a:buSzPts val="1400"/>
              <a:buFont typeface="Roboto Condensed"/>
              <a:buChar char="■"/>
              <a:defRPr/>
            </a:lvl9pPr>
          </a:lstStyle>
          <a:p>
            <a:endParaRPr/>
          </a:p>
        </p:txBody>
      </p:sp>
      <p:sp>
        <p:nvSpPr>
          <p:cNvPr id="39" name="Google Shape;39;p5"/>
          <p:cNvSpPr/>
          <p:nvPr/>
        </p:nvSpPr>
        <p:spPr>
          <a:xfrm>
            <a:off x="0" y="4874126"/>
            <a:ext cx="9144000" cy="2679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a:off x="-325132" y="3600999"/>
            <a:ext cx="650278" cy="592179"/>
          </a:xfrm>
          <a:custGeom>
            <a:avLst/>
            <a:gdLst/>
            <a:ahLst/>
            <a:cxnLst/>
            <a:rect l="l" t="t" r="r" b="b"/>
            <a:pathLst>
              <a:path w="20869" h="19006" extrusionOk="0">
                <a:moveTo>
                  <a:pt x="10431" y="1"/>
                </a:moveTo>
                <a:cubicBezTo>
                  <a:pt x="7999" y="1"/>
                  <a:pt x="5568" y="927"/>
                  <a:pt x="3715" y="2780"/>
                </a:cubicBezTo>
                <a:cubicBezTo>
                  <a:pt x="0" y="6495"/>
                  <a:pt x="0" y="12514"/>
                  <a:pt x="3715" y="16220"/>
                </a:cubicBezTo>
                <a:cubicBezTo>
                  <a:pt x="5568" y="18077"/>
                  <a:pt x="7999" y="19006"/>
                  <a:pt x="10431" y="19006"/>
                </a:cubicBezTo>
                <a:cubicBezTo>
                  <a:pt x="12864" y="19006"/>
                  <a:pt x="15297" y="18077"/>
                  <a:pt x="17154" y="16220"/>
                </a:cubicBezTo>
                <a:cubicBezTo>
                  <a:pt x="20869" y="12514"/>
                  <a:pt x="20869" y="6495"/>
                  <a:pt x="17154" y="2780"/>
                </a:cubicBezTo>
                <a:cubicBezTo>
                  <a:pt x="15297" y="927"/>
                  <a:pt x="12864" y="1"/>
                  <a:pt x="1043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6"/>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43" name="Google Shape;43;p6"/>
          <p:cNvSpPr/>
          <p:nvPr/>
        </p:nvSpPr>
        <p:spPr>
          <a:xfrm>
            <a:off x="0" y="4875353"/>
            <a:ext cx="9144000" cy="266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a:off x="7573997" y="4608575"/>
            <a:ext cx="1687328" cy="533557"/>
          </a:xfrm>
          <a:custGeom>
            <a:avLst/>
            <a:gdLst/>
            <a:ahLst/>
            <a:cxnLst/>
            <a:rect l="l" t="t" r="r" b="b"/>
            <a:pathLst>
              <a:path w="27204" h="8642" extrusionOk="0">
                <a:moveTo>
                  <a:pt x="25353" y="0"/>
                </a:moveTo>
                <a:cubicBezTo>
                  <a:pt x="25050" y="0"/>
                  <a:pt x="24746" y="13"/>
                  <a:pt x="24442" y="35"/>
                </a:cubicBezTo>
                <a:lnTo>
                  <a:pt x="24202" y="4280"/>
                </a:lnTo>
                <a:lnTo>
                  <a:pt x="24019" y="77"/>
                </a:lnTo>
                <a:cubicBezTo>
                  <a:pt x="23729" y="102"/>
                  <a:pt x="23447" y="143"/>
                  <a:pt x="23174" y="185"/>
                </a:cubicBezTo>
                <a:cubicBezTo>
                  <a:pt x="22743" y="251"/>
                  <a:pt x="22320" y="325"/>
                  <a:pt x="21897" y="425"/>
                </a:cubicBezTo>
                <a:lnTo>
                  <a:pt x="21615" y="4877"/>
                </a:lnTo>
                <a:lnTo>
                  <a:pt x="21615" y="483"/>
                </a:lnTo>
                <a:cubicBezTo>
                  <a:pt x="20554" y="732"/>
                  <a:pt x="19509" y="1080"/>
                  <a:pt x="18522" y="1519"/>
                </a:cubicBezTo>
                <a:lnTo>
                  <a:pt x="18912" y="5648"/>
                </a:lnTo>
                <a:lnTo>
                  <a:pt x="18083" y="1727"/>
                </a:lnTo>
                <a:cubicBezTo>
                  <a:pt x="17279" y="2116"/>
                  <a:pt x="16499" y="2581"/>
                  <a:pt x="15770" y="3111"/>
                </a:cubicBezTo>
                <a:lnTo>
                  <a:pt x="16118" y="6245"/>
                </a:lnTo>
                <a:lnTo>
                  <a:pt x="15554" y="3285"/>
                </a:lnTo>
                <a:cubicBezTo>
                  <a:pt x="15413" y="3393"/>
                  <a:pt x="15272" y="3501"/>
                  <a:pt x="15140" y="3617"/>
                </a:cubicBezTo>
                <a:cubicBezTo>
                  <a:pt x="14277" y="4338"/>
                  <a:pt x="13473" y="5192"/>
                  <a:pt x="12520" y="5740"/>
                </a:cubicBezTo>
                <a:lnTo>
                  <a:pt x="12735" y="7779"/>
                </a:lnTo>
                <a:lnTo>
                  <a:pt x="12263" y="5872"/>
                </a:lnTo>
                <a:cubicBezTo>
                  <a:pt x="12030" y="5988"/>
                  <a:pt x="11790" y="6088"/>
                  <a:pt x="11533" y="6162"/>
                </a:cubicBezTo>
                <a:cubicBezTo>
                  <a:pt x="11112" y="6282"/>
                  <a:pt x="10683" y="6326"/>
                  <a:pt x="10250" y="6326"/>
                </a:cubicBezTo>
                <a:cubicBezTo>
                  <a:pt x="9300" y="6326"/>
                  <a:pt x="8330" y="6115"/>
                  <a:pt x="7379" y="6030"/>
                </a:cubicBezTo>
                <a:cubicBezTo>
                  <a:pt x="7246" y="6021"/>
                  <a:pt x="7122" y="6005"/>
                  <a:pt x="6998" y="6005"/>
                </a:cubicBezTo>
                <a:lnTo>
                  <a:pt x="7155" y="7862"/>
                </a:lnTo>
                <a:lnTo>
                  <a:pt x="6757" y="5988"/>
                </a:lnTo>
                <a:cubicBezTo>
                  <a:pt x="6665" y="5986"/>
                  <a:pt x="6572" y="5985"/>
                  <a:pt x="6480" y="5985"/>
                </a:cubicBezTo>
                <a:cubicBezTo>
                  <a:pt x="5644" y="5985"/>
                  <a:pt x="4811" y="6086"/>
                  <a:pt x="4005" y="6295"/>
                </a:cubicBezTo>
                <a:lnTo>
                  <a:pt x="4908" y="7978"/>
                </a:lnTo>
                <a:lnTo>
                  <a:pt x="4908" y="7978"/>
                </a:lnTo>
                <a:lnTo>
                  <a:pt x="3499" y="6436"/>
                </a:lnTo>
                <a:cubicBezTo>
                  <a:pt x="2156" y="6867"/>
                  <a:pt x="929" y="7597"/>
                  <a:pt x="0" y="8641"/>
                </a:cubicBezTo>
                <a:lnTo>
                  <a:pt x="27079" y="8641"/>
                </a:lnTo>
                <a:cubicBezTo>
                  <a:pt x="27203" y="5881"/>
                  <a:pt x="27129" y="2921"/>
                  <a:pt x="26764" y="102"/>
                </a:cubicBezTo>
                <a:cubicBezTo>
                  <a:pt x="26298" y="31"/>
                  <a:pt x="25827" y="0"/>
                  <a:pt x="253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3"/>
        <p:cNvGrpSpPr/>
        <p:nvPr/>
      </p:nvGrpSpPr>
      <p:grpSpPr>
        <a:xfrm>
          <a:off x="0" y="0"/>
          <a:ext cx="0" cy="0"/>
          <a:chOff x="0" y="0"/>
          <a:chExt cx="0" cy="0"/>
        </a:xfrm>
      </p:grpSpPr>
      <p:sp>
        <p:nvSpPr>
          <p:cNvPr id="74" name="Google Shape;74;p8"/>
          <p:cNvSpPr txBox="1">
            <a:spLocks noGrp="1"/>
          </p:cNvSpPr>
          <p:nvPr>
            <p:ph type="title"/>
          </p:nvPr>
        </p:nvSpPr>
        <p:spPr>
          <a:xfrm>
            <a:off x="1714950" y="1131285"/>
            <a:ext cx="5714100" cy="2221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8500"/>
              <a:buNone/>
              <a:defRPr sz="7000"/>
            </a:lvl1pPr>
            <a:lvl2pPr lvl="1" rtl="0">
              <a:lnSpc>
                <a:spcPct val="100000"/>
              </a:lnSpc>
              <a:spcBef>
                <a:spcPts val="0"/>
              </a:spcBef>
              <a:spcAft>
                <a:spcPts val="0"/>
              </a:spcAft>
              <a:buSzPts val="3600"/>
              <a:buNone/>
              <a:defRPr/>
            </a:lvl2pPr>
            <a:lvl3pPr lvl="2" rtl="0">
              <a:lnSpc>
                <a:spcPct val="100000"/>
              </a:lnSpc>
              <a:spcBef>
                <a:spcPts val="0"/>
              </a:spcBef>
              <a:spcAft>
                <a:spcPts val="0"/>
              </a:spcAft>
              <a:buSzPts val="3600"/>
              <a:buNone/>
              <a:defRPr/>
            </a:lvl3pPr>
            <a:lvl4pPr lvl="3" rtl="0">
              <a:lnSpc>
                <a:spcPct val="100000"/>
              </a:lnSpc>
              <a:spcBef>
                <a:spcPts val="0"/>
              </a:spcBef>
              <a:spcAft>
                <a:spcPts val="0"/>
              </a:spcAft>
              <a:buSzPts val="3600"/>
              <a:buNone/>
              <a:defRPr/>
            </a:lvl4pPr>
            <a:lvl5pPr lvl="4" rtl="0">
              <a:lnSpc>
                <a:spcPct val="100000"/>
              </a:lnSpc>
              <a:spcBef>
                <a:spcPts val="0"/>
              </a:spcBef>
              <a:spcAft>
                <a:spcPts val="0"/>
              </a:spcAft>
              <a:buSzPts val="3600"/>
              <a:buNone/>
              <a:defRPr/>
            </a:lvl5pPr>
            <a:lvl6pPr lvl="5" rtl="0">
              <a:lnSpc>
                <a:spcPct val="100000"/>
              </a:lnSpc>
              <a:spcBef>
                <a:spcPts val="0"/>
              </a:spcBef>
              <a:spcAft>
                <a:spcPts val="0"/>
              </a:spcAft>
              <a:buSzPts val="3600"/>
              <a:buNone/>
              <a:defRPr/>
            </a:lvl6pPr>
            <a:lvl7pPr lvl="6" rtl="0">
              <a:lnSpc>
                <a:spcPct val="100000"/>
              </a:lnSpc>
              <a:spcBef>
                <a:spcPts val="0"/>
              </a:spcBef>
              <a:spcAft>
                <a:spcPts val="0"/>
              </a:spcAft>
              <a:buSzPts val="3600"/>
              <a:buNone/>
              <a:defRPr/>
            </a:lvl7pPr>
            <a:lvl8pPr lvl="7" rtl="0">
              <a:lnSpc>
                <a:spcPct val="100000"/>
              </a:lnSpc>
              <a:spcBef>
                <a:spcPts val="0"/>
              </a:spcBef>
              <a:spcAft>
                <a:spcPts val="0"/>
              </a:spcAft>
              <a:buSzPts val="3600"/>
              <a:buNone/>
              <a:defRPr/>
            </a:lvl8pPr>
            <a:lvl9pPr lvl="8" rtl="0">
              <a:lnSpc>
                <a:spcPct val="100000"/>
              </a:lnSpc>
              <a:spcBef>
                <a:spcPts val="0"/>
              </a:spcBef>
              <a:spcAft>
                <a:spcPts val="0"/>
              </a:spcAft>
              <a:buSzPts val="3600"/>
              <a:buNone/>
              <a:defRPr/>
            </a:lvl9pPr>
          </a:lstStyle>
          <a:p>
            <a:endParaRPr/>
          </a:p>
        </p:txBody>
      </p:sp>
      <p:sp>
        <p:nvSpPr>
          <p:cNvPr id="75" name="Google Shape;75;p8"/>
          <p:cNvSpPr/>
          <p:nvPr/>
        </p:nvSpPr>
        <p:spPr>
          <a:xfrm flipH="1">
            <a:off x="-515935" y="4455600"/>
            <a:ext cx="4531018" cy="463471"/>
          </a:xfrm>
          <a:custGeom>
            <a:avLst/>
            <a:gdLst/>
            <a:ahLst/>
            <a:cxnLst/>
            <a:rect l="l" t="t" r="r" b="b"/>
            <a:pathLst>
              <a:path w="44350" h="4761" extrusionOk="0">
                <a:moveTo>
                  <a:pt x="33708" y="1"/>
                </a:moveTo>
                <a:cubicBezTo>
                  <a:pt x="32195" y="1"/>
                  <a:pt x="30682" y="113"/>
                  <a:pt x="29185" y="342"/>
                </a:cubicBezTo>
                <a:cubicBezTo>
                  <a:pt x="23692" y="1170"/>
                  <a:pt x="18307" y="3501"/>
                  <a:pt x="12829" y="3501"/>
                </a:cubicBezTo>
                <a:cubicBezTo>
                  <a:pt x="12056" y="3501"/>
                  <a:pt x="11282" y="3455"/>
                  <a:pt x="10505" y="3351"/>
                </a:cubicBezTo>
                <a:cubicBezTo>
                  <a:pt x="8499" y="3094"/>
                  <a:pt x="6567" y="2448"/>
                  <a:pt x="4569" y="2149"/>
                </a:cubicBezTo>
                <a:cubicBezTo>
                  <a:pt x="3931" y="2049"/>
                  <a:pt x="3274" y="1989"/>
                  <a:pt x="2619" y="1989"/>
                </a:cubicBezTo>
                <a:cubicBezTo>
                  <a:pt x="1920" y="1989"/>
                  <a:pt x="1223" y="2057"/>
                  <a:pt x="556" y="2215"/>
                </a:cubicBezTo>
                <a:cubicBezTo>
                  <a:pt x="514" y="2381"/>
                  <a:pt x="473" y="2555"/>
                  <a:pt x="431" y="2729"/>
                </a:cubicBezTo>
                <a:cubicBezTo>
                  <a:pt x="390" y="2937"/>
                  <a:pt x="340" y="3144"/>
                  <a:pt x="299" y="3351"/>
                </a:cubicBezTo>
                <a:cubicBezTo>
                  <a:pt x="274" y="3442"/>
                  <a:pt x="257" y="3534"/>
                  <a:pt x="232" y="3625"/>
                </a:cubicBezTo>
                <a:cubicBezTo>
                  <a:pt x="224" y="3666"/>
                  <a:pt x="216" y="3716"/>
                  <a:pt x="207" y="3758"/>
                </a:cubicBezTo>
                <a:cubicBezTo>
                  <a:pt x="149" y="4015"/>
                  <a:pt x="100" y="4272"/>
                  <a:pt x="50" y="4529"/>
                </a:cubicBezTo>
                <a:cubicBezTo>
                  <a:pt x="33" y="4603"/>
                  <a:pt x="17" y="4686"/>
                  <a:pt x="0" y="4761"/>
                </a:cubicBezTo>
                <a:lnTo>
                  <a:pt x="44349" y="4761"/>
                </a:lnTo>
                <a:cubicBezTo>
                  <a:pt x="44333" y="4736"/>
                  <a:pt x="39002" y="532"/>
                  <a:pt x="38877" y="474"/>
                </a:cubicBezTo>
                <a:lnTo>
                  <a:pt x="38869" y="474"/>
                </a:lnTo>
                <a:cubicBezTo>
                  <a:pt x="38861" y="474"/>
                  <a:pt x="38852" y="466"/>
                  <a:pt x="38844" y="466"/>
                </a:cubicBezTo>
                <a:cubicBezTo>
                  <a:pt x="38803" y="441"/>
                  <a:pt x="38753" y="425"/>
                  <a:pt x="38703" y="408"/>
                </a:cubicBezTo>
                <a:cubicBezTo>
                  <a:pt x="37053" y="138"/>
                  <a:pt x="35381" y="1"/>
                  <a:pt x="337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10294"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flipH="1">
            <a:off x="7803471" y="399525"/>
            <a:ext cx="1026518" cy="933398"/>
          </a:xfrm>
          <a:custGeom>
            <a:avLst/>
            <a:gdLst/>
            <a:ahLst/>
            <a:cxnLst/>
            <a:rect l="l" t="t" r="r" b="b"/>
            <a:pathLst>
              <a:path w="6924" h="6296" extrusionOk="0">
                <a:moveTo>
                  <a:pt x="3462" y="0"/>
                </a:moveTo>
                <a:cubicBezTo>
                  <a:pt x="2035" y="0"/>
                  <a:pt x="739" y="974"/>
                  <a:pt x="398" y="2423"/>
                </a:cubicBezTo>
                <a:cubicBezTo>
                  <a:pt x="0" y="4114"/>
                  <a:pt x="1045" y="5806"/>
                  <a:pt x="2736" y="6212"/>
                </a:cubicBezTo>
                <a:cubicBezTo>
                  <a:pt x="2978" y="6269"/>
                  <a:pt x="3220" y="6296"/>
                  <a:pt x="3458" y="6296"/>
                </a:cubicBezTo>
                <a:cubicBezTo>
                  <a:pt x="4887" y="6296"/>
                  <a:pt x="6184" y="5315"/>
                  <a:pt x="6526" y="3865"/>
                </a:cubicBezTo>
                <a:cubicBezTo>
                  <a:pt x="6924" y="2174"/>
                  <a:pt x="5879" y="483"/>
                  <a:pt x="4187" y="85"/>
                </a:cubicBezTo>
                <a:cubicBezTo>
                  <a:pt x="3945" y="28"/>
                  <a:pt x="3701" y="0"/>
                  <a:pt x="3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 name="Google Shape;78;p8"/>
          <p:cNvGrpSpPr/>
          <p:nvPr/>
        </p:nvGrpSpPr>
        <p:grpSpPr>
          <a:xfrm flipH="1">
            <a:off x="-426409" y="3381162"/>
            <a:ext cx="2294119" cy="1492956"/>
            <a:chOff x="7225226" y="2980196"/>
            <a:chExt cx="2383995" cy="1551607"/>
          </a:xfrm>
        </p:grpSpPr>
        <p:grpSp>
          <p:nvGrpSpPr>
            <p:cNvPr id="79" name="Google Shape;79;p8"/>
            <p:cNvGrpSpPr/>
            <p:nvPr/>
          </p:nvGrpSpPr>
          <p:grpSpPr>
            <a:xfrm>
              <a:off x="8347748" y="3182947"/>
              <a:ext cx="935368" cy="1348856"/>
              <a:chOff x="7894990" y="2307766"/>
              <a:chExt cx="326846" cy="471331"/>
            </a:xfrm>
          </p:grpSpPr>
          <p:sp>
            <p:nvSpPr>
              <p:cNvPr id="80" name="Google Shape;80;p8"/>
              <p:cNvSpPr/>
              <p:nvPr/>
            </p:nvSpPr>
            <p:spPr>
              <a:xfrm>
                <a:off x="7894990" y="2333941"/>
                <a:ext cx="326846" cy="445156"/>
              </a:xfrm>
              <a:custGeom>
                <a:avLst/>
                <a:gdLst/>
                <a:ahLst/>
                <a:cxnLst/>
                <a:rect l="l" t="t" r="r" b="b"/>
                <a:pathLst>
                  <a:path w="6318" h="7703" extrusionOk="0">
                    <a:moveTo>
                      <a:pt x="6252" y="0"/>
                    </a:moveTo>
                    <a:lnTo>
                      <a:pt x="4237" y="813"/>
                    </a:lnTo>
                    <a:lnTo>
                      <a:pt x="4071" y="879"/>
                    </a:lnTo>
                    <a:lnTo>
                      <a:pt x="3325" y="1177"/>
                    </a:lnTo>
                    <a:lnTo>
                      <a:pt x="448" y="2322"/>
                    </a:lnTo>
                    <a:lnTo>
                      <a:pt x="390" y="2346"/>
                    </a:lnTo>
                    <a:lnTo>
                      <a:pt x="224" y="2413"/>
                    </a:lnTo>
                    <a:lnTo>
                      <a:pt x="257" y="2603"/>
                    </a:lnTo>
                    <a:cubicBezTo>
                      <a:pt x="257" y="2628"/>
                      <a:pt x="265" y="2645"/>
                      <a:pt x="265" y="2670"/>
                    </a:cubicBezTo>
                    <a:cubicBezTo>
                      <a:pt x="431" y="3648"/>
                      <a:pt x="597" y="4635"/>
                      <a:pt x="755" y="5621"/>
                    </a:cubicBezTo>
                    <a:lnTo>
                      <a:pt x="282" y="6931"/>
                    </a:lnTo>
                    <a:lnTo>
                      <a:pt x="0" y="7703"/>
                    </a:lnTo>
                    <a:lnTo>
                      <a:pt x="846" y="7703"/>
                    </a:lnTo>
                    <a:lnTo>
                      <a:pt x="920" y="7445"/>
                    </a:lnTo>
                    <a:lnTo>
                      <a:pt x="995" y="7164"/>
                    </a:lnTo>
                    <a:lnTo>
                      <a:pt x="1410" y="5754"/>
                    </a:lnTo>
                    <a:lnTo>
                      <a:pt x="1435" y="5663"/>
                    </a:lnTo>
                    <a:lnTo>
                      <a:pt x="1418" y="5588"/>
                    </a:lnTo>
                    <a:cubicBezTo>
                      <a:pt x="1194" y="4626"/>
                      <a:pt x="970" y="3656"/>
                      <a:pt x="763" y="2695"/>
                    </a:cubicBezTo>
                    <a:lnTo>
                      <a:pt x="3449" y="1451"/>
                    </a:lnTo>
                    <a:lnTo>
                      <a:pt x="6194" y="191"/>
                    </a:lnTo>
                    <a:lnTo>
                      <a:pt x="6318" y="133"/>
                    </a:lnTo>
                    <a:lnTo>
                      <a:pt x="6285" y="66"/>
                    </a:lnTo>
                    <a:lnTo>
                      <a:pt x="62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a:off x="8104301" y="2307766"/>
                <a:ext cx="24056" cy="79823"/>
              </a:xfrm>
              <a:custGeom>
                <a:avLst/>
                <a:gdLst/>
                <a:ahLst/>
                <a:cxnLst/>
                <a:rect l="l" t="t" r="r" b="b"/>
                <a:pathLst>
                  <a:path w="465" h="1543" extrusionOk="0">
                    <a:moveTo>
                      <a:pt x="324" y="0"/>
                    </a:moveTo>
                    <a:lnTo>
                      <a:pt x="0" y="1518"/>
                    </a:lnTo>
                    <a:lnTo>
                      <a:pt x="149" y="1542"/>
                    </a:lnTo>
                    <a:lnTo>
                      <a:pt x="465" y="33"/>
                    </a:lnTo>
                    <a:lnTo>
                      <a:pt x="3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8"/>
            <p:cNvGrpSpPr/>
            <p:nvPr/>
          </p:nvGrpSpPr>
          <p:grpSpPr>
            <a:xfrm>
              <a:off x="7225226" y="2980196"/>
              <a:ext cx="2383995" cy="636846"/>
              <a:chOff x="2768300" y="988675"/>
              <a:chExt cx="326700" cy="87275"/>
            </a:xfrm>
          </p:grpSpPr>
          <p:sp>
            <p:nvSpPr>
              <p:cNvPr id="83" name="Google Shape;83;p8"/>
              <p:cNvSpPr/>
              <p:nvPr/>
            </p:nvSpPr>
            <p:spPr>
              <a:xfrm>
                <a:off x="2768300" y="988675"/>
                <a:ext cx="326700" cy="87275"/>
              </a:xfrm>
              <a:custGeom>
                <a:avLst/>
                <a:gdLst/>
                <a:ahLst/>
                <a:cxnLst/>
                <a:rect l="l" t="t" r="r" b="b"/>
                <a:pathLst>
                  <a:path w="13068" h="3491" extrusionOk="0">
                    <a:moveTo>
                      <a:pt x="5995" y="0"/>
                    </a:moveTo>
                    <a:lnTo>
                      <a:pt x="5622" y="2007"/>
                    </a:lnTo>
                    <a:lnTo>
                      <a:pt x="5730" y="8"/>
                    </a:lnTo>
                    <a:lnTo>
                      <a:pt x="5730" y="8"/>
                    </a:lnTo>
                    <a:cubicBezTo>
                      <a:pt x="5522" y="17"/>
                      <a:pt x="5315" y="33"/>
                      <a:pt x="5116" y="58"/>
                    </a:cubicBezTo>
                    <a:cubicBezTo>
                      <a:pt x="5083" y="58"/>
                      <a:pt x="5050" y="58"/>
                      <a:pt x="5008" y="67"/>
                    </a:cubicBezTo>
                    <a:cubicBezTo>
                      <a:pt x="4362" y="149"/>
                      <a:pt x="3731" y="307"/>
                      <a:pt x="3126" y="547"/>
                    </a:cubicBezTo>
                    <a:cubicBezTo>
                      <a:pt x="3101" y="556"/>
                      <a:pt x="3068" y="572"/>
                      <a:pt x="3035" y="589"/>
                    </a:cubicBezTo>
                    <a:cubicBezTo>
                      <a:pt x="2844" y="663"/>
                      <a:pt x="2654" y="755"/>
                      <a:pt x="2471" y="854"/>
                    </a:cubicBezTo>
                    <a:cubicBezTo>
                      <a:pt x="2380" y="904"/>
                      <a:pt x="2289" y="954"/>
                      <a:pt x="2198" y="1003"/>
                    </a:cubicBezTo>
                    <a:lnTo>
                      <a:pt x="3060" y="2529"/>
                    </a:lnTo>
                    <a:lnTo>
                      <a:pt x="1949" y="1169"/>
                    </a:lnTo>
                    <a:cubicBezTo>
                      <a:pt x="1626" y="1385"/>
                      <a:pt x="1319" y="1625"/>
                      <a:pt x="1045" y="1899"/>
                    </a:cubicBezTo>
                    <a:cubicBezTo>
                      <a:pt x="1012" y="1924"/>
                      <a:pt x="987" y="1949"/>
                      <a:pt x="962" y="1973"/>
                    </a:cubicBezTo>
                    <a:cubicBezTo>
                      <a:pt x="581" y="2363"/>
                      <a:pt x="258" y="2794"/>
                      <a:pt x="0" y="3275"/>
                    </a:cubicBezTo>
                    <a:lnTo>
                      <a:pt x="13067" y="3491"/>
                    </a:lnTo>
                    <a:cubicBezTo>
                      <a:pt x="12702" y="2977"/>
                      <a:pt x="12271" y="2512"/>
                      <a:pt x="11790" y="2098"/>
                    </a:cubicBezTo>
                    <a:cubicBezTo>
                      <a:pt x="11757" y="2073"/>
                      <a:pt x="11732" y="2056"/>
                      <a:pt x="11708" y="2032"/>
                    </a:cubicBezTo>
                    <a:cubicBezTo>
                      <a:pt x="11525" y="1882"/>
                      <a:pt x="11334" y="1733"/>
                      <a:pt x="11144" y="1600"/>
                    </a:cubicBezTo>
                    <a:lnTo>
                      <a:pt x="10182" y="2604"/>
                    </a:lnTo>
                    <a:lnTo>
                      <a:pt x="10854" y="1410"/>
                    </a:lnTo>
                    <a:cubicBezTo>
                      <a:pt x="10630" y="1260"/>
                      <a:pt x="10389" y="1119"/>
                      <a:pt x="10149" y="995"/>
                    </a:cubicBezTo>
                    <a:cubicBezTo>
                      <a:pt x="10116" y="979"/>
                      <a:pt x="10082" y="962"/>
                      <a:pt x="10049" y="945"/>
                    </a:cubicBezTo>
                    <a:cubicBezTo>
                      <a:pt x="9842" y="838"/>
                      <a:pt x="9618" y="738"/>
                      <a:pt x="9394" y="655"/>
                    </a:cubicBezTo>
                    <a:lnTo>
                      <a:pt x="8399" y="2032"/>
                    </a:lnTo>
                    <a:lnTo>
                      <a:pt x="9195" y="572"/>
                    </a:lnTo>
                    <a:cubicBezTo>
                      <a:pt x="8905" y="464"/>
                      <a:pt x="8598" y="365"/>
                      <a:pt x="8292" y="290"/>
                    </a:cubicBezTo>
                    <a:cubicBezTo>
                      <a:pt x="8258" y="274"/>
                      <a:pt x="8225" y="265"/>
                      <a:pt x="8192" y="257"/>
                    </a:cubicBezTo>
                    <a:cubicBezTo>
                      <a:pt x="7653" y="125"/>
                      <a:pt x="7114" y="42"/>
                      <a:pt x="6559" y="17"/>
                    </a:cubicBezTo>
                    <a:cubicBezTo>
                      <a:pt x="6517" y="8"/>
                      <a:pt x="6476" y="8"/>
                      <a:pt x="6434" y="8"/>
                    </a:cubicBezTo>
                    <a:lnTo>
                      <a:pt x="6327" y="8"/>
                    </a:lnTo>
                    <a:cubicBezTo>
                      <a:pt x="6219" y="0"/>
                      <a:pt x="6111" y="0"/>
                      <a:pt x="5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a:off x="2792350" y="1036125"/>
                <a:ext cx="52450" cy="35675"/>
              </a:xfrm>
              <a:custGeom>
                <a:avLst/>
                <a:gdLst/>
                <a:ahLst/>
                <a:cxnLst/>
                <a:rect l="l" t="t" r="r" b="b"/>
                <a:pathLst>
                  <a:path w="2098" h="1427" extrusionOk="0">
                    <a:moveTo>
                      <a:pt x="75" y="1"/>
                    </a:moveTo>
                    <a:cubicBezTo>
                      <a:pt x="50" y="26"/>
                      <a:pt x="25" y="51"/>
                      <a:pt x="0" y="75"/>
                    </a:cubicBezTo>
                    <a:lnTo>
                      <a:pt x="1916" y="1427"/>
                    </a:lnTo>
                    <a:lnTo>
                      <a:pt x="2098" y="1427"/>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a:off x="2844175" y="1002350"/>
                <a:ext cx="30900" cy="69875"/>
              </a:xfrm>
              <a:custGeom>
                <a:avLst/>
                <a:gdLst/>
                <a:ahLst/>
                <a:cxnLst/>
                <a:rect l="l" t="t" r="r" b="b"/>
                <a:pathLst>
                  <a:path w="1236" h="2795" extrusionOk="0">
                    <a:moveTo>
                      <a:pt x="91" y="0"/>
                    </a:moveTo>
                    <a:cubicBezTo>
                      <a:pt x="58" y="17"/>
                      <a:pt x="33" y="25"/>
                      <a:pt x="0" y="42"/>
                    </a:cubicBezTo>
                    <a:lnTo>
                      <a:pt x="1119" y="2795"/>
                    </a:lnTo>
                    <a:lnTo>
                      <a:pt x="1235" y="2795"/>
                    </a:lnTo>
                    <a:lnTo>
                      <a:pt x="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a:off x="2893500" y="990125"/>
                <a:ext cx="4800" cy="82525"/>
              </a:xfrm>
              <a:custGeom>
                <a:avLst/>
                <a:gdLst/>
                <a:ahLst/>
                <a:cxnLst/>
                <a:rect l="l" t="t" r="r" b="b"/>
                <a:pathLst>
                  <a:path w="192" h="3301" extrusionOk="0">
                    <a:moveTo>
                      <a:pt x="108" y="0"/>
                    </a:moveTo>
                    <a:cubicBezTo>
                      <a:pt x="75" y="0"/>
                      <a:pt x="33" y="9"/>
                      <a:pt x="0" y="9"/>
                    </a:cubicBezTo>
                    <a:lnTo>
                      <a:pt x="83" y="3300"/>
                    </a:lnTo>
                    <a:lnTo>
                      <a:pt x="191" y="3300"/>
                    </a:lnTo>
                    <a:lnTo>
                      <a:pt x="10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2918375" y="988875"/>
                <a:ext cx="10800" cy="84175"/>
              </a:xfrm>
              <a:custGeom>
                <a:avLst/>
                <a:gdLst/>
                <a:ahLst/>
                <a:cxnLst/>
                <a:rect l="l" t="t" r="r" b="b"/>
                <a:pathLst>
                  <a:path w="432" h="3367" extrusionOk="0">
                    <a:moveTo>
                      <a:pt x="324" y="0"/>
                    </a:moveTo>
                    <a:lnTo>
                      <a:pt x="0" y="3367"/>
                    </a:lnTo>
                    <a:lnTo>
                      <a:pt x="108" y="3367"/>
                    </a:lnTo>
                    <a:lnTo>
                      <a:pt x="4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2943650" y="995100"/>
                <a:ext cx="31950" cy="78375"/>
              </a:xfrm>
              <a:custGeom>
                <a:avLst/>
                <a:gdLst/>
                <a:ahLst/>
                <a:cxnLst/>
                <a:rect l="l" t="t" r="r" b="b"/>
                <a:pathLst>
                  <a:path w="1278" h="3135" extrusionOk="0">
                    <a:moveTo>
                      <a:pt x="1178" y="0"/>
                    </a:moveTo>
                    <a:lnTo>
                      <a:pt x="1" y="3134"/>
                    </a:lnTo>
                    <a:lnTo>
                      <a:pt x="117" y="3134"/>
                    </a:lnTo>
                    <a:lnTo>
                      <a:pt x="1278" y="33"/>
                    </a:lnTo>
                    <a:cubicBezTo>
                      <a:pt x="1244" y="17"/>
                      <a:pt x="1211" y="8"/>
                      <a:pt x="1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8"/>
              <p:cNvSpPr/>
              <p:nvPr/>
            </p:nvSpPr>
            <p:spPr>
              <a:xfrm>
                <a:off x="2980750" y="1012300"/>
                <a:ext cx="41275" cy="61800"/>
              </a:xfrm>
              <a:custGeom>
                <a:avLst/>
                <a:gdLst/>
                <a:ahLst/>
                <a:cxnLst/>
                <a:rect l="l" t="t" r="r" b="b"/>
                <a:pathLst>
                  <a:path w="1651" h="2472" extrusionOk="0">
                    <a:moveTo>
                      <a:pt x="1551" y="0"/>
                    </a:moveTo>
                    <a:lnTo>
                      <a:pt x="1" y="2471"/>
                    </a:lnTo>
                    <a:lnTo>
                      <a:pt x="125" y="2471"/>
                    </a:lnTo>
                    <a:lnTo>
                      <a:pt x="1651" y="50"/>
                    </a:lnTo>
                    <a:cubicBezTo>
                      <a:pt x="1618" y="34"/>
                      <a:pt x="1584" y="17"/>
                      <a:pt x="15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8"/>
              <p:cNvSpPr/>
              <p:nvPr/>
            </p:nvSpPr>
            <p:spPr>
              <a:xfrm>
                <a:off x="3034450" y="1039450"/>
                <a:ext cx="28625" cy="35675"/>
              </a:xfrm>
              <a:custGeom>
                <a:avLst/>
                <a:gdLst/>
                <a:ahLst/>
                <a:cxnLst/>
                <a:rect l="l" t="t" r="r" b="b"/>
                <a:pathLst>
                  <a:path w="1145" h="1427" extrusionOk="0">
                    <a:moveTo>
                      <a:pt x="1062" y="1"/>
                    </a:moveTo>
                    <a:lnTo>
                      <a:pt x="0" y="1418"/>
                    </a:lnTo>
                    <a:lnTo>
                      <a:pt x="125" y="1427"/>
                    </a:lnTo>
                    <a:lnTo>
                      <a:pt x="1144" y="67"/>
                    </a:lnTo>
                    <a:cubicBezTo>
                      <a:pt x="1120" y="42"/>
                      <a:pt x="1086" y="17"/>
                      <a:pt x="10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sp>
        <p:nvSpPr>
          <p:cNvPr id="92" name="Google Shape;92;p9"/>
          <p:cNvSpPr/>
          <p:nvPr/>
        </p:nvSpPr>
        <p:spPr>
          <a:xfrm>
            <a:off x="-107375" y="3923011"/>
            <a:ext cx="4843674" cy="600780"/>
          </a:xfrm>
          <a:custGeom>
            <a:avLst/>
            <a:gdLst/>
            <a:ahLst/>
            <a:cxnLst/>
            <a:rect l="l" t="t" r="r" b="b"/>
            <a:pathLst>
              <a:path w="123335" h="19449" extrusionOk="0">
                <a:moveTo>
                  <a:pt x="18663" y="0"/>
                </a:moveTo>
                <a:cubicBezTo>
                  <a:pt x="18327" y="0"/>
                  <a:pt x="17991" y="39"/>
                  <a:pt x="17662" y="116"/>
                </a:cubicBezTo>
                <a:lnTo>
                  <a:pt x="568" y="4247"/>
                </a:lnTo>
                <a:cubicBezTo>
                  <a:pt x="144" y="7691"/>
                  <a:pt x="0" y="11178"/>
                  <a:pt x="85" y="14622"/>
                </a:cubicBezTo>
                <a:lnTo>
                  <a:pt x="68" y="15835"/>
                </a:lnTo>
                <a:lnTo>
                  <a:pt x="59" y="16378"/>
                </a:lnTo>
                <a:lnTo>
                  <a:pt x="76" y="19449"/>
                </a:lnTo>
                <a:lnTo>
                  <a:pt x="123334" y="17718"/>
                </a:lnTo>
                <a:cubicBezTo>
                  <a:pt x="123122" y="17082"/>
                  <a:pt x="122893" y="16454"/>
                  <a:pt x="122647" y="15835"/>
                </a:cubicBezTo>
                <a:cubicBezTo>
                  <a:pt x="121417" y="12773"/>
                  <a:pt x="119797" y="9914"/>
                  <a:pt x="117846" y="7310"/>
                </a:cubicBezTo>
                <a:lnTo>
                  <a:pt x="106894" y="4544"/>
                </a:lnTo>
                <a:cubicBezTo>
                  <a:pt x="106551" y="4453"/>
                  <a:pt x="106196" y="4411"/>
                  <a:pt x="105843" y="4411"/>
                </a:cubicBezTo>
                <a:cubicBezTo>
                  <a:pt x="105568" y="4411"/>
                  <a:pt x="105295" y="4437"/>
                  <a:pt x="105028" y="4485"/>
                </a:cubicBezTo>
                <a:cubicBezTo>
                  <a:pt x="104579" y="4578"/>
                  <a:pt x="104137" y="4731"/>
                  <a:pt x="103730" y="4960"/>
                </a:cubicBezTo>
                <a:lnTo>
                  <a:pt x="93627" y="10601"/>
                </a:lnTo>
                <a:lnTo>
                  <a:pt x="86501" y="7657"/>
                </a:lnTo>
                <a:cubicBezTo>
                  <a:pt x="85969" y="7437"/>
                  <a:pt x="85406" y="7327"/>
                  <a:pt x="84844" y="7327"/>
                </a:cubicBezTo>
                <a:cubicBezTo>
                  <a:pt x="84303" y="7327"/>
                  <a:pt x="83764" y="7428"/>
                  <a:pt x="83252" y="7632"/>
                </a:cubicBezTo>
                <a:lnTo>
                  <a:pt x="63182" y="15581"/>
                </a:lnTo>
                <a:lnTo>
                  <a:pt x="48438" y="6427"/>
                </a:lnTo>
                <a:cubicBezTo>
                  <a:pt x="47741" y="6001"/>
                  <a:pt x="46951" y="5779"/>
                  <a:pt x="46148" y="5779"/>
                </a:cubicBezTo>
                <a:cubicBezTo>
                  <a:pt x="45817" y="5779"/>
                  <a:pt x="45484" y="5816"/>
                  <a:pt x="45155" y="5893"/>
                </a:cubicBezTo>
                <a:lnTo>
                  <a:pt x="36053" y="8039"/>
                </a:lnTo>
                <a:lnTo>
                  <a:pt x="20580" y="447"/>
                </a:lnTo>
                <a:cubicBezTo>
                  <a:pt x="19979" y="149"/>
                  <a:pt x="19321" y="0"/>
                  <a:pt x="18663" y="0"/>
                </a:cubicBezTo>
                <a:close/>
              </a:path>
            </a:pathLst>
          </a:custGeom>
          <a:solidFill>
            <a:srgbClr val="F2F2F2">
              <a:alpha val="51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txBox="1">
            <a:spLocks noGrp="1"/>
          </p:cNvSpPr>
          <p:nvPr>
            <p:ph type="subTitle" idx="1"/>
          </p:nvPr>
        </p:nvSpPr>
        <p:spPr>
          <a:xfrm>
            <a:off x="4375000" y="2295160"/>
            <a:ext cx="4046700" cy="15084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1600"/>
            </a:lvl1pPr>
            <a:lvl2pPr lvl="1" algn="r" rtl="0">
              <a:spcBef>
                <a:spcPts val="0"/>
              </a:spcBef>
              <a:spcAft>
                <a:spcPts val="0"/>
              </a:spcAft>
              <a:buNone/>
              <a:defRPr sz="1600"/>
            </a:lvl2pPr>
            <a:lvl3pPr lvl="2" algn="r" rtl="0">
              <a:spcBef>
                <a:spcPts val="0"/>
              </a:spcBef>
              <a:spcAft>
                <a:spcPts val="0"/>
              </a:spcAft>
              <a:buNone/>
              <a:defRPr sz="1600"/>
            </a:lvl3pPr>
            <a:lvl4pPr lvl="3" algn="r" rtl="0">
              <a:spcBef>
                <a:spcPts val="0"/>
              </a:spcBef>
              <a:spcAft>
                <a:spcPts val="0"/>
              </a:spcAft>
              <a:buNone/>
              <a:defRPr sz="1600"/>
            </a:lvl4pPr>
            <a:lvl5pPr lvl="4" algn="r" rtl="0">
              <a:spcBef>
                <a:spcPts val="0"/>
              </a:spcBef>
              <a:spcAft>
                <a:spcPts val="0"/>
              </a:spcAft>
              <a:buNone/>
              <a:defRPr sz="1600"/>
            </a:lvl5pPr>
            <a:lvl6pPr lvl="5" algn="r" rtl="0">
              <a:spcBef>
                <a:spcPts val="0"/>
              </a:spcBef>
              <a:spcAft>
                <a:spcPts val="0"/>
              </a:spcAft>
              <a:buNone/>
              <a:defRPr sz="1600"/>
            </a:lvl6pPr>
            <a:lvl7pPr lvl="6" algn="r" rtl="0">
              <a:spcBef>
                <a:spcPts val="0"/>
              </a:spcBef>
              <a:spcAft>
                <a:spcPts val="0"/>
              </a:spcAft>
              <a:buNone/>
              <a:defRPr sz="1600"/>
            </a:lvl7pPr>
            <a:lvl8pPr lvl="7" algn="r" rtl="0">
              <a:spcBef>
                <a:spcPts val="0"/>
              </a:spcBef>
              <a:spcAft>
                <a:spcPts val="0"/>
              </a:spcAft>
              <a:buNone/>
              <a:defRPr sz="1600"/>
            </a:lvl8pPr>
            <a:lvl9pPr lvl="8" algn="r" rtl="0">
              <a:spcBef>
                <a:spcPts val="0"/>
              </a:spcBef>
              <a:spcAft>
                <a:spcPts val="0"/>
              </a:spcAft>
              <a:buNone/>
              <a:defRPr sz="1600"/>
            </a:lvl9pPr>
          </a:lstStyle>
          <a:p>
            <a:endParaRPr/>
          </a:p>
        </p:txBody>
      </p:sp>
      <p:sp>
        <p:nvSpPr>
          <p:cNvPr id="94" name="Google Shape;94;p9"/>
          <p:cNvSpPr txBox="1">
            <a:spLocks noGrp="1"/>
          </p:cNvSpPr>
          <p:nvPr>
            <p:ph type="title"/>
          </p:nvPr>
        </p:nvSpPr>
        <p:spPr>
          <a:xfrm>
            <a:off x="4375125" y="1098135"/>
            <a:ext cx="4046700" cy="753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200"/>
              <a:buNone/>
              <a:defRPr sz="4000" b="0">
                <a:latin typeface="Prompt Black"/>
                <a:ea typeface="Prompt Black"/>
                <a:cs typeface="Prompt Black"/>
                <a:sym typeface="Prompt Black"/>
              </a:defRPr>
            </a:lvl1pPr>
            <a:lvl2pPr lvl="1" rtl="0">
              <a:spcBef>
                <a:spcPts val="0"/>
              </a:spcBef>
              <a:spcAft>
                <a:spcPts val="0"/>
              </a:spcAft>
              <a:buSzPts val="3600"/>
              <a:buFont typeface="Palanquin Dark"/>
              <a:buNone/>
              <a:defRPr>
                <a:latin typeface="Palanquin Dark"/>
                <a:ea typeface="Palanquin Dark"/>
                <a:cs typeface="Palanquin Dark"/>
                <a:sym typeface="Palanquin Dark"/>
              </a:defRPr>
            </a:lvl2pPr>
            <a:lvl3pPr lvl="2" rtl="0">
              <a:spcBef>
                <a:spcPts val="0"/>
              </a:spcBef>
              <a:spcAft>
                <a:spcPts val="0"/>
              </a:spcAft>
              <a:buSzPts val="3600"/>
              <a:buFont typeface="Palanquin Dark"/>
              <a:buNone/>
              <a:defRPr>
                <a:latin typeface="Palanquin Dark"/>
                <a:ea typeface="Palanquin Dark"/>
                <a:cs typeface="Palanquin Dark"/>
                <a:sym typeface="Palanquin Dark"/>
              </a:defRPr>
            </a:lvl3pPr>
            <a:lvl4pPr lvl="3" rtl="0">
              <a:spcBef>
                <a:spcPts val="0"/>
              </a:spcBef>
              <a:spcAft>
                <a:spcPts val="0"/>
              </a:spcAft>
              <a:buSzPts val="3600"/>
              <a:buFont typeface="Palanquin Dark"/>
              <a:buNone/>
              <a:defRPr>
                <a:latin typeface="Palanquin Dark"/>
                <a:ea typeface="Palanquin Dark"/>
                <a:cs typeface="Palanquin Dark"/>
                <a:sym typeface="Palanquin Dark"/>
              </a:defRPr>
            </a:lvl4pPr>
            <a:lvl5pPr lvl="4" rtl="0">
              <a:spcBef>
                <a:spcPts val="0"/>
              </a:spcBef>
              <a:spcAft>
                <a:spcPts val="0"/>
              </a:spcAft>
              <a:buSzPts val="3600"/>
              <a:buFont typeface="Palanquin Dark"/>
              <a:buNone/>
              <a:defRPr>
                <a:latin typeface="Palanquin Dark"/>
                <a:ea typeface="Palanquin Dark"/>
                <a:cs typeface="Palanquin Dark"/>
                <a:sym typeface="Palanquin Dark"/>
              </a:defRPr>
            </a:lvl5pPr>
            <a:lvl6pPr lvl="5" rtl="0">
              <a:spcBef>
                <a:spcPts val="0"/>
              </a:spcBef>
              <a:spcAft>
                <a:spcPts val="0"/>
              </a:spcAft>
              <a:buSzPts val="3600"/>
              <a:buFont typeface="Palanquin Dark"/>
              <a:buNone/>
              <a:defRPr>
                <a:latin typeface="Palanquin Dark"/>
                <a:ea typeface="Palanquin Dark"/>
                <a:cs typeface="Palanquin Dark"/>
                <a:sym typeface="Palanquin Dark"/>
              </a:defRPr>
            </a:lvl6pPr>
            <a:lvl7pPr lvl="6" rtl="0">
              <a:spcBef>
                <a:spcPts val="0"/>
              </a:spcBef>
              <a:spcAft>
                <a:spcPts val="0"/>
              </a:spcAft>
              <a:buSzPts val="3600"/>
              <a:buFont typeface="Palanquin Dark"/>
              <a:buNone/>
              <a:defRPr>
                <a:latin typeface="Palanquin Dark"/>
                <a:ea typeface="Palanquin Dark"/>
                <a:cs typeface="Palanquin Dark"/>
                <a:sym typeface="Palanquin Dark"/>
              </a:defRPr>
            </a:lvl7pPr>
            <a:lvl8pPr lvl="7" rtl="0">
              <a:spcBef>
                <a:spcPts val="0"/>
              </a:spcBef>
              <a:spcAft>
                <a:spcPts val="0"/>
              </a:spcAft>
              <a:buSzPts val="3600"/>
              <a:buFont typeface="Palanquin Dark"/>
              <a:buNone/>
              <a:defRPr>
                <a:latin typeface="Palanquin Dark"/>
                <a:ea typeface="Palanquin Dark"/>
                <a:cs typeface="Palanquin Dark"/>
                <a:sym typeface="Palanquin Dark"/>
              </a:defRPr>
            </a:lvl8pPr>
            <a:lvl9pPr lvl="8" rtl="0">
              <a:spcBef>
                <a:spcPts val="0"/>
              </a:spcBef>
              <a:spcAft>
                <a:spcPts val="0"/>
              </a:spcAft>
              <a:buSzPts val="3600"/>
              <a:buFont typeface="Palanquin Dark"/>
              <a:buNone/>
              <a:defRPr>
                <a:latin typeface="Palanquin Dark"/>
                <a:ea typeface="Palanquin Dark"/>
                <a:cs typeface="Palanquin Dark"/>
                <a:sym typeface="Palanquin Dark"/>
              </a:defRPr>
            </a:lvl9pPr>
          </a:lstStyle>
          <a:p>
            <a:endParaRPr/>
          </a:p>
        </p:txBody>
      </p:sp>
      <p:sp>
        <p:nvSpPr>
          <p:cNvPr id="95" name="Google Shape;95;p9"/>
          <p:cNvSpPr/>
          <p:nvPr/>
        </p:nvSpPr>
        <p:spPr>
          <a:xfrm>
            <a:off x="0" y="4456325"/>
            <a:ext cx="9144000" cy="685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9"/>
          <p:cNvSpPr/>
          <p:nvPr/>
        </p:nvSpPr>
        <p:spPr>
          <a:xfrm>
            <a:off x="7603979" y="4654713"/>
            <a:ext cx="2092479" cy="289024"/>
          </a:xfrm>
          <a:custGeom>
            <a:avLst/>
            <a:gdLst/>
            <a:ahLst/>
            <a:cxnLst/>
            <a:rect l="l" t="t" r="r" b="b"/>
            <a:pathLst>
              <a:path w="10481" h="1448" extrusionOk="0">
                <a:moveTo>
                  <a:pt x="6956" y="0"/>
                </a:moveTo>
                <a:cubicBezTo>
                  <a:pt x="6267" y="0"/>
                  <a:pt x="5581" y="144"/>
                  <a:pt x="4959" y="445"/>
                </a:cubicBezTo>
                <a:cubicBezTo>
                  <a:pt x="4669" y="586"/>
                  <a:pt x="4395" y="760"/>
                  <a:pt x="4080" y="834"/>
                </a:cubicBezTo>
                <a:cubicBezTo>
                  <a:pt x="3949" y="863"/>
                  <a:pt x="3818" y="875"/>
                  <a:pt x="3686" y="875"/>
                </a:cubicBezTo>
                <a:cubicBezTo>
                  <a:pt x="3248" y="875"/>
                  <a:pt x="2803" y="748"/>
                  <a:pt x="2364" y="710"/>
                </a:cubicBezTo>
                <a:cubicBezTo>
                  <a:pt x="2274" y="702"/>
                  <a:pt x="2184" y="698"/>
                  <a:pt x="2094" y="698"/>
                </a:cubicBezTo>
                <a:cubicBezTo>
                  <a:pt x="1337" y="698"/>
                  <a:pt x="586" y="974"/>
                  <a:pt x="1" y="1448"/>
                </a:cubicBezTo>
                <a:lnTo>
                  <a:pt x="10481" y="1448"/>
                </a:lnTo>
                <a:cubicBezTo>
                  <a:pt x="9575" y="515"/>
                  <a:pt x="8260" y="0"/>
                  <a:pt x="6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 name="Google Shape;97;p9"/>
          <p:cNvGrpSpPr/>
          <p:nvPr/>
        </p:nvGrpSpPr>
        <p:grpSpPr>
          <a:xfrm>
            <a:off x="6666765" y="4681469"/>
            <a:ext cx="1456562" cy="460819"/>
            <a:chOff x="1865320" y="3534322"/>
            <a:chExt cx="1743759" cy="551681"/>
          </a:xfrm>
        </p:grpSpPr>
        <p:sp>
          <p:nvSpPr>
            <p:cNvPr id="98" name="Google Shape;98;p9"/>
            <p:cNvSpPr/>
            <p:nvPr/>
          </p:nvSpPr>
          <p:spPr>
            <a:xfrm>
              <a:off x="1865320" y="3696393"/>
              <a:ext cx="426913" cy="389609"/>
            </a:xfrm>
            <a:custGeom>
              <a:avLst/>
              <a:gdLst/>
              <a:ahLst/>
              <a:cxnLst/>
              <a:rect l="l" t="t" r="r" b="b"/>
              <a:pathLst>
                <a:path w="6443" h="5880" extrusionOk="0">
                  <a:moveTo>
                    <a:pt x="1" y="1"/>
                  </a:moveTo>
                  <a:cubicBezTo>
                    <a:pt x="772" y="349"/>
                    <a:pt x="1419" y="913"/>
                    <a:pt x="2016" y="1502"/>
                  </a:cubicBezTo>
                  <a:cubicBezTo>
                    <a:pt x="3077" y="2538"/>
                    <a:pt x="4055" y="3649"/>
                    <a:pt x="4926" y="4851"/>
                  </a:cubicBezTo>
                  <a:cubicBezTo>
                    <a:pt x="5166" y="5183"/>
                    <a:pt x="5407" y="5523"/>
                    <a:pt x="5614" y="5879"/>
                  </a:cubicBezTo>
                  <a:lnTo>
                    <a:pt x="6443" y="5879"/>
                  </a:lnTo>
                  <a:cubicBezTo>
                    <a:pt x="5863" y="4909"/>
                    <a:pt x="5208" y="3997"/>
                    <a:pt x="4445" y="3168"/>
                  </a:cubicBezTo>
                  <a:cubicBezTo>
                    <a:pt x="3193" y="1792"/>
                    <a:pt x="1725" y="689"/>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p:nvPr/>
          </p:nvSpPr>
          <p:spPr>
            <a:xfrm>
              <a:off x="2296074" y="3562350"/>
              <a:ext cx="123111" cy="523653"/>
            </a:xfrm>
            <a:custGeom>
              <a:avLst/>
              <a:gdLst/>
              <a:ahLst/>
              <a:cxnLst/>
              <a:rect l="l" t="t" r="r" b="b"/>
              <a:pathLst>
                <a:path w="1858" h="7903" extrusionOk="0">
                  <a:moveTo>
                    <a:pt x="0" y="1"/>
                  </a:moveTo>
                  <a:cubicBezTo>
                    <a:pt x="605" y="1734"/>
                    <a:pt x="837" y="3566"/>
                    <a:pt x="1070" y="5382"/>
                  </a:cubicBezTo>
                  <a:cubicBezTo>
                    <a:pt x="1177" y="6219"/>
                    <a:pt x="1285" y="7057"/>
                    <a:pt x="1327" y="7902"/>
                  </a:cubicBezTo>
                  <a:lnTo>
                    <a:pt x="1857" y="7902"/>
                  </a:lnTo>
                  <a:lnTo>
                    <a:pt x="1857" y="7894"/>
                  </a:lnTo>
                  <a:cubicBezTo>
                    <a:pt x="1534" y="5191"/>
                    <a:pt x="1061" y="2530"/>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9"/>
            <p:cNvSpPr/>
            <p:nvPr/>
          </p:nvSpPr>
          <p:spPr>
            <a:xfrm>
              <a:off x="2486107" y="3534322"/>
              <a:ext cx="122051" cy="551681"/>
            </a:xfrm>
            <a:custGeom>
              <a:avLst/>
              <a:gdLst/>
              <a:ahLst/>
              <a:cxnLst/>
              <a:rect l="l" t="t" r="r" b="b"/>
              <a:pathLst>
                <a:path w="1842" h="8326" extrusionOk="0">
                  <a:moveTo>
                    <a:pt x="1841" y="1"/>
                  </a:moveTo>
                  <a:lnTo>
                    <a:pt x="1841" y="1"/>
                  </a:lnTo>
                  <a:cubicBezTo>
                    <a:pt x="1012" y="1618"/>
                    <a:pt x="465" y="3384"/>
                    <a:pt x="225" y="5183"/>
                  </a:cubicBezTo>
                  <a:cubicBezTo>
                    <a:pt x="84" y="6219"/>
                    <a:pt x="50" y="7272"/>
                    <a:pt x="1" y="8325"/>
                  </a:cubicBezTo>
                  <a:lnTo>
                    <a:pt x="556" y="8325"/>
                  </a:lnTo>
                  <a:cubicBezTo>
                    <a:pt x="349" y="5498"/>
                    <a:pt x="780" y="2629"/>
                    <a:pt x="18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9"/>
            <p:cNvSpPr/>
            <p:nvPr/>
          </p:nvSpPr>
          <p:spPr>
            <a:xfrm>
              <a:off x="2593249" y="3646433"/>
              <a:ext cx="237410" cy="438972"/>
            </a:xfrm>
            <a:custGeom>
              <a:avLst/>
              <a:gdLst/>
              <a:ahLst/>
              <a:cxnLst/>
              <a:rect l="l" t="t" r="r" b="b"/>
              <a:pathLst>
                <a:path w="3583" h="6625" extrusionOk="0">
                  <a:moveTo>
                    <a:pt x="3582" y="0"/>
                  </a:moveTo>
                  <a:lnTo>
                    <a:pt x="3582" y="0"/>
                  </a:lnTo>
                  <a:cubicBezTo>
                    <a:pt x="3085" y="440"/>
                    <a:pt x="2629" y="937"/>
                    <a:pt x="2223" y="1476"/>
                  </a:cubicBezTo>
                  <a:cubicBezTo>
                    <a:pt x="2181" y="1526"/>
                    <a:pt x="2148" y="1576"/>
                    <a:pt x="2106" y="1634"/>
                  </a:cubicBezTo>
                  <a:cubicBezTo>
                    <a:pt x="1609" y="2314"/>
                    <a:pt x="1194" y="3043"/>
                    <a:pt x="863" y="3814"/>
                  </a:cubicBezTo>
                  <a:cubicBezTo>
                    <a:pt x="465" y="4718"/>
                    <a:pt x="183" y="5663"/>
                    <a:pt x="1" y="6625"/>
                  </a:cubicBezTo>
                  <a:lnTo>
                    <a:pt x="913" y="6625"/>
                  </a:lnTo>
                  <a:cubicBezTo>
                    <a:pt x="1145" y="4983"/>
                    <a:pt x="1650" y="3383"/>
                    <a:pt x="2413" y="1907"/>
                  </a:cubicBezTo>
                  <a:cubicBezTo>
                    <a:pt x="2455" y="1824"/>
                    <a:pt x="2496" y="1750"/>
                    <a:pt x="2546" y="1667"/>
                  </a:cubicBezTo>
                  <a:cubicBezTo>
                    <a:pt x="2853" y="1086"/>
                    <a:pt x="3201" y="531"/>
                    <a:pt x="35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9"/>
            <p:cNvSpPr/>
            <p:nvPr/>
          </p:nvSpPr>
          <p:spPr>
            <a:xfrm>
              <a:off x="2643805" y="3696393"/>
              <a:ext cx="426913" cy="389609"/>
            </a:xfrm>
            <a:custGeom>
              <a:avLst/>
              <a:gdLst/>
              <a:ahLst/>
              <a:cxnLst/>
              <a:rect l="l" t="t" r="r" b="b"/>
              <a:pathLst>
                <a:path w="6443" h="5880" extrusionOk="0">
                  <a:moveTo>
                    <a:pt x="0" y="1"/>
                  </a:moveTo>
                  <a:lnTo>
                    <a:pt x="0" y="1"/>
                  </a:lnTo>
                  <a:cubicBezTo>
                    <a:pt x="489" y="225"/>
                    <a:pt x="929" y="531"/>
                    <a:pt x="1343" y="880"/>
                  </a:cubicBezTo>
                  <a:cubicBezTo>
                    <a:pt x="1443" y="971"/>
                    <a:pt x="1551" y="1062"/>
                    <a:pt x="1650" y="1153"/>
                  </a:cubicBezTo>
                  <a:cubicBezTo>
                    <a:pt x="1775" y="1269"/>
                    <a:pt x="1899" y="1385"/>
                    <a:pt x="2015" y="1502"/>
                  </a:cubicBezTo>
                  <a:cubicBezTo>
                    <a:pt x="3076" y="2538"/>
                    <a:pt x="4046" y="3649"/>
                    <a:pt x="4925" y="4851"/>
                  </a:cubicBezTo>
                  <a:cubicBezTo>
                    <a:pt x="5166" y="5183"/>
                    <a:pt x="5406" y="5523"/>
                    <a:pt x="5613" y="5879"/>
                  </a:cubicBezTo>
                  <a:lnTo>
                    <a:pt x="6442" y="5879"/>
                  </a:lnTo>
                  <a:cubicBezTo>
                    <a:pt x="5862" y="4909"/>
                    <a:pt x="5199" y="3997"/>
                    <a:pt x="4444" y="3168"/>
                  </a:cubicBezTo>
                  <a:cubicBezTo>
                    <a:pt x="3648" y="2289"/>
                    <a:pt x="2761" y="1526"/>
                    <a:pt x="1783" y="913"/>
                  </a:cubicBezTo>
                  <a:cubicBezTo>
                    <a:pt x="1675" y="847"/>
                    <a:pt x="1567" y="780"/>
                    <a:pt x="1460" y="722"/>
                  </a:cubicBezTo>
                  <a:cubicBezTo>
                    <a:pt x="995" y="449"/>
                    <a:pt x="506" y="208"/>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9"/>
            <p:cNvSpPr/>
            <p:nvPr/>
          </p:nvSpPr>
          <p:spPr>
            <a:xfrm>
              <a:off x="3074494" y="3562350"/>
              <a:ext cx="123111" cy="523653"/>
            </a:xfrm>
            <a:custGeom>
              <a:avLst/>
              <a:gdLst/>
              <a:ahLst/>
              <a:cxnLst/>
              <a:rect l="l" t="t" r="r" b="b"/>
              <a:pathLst>
                <a:path w="1858" h="7903" extrusionOk="0">
                  <a:moveTo>
                    <a:pt x="1" y="1"/>
                  </a:moveTo>
                  <a:lnTo>
                    <a:pt x="1" y="1"/>
                  </a:lnTo>
                  <a:cubicBezTo>
                    <a:pt x="150" y="432"/>
                    <a:pt x="274" y="871"/>
                    <a:pt x="382" y="1311"/>
                  </a:cubicBezTo>
                  <a:cubicBezTo>
                    <a:pt x="714" y="2637"/>
                    <a:pt x="896" y="4014"/>
                    <a:pt x="1070" y="5382"/>
                  </a:cubicBezTo>
                  <a:cubicBezTo>
                    <a:pt x="1178" y="6219"/>
                    <a:pt x="1286" y="7057"/>
                    <a:pt x="1319" y="7902"/>
                  </a:cubicBezTo>
                  <a:lnTo>
                    <a:pt x="1858" y="7902"/>
                  </a:lnTo>
                  <a:lnTo>
                    <a:pt x="1858" y="7894"/>
                  </a:lnTo>
                  <a:cubicBezTo>
                    <a:pt x="1584" y="5655"/>
                    <a:pt x="1219" y="3442"/>
                    <a:pt x="490" y="1311"/>
                  </a:cubicBezTo>
                  <a:cubicBezTo>
                    <a:pt x="340" y="871"/>
                    <a:pt x="183" y="432"/>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9"/>
            <p:cNvSpPr/>
            <p:nvPr/>
          </p:nvSpPr>
          <p:spPr>
            <a:xfrm>
              <a:off x="3264593" y="3534322"/>
              <a:ext cx="121985" cy="551084"/>
            </a:xfrm>
            <a:custGeom>
              <a:avLst/>
              <a:gdLst/>
              <a:ahLst/>
              <a:cxnLst/>
              <a:rect l="l" t="t" r="r" b="b"/>
              <a:pathLst>
                <a:path w="1841" h="8317" extrusionOk="0">
                  <a:moveTo>
                    <a:pt x="1841" y="1"/>
                  </a:moveTo>
                  <a:lnTo>
                    <a:pt x="1841" y="1"/>
                  </a:lnTo>
                  <a:cubicBezTo>
                    <a:pt x="1551" y="556"/>
                    <a:pt x="1302" y="1129"/>
                    <a:pt x="1086" y="1717"/>
                  </a:cubicBezTo>
                  <a:cubicBezTo>
                    <a:pt x="664" y="2837"/>
                    <a:pt x="373" y="3997"/>
                    <a:pt x="224" y="5183"/>
                  </a:cubicBezTo>
                  <a:cubicBezTo>
                    <a:pt x="83" y="6219"/>
                    <a:pt x="50" y="7272"/>
                    <a:pt x="0" y="8317"/>
                  </a:cubicBezTo>
                  <a:lnTo>
                    <a:pt x="556" y="8317"/>
                  </a:lnTo>
                  <a:cubicBezTo>
                    <a:pt x="390" y="6103"/>
                    <a:pt x="622" y="3856"/>
                    <a:pt x="1244" y="1717"/>
                  </a:cubicBezTo>
                  <a:cubicBezTo>
                    <a:pt x="1418" y="1137"/>
                    <a:pt x="1617" y="565"/>
                    <a:pt x="18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9"/>
            <p:cNvSpPr/>
            <p:nvPr/>
          </p:nvSpPr>
          <p:spPr>
            <a:xfrm>
              <a:off x="3371735" y="3646964"/>
              <a:ext cx="237343" cy="439039"/>
            </a:xfrm>
            <a:custGeom>
              <a:avLst/>
              <a:gdLst/>
              <a:ahLst/>
              <a:cxnLst/>
              <a:rect l="l" t="t" r="r" b="b"/>
              <a:pathLst>
                <a:path w="3582" h="6626" extrusionOk="0">
                  <a:moveTo>
                    <a:pt x="3582" y="1"/>
                  </a:moveTo>
                  <a:cubicBezTo>
                    <a:pt x="2396" y="1037"/>
                    <a:pt x="1484" y="2364"/>
                    <a:pt x="854" y="3806"/>
                  </a:cubicBezTo>
                  <a:cubicBezTo>
                    <a:pt x="464" y="4710"/>
                    <a:pt x="182" y="5655"/>
                    <a:pt x="0" y="6625"/>
                  </a:cubicBezTo>
                  <a:lnTo>
                    <a:pt x="912" y="6625"/>
                  </a:lnTo>
                  <a:cubicBezTo>
                    <a:pt x="1244" y="4246"/>
                    <a:pt x="2156" y="1966"/>
                    <a:pt x="35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 name="Google Shape;106;p9"/>
          <p:cNvSpPr/>
          <p:nvPr/>
        </p:nvSpPr>
        <p:spPr>
          <a:xfrm flipH="1">
            <a:off x="1533259" y="4456325"/>
            <a:ext cx="2379341" cy="120876"/>
          </a:xfrm>
          <a:custGeom>
            <a:avLst/>
            <a:gdLst/>
            <a:ahLst/>
            <a:cxnLst/>
            <a:rect l="l" t="t" r="r" b="b"/>
            <a:pathLst>
              <a:path w="30720" h="1046" extrusionOk="0">
                <a:moveTo>
                  <a:pt x="1" y="1"/>
                </a:moveTo>
                <a:lnTo>
                  <a:pt x="6418" y="1045"/>
                </a:lnTo>
                <a:lnTo>
                  <a:pt x="17362" y="349"/>
                </a:lnTo>
                <a:lnTo>
                  <a:pt x="19700" y="548"/>
                </a:lnTo>
                <a:lnTo>
                  <a:pt x="307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10"/>
        <p:cNvGrpSpPr/>
        <p:nvPr/>
      </p:nvGrpSpPr>
      <p:grpSpPr>
        <a:xfrm>
          <a:off x="0" y="0"/>
          <a:ext cx="0" cy="0"/>
          <a:chOff x="0" y="0"/>
          <a:chExt cx="0" cy="0"/>
        </a:xfrm>
      </p:grpSpPr>
      <p:sp>
        <p:nvSpPr>
          <p:cNvPr id="111" name="Google Shape;111;p11"/>
          <p:cNvSpPr txBox="1">
            <a:spLocks noGrp="1"/>
          </p:cNvSpPr>
          <p:nvPr>
            <p:ph type="title" hasCustomPrompt="1"/>
          </p:nvPr>
        </p:nvSpPr>
        <p:spPr>
          <a:xfrm>
            <a:off x="827275" y="1282184"/>
            <a:ext cx="7489500" cy="1255500"/>
          </a:xfrm>
          <a:prstGeom prst="rect">
            <a:avLst/>
          </a:prstGeom>
        </p:spPr>
        <p:txBody>
          <a:bodyPr spcFirstLastPara="1" wrap="square" lIns="91425" tIns="91425" rIns="91425" bIns="91425" anchor="b" anchorCtr="0">
            <a:noAutofit/>
          </a:bodyPr>
          <a:lstStyle>
            <a:lvl1pPr lvl="0" algn="ctr">
              <a:spcBef>
                <a:spcPts val="0"/>
              </a:spcBef>
              <a:spcAft>
                <a:spcPts val="0"/>
              </a:spcAft>
              <a:buSzPts val="8500"/>
              <a:buNone/>
              <a:defRPr sz="8500" b="0">
                <a:latin typeface="Prompt Black"/>
                <a:ea typeface="Prompt Black"/>
                <a:cs typeface="Prompt Black"/>
                <a:sym typeface="Prompt Black"/>
              </a:defRPr>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12" name="Google Shape;112;p11"/>
          <p:cNvSpPr txBox="1">
            <a:spLocks noGrp="1"/>
          </p:cNvSpPr>
          <p:nvPr>
            <p:ph type="subTitle" idx="1"/>
          </p:nvPr>
        </p:nvSpPr>
        <p:spPr>
          <a:xfrm flipH="1">
            <a:off x="1468050" y="2788643"/>
            <a:ext cx="6207900" cy="397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grpSp>
        <p:nvGrpSpPr>
          <p:cNvPr id="113" name="Google Shape;113;p11"/>
          <p:cNvGrpSpPr/>
          <p:nvPr/>
        </p:nvGrpSpPr>
        <p:grpSpPr>
          <a:xfrm>
            <a:off x="-272654" y="3210910"/>
            <a:ext cx="9689309" cy="1931222"/>
            <a:chOff x="-272654" y="3210910"/>
            <a:chExt cx="9689309" cy="1931222"/>
          </a:xfrm>
        </p:grpSpPr>
        <p:sp>
          <p:nvSpPr>
            <p:cNvPr id="114" name="Google Shape;114;p11"/>
            <p:cNvSpPr/>
            <p:nvPr/>
          </p:nvSpPr>
          <p:spPr>
            <a:xfrm flipH="1">
              <a:off x="6116403" y="3938476"/>
              <a:ext cx="3300251" cy="600120"/>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5" name="Google Shape;115;p11"/>
            <p:cNvGrpSpPr/>
            <p:nvPr/>
          </p:nvGrpSpPr>
          <p:grpSpPr>
            <a:xfrm flipH="1">
              <a:off x="7869784" y="3862637"/>
              <a:ext cx="893868" cy="600120"/>
              <a:chOff x="6691848" y="2630990"/>
              <a:chExt cx="1410331" cy="946861"/>
            </a:xfrm>
          </p:grpSpPr>
          <p:sp>
            <p:nvSpPr>
              <p:cNvPr id="116" name="Google Shape;116;p11"/>
              <p:cNvSpPr/>
              <p:nvPr/>
            </p:nvSpPr>
            <p:spPr>
              <a:xfrm>
                <a:off x="7076161" y="3122311"/>
                <a:ext cx="186176" cy="455540"/>
              </a:xfrm>
              <a:custGeom>
                <a:avLst/>
                <a:gdLst/>
                <a:ahLst/>
                <a:cxnLst/>
                <a:rect l="l" t="t" r="r" b="b"/>
                <a:pathLst>
                  <a:path w="3599" h="7844" extrusionOk="0">
                    <a:moveTo>
                      <a:pt x="257" y="0"/>
                    </a:moveTo>
                    <a:lnTo>
                      <a:pt x="0" y="4817"/>
                    </a:lnTo>
                    <a:lnTo>
                      <a:pt x="1476" y="7844"/>
                    </a:lnTo>
                    <a:lnTo>
                      <a:pt x="2206" y="7844"/>
                    </a:lnTo>
                    <a:lnTo>
                      <a:pt x="1327" y="5008"/>
                    </a:lnTo>
                    <a:lnTo>
                      <a:pt x="3599" y="66"/>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6864273" y="2751269"/>
                <a:ext cx="1237907" cy="826582"/>
              </a:xfrm>
              <a:custGeom>
                <a:avLst/>
                <a:gdLst/>
                <a:ahLst/>
                <a:cxnLst/>
                <a:rect l="l" t="t" r="r" b="b"/>
                <a:pathLst>
                  <a:path w="23929" h="15978" extrusionOk="0">
                    <a:moveTo>
                      <a:pt x="20057" y="0"/>
                    </a:moveTo>
                    <a:cubicBezTo>
                      <a:pt x="20057" y="0"/>
                      <a:pt x="15265" y="2413"/>
                      <a:pt x="12984" y="2703"/>
                    </a:cubicBezTo>
                    <a:cubicBezTo>
                      <a:pt x="12718" y="2737"/>
                      <a:pt x="12465" y="2753"/>
                      <a:pt x="12222" y="2753"/>
                    </a:cubicBezTo>
                    <a:cubicBezTo>
                      <a:pt x="10387" y="2753"/>
                      <a:pt x="9126" y="1872"/>
                      <a:pt x="6915" y="1418"/>
                    </a:cubicBezTo>
                    <a:cubicBezTo>
                      <a:pt x="6144" y="1260"/>
                      <a:pt x="5556" y="1206"/>
                      <a:pt x="5111" y="1206"/>
                    </a:cubicBezTo>
                    <a:cubicBezTo>
                      <a:pt x="4106" y="1206"/>
                      <a:pt x="3831" y="1484"/>
                      <a:pt x="3831" y="1484"/>
                    </a:cubicBezTo>
                    <a:cubicBezTo>
                      <a:pt x="1" y="3541"/>
                      <a:pt x="2256" y="8905"/>
                      <a:pt x="2256" y="8905"/>
                    </a:cubicBezTo>
                    <a:cubicBezTo>
                      <a:pt x="2256" y="8905"/>
                      <a:pt x="1418" y="11251"/>
                      <a:pt x="1253" y="12022"/>
                    </a:cubicBezTo>
                    <a:cubicBezTo>
                      <a:pt x="1095" y="12794"/>
                      <a:pt x="2032" y="15812"/>
                      <a:pt x="2032" y="15812"/>
                    </a:cubicBezTo>
                    <a:lnTo>
                      <a:pt x="3085" y="15812"/>
                    </a:lnTo>
                    <a:lnTo>
                      <a:pt x="2637" y="12636"/>
                    </a:lnTo>
                    <a:lnTo>
                      <a:pt x="5307" y="7811"/>
                    </a:lnTo>
                    <a:cubicBezTo>
                      <a:pt x="5307" y="7811"/>
                      <a:pt x="8905" y="7877"/>
                      <a:pt x="10895" y="8548"/>
                    </a:cubicBezTo>
                    <a:cubicBezTo>
                      <a:pt x="11973" y="8915"/>
                      <a:pt x="12938" y="9000"/>
                      <a:pt x="13597" y="9000"/>
                    </a:cubicBezTo>
                    <a:cubicBezTo>
                      <a:pt x="14161" y="9000"/>
                      <a:pt x="14502" y="8938"/>
                      <a:pt x="14502" y="8938"/>
                    </a:cubicBezTo>
                    <a:cubicBezTo>
                      <a:pt x="14502" y="8938"/>
                      <a:pt x="14692" y="13498"/>
                      <a:pt x="14659" y="14145"/>
                    </a:cubicBezTo>
                    <a:cubicBezTo>
                      <a:pt x="14626" y="14783"/>
                      <a:pt x="14750" y="15977"/>
                      <a:pt x="14750" y="15977"/>
                    </a:cubicBezTo>
                    <a:lnTo>
                      <a:pt x="15787" y="15977"/>
                    </a:lnTo>
                    <a:lnTo>
                      <a:pt x="15588" y="14560"/>
                    </a:lnTo>
                    <a:lnTo>
                      <a:pt x="17163" y="7943"/>
                    </a:lnTo>
                    <a:lnTo>
                      <a:pt x="20670" y="3507"/>
                    </a:lnTo>
                    <a:lnTo>
                      <a:pt x="22561" y="4370"/>
                    </a:lnTo>
                    <a:lnTo>
                      <a:pt x="23738" y="3275"/>
                    </a:lnTo>
                    <a:lnTo>
                      <a:pt x="23780" y="3234"/>
                    </a:lnTo>
                    <a:cubicBezTo>
                      <a:pt x="23871" y="3151"/>
                      <a:pt x="23912" y="3043"/>
                      <a:pt x="23920" y="2935"/>
                    </a:cubicBezTo>
                    <a:cubicBezTo>
                      <a:pt x="23929" y="2819"/>
                      <a:pt x="23879" y="2695"/>
                      <a:pt x="23796" y="2612"/>
                    </a:cubicBezTo>
                    <a:lnTo>
                      <a:pt x="212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7988885" y="2832333"/>
                <a:ext cx="26228" cy="24935"/>
              </a:xfrm>
              <a:custGeom>
                <a:avLst/>
                <a:gdLst/>
                <a:ahLst/>
                <a:cxnLst/>
                <a:rect l="l" t="t" r="r" b="b"/>
                <a:pathLst>
                  <a:path w="507" h="482" extrusionOk="0">
                    <a:moveTo>
                      <a:pt x="250" y="0"/>
                    </a:moveTo>
                    <a:cubicBezTo>
                      <a:pt x="117" y="0"/>
                      <a:pt x="1" y="108"/>
                      <a:pt x="1" y="241"/>
                    </a:cubicBezTo>
                    <a:cubicBezTo>
                      <a:pt x="1" y="373"/>
                      <a:pt x="117" y="481"/>
                      <a:pt x="250" y="481"/>
                    </a:cubicBezTo>
                    <a:cubicBezTo>
                      <a:pt x="391" y="481"/>
                      <a:pt x="507" y="373"/>
                      <a:pt x="507" y="241"/>
                    </a:cubicBezTo>
                    <a:cubicBezTo>
                      <a:pt x="507" y="108"/>
                      <a:pt x="391" y="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a:off x="8076831" y="2894930"/>
                <a:ext cx="24935" cy="25815"/>
              </a:xfrm>
              <a:custGeom>
                <a:avLst/>
                <a:gdLst/>
                <a:ahLst/>
                <a:cxnLst/>
                <a:rect l="l" t="t" r="r" b="b"/>
                <a:pathLst>
                  <a:path w="482" h="499" extrusionOk="0">
                    <a:moveTo>
                      <a:pt x="1" y="1"/>
                    </a:moveTo>
                    <a:lnTo>
                      <a:pt x="299" y="498"/>
                    </a:lnTo>
                    <a:lnTo>
                      <a:pt x="341" y="457"/>
                    </a:lnTo>
                    <a:cubicBezTo>
                      <a:pt x="432" y="374"/>
                      <a:pt x="473" y="266"/>
                      <a:pt x="481" y="158"/>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a:off x="7556557" y="2630990"/>
                <a:ext cx="475266" cy="575265"/>
              </a:xfrm>
              <a:custGeom>
                <a:avLst/>
                <a:gdLst/>
                <a:ahLst/>
                <a:cxnLst/>
                <a:rect l="l" t="t" r="r" b="b"/>
                <a:pathLst>
                  <a:path w="9187" h="11120" extrusionOk="0">
                    <a:moveTo>
                      <a:pt x="6339" y="0"/>
                    </a:moveTo>
                    <a:cubicBezTo>
                      <a:pt x="6263" y="0"/>
                      <a:pt x="6187" y="7"/>
                      <a:pt x="6111" y="20"/>
                    </a:cubicBezTo>
                    <a:cubicBezTo>
                      <a:pt x="5746" y="95"/>
                      <a:pt x="5398" y="385"/>
                      <a:pt x="5381" y="750"/>
                    </a:cubicBezTo>
                    <a:cubicBezTo>
                      <a:pt x="5149" y="683"/>
                      <a:pt x="4908" y="650"/>
                      <a:pt x="4666" y="650"/>
                    </a:cubicBezTo>
                    <a:cubicBezTo>
                      <a:pt x="4106" y="650"/>
                      <a:pt x="3545" y="826"/>
                      <a:pt x="3093" y="1156"/>
                    </a:cubicBezTo>
                    <a:cubicBezTo>
                      <a:pt x="2438" y="1629"/>
                      <a:pt x="2023" y="2400"/>
                      <a:pt x="1990" y="3204"/>
                    </a:cubicBezTo>
                    <a:cubicBezTo>
                      <a:pt x="1972" y="3203"/>
                      <a:pt x="1954" y="3203"/>
                      <a:pt x="1935" y="3203"/>
                    </a:cubicBezTo>
                    <a:cubicBezTo>
                      <a:pt x="1281" y="3203"/>
                      <a:pt x="754" y="3776"/>
                      <a:pt x="440" y="4365"/>
                    </a:cubicBezTo>
                    <a:cubicBezTo>
                      <a:pt x="183" y="4838"/>
                      <a:pt x="0" y="5376"/>
                      <a:pt x="34" y="5915"/>
                    </a:cubicBezTo>
                    <a:cubicBezTo>
                      <a:pt x="75" y="6587"/>
                      <a:pt x="456" y="7209"/>
                      <a:pt x="995" y="7615"/>
                    </a:cubicBezTo>
                    <a:cubicBezTo>
                      <a:pt x="1816" y="8237"/>
                      <a:pt x="2687" y="8162"/>
                      <a:pt x="3649" y="8312"/>
                    </a:cubicBezTo>
                    <a:cubicBezTo>
                      <a:pt x="4503" y="8452"/>
                      <a:pt x="4295" y="9174"/>
                      <a:pt x="4569" y="9820"/>
                    </a:cubicBezTo>
                    <a:cubicBezTo>
                      <a:pt x="4751" y="10252"/>
                      <a:pt x="5075" y="10641"/>
                      <a:pt x="5481" y="10873"/>
                    </a:cubicBezTo>
                    <a:lnTo>
                      <a:pt x="5489" y="10873"/>
                    </a:lnTo>
                    <a:cubicBezTo>
                      <a:pt x="5763" y="11031"/>
                      <a:pt x="6088" y="11119"/>
                      <a:pt x="6407" y="11119"/>
                    </a:cubicBezTo>
                    <a:cubicBezTo>
                      <a:pt x="6744" y="11119"/>
                      <a:pt x="7074" y="11020"/>
                      <a:pt x="7330" y="10799"/>
                    </a:cubicBezTo>
                    <a:cubicBezTo>
                      <a:pt x="7836" y="10359"/>
                      <a:pt x="7910" y="9605"/>
                      <a:pt x="7935" y="8925"/>
                    </a:cubicBezTo>
                    <a:cubicBezTo>
                      <a:pt x="7979" y="8935"/>
                      <a:pt x="8022" y="8939"/>
                      <a:pt x="8066" y="8939"/>
                    </a:cubicBezTo>
                    <a:cubicBezTo>
                      <a:pt x="8398" y="8939"/>
                      <a:pt x="8704" y="8672"/>
                      <a:pt x="8880" y="8386"/>
                    </a:cubicBezTo>
                    <a:cubicBezTo>
                      <a:pt x="9079" y="8071"/>
                      <a:pt x="9187" y="7698"/>
                      <a:pt x="9137" y="7333"/>
                    </a:cubicBezTo>
                    <a:cubicBezTo>
                      <a:pt x="9096" y="6968"/>
                      <a:pt x="8880" y="6620"/>
                      <a:pt x="8549" y="6454"/>
                    </a:cubicBezTo>
                    <a:cubicBezTo>
                      <a:pt x="8350" y="6355"/>
                      <a:pt x="8117" y="6330"/>
                      <a:pt x="7943" y="6197"/>
                    </a:cubicBezTo>
                    <a:cubicBezTo>
                      <a:pt x="7719" y="6023"/>
                      <a:pt x="7637" y="5716"/>
                      <a:pt x="7579" y="5434"/>
                    </a:cubicBezTo>
                    <a:cubicBezTo>
                      <a:pt x="7487" y="5020"/>
                      <a:pt x="7396" y="4589"/>
                      <a:pt x="7504" y="4183"/>
                    </a:cubicBezTo>
                    <a:cubicBezTo>
                      <a:pt x="7603" y="3785"/>
                      <a:pt x="7877" y="3461"/>
                      <a:pt x="8134" y="3146"/>
                    </a:cubicBezTo>
                    <a:cubicBezTo>
                      <a:pt x="8391" y="2823"/>
                      <a:pt x="8640" y="2475"/>
                      <a:pt x="8673" y="2068"/>
                    </a:cubicBezTo>
                    <a:cubicBezTo>
                      <a:pt x="8706" y="1662"/>
                      <a:pt x="8433" y="1206"/>
                      <a:pt x="8026" y="1181"/>
                    </a:cubicBezTo>
                    <a:cubicBezTo>
                      <a:pt x="8059" y="949"/>
                      <a:pt x="7952" y="717"/>
                      <a:pt x="7786" y="551"/>
                    </a:cubicBezTo>
                    <a:cubicBezTo>
                      <a:pt x="7620" y="385"/>
                      <a:pt x="7404" y="286"/>
                      <a:pt x="7189" y="203"/>
                    </a:cubicBezTo>
                    <a:cubicBezTo>
                      <a:pt x="6920" y="91"/>
                      <a:pt x="6630" y="0"/>
                      <a:pt x="63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a:off x="7882937" y="2738594"/>
                <a:ext cx="75995" cy="88307"/>
              </a:xfrm>
              <a:custGeom>
                <a:avLst/>
                <a:gdLst/>
                <a:ahLst/>
                <a:cxnLst/>
                <a:rect l="l" t="t" r="r" b="b"/>
                <a:pathLst>
                  <a:path w="1469" h="1707" extrusionOk="0">
                    <a:moveTo>
                      <a:pt x="1115" y="1"/>
                    </a:moveTo>
                    <a:cubicBezTo>
                      <a:pt x="1078" y="1"/>
                      <a:pt x="1041" y="5"/>
                      <a:pt x="1004" y="13"/>
                    </a:cubicBezTo>
                    <a:cubicBezTo>
                      <a:pt x="747" y="63"/>
                      <a:pt x="556" y="270"/>
                      <a:pt x="432" y="494"/>
                    </a:cubicBezTo>
                    <a:lnTo>
                      <a:pt x="440" y="494"/>
                    </a:lnTo>
                    <a:cubicBezTo>
                      <a:pt x="299" y="751"/>
                      <a:pt x="1" y="1240"/>
                      <a:pt x="258" y="1497"/>
                    </a:cubicBezTo>
                    <a:cubicBezTo>
                      <a:pt x="324" y="1564"/>
                      <a:pt x="416" y="1613"/>
                      <a:pt x="507" y="1647"/>
                    </a:cubicBezTo>
                    <a:cubicBezTo>
                      <a:pt x="586" y="1683"/>
                      <a:pt x="666" y="1706"/>
                      <a:pt x="750" y="1706"/>
                    </a:cubicBezTo>
                    <a:cubicBezTo>
                      <a:pt x="763" y="1706"/>
                      <a:pt x="776" y="1706"/>
                      <a:pt x="789" y="1705"/>
                    </a:cubicBezTo>
                    <a:cubicBezTo>
                      <a:pt x="880" y="1688"/>
                      <a:pt x="954" y="1638"/>
                      <a:pt x="1021" y="1580"/>
                    </a:cubicBezTo>
                    <a:cubicBezTo>
                      <a:pt x="1311" y="1331"/>
                      <a:pt x="1419" y="925"/>
                      <a:pt x="1452" y="544"/>
                    </a:cubicBezTo>
                    <a:cubicBezTo>
                      <a:pt x="1469" y="378"/>
                      <a:pt x="1460" y="187"/>
                      <a:pt x="1336" y="79"/>
                    </a:cubicBezTo>
                    <a:cubicBezTo>
                      <a:pt x="1273" y="23"/>
                      <a:pt x="1195" y="1"/>
                      <a:pt x="1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a:off x="6733907" y="2972166"/>
                <a:ext cx="238952" cy="268957"/>
              </a:xfrm>
              <a:custGeom>
                <a:avLst/>
                <a:gdLst/>
                <a:ahLst/>
                <a:cxnLst/>
                <a:rect l="l" t="t" r="r" b="b"/>
                <a:pathLst>
                  <a:path w="4619" h="5199" fill="none" extrusionOk="0">
                    <a:moveTo>
                      <a:pt x="4618" y="0"/>
                    </a:moveTo>
                    <a:cubicBezTo>
                      <a:pt x="4361" y="896"/>
                      <a:pt x="4096" y="1783"/>
                      <a:pt x="3723" y="2637"/>
                    </a:cubicBezTo>
                    <a:cubicBezTo>
                      <a:pt x="3391" y="3383"/>
                      <a:pt x="2968" y="4121"/>
                      <a:pt x="2297" y="4585"/>
                    </a:cubicBezTo>
                    <a:cubicBezTo>
                      <a:pt x="1633" y="5058"/>
                      <a:pt x="680" y="5199"/>
                      <a:pt x="0" y="4751"/>
                    </a:cubicBez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a:off x="6691848" y="3175113"/>
                <a:ext cx="94412" cy="69632"/>
              </a:xfrm>
              <a:custGeom>
                <a:avLst/>
                <a:gdLst/>
                <a:ahLst/>
                <a:cxnLst/>
                <a:rect l="l" t="t" r="r" b="b"/>
                <a:pathLst>
                  <a:path w="1825" h="1346" extrusionOk="0">
                    <a:moveTo>
                      <a:pt x="612" y="0"/>
                    </a:moveTo>
                    <a:cubicBezTo>
                      <a:pt x="376" y="0"/>
                      <a:pt x="140" y="89"/>
                      <a:pt x="1" y="264"/>
                    </a:cubicBezTo>
                    <a:cubicBezTo>
                      <a:pt x="17" y="679"/>
                      <a:pt x="282" y="1069"/>
                      <a:pt x="656" y="1243"/>
                    </a:cubicBezTo>
                    <a:cubicBezTo>
                      <a:pt x="803" y="1311"/>
                      <a:pt x="966" y="1345"/>
                      <a:pt x="1128" y="1345"/>
                    </a:cubicBezTo>
                    <a:cubicBezTo>
                      <a:pt x="1378" y="1345"/>
                      <a:pt x="1629" y="1266"/>
                      <a:pt x="1825" y="1110"/>
                    </a:cubicBezTo>
                    <a:cubicBezTo>
                      <a:pt x="1709" y="770"/>
                      <a:pt x="1335" y="273"/>
                      <a:pt x="1020" y="98"/>
                    </a:cubicBezTo>
                    <a:cubicBezTo>
                      <a:pt x="898" y="33"/>
                      <a:pt x="755" y="0"/>
                      <a:pt x="6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 name="Google Shape;124;p11"/>
            <p:cNvGrpSpPr/>
            <p:nvPr/>
          </p:nvGrpSpPr>
          <p:grpSpPr>
            <a:xfrm flipH="1">
              <a:off x="6782084" y="3862637"/>
              <a:ext cx="893868" cy="600120"/>
              <a:chOff x="6691848" y="2630990"/>
              <a:chExt cx="1410331" cy="946861"/>
            </a:xfrm>
          </p:grpSpPr>
          <p:sp>
            <p:nvSpPr>
              <p:cNvPr id="125" name="Google Shape;125;p11"/>
              <p:cNvSpPr/>
              <p:nvPr/>
            </p:nvSpPr>
            <p:spPr>
              <a:xfrm>
                <a:off x="7076161" y="3122311"/>
                <a:ext cx="186176" cy="455540"/>
              </a:xfrm>
              <a:custGeom>
                <a:avLst/>
                <a:gdLst/>
                <a:ahLst/>
                <a:cxnLst/>
                <a:rect l="l" t="t" r="r" b="b"/>
                <a:pathLst>
                  <a:path w="3599" h="7844" extrusionOk="0">
                    <a:moveTo>
                      <a:pt x="257" y="0"/>
                    </a:moveTo>
                    <a:lnTo>
                      <a:pt x="0" y="4817"/>
                    </a:lnTo>
                    <a:lnTo>
                      <a:pt x="1476" y="7844"/>
                    </a:lnTo>
                    <a:lnTo>
                      <a:pt x="2206" y="7844"/>
                    </a:lnTo>
                    <a:lnTo>
                      <a:pt x="1327" y="5008"/>
                    </a:lnTo>
                    <a:lnTo>
                      <a:pt x="3599" y="66"/>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1"/>
              <p:cNvSpPr/>
              <p:nvPr/>
            </p:nvSpPr>
            <p:spPr>
              <a:xfrm>
                <a:off x="6864273" y="2751269"/>
                <a:ext cx="1237907" cy="826582"/>
              </a:xfrm>
              <a:custGeom>
                <a:avLst/>
                <a:gdLst/>
                <a:ahLst/>
                <a:cxnLst/>
                <a:rect l="l" t="t" r="r" b="b"/>
                <a:pathLst>
                  <a:path w="23929" h="15978" extrusionOk="0">
                    <a:moveTo>
                      <a:pt x="20057" y="0"/>
                    </a:moveTo>
                    <a:cubicBezTo>
                      <a:pt x="20057" y="0"/>
                      <a:pt x="15265" y="2413"/>
                      <a:pt x="12984" y="2703"/>
                    </a:cubicBezTo>
                    <a:cubicBezTo>
                      <a:pt x="12718" y="2737"/>
                      <a:pt x="12465" y="2753"/>
                      <a:pt x="12222" y="2753"/>
                    </a:cubicBezTo>
                    <a:cubicBezTo>
                      <a:pt x="10387" y="2753"/>
                      <a:pt x="9126" y="1872"/>
                      <a:pt x="6915" y="1418"/>
                    </a:cubicBezTo>
                    <a:cubicBezTo>
                      <a:pt x="6144" y="1260"/>
                      <a:pt x="5556" y="1206"/>
                      <a:pt x="5111" y="1206"/>
                    </a:cubicBezTo>
                    <a:cubicBezTo>
                      <a:pt x="4106" y="1206"/>
                      <a:pt x="3831" y="1484"/>
                      <a:pt x="3831" y="1484"/>
                    </a:cubicBezTo>
                    <a:cubicBezTo>
                      <a:pt x="1" y="3541"/>
                      <a:pt x="2256" y="8905"/>
                      <a:pt x="2256" y="8905"/>
                    </a:cubicBezTo>
                    <a:cubicBezTo>
                      <a:pt x="2256" y="8905"/>
                      <a:pt x="1418" y="11251"/>
                      <a:pt x="1253" y="12022"/>
                    </a:cubicBezTo>
                    <a:cubicBezTo>
                      <a:pt x="1095" y="12794"/>
                      <a:pt x="2032" y="15812"/>
                      <a:pt x="2032" y="15812"/>
                    </a:cubicBezTo>
                    <a:lnTo>
                      <a:pt x="3085" y="15812"/>
                    </a:lnTo>
                    <a:lnTo>
                      <a:pt x="2637" y="12636"/>
                    </a:lnTo>
                    <a:lnTo>
                      <a:pt x="5307" y="7811"/>
                    </a:lnTo>
                    <a:cubicBezTo>
                      <a:pt x="5307" y="7811"/>
                      <a:pt x="8905" y="7877"/>
                      <a:pt x="10895" y="8548"/>
                    </a:cubicBezTo>
                    <a:cubicBezTo>
                      <a:pt x="11973" y="8915"/>
                      <a:pt x="12938" y="9000"/>
                      <a:pt x="13597" y="9000"/>
                    </a:cubicBezTo>
                    <a:cubicBezTo>
                      <a:pt x="14161" y="9000"/>
                      <a:pt x="14502" y="8938"/>
                      <a:pt x="14502" y="8938"/>
                    </a:cubicBezTo>
                    <a:cubicBezTo>
                      <a:pt x="14502" y="8938"/>
                      <a:pt x="14692" y="13498"/>
                      <a:pt x="14659" y="14145"/>
                    </a:cubicBezTo>
                    <a:cubicBezTo>
                      <a:pt x="14626" y="14783"/>
                      <a:pt x="14750" y="15977"/>
                      <a:pt x="14750" y="15977"/>
                    </a:cubicBezTo>
                    <a:lnTo>
                      <a:pt x="15787" y="15977"/>
                    </a:lnTo>
                    <a:lnTo>
                      <a:pt x="15588" y="14560"/>
                    </a:lnTo>
                    <a:lnTo>
                      <a:pt x="17163" y="7943"/>
                    </a:lnTo>
                    <a:lnTo>
                      <a:pt x="20670" y="3507"/>
                    </a:lnTo>
                    <a:lnTo>
                      <a:pt x="22561" y="4370"/>
                    </a:lnTo>
                    <a:lnTo>
                      <a:pt x="23738" y="3275"/>
                    </a:lnTo>
                    <a:lnTo>
                      <a:pt x="23780" y="3234"/>
                    </a:lnTo>
                    <a:cubicBezTo>
                      <a:pt x="23871" y="3151"/>
                      <a:pt x="23912" y="3043"/>
                      <a:pt x="23920" y="2935"/>
                    </a:cubicBezTo>
                    <a:cubicBezTo>
                      <a:pt x="23929" y="2819"/>
                      <a:pt x="23879" y="2695"/>
                      <a:pt x="23796" y="2612"/>
                    </a:cubicBezTo>
                    <a:lnTo>
                      <a:pt x="212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1"/>
              <p:cNvSpPr/>
              <p:nvPr/>
            </p:nvSpPr>
            <p:spPr>
              <a:xfrm>
                <a:off x="7988885" y="2832333"/>
                <a:ext cx="26228" cy="24935"/>
              </a:xfrm>
              <a:custGeom>
                <a:avLst/>
                <a:gdLst/>
                <a:ahLst/>
                <a:cxnLst/>
                <a:rect l="l" t="t" r="r" b="b"/>
                <a:pathLst>
                  <a:path w="507" h="482" extrusionOk="0">
                    <a:moveTo>
                      <a:pt x="250" y="0"/>
                    </a:moveTo>
                    <a:cubicBezTo>
                      <a:pt x="117" y="0"/>
                      <a:pt x="1" y="108"/>
                      <a:pt x="1" y="241"/>
                    </a:cubicBezTo>
                    <a:cubicBezTo>
                      <a:pt x="1" y="373"/>
                      <a:pt x="117" y="481"/>
                      <a:pt x="250" y="481"/>
                    </a:cubicBezTo>
                    <a:cubicBezTo>
                      <a:pt x="391" y="481"/>
                      <a:pt x="507" y="373"/>
                      <a:pt x="507" y="241"/>
                    </a:cubicBezTo>
                    <a:cubicBezTo>
                      <a:pt x="507" y="108"/>
                      <a:pt x="391" y="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1"/>
              <p:cNvSpPr/>
              <p:nvPr/>
            </p:nvSpPr>
            <p:spPr>
              <a:xfrm>
                <a:off x="8076831" y="2894930"/>
                <a:ext cx="24935" cy="25815"/>
              </a:xfrm>
              <a:custGeom>
                <a:avLst/>
                <a:gdLst/>
                <a:ahLst/>
                <a:cxnLst/>
                <a:rect l="l" t="t" r="r" b="b"/>
                <a:pathLst>
                  <a:path w="482" h="499" extrusionOk="0">
                    <a:moveTo>
                      <a:pt x="1" y="1"/>
                    </a:moveTo>
                    <a:lnTo>
                      <a:pt x="299" y="498"/>
                    </a:lnTo>
                    <a:lnTo>
                      <a:pt x="341" y="457"/>
                    </a:lnTo>
                    <a:cubicBezTo>
                      <a:pt x="432" y="374"/>
                      <a:pt x="473" y="266"/>
                      <a:pt x="481" y="158"/>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1"/>
              <p:cNvSpPr/>
              <p:nvPr/>
            </p:nvSpPr>
            <p:spPr>
              <a:xfrm>
                <a:off x="7556557" y="2630990"/>
                <a:ext cx="475266" cy="575265"/>
              </a:xfrm>
              <a:custGeom>
                <a:avLst/>
                <a:gdLst/>
                <a:ahLst/>
                <a:cxnLst/>
                <a:rect l="l" t="t" r="r" b="b"/>
                <a:pathLst>
                  <a:path w="9187" h="11120" extrusionOk="0">
                    <a:moveTo>
                      <a:pt x="6339" y="0"/>
                    </a:moveTo>
                    <a:cubicBezTo>
                      <a:pt x="6263" y="0"/>
                      <a:pt x="6187" y="7"/>
                      <a:pt x="6111" y="20"/>
                    </a:cubicBezTo>
                    <a:cubicBezTo>
                      <a:pt x="5746" y="95"/>
                      <a:pt x="5398" y="385"/>
                      <a:pt x="5381" y="750"/>
                    </a:cubicBezTo>
                    <a:cubicBezTo>
                      <a:pt x="5149" y="683"/>
                      <a:pt x="4908" y="650"/>
                      <a:pt x="4666" y="650"/>
                    </a:cubicBezTo>
                    <a:cubicBezTo>
                      <a:pt x="4106" y="650"/>
                      <a:pt x="3545" y="826"/>
                      <a:pt x="3093" y="1156"/>
                    </a:cubicBezTo>
                    <a:cubicBezTo>
                      <a:pt x="2438" y="1629"/>
                      <a:pt x="2023" y="2400"/>
                      <a:pt x="1990" y="3204"/>
                    </a:cubicBezTo>
                    <a:cubicBezTo>
                      <a:pt x="1972" y="3203"/>
                      <a:pt x="1954" y="3203"/>
                      <a:pt x="1935" y="3203"/>
                    </a:cubicBezTo>
                    <a:cubicBezTo>
                      <a:pt x="1281" y="3203"/>
                      <a:pt x="754" y="3776"/>
                      <a:pt x="440" y="4365"/>
                    </a:cubicBezTo>
                    <a:cubicBezTo>
                      <a:pt x="183" y="4838"/>
                      <a:pt x="0" y="5376"/>
                      <a:pt x="34" y="5915"/>
                    </a:cubicBezTo>
                    <a:cubicBezTo>
                      <a:pt x="75" y="6587"/>
                      <a:pt x="456" y="7209"/>
                      <a:pt x="995" y="7615"/>
                    </a:cubicBezTo>
                    <a:cubicBezTo>
                      <a:pt x="1816" y="8237"/>
                      <a:pt x="2687" y="8162"/>
                      <a:pt x="3649" y="8312"/>
                    </a:cubicBezTo>
                    <a:cubicBezTo>
                      <a:pt x="4503" y="8452"/>
                      <a:pt x="4295" y="9174"/>
                      <a:pt x="4569" y="9820"/>
                    </a:cubicBezTo>
                    <a:cubicBezTo>
                      <a:pt x="4751" y="10252"/>
                      <a:pt x="5075" y="10641"/>
                      <a:pt x="5481" y="10873"/>
                    </a:cubicBezTo>
                    <a:lnTo>
                      <a:pt x="5489" y="10873"/>
                    </a:lnTo>
                    <a:cubicBezTo>
                      <a:pt x="5763" y="11031"/>
                      <a:pt x="6088" y="11119"/>
                      <a:pt x="6407" y="11119"/>
                    </a:cubicBezTo>
                    <a:cubicBezTo>
                      <a:pt x="6744" y="11119"/>
                      <a:pt x="7074" y="11020"/>
                      <a:pt x="7330" y="10799"/>
                    </a:cubicBezTo>
                    <a:cubicBezTo>
                      <a:pt x="7836" y="10359"/>
                      <a:pt x="7910" y="9605"/>
                      <a:pt x="7935" y="8925"/>
                    </a:cubicBezTo>
                    <a:cubicBezTo>
                      <a:pt x="7979" y="8935"/>
                      <a:pt x="8022" y="8939"/>
                      <a:pt x="8066" y="8939"/>
                    </a:cubicBezTo>
                    <a:cubicBezTo>
                      <a:pt x="8398" y="8939"/>
                      <a:pt x="8704" y="8672"/>
                      <a:pt x="8880" y="8386"/>
                    </a:cubicBezTo>
                    <a:cubicBezTo>
                      <a:pt x="9079" y="8071"/>
                      <a:pt x="9187" y="7698"/>
                      <a:pt x="9137" y="7333"/>
                    </a:cubicBezTo>
                    <a:cubicBezTo>
                      <a:pt x="9096" y="6968"/>
                      <a:pt x="8880" y="6620"/>
                      <a:pt x="8549" y="6454"/>
                    </a:cubicBezTo>
                    <a:cubicBezTo>
                      <a:pt x="8350" y="6355"/>
                      <a:pt x="8117" y="6330"/>
                      <a:pt x="7943" y="6197"/>
                    </a:cubicBezTo>
                    <a:cubicBezTo>
                      <a:pt x="7719" y="6023"/>
                      <a:pt x="7637" y="5716"/>
                      <a:pt x="7579" y="5434"/>
                    </a:cubicBezTo>
                    <a:cubicBezTo>
                      <a:pt x="7487" y="5020"/>
                      <a:pt x="7396" y="4589"/>
                      <a:pt x="7504" y="4183"/>
                    </a:cubicBezTo>
                    <a:cubicBezTo>
                      <a:pt x="7603" y="3785"/>
                      <a:pt x="7877" y="3461"/>
                      <a:pt x="8134" y="3146"/>
                    </a:cubicBezTo>
                    <a:cubicBezTo>
                      <a:pt x="8391" y="2823"/>
                      <a:pt x="8640" y="2475"/>
                      <a:pt x="8673" y="2068"/>
                    </a:cubicBezTo>
                    <a:cubicBezTo>
                      <a:pt x="8706" y="1662"/>
                      <a:pt x="8433" y="1206"/>
                      <a:pt x="8026" y="1181"/>
                    </a:cubicBezTo>
                    <a:cubicBezTo>
                      <a:pt x="8059" y="949"/>
                      <a:pt x="7952" y="717"/>
                      <a:pt x="7786" y="551"/>
                    </a:cubicBezTo>
                    <a:cubicBezTo>
                      <a:pt x="7620" y="385"/>
                      <a:pt x="7404" y="286"/>
                      <a:pt x="7189" y="203"/>
                    </a:cubicBezTo>
                    <a:cubicBezTo>
                      <a:pt x="6920" y="91"/>
                      <a:pt x="6630" y="0"/>
                      <a:pt x="63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1"/>
              <p:cNvSpPr/>
              <p:nvPr/>
            </p:nvSpPr>
            <p:spPr>
              <a:xfrm>
                <a:off x="7882937" y="2738594"/>
                <a:ext cx="75995" cy="88307"/>
              </a:xfrm>
              <a:custGeom>
                <a:avLst/>
                <a:gdLst/>
                <a:ahLst/>
                <a:cxnLst/>
                <a:rect l="l" t="t" r="r" b="b"/>
                <a:pathLst>
                  <a:path w="1469" h="1707" extrusionOk="0">
                    <a:moveTo>
                      <a:pt x="1115" y="1"/>
                    </a:moveTo>
                    <a:cubicBezTo>
                      <a:pt x="1078" y="1"/>
                      <a:pt x="1041" y="5"/>
                      <a:pt x="1004" y="13"/>
                    </a:cubicBezTo>
                    <a:cubicBezTo>
                      <a:pt x="747" y="63"/>
                      <a:pt x="556" y="270"/>
                      <a:pt x="432" y="494"/>
                    </a:cubicBezTo>
                    <a:lnTo>
                      <a:pt x="440" y="494"/>
                    </a:lnTo>
                    <a:cubicBezTo>
                      <a:pt x="299" y="751"/>
                      <a:pt x="1" y="1240"/>
                      <a:pt x="258" y="1497"/>
                    </a:cubicBezTo>
                    <a:cubicBezTo>
                      <a:pt x="324" y="1564"/>
                      <a:pt x="416" y="1613"/>
                      <a:pt x="507" y="1647"/>
                    </a:cubicBezTo>
                    <a:cubicBezTo>
                      <a:pt x="586" y="1683"/>
                      <a:pt x="666" y="1706"/>
                      <a:pt x="750" y="1706"/>
                    </a:cubicBezTo>
                    <a:cubicBezTo>
                      <a:pt x="763" y="1706"/>
                      <a:pt x="776" y="1706"/>
                      <a:pt x="789" y="1705"/>
                    </a:cubicBezTo>
                    <a:cubicBezTo>
                      <a:pt x="880" y="1688"/>
                      <a:pt x="954" y="1638"/>
                      <a:pt x="1021" y="1580"/>
                    </a:cubicBezTo>
                    <a:cubicBezTo>
                      <a:pt x="1311" y="1331"/>
                      <a:pt x="1419" y="925"/>
                      <a:pt x="1452" y="544"/>
                    </a:cubicBezTo>
                    <a:cubicBezTo>
                      <a:pt x="1469" y="378"/>
                      <a:pt x="1460" y="187"/>
                      <a:pt x="1336" y="79"/>
                    </a:cubicBezTo>
                    <a:cubicBezTo>
                      <a:pt x="1273" y="23"/>
                      <a:pt x="1195" y="1"/>
                      <a:pt x="1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1"/>
              <p:cNvSpPr/>
              <p:nvPr/>
            </p:nvSpPr>
            <p:spPr>
              <a:xfrm>
                <a:off x="6733907" y="2972166"/>
                <a:ext cx="238952" cy="268957"/>
              </a:xfrm>
              <a:custGeom>
                <a:avLst/>
                <a:gdLst/>
                <a:ahLst/>
                <a:cxnLst/>
                <a:rect l="l" t="t" r="r" b="b"/>
                <a:pathLst>
                  <a:path w="4619" h="5199" fill="none" extrusionOk="0">
                    <a:moveTo>
                      <a:pt x="4618" y="0"/>
                    </a:moveTo>
                    <a:cubicBezTo>
                      <a:pt x="4361" y="896"/>
                      <a:pt x="4096" y="1783"/>
                      <a:pt x="3723" y="2637"/>
                    </a:cubicBezTo>
                    <a:cubicBezTo>
                      <a:pt x="3391" y="3383"/>
                      <a:pt x="2968" y="4121"/>
                      <a:pt x="2297" y="4585"/>
                    </a:cubicBezTo>
                    <a:cubicBezTo>
                      <a:pt x="1633" y="5058"/>
                      <a:pt x="680" y="5199"/>
                      <a:pt x="0" y="4751"/>
                    </a:cubicBez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1"/>
              <p:cNvSpPr/>
              <p:nvPr/>
            </p:nvSpPr>
            <p:spPr>
              <a:xfrm>
                <a:off x="6691848" y="3175113"/>
                <a:ext cx="94412" cy="69632"/>
              </a:xfrm>
              <a:custGeom>
                <a:avLst/>
                <a:gdLst/>
                <a:ahLst/>
                <a:cxnLst/>
                <a:rect l="l" t="t" r="r" b="b"/>
                <a:pathLst>
                  <a:path w="1825" h="1346" extrusionOk="0">
                    <a:moveTo>
                      <a:pt x="612" y="0"/>
                    </a:moveTo>
                    <a:cubicBezTo>
                      <a:pt x="376" y="0"/>
                      <a:pt x="140" y="89"/>
                      <a:pt x="1" y="264"/>
                    </a:cubicBezTo>
                    <a:cubicBezTo>
                      <a:pt x="17" y="679"/>
                      <a:pt x="282" y="1069"/>
                      <a:pt x="656" y="1243"/>
                    </a:cubicBezTo>
                    <a:cubicBezTo>
                      <a:pt x="803" y="1311"/>
                      <a:pt x="966" y="1345"/>
                      <a:pt x="1128" y="1345"/>
                    </a:cubicBezTo>
                    <a:cubicBezTo>
                      <a:pt x="1378" y="1345"/>
                      <a:pt x="1629" y="1266"/>
                      <a:pt x="1825" y="1110"/>
                    </a:cubicBezTo>
                    <a:cubicBezTo>
                      <a:pt x="1709" y="770"/>
                      <a:pt x="1335" y="273"/>
                      <a:pt x="1020" y="98"/>
                    </a:cubicBezTo>
                    <a:cubicBezTo>
                      <a:pt x="898" y="33"/>
                      <a:pt x="755" y="0"/>
                      <a:pt x="6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3" name="Google Shape;133;p11"/>
            <p:cNvSpPr/>
            <p:nvPr/>
          </p:nvSpPr>
          <p:spPr>
            <a:xfrm>
              <a:off x="0" y="4456325"/>
              <a:ext cx="9144000" cy="6858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 name="Google Shape;134;p11"/>
            <p:cNvGrpSpPr/>
            <p:nvPr/>
          </p:nvGrpSpPr>
          <p:grpSpPr>
            <a:xfrm>
              <a:off x="-272654" y="3210910"/>
              <a:ext cx="2032142" cy="1835547"/>
              <a:chOff x="-447254" y="1722511"/>
              <a:chExt cx="1334916" cy="1205693"/>
            </a:xfrm>
          </p:grpSpPr>
          <p:sp>
            <p:nvSpPr>
              <p:cNvPr id="135" name="Google Shape;135;p11"/>
              <p:cNvSpPr/>
              <p:nvPr/>
            </p:nvSpPr>
            <p:spPr>
              <a:xfrm>
                <a:off x="-447254" y="1722511"/>
                <a:ext cx="1334916" cy="308953"/>
              </a:xfrm>
              <a:custGeom>
                <a:avLst/>
                <a:gdLst/>
                <a:ahLst/>
                <a:cxnLst/>
                <a:rect l="l" t="t" r="r" b="b"/>
                <a:pathLst>
                  <a:path w="27411" h="6344" extrusionOk="0">
                    <a:moveTo>
                      <a:pt x="11987" y="1"/>
                    </a:moveTo>
                    <a:cubicBezTo>
                      <a:pt x="11719" y="1"/>
                      <a:pt x="11450" y="21"/>
                      <a:pt x="11185" y="59"/>
                    </a:cubicBezTo>
                    <a:lnTo>
                      <a:pt x="11641" y="3069"/>
                    </a:lnTo>
                    <a:lnTo>
                      <a:pt x="10994" y="84"/>
                    </a:lnTo>
                    <a:lnTo>
                      <a:pt x="10986" y="84"/>
                    </a:lnTo>
                    <a:cubicBezTo>
                      <a:pt x="9709" y="316"/>
                      <a:pt x="8532" y="963"/>
                      <a:pt x="7578" y="1842"/>
                    </a:cubicBezTo>
                    <a:cubicBezTo>
                      <a:pt x="7097" y="2281"/>
                      <a:pt x="6650" y="2787"/>
                      <a:pt x="6036" y="2994"/>
                    </a:cubicBezTo>
                    <a:cubicBezTo>
                      <a:pt x="5759" y="3093"/>
                      <a:pt x="5471" y="3122"/>
                      <a:pt x="5178" y="3122"/>
                    </a:cubicBezTo>
                    <a:cubicBezTo>
                      <a:pt x="4777" y="3122"/>
                      <a:pt x="4367" y="3069"/>
                      <a:pt x="3964" y="3069"/>
                    </a:cubicBezTo>
                    <a:cubicBezTo>
                      <a:pt x="3947" y="3069"/>
                      <a:pt x="3930" y="3069"/>
                      <a:pt x="3914" y="3069"/>
                    </a:cubicBezTo>
                    <a:cubicBezTo>
                      <a:pt x="3665" y="3069"/>
                      <a:pt x="3416" y="3102"/>
                      <a:pt x="3167" y="3160"/>
                    </a:cubicBezTo>
                    <a:lnTo>
                      <a:pt x="4668" y="4951"/>
                    </a:lnTo>
                    <a:lnTo>
                      <a:pt x="2720" y="3293"/>
                    </a:lnTo>
                    <a:cubicBezTo>
                      <a:pt x="1385" y="3765"/>
                      <a:pt x="282" y="4951"/>
                      <a:pt x="0" y="6344"/>
                    </a:cubicBezTo>
                    <a:lnTo>
                      <a:pt x="27411" y="6344"/>
                    </a:lnTo>
                    <a:cubicBezTo>
                      <a:pt x="27004" y="5108"/>
                      <a:pt x="26001" y="4213"/>
                      <a:pt x="24832" y="3658"/>
                    </a:cubicBezTo>
                    <a:cubicBezTo>
                      <a:pt x="24102" y="3309"/>
                      <a:pt x="23331" y="3052"/>
                      <a:pt x="22535" y="2895"/>
                    </a:cubicBezTo>
                    <a:lnTo>
                      <a:pt x="21557" y="5067"/>
                    </a:lnTo>
                    <a:lnTo>
                      <a:pt x="22270" y="2853"/>
                    </a:lnTo>
                    <a:cubicBezTo>
                      <a:pt x="21748" y="2762"/>
                      <a:pt x="21217" y="2721"/>
                      <a:pt x="20687" y="2721"/>
                    </a:cubicBezTo>
                    <a:cubicBezTo>
                      <a:pt x="20086" y="2725"/>
                      <a:pt x="19470" y="2784"/>
                      <a:pt x="18866" y="2784"/>
                    </a:cubicBezTo>
                    <a:cubicBezTo>
                      <a:pt x="18251" y="2784"/>
                      <a:pt x="17648" y="2723"/>
                      <a:pt x="17088" y="2480"/>
                    </a:cubicBezTo>
                    <a:cubicBezTo>
                      <a:pt x="16193" y="2099"/>
                      <a:pt x="15529" y="1303"/>
                      <a:pt x="14709" y="772"/>
                    </a:cubicBezTo>
                    <a:cubicBezTo>
                      <a:pt x="14352" y="540"/>
                      <a:pt x="13954" y="358"/>
                      <a:pt x="13548" y="233"/>
                    </a:cubicBezTo>
                    <a:lnTo>
                      <a:pt x="13142" y="2845"/>
                    </a:lnTo>
                    <a:lnTo>
                      <a:pt x="13258" y="159"/>
                    </a:lnTo>
                    <a:cubicBezTo>
                      <a:pt x="12845" y="52"/>
                      <a:pt x="12416" y="1"/>
                      <a:pt x="119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1"/>
              <p:cNvSpPr/>
              <p:nvPr/>
            </p:nvSpPr>
            <p:spPr>
              <a:xfrm>
                <a:off x="-116967" y="1893353"/>
                <a:ext cx="694121" cy="1034851"/>
              </a:xfrm>
              <a:custGeom>
                <a:avLst/>
                <a:gdLst/>
                <a:ahLst/>
                <a:cxnLst/>
                <a:rect l="l" t="t" r="r" b="b"/>
                <a:pathLst>
                  <a:path w="14253" h="18449" extrusionOk="0">
                    <a:moveTo>
                      <a:pt x="14079" y="0"/>
                    </a:moveTo>
                    <a:lnTo>
                      <a:pt x="9892" y="2396"/>
                    </a:lnTo>
                    <a:lnTo>
                      <a:pt x="11127" y="33"/>
                    </a:lnTo>
                    <a:lnTo>
                      <a:pt x="10928" y="33"/>
                    </a:lnTo>
                    <a:lnTo>
                      <a:pt x="9502" y="2620"/>
                    </a:lnTo>
                    <a:lnTo>
                      <a:pt x="4121" y="5705"/>
                    </a:lnTo>
                    <a:lnTo>
                      <a:pt x="2438" y="3367"/>
                    </a:lnTo>
                    <a:lnTo>
                      <a:pt x="2513" y="33"/>
                    </a:lnTo>
                    <a:lnTo>
                      <a:pt x="2256" y="33"/>
                    </a:lnTo>
                    <a:lnTo>
                      <a:pt x="2081" y="2877"/>
                    </a:lnTo>
                    <a:lnTo>
                      <a:pt x="291" y="407"/>
                    </a:lnTo>
                    <a:lnTo>
                      <a:pt x="0" y="697"/>
                    </a:lnTo>
                    <a:lnTo>
                      <a:pt x="6650" y="10182"/>
                    </a:lnTo>
                    <a:lnTo>
                      <a:pt x="4917" y="18448"/>
                    </a:lnTo>
                    <a:lnTo>
                      <a:pt x="7686" y="18448"/>
                    </a:lnTo>
                    <a:lnTo>
                      <a:pt x="7495" y="14501"/>
                    </a:lnTo>
                    <a:lnTo>
                      <a:pt x="8814" y="11450"/>
                    </a:lnTo>
                    <a:lnTo>
                      <a:pt x="8615" y="11367"/>
                    </a:lnTo>
                    <a:lnTo>
                      <a:pt x="7437" y="13258"/>
                    </a:lnTo>
                    <a:lnTo>
                      <a:pt x="7288" y="10066"/>
                    </a:lnTo>
                    <a:lnTo>
                      <a:pt x="4361" y="6028"/>
                    </a:lnTo>
                    <a:lnTo>
                      <a:pt x="14253" y="174"/>
                    </a:lnTo>
                    <a:lnTo>
                      <a:pt x="140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 name="Google Shape;137;p11"/>
            <p:cNvSpPr/>
            <p:nvPr/>
          </p:nvSpPr>
          <p:spPr>
            <a:xfrm>
              <a:off x="-230573" y="4608579"/>
              <a:ext cx="2934070" cy="533554"/>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1"/>
            <p:cNvSpPr/>
            <p:nvPr/>
          </p:nvSpPr>
          <p:spPr>
            <a:xfrm flipH="1">
              <a:off x="6221065" y="4456325"/>
              <a:ext cx="2934067" cy="241077"/>
            </a:xfrm>
            <a:custGeom>
              <a:avLst/>
              <a:gdLst/>
              <a:ahLst/>
              <a:cxnLst/>
              <a:rect l="l" t="t" r="r" b="b"/>
              <a:pathLst>
                <a:path w="30720" h="1046" extrusionOk="0">
                  <a:moveTo>
                    <a:pt x="1" y="1"/>
                  </a:moveTo>
                  <a:lnTo>
                    <a:pt x="6418" y="1045"/>
                  </a:lnTo>
                  <a:lnTo>
                    <a:pt x="17362" y="349"/>
                  </a:lnTo>
                  <a:lnTo>
                    <a:pt x="19700" y="548"/>
                  </a:lnTo>
                  <a:lnTo>
                    <a:pt x="307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3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40"/>
        <p:cNvGrpSpPr/>
        <p:nvPr/>
      </p:nvGrpSpPr>
      <p:grpSpPr>
        <a:xfrm>
          <a:off x="0" y="0"/>
          <a:ext cx="0" cy="0"/>
          <a:chOff x="0" y="0"/>
          <a:chExt cx="0" cy="0"/>
        </a:xfrm>
      </p:grpSpPr>
      <p:sp>
        <p:nvSpPr>
          <p:cNvPr id="141" name="Google Shape;141;p13"/>
          <p:cNvSpPr txBox="1">
            <a:spLocks noGrp="1"/>
          </p:cNvSpPr>
          <p:nvPr>
            <p:ph type="title" hasCustomPrompt="1"/>
          </p:nvPr>
        </p:nvSpPr>
        <p:spPr>
          <a:xfrm>
            <a:off x="1553925" y="1704990"/>
            <a:ext cx="804600" cy="8046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solidFill>
                  <a:schemeClr val="lt2"/>
                </a:solidFill>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42" name="Google Shape;142;p13"/>
          <p:cNvSpPr txBox="1">
            <a:spLocks noGrp="1"/>
          </p:cNvSpPr>
          <p:nvPr>
            <p:ph type="subTitle" idx="1"/>
          </p:nvPr>
        </p:nvSpPr>
        <p:spPr>
          <a:xfrm>
            <a:off x="827325" y="2700223"/>
            <a:ext cx="2257800" cy="804600"/>
          </a:xfrm>
          <a:prstGeom prst="rect">
            <a:avLst/>
          </a:prstGeom>
        </p:spPr>
        <p:txBody>
          <a:bodyPr spcFirstLastPara="1" wrap="square" lIns="91425" tIns="91425" rIns="91425" bIns="91425" anchor="b" anchorCtr="0">
            <a:noAutofit/>
          </a:bodyPr>
          <a:lstStyle>
            <a:lvl1pPr lvl="0" algn="ctr">
              <a:spcBef>
                <a:spcPts val="0"/>
              </a:spcBef>
              <a:spcAft>
                <a:spcPts val="0"/>
              </a:spcAft>
              <a:buNone/>
              <a:defRPr sz="2200" b="1">
                <a:latin typeface="Prompt"/>
                <a:ea typeface="Prompt"/>
                <a:cs typeface="Prompt"/>
                <a:sym typeface="Prompt"/>
              </a:defRPr>
            </a:lvl1pPr>
            <a:lvl2pPr lvl="1">
              <a:spcBef>
                <a:spcPts val="0"/>
              </a:spcBef>
              <a:spcAft>
                <a:spcPts val="0"/>
              </a:spcAft>
              <a:buNone/>
              <a:defRPr sz="2200" b="1">
                <a:latin typeface="Prompt"/>
                <a:ea typeface="Prompt"/>
                <a:cs typeface="Prompt"/>
                <a:sym typeface="Prompt"/>
              </a:defRPr>
            </a:lvl2pPr>
            <a:lvl3pPr lvl="2">
              <a:spcBef>
                <a:spcPts val="0"/>
              </a:spcBef>
              <a:spcAft>
                <a:spcPts val="0"/>
              </a:spcAft>
              <a:buNone/>
              <a:defRPr sz="2200" b="1">
                <a:latin typeface="Prompt"/>
                <a:ea typeface="Prompt"/>
                <a:cs typeface="Prompt"/>
                <a:sym typeface="Prompt"/>
              </a:defRPr>
            </a:lvl3pPr>
            <a:lvl4pPr lvl="3">
              <a:spcBef>
                <a:spcPts val="0"/>
              </a:spcBef>
              <a:spcAft>
                <a:spcPts val="0"/>
              </a:spcAft>
              <a:buNone/>
              <a:defRPr sz="2200" b="1">
                <a:latin typeface="Prompt"/>
                <a:ea typeface="Prompt"/>
                <a:cs typeface="Prompt"/>
                <a:sym typeface="Prompt"/>
              </a:defRPr>
            </a:lvl4pPr>
            <a:lvl5pPr lvl="4">
              <a:spcBef>
                <a:spcPts val="0"/>
              </a:spcBef>
              <a:spcAft>
                <a:spcPts val="0"/>
              </a:spcAft>
              <a:buNone/>
              <a:defRPr sz="2200" b="1">
                <a:latin typeface="Prompt"/>
                <a:ea typeface="Prompt"/>
                <a:cs typeface="Prompt"/>
                <a:sym typeface="Prompt"/>
              </a:defRPr>
            </a:lvl5pPr>
            <a:lvl6pPr lvl="5">
              <a:spcBef>
                <a:spcPts val="0"/>
              </a:spcBef>
              <a:spcAft>
                <a:spcPts val="0"/>
              </a:spcAft>
              <a:buNone/>
              <a:defRPr sz="2200" b="1">
                <a:latin typeface="Prompt"/>
                <a:ea typeface="Prompt"/>
                <a:cs typeface="Prompt"/>
                <a:sym typeface="Prompt"/>
              </a:defRPr>
            </a:lvl6pPr>
            <a:lvl7pPr lvl="6">
              <a:spcBef>
                <a:spcPts val="0"/>
              </a:spcBef>
              <a:spcAft>
                <a:spcPts val="0"/>
              </a:spcAft>
              <a:buNone/>
              <a:defRPr sz="2200" b="1">
                <a:latin typeface="Prompt"/>
                <a:ea typeface="Prompt"/>
                <a:cs typeface="Prompt"/>
                <a:sym typeface="Prompt"/>
              </a:defRPr>
            </a:lvl7pPr>
            <a:lvl8pPr lvl="7">
              <a:spcBef>
                <a:spcPts val="0"/>
              </a:spcBef>
              <a:spcAft>
                <a:spcPts val="0"/>
              </a:spcAft>
              <a:buNone/>
              <a:defRPr sz="2200" b="1">
                <a:latin typeface="Prompt"/>
                <a:ea typeface="Prompt"/>
                <a:cs typeface="Prompt"/>
                <a:sym typeface="Prompt"/>
              </a:defRPr>
            </a:lvl8pPr>
            <a:lvl9pPr lvl="8">
              <a:spcBef>
                <a:spcPts val="0"/>
              </a:spcBef>
              <a:spcAft>
                <a:spcPts val="0"/>
              </a:spcAft>
              <a:buNone/>
              <a:defRPr sz="2200" b="1">
                <a:latin typeface="Prompt"/>
                <a:ea typeface="Prompt"/>
                <a:cs typeface="Prompt"/>
                <a:sym typeface="Prompt"/>
              </a:defRPr>
            </a:lvl9pPr>
          </a:lstStyle>
          <a:p>
            <a:endParaRPr/>
          </a:p>
        </p:txBody>
      </p:sp>
      <p:sp>
        <p:nvSpPr>
          <p:cNvPr id="143" name="Google Shape;143;p13"/>
          <p:cNvSpPr txBox="1">
            <a:spLocks noGrp="1"/>
          </p:cNvSpPr>
          <p:nvPr>
            <p:ph type="subTitle" idx="2"/>
          </p:nvPr>
        </p:nvSpPr>
        <p:spPr>
          <a:xfrm>
            <a:off x="827325" y="3410121"/>
            <a:ext cx="2257800" cy="6498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44" name="Google Shape;144;p13"/>
          <p:cNvSpPr txBox="1">
            <a:spLocks noGrp="1"/>
          </p:cNvSpPr>
          <p:nvPr>
            <p:ph type="title" idx="3" hasCustomPrompt="1"/>
          </p:nvPr>
        </p:nvSpPr>
        <p:spPr>
          <a:xfrm>
            <a:off x="4169700" y="1704990"/>
            <a:ext cx="804600" cy="8046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solidFill>
                  <a:schemeClr val="lt2"/>
                </a:solidFill>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45" name="Google Shape;145;p13"/>
          <p:cNvSpPr txBox="1">
            <a:spLocks noGrp="1"/>
          </p:cNvSpPr>
          <p:nvPr>
            <p:ph type="subTitle" idx="4"/>
          </p:nvPr>
        </p:nvSpPr>
        <p:spPr>
          <a:xfrm>
            <a:off x="3443100" y="2700223"/>
            <a:ext cx="2257800" cy="8046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146" name="Google Shape;146;p13"/>
          <p:cNvSpPr txBox="1">
            <a:spLocks noGrp="1"/>
          </p:cNvSpPr>
          <p:nvPr>
            <p:ph type="subTitle" idx="5"/>
          </p:nvPr>
        </p:nvSpPr>
        <p:spPr>
          <a:xfrm>
            <a:off x="3443100" y="3410121"/>
            <a:ext cx="2257800" cy="6498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47" name="Google Shape;147;p13"/>
          <p:cNvSpPr txBox="1">
            <a:spLocks noGrp="1"/>
          </p:cNvSpPr>
          <p:nvPr>
            <p:ph type="title" idx="6" hasCustomPrompt="1"/>
          </p:nvPr>
        </p:nvSpPr>
        <p:spPr>
          <a:xfrm>
            <a:off x="6785475" y="1704990"/>
            <a:ext cx="804600" cy="804600"/>
          </a:xfrm>
          <a:prstGeom prst="rect">
            <a:avLst/>
          </a:prstGeom>
          <a:solidFill>
            <a:schemeClr val="accent1"/>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solidFill>
                  <a:schemeClr val="lt2"/>
                </a:solidFill>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48" name="Google Shape;148;p13"/>
          <p:cNvSpPr txBox="1">
            <a:spLocks noGrp="1"/>
          </p:cNvSpPr>
          <p:nvPr>
            <p:ph type="subTitle" idx="7"/>
          </p:nvPr>
        </p:nvSpPr>
        <p:spPr>
          <a:xfrm>
            <a:off x="6058875" y="2700223"/>
            <a:ext cx="2257800" cy="8046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b="1">
                <a:latin typeface="Prompt"/>
                <a:ea typeface="Prompt"/>
                <a:cs typeface="Prompt"/>
                <a:sym typeface="Prompt"/>
              </a:defRPr>
            </a:lvl1pPr>
            <a:lvl2pPr lvl="1" rtl="0">
              <a:spcBef>
                <a:spcPts val="0"/>
              </a:spcBef>
              <a:spcAft>
                <a:spcPts val="0"/>
              </a:spcAft>
              <a:buNone/>
              <a:defRPr sz="2200" b="1">
                <a:latin typeface="Prompt"/>
                <a:ea typeface="Prompt"/>
                <a:cs typeface="Prompt"/>
                <a:sym typeface="Prompt"/>
              </a:defRPr>
            </a:lvl2pPr>
            <a:lvl3pPr lvl="2" rtl="0">
              <a:spcBef>
                <a:spcPts val="0"/>
              </a:spcBef>
              <a:spcAft>
                <a:spcPts val="0"/>
              </a:spcAft>
              <a:buNone/>
              <a:defRPr sz="2200" b="1">
                <a:latin typeface="Prompt"/>
                <a:ea typeface="Prompt"/>
                <a:cs typeface="Prompt"/>
                <a:sym typeface="Prompt"/>
              </a:defRPr>
            </a:lvl3pPr>
            <a:lvl4pPr lvl="3" rtl="0">
              <a:spcBef>
                <a:spcPts val="0"/>
              </a:spcBef>
              <a:spcAft>
                <a:spcPts val="0"/>
              </a:spcAft>
              <a:buNone/>
              <a:defRPr sz="2200" b="1">
                <a:latin typeface="Prompt"/>
                <a:ea typeface="Prompt"/>
                <a:cs typeface="Prompt"/>
                <a:sym typeface="Prompt"/>
              </a:defRPr>
            </a:lvl4pPr>
            <a:lvl5pPr lvl="4" rtl="0">
              <a:spcBef>
                <a:spcPts val="0"/>
              </a:spcBef>
              <a:spcAft>
                <a:spcPts val="0"/>
              </a:spcAft>
              <a:buNone/>
              <a:defRPr sz="2200" b="1">
                <a:latin typeface="Prompt"/>
                <a:ea typeface="Prompt"/>
                <a:cs typeface="Prompt"/>
                <a:sym typeface="Prompt"/>
              </a:defRPr>
            </a:lvl5pPr>
            <a:lvl6pPr lvl="5" rtl="0">
              <a:spcBef>
                <a:spcPts val="0"/>
              </a:spcBef>
              <a:spcAft>
                <a:spcPts val="0"/>
              </a:spcAft>
              <a:buNone/>
              <a:defRPr sz="2200" b="1">
                <a:latin typeface="Prompt"/>
                <a:ea typeface="Prompt"/>
                <a:cs typeface="Prompt"/>
                <a:sym typeface="Prompt"/>
              </a:defRPr>
            </a:lvl6pPr>
            <a:lvl7pPr lvl="6" rtl="0">
              <a:spcBef>
                <a:spcPts val="0"/>
              </a:spcBef>
              <a:spcAft>
                <a:spcPts val="0"/>
              </a:spcAft>
              <a:buNone/>
              <a:defRPr sz="2200" b="1">
                <a:latin typeface="Prompt"/>
                <a:ea typeface="Prompt"/>
                <a:cs typeface="Prompt"/>
                <a:sym typeface="Prompt"/>
              </a:defRPr>
            </a:lvl7pPr>
            <a:lvl8pPr lvl="7" rtl="0">
              <a:spcBef>
                <a:spcPts val="0"/>
              </a:spcBef>
              <a:spcAft>
                <a:spcPts val="0"/>
              </a:spcAft>
              <a:buNone/>
              <a:defRPr sz="2200" b="1">
                <a:latin typeface="Prompt"/>
                <a:ea typeface="Prompt"/>
                <a:cs typeface="Prompt"/>
                <a:sym typeface="Prompt"/>
              </a:defRPr>
            </a:lvl8pPr>
            <a:lvl9pPr lvl="8" rtl="0">
              <a:spcBef>
                <a:spcPts val="0"/>
              </a:spcBef>
              <a:spcAft>
                <a:spcPts val="0"/>
              </a:spcAft>
              <a:buNone/>
              <a:defRPr sz="2200" b="1">
                <a:latin typeface="Prompt"/>
                <a:ea typeface="Prompt"/>
                <a:cs typeface="Prompt"/>
                <a:sym typeface="Prompt"/>
              </a:defRPr>
            </a:lvl9pPr>
          </a:lstStyle>
          <a:p>
            <a:endParaRPr/>
          </a:p>
        </p:txBody>
      </p:sp>
      <p:sp>
        <p:nvSpPr>
          <p:cNvPr id="149" name="Google Shape;149;p13"/>
          <p:cNvSpPr txBox="1">
            <a:spLocks noGrp="1"/>
          </p:cNvSpPr>
          <p:nvPr>
            <p:ph type="subTitle" idx="8"/>
          </p:nvPr>
        </p:nvSpPr>
        <p:spPr>
          <a:xfrm>
            <a:off x="6058875" y="3410121"/>
            <a:ext cx="2257800" cy="6498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50" name="Google Shape;150;p13"/>
          <p:cNvSpPr txBox="1">
            <a:spLocks noGrp="1"/>
          </p:cNvSpPr>
          <p:nvPr>
            <p:ph type="title" idx="9"/>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grpSp>
        <p:nvGrpSpPr>
          <p:cNvPr id="151" name="Google Shape;151;p13"/>
          <p:cNvGrpSpPr/>
          <p:nvPr/>
        </p:nvGrpSpPr>
        <p:grpSpPr>
          <a:xfrm>
            <a:off x="-140287" y="4410624"/>
            <a:ext cx="9427337" cy="732869"/>
            <a:chOff x="-140287" y="4410624"/>
            <a:chExt cx="9427337" cy="732869"/>
          </a:xfrm>
        </p:grpSpPr>
        <p:sp>
          <p:nvSpPr>
            <p:cNvPr id="152" name="Google Shape;152;p13"/>
            <p:cNvSpPr/>
            <p:nvPr/>
          </p:nvSpPr>
          <p:spPr>
            <a:xfrm>
              <a:off x="0" y="4874125"/>
              <a:ext cx="9144000" cy="267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3"/>
            <p:cNvSpPr/>
            <p:nvPr/>
          </p:nvSpPr>
          <p:spPr>
            <a:xfrm flipH="1">
              <a:off x="-140287" y="4748918"/>
              <a:ext cx="2358484" cy="394575"/>
            </a:xfrm>
            <a:custGeom>
              <a:avLst/>
              <a:gdLst/>
              <a:ahLst/>
              <a:cxnLst/>
              <a:rect l="l" t="t" r="r" b="b"/>
              <a:pathLst>
                <a:path w="34202" h="5722" extrusionOk="0">
                  <a:moveTo>
                    <a:pt x="12166" y="1"/>
                  </a:moveTo>
                  <a:cubicBezTo>
                    <a:pt x="11854" y="1"/>
                    <a:pt x="11545" y="18"/>
                    <a:pt x="11235" y="50"/>
                  </a:cubicBezTo>
                  <a:cubicBezTo>
                    <a:pt x="10738" y="100"/>
                    <a:pt x="10249" y="191"/>
                    <a:pt x="9776" y="315"/>
                  </a:cubicBezTo>
                  <a:lnTo>
                    <a:pt x="7703" y="3408"/>
                  </a:lnTo>
                  <a:lnTo>
                    <a:pt x="9361" y="423"/>
                  </a:lnTo>
                  <a:lnTo>
                    <a:pt x="9361" y="423"/>
                  </a:lnTo>
                  <a:cubicBezTo>
                    <a:pt x="8599" y="647"/>
                    <a:pt x="7844" y="945"/>
                    <a:pt x="7114" y="1261"/>
                  </a:cubicBezTo>
                  <a:cubicBezTo>
                    <a:pt x="4536" y="2380"/>
                    <a:pt x="2082" y="3839"/>
                    <a:pt x="1" y="5721"/>
                  </a:cubicBezTo>
                  <a:lnTo>
                    <a:pt x="34193" y="5721"/>
                  </a:lnTo>
                  <a:cubicBezTo>
                    <a:pt x="34202" y="4859"/>
                    <a:pt x="34185" y="3980"/>
                    <a:pt x="34144" y="3101"/>
                  </a:cubicBezTo>
                  <a:cubicBezTo>
                    <a:pt x="33911" y="3051"/>
                    <a:pt x="33671" y="3002"/>
                    <a:pt x="33430" y="2960"/>
                  </a:cubicBezTo>
                  <a:cubicBezTo>
                    <a:pt x="32510" y="2803"/>
                    <a:pt x="31582" y="2703"/>
                    <a:pt x="30645" y="2670"/>
                  </a:cubicBezTo>
                  <a:lnTo>
                    <a:pt x="29525" y="4652"/>
                  </a:lnTo>
                  <a:lnTo>
                    <a:pt x="30396" y="2662"/>
                  </a:lnTo>
                  <a:cubicBezTo>
                    <a:pt x="30192" y="2656"/>
                    <a:pt x="29989" y="2653"/>
                    <a:pt x="29786" y="2653"/>
                  </a:cubicBezTo>
                  <a:cubicBezTo>
                    <a:pt x="28881" y="2653"/>
                    <a:pt x="27980" y="2712"/>
                    <a:pt x="27079" y="2828"/>
                  </a:cubicBezTo>
                  <a:lnTo>
                    <a:pt x="26134" y="4577"/>
                  </a:lnTo>
                  <a:lnTo>
                    <a:pt x="26134" y="4577"/>
                  </a:lnTo>
                  <a:lnTo>
                    <a:pt x="26864" y="2852"/>
                  </a:lnTo>
                  <a:cubicBezTo>
                    <a:pt x="26839" y="2852"/>
                    <a:pt x="26806" y="2861"/>
                    <a:pt x="26789" y="2861"/>
                  </a:cubicBezTo>
                  <a:cubicBezTo>
                    <a:pt x="25471" y="3051"/>
                    <a:pt x="24128" y="3350"/>
                    <a:pt x="22810" y="3408"/>
                  </a:cubicBezTo>
                  <a:lnTo>
                    <a:pt x="21939" y="4834"/>
                  </a:lnTo>
                  <a:lnTo>
                    <a:pt x="22611" y="3416"/>
                  </a:lnTo>
                  <a:lnTo>
                    <a:pt x="22611" y="3416"/>
                  </a:lnTo>
                  <a:cubicBezTo>
                    <a:pt x="22548" y="3417"/>
                    <a:pt x="22485" y="3418"/>
                    <a:pt x="22422" y="3418"/>
                  </a:cubicBezTo>
                  <a:cubicBezTo>
                    <a:pt x="21642" y="3418"/>
                    <a:pt x="20876" y="3319"/>
                    <a:pt x="20132" y="3043"/>
                  </a:cubicBezTo>
                  <a:cubicBezTo>
                    <a:pt x="19278" y="2728"/>
                    <a:pt x="18523" y="2189"/>
                    <a:pt x="17752" y="1708"/>
                  </a:cubicBezTo>
                  <a:lnTo>
                    <a:pt x="15372" y="3963"/>
                  </a:lnTo>
                  <a:lnTo>
                    <a:pt x="17429" y="1509"/>
                  </a:lnTo>
                  <a:cubicBezTo>
                    <a:pt x="17404" y="1493"/>
                    <a:pt x="17371" y="1476"/>
                    <a:pt x="17337" y="1460"/>
                  </a:cubicBezTo>
                  <a:cubicBezTo>
                    <a:pt x="16077" y="713"/>
                    <a:pt x="14651" y="224"/>
                    <a:pt x="13200" y="58"/>
                  </a:cubicBezTo>
                  <a:lnTo>
                    <a:pt x="11243" y="2645"/>
                  </a:lnTo>
                  <a:lnTo>
                    <a:pt x="12910" y="33"/>
                  </a:lnTo>
                  <a:cubicBezTo>
                    <a:pt x="12660" y="11"/>
                    <a:pt x="12413" y="1"/>
                    <a:pt x="12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3"/>
            <p:cNvSpPr/>
            <p:nvPr/>
          </p:nvSpPr>
          <p:spPr>
            <a:xfrm flipH="1">
              <a:off x="7813832" y="4606225"/>
              <a:ext cx="1473218" cy="267896"/>
            </a:xfrm>
            <a:custGeom>
              <a:avLst/>
              <a:gdLst/>
              <a:ahLst/>
              <a:cxnLst/>
              <a:rect l="l" t="t" r="r" b="b"/>
              <a:pathLst>
                <a:path w="24609" h="4475" extrusionOk="0">
                  <a:moveTo>
                    <a:pt x="3753" y="0"/>
                  </a:moveTo>
                  <a:cubicBezTo>
                    <a:pt x="3525" y="0"/>
                    <a:pt x="3298" y="12"/>
                    <a:pt x="3068" y="38"/>
                  </a:cubicBezTo>
                  <a:cubicBezTo>
                    <a:pt x="2679" y="80"/>
                    <a:pt x="2297" y="146"/>
                    <a:pt x="1924" y="246"/>
                  </a:cubicBezTo>
                  <a:lnTo>
                    <a:pt x="316" y="2667"/>
                  </a:lnTo>
                  <a:lnTo>
                    <a:pt x="1609" y="329"/>
                  </a:lnTo>
                  <a:lnTo>
                    <a:pt x="1609" y="329"/>
                  </a:lnTo>
                  <a:cubicBezTo>
                    <a:pt x="1153" y="461"/>
                    <a:pt x="705" y="627"/>
                    <a:pt x="274" y="810"/>
                  </a:cubicBezTo>
                  <a:cubicBezTo>
                    <a:pt x="166" y="2028"/>
                    <a:pt x="75" y="3247"/>
                    <a:pt x="1" y="4474"/>
                  </a:cubicBezTo>
                  <a:lnTo>
                    <a:pt x="24609" y="4474"/>
                  </a:lnTo>
                  <a:cubicBezTo>
                    <a:pt x="23680" y="3197"/>
                    <a:pt x="21997" y="2584"/>
                    <a:pt x="20405" y="2310"/>
                  </a:cubicBezTo>
                  <a:cubicBezTo>
                    <a:pt x="19684" y="2194"/>
                    <a:pt x="18954" y="2111"/>
                    <a:pt x="18224" y="2086"/>
                  </a:cubicBezTo>
                  <a:lnTo>
                    <a:pt x="17354" y="3637"/>
                  </a:lnTo>
                  <a:lnTo>
                    <a:pt x="17354" y="3637"/>
                  </a:lnTo>
                  <a:lnTo>
                    <a:pt x="18034" y="2078"/>
                  </a:lnTo>
                  <a:cubicBezTo>
                    <a:pt x="17872" y="2073"/>
                    <a:pt x="17710" y="2071"/>
                    <a:pt x="17548" y="2071"/>
                  </a:cubicBezTo>
                  <a:cubicBezTo>
                    <a:pt x="16846" y="2071"/>
                    <a:pt x="16141" y="2115"/>
                    <a:pt x="15447" y="2202"/>
                  </a:cubicBezTo>
                  <a:lnTo>
                    <a:pt x="14701" y="3579"/>
                  </a:lnTo>
                  <a:lnTo>
                    <a:pt x="15273" y="2227"/>
                  </a:lnTo>
                  <a:cubicBezTo>
                    <a:pt x="15256" y="2227"/>
                    <a:pt x="15231" y="2236"/>
                    <a:pt x="15215" y="2236"/>
                  </a:cubicBezTo>
                  <a:cubicBezTo>
                    <a:pt x="14187" y="2385"/>
                    <a:pt x="13134" y="2617"/>
                    <a:pt x="12106" y="2667"/>
                  </a:cubicBezTo>
                  <a:lnTo>
                    <a:pt x="11426" y="3778"/>
                  </a:lnTo>
                  <a:lnTo>
                    <a:pt x="11426" y="3778"/>
                  </a:lnTo>
                  <a:lnTo>
                    <a:pt x="11948" y="2667"/>
                  </a:lnTo>
                  <a:lnTo>
                    <a:pt x="11948" y="2667"/>
                  </a:lnTo>
                  <a:cubicBezTo>
                    <a:pt x="11890" y="2668"/>
                    <a:pt x="11833" y="2669"/>
                    <a:pt x="11775" y="2669"/>
                  </a:cubicBezTo>
                  <a:cubicBezTo>
                    <a:pt x="11178" y="2669"/>
                    <a:pt x="10583" y="2588"/>
                    <a:pt x="10016" y="2377"/>
                  </a:cubicBezTo>
                  <a:cubicBezTo>
                    <a:pt x="9345" y="2128"/>
                    <a:pt x="8764" y="1713"/>
                    <a:pt x="8159" y="1332"/>
                  </a:cubicBezTo>
                  <a:lnTo>
                    <a:pt x="6294" y="3090"/>
                  </a:lnTo>
                  <a:lnTo>
                    <a:pt x="7902" y="1183"/>
                  </a:lnTo>
                  <a:cubicBezTo>
                    <a:pt x="7885" y="1166"/>
                    <a:pt x="7861" y="1149"/>
                    <a:pt x="7836" y="1141"/>
                  </a:cubicBezTo>
                  <a:cubicBezTo>
                    <a:pt x="6849" y="561"/>
                    <a:pt x="5738" y="179"/>
                    <a:pt x="4602" y="47"/>
                  </a:cubicBezTo>
                  <a:lnTo>
                    <a:pt x="3077" y="2070"/>
                  </a:lnTo>
                  <a:lnTo>
                    <a:pt x="4378" y="30"/>
                  </a:lnTo>
                  <a:cubicBezTo>
                    <a:pt x="4169" y="10"/>
                    <a:pt x="3961" y="0"/>
                    <a:pt x="37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 name="Google Shape;155;p13"/>
            <p:cNvGrpSpPr/>
            <p:nvPr/>
          </p:nvGrpSpPr>
          <p:grpSpPr>
            <a:xfrm flipH="1">
              <a:off x="7530472" y="4410624"/>
              <a:ext cx="893911" cy="463497"/>
              <a:chOff x="5520325" y="4929375"/>
              <a:chExt cx="256025" cy="132750"/>
            </a:xfrm>
          </p:grpSpPr>
          <p:sp>
            <p:nvSpPr>
              <p:cNvPr id="156" name="Google Shape;156;p13"/>
              <p:cNvSpPr/>
              <p:nvPr/>
            </p:nvSpPr>
            <p:spPr>
              <a:xfrm>
                <a:off x="5520325" y="4929375"/>
                <a:ext cx="256025" cy="132750"/>
              </a:xfrm>
              <a:custGeom>
                <a:avLst/>
                <a:gdLst/>
                <a:ahLst/>
                <a:cxnLst/>
                <a:rect l="l" t="t" r="r" b="b"/>
                <a:pathLst>
                  <a:path w="10241" h="5310" extrusionOk="0">
                    <a:moveTo>
                      <a:pt x="5188" y="0"/>
                    </a:moveTo>
                    <a:cubicBezTo>
                      <a:pt x="4795" y="0"/>
                      <a:pt x="4358" y="5"/>
                      <a:pt x="3943" y="5"/>
                    </a:cubicBezTo>
                    <a:cubicBezTo>
                      <a:pt x="3811" y="5"/>
                      <a:pt x="3682" y="4"/>
                      <a:pt x="3558" y="3"/>
                    </a:cubicBezTo>
                    <a:cubicBezTo>
                      <a:pt x="3508" y="2"/>
                      <a:pt x="3458" y="1"/>
                      <a:pt x="3409" y="1"/>
                    </a:cubicBezTo>
                    <a:cubicBezTo>
                      <a:pt x="2667" y="1"/>
                      <a:pt x="2016" y="142"/>
                      <a:pt x="1278" y="1106"/>
                    </a:cubicBezTo>
                    <a:cubicBezTo>
                      <a:pt x="1145" y="1272"/>
                      <a:pt x="1029" y="1496"/>
                      <a:pt x="921" y="1753"/>
                    </a:cubicBezTo>
                    <a:cubicBezTo>
                      <a:pt x="656" y="2109"/>
                      <a:pt x="365" y="2441"/>
                      <a:pt x="26" y="2731"/>
                    </a:cubicBezTo>
                    <a:cubicBezTo>
                      <a:pt x="1" y="2756"/>
                      <a:pt x="1" y="2781"/>
                      <a:pt x="17" y="2806"/>
                    </a:cubicBezTo>
                    <a:cubicBezTo>
                      <a:pt x="26" y="2822"/>
                      <a:pt x="42" y="2822"/>
                      <a:pt x="59" y="2822"/>
                    </a:cubicBezTo>
                    <a:cubicBezTo>
                      <a:pt x="67" y="2822"/>
                      <a:pt x="84" y="2822"/>
                      <a:pt x="92" y="2814"/>
                    </a:cubicBezTo>
                    <a:cubicBezTo>
                      <a:pt x="341" y="2598"/>
                      <a:pt x="573" y="2358"/>
                      <a:pt x="780" y="2109"/>
                    </a:cubicBezTo>
                    <a:lnTo>
                      <a:pt x="780" y="2109"/>
                    </a:lnTo>
                    <a:cubicBezTo>
                      <a:pt x="349" y="3303"/>
                      <a:pt x="84" y="4928"/>
                      <a:pt x="26" y="5309"/>
                    </a:cubicBezTo>
                    <a:lnTo>
                      <a:pt x="1045" y="5309"/>
                    </a:lnTo>
                    <a:lnTo>
                      <a:pt x="1501" y="4008"/>
                    </a:lnTo>
                    <a:lnTo>
                      <a:pt x="1700" y="5309"/>
                    </a:lnTo>
                    <a:lnTo>
                      <a:pt x="2596" y="5309"/>
                    </a:lnTo>
                    <a:lnTo>
                      <a:pt x="2289" y="3767"/>
                    </a:lnTo>
                    <a:lnTo>
                      <a:pt x="4436" y="3767"/>
                    </a:lnTo>
                    <a:cubicBezTo>
                      <a:pt x="4436" y="3767"/>
                      <a:pt x="4470" y="4099"/>
                      <a:pt x="4470" y="4190"/>
                    </a:cubicBezTo>
                    <a:cubicBezTo>
                      <a:pt x="4470" y="4265"/>
                      <a:pt x="4121" y="4986"/>
                      <a:pt x="3964" y="5309"/>
                    </a:cubicBezTo>
                    <a:lnTo>
                      <a:pt x="4926" y="5309"/>
                    </a:lnTo>
                    <a:lnTo>
                      <a:pt x="5531" y="3900"/>
                    </a:lnTo>
                    <a:lnTo>
                      <a:pt x="5763" y="5309"/>
                    </a:lnTo>
                    <a:lnTo>
                      <a:pt x="6542" y="5309"/>
                    </a:lnTo>
                    <a:cubicBezTo>
                      <a:pt x="6526" y="4820"/>
                      <a:pt x="6501" y="3867"/>
                      <a:pt x="6509" y="3577"/>
                    </a:cubicBezTo>
                    <a:cubicBezTo>
                      <a:pt x="6526" y="3162"/>
                      <a:pt x="6716" y="2739"/>
                      <a:pt x="6716" y="2739"/>
                    </a:cubicBezTo>
                    <a:cubicBezTo>
                      <a:pt x="6716" y="2739"/>
                      <a:pt x="6799" y="2996"/>
                      <a:pt x="7065" y="3005"/>
                    </a:cubicBezTo>
                    <a:cubicBezTo>
                      <a:pt x="7069" y="3005"/>
                      <a:pt x="7074" y="3005"/>
                      <a:pt x="7079" y="3005"/>
                    </a:cubicBezTo>
                    <a:cubicBezTo>
                      <a:pt x="7331" y="3005"/>
                      <a:pt x="7587" y="2582"/>
                      <a:pt x="7587" y="2582"/>
                    </a:cubicBezTo>
                    <a:cubicBezTo>
                      <a:pt x="7587" y="2582"/>
                      <a:pt x="7753" y="2689"/>
                      <a:pt x="7985" y="2706"/>
                    </a:cubicBezTo>
                    <a:cubicBezTo>
                      <a:pt x="8030" y="2707"/>
                      <a:pt x="8072" y="2708"/>
                      <a:pt x="8112" y="2708"/>
                    </a:cubicBezTo>
                    <a:cubicBezTo>
                      <a:pt x="8348" y="2708"/>
                      <a:pt x="8482" y="2689"/>
                      <a:pt x="8482" y="2689"/>
                    </a:cubicBezTo>
                    <a:cubicBezTo>
                      <a:pt x="8482" y="2689"/>
                      <a:pt x="8648" y="3104"/>
                      <a:pt x="8740" y="3402"/>
                    </a:cubicBezTo>
                    <a:cubicBezTo>
                      <a:pt x="8839" y="3709"/>
                      <a:pt x="9312" y="4696"/>
                      <a:pt x="9734" y="5119"/>
                    </a:cubicBezTo>
                    <a:cubicBezTo>
                      <a:pt x="9801" y="5185"/>
                      <a:pt x="9867" y="5243"/>
                      <a:pt x="9917" y="5293"/>
                    </a:cubicBezTo>
                    <a:lnTo>
                      <a:pt x="10240" y="4978"/>
                    </a:lnTo>
                    <a:cubicBezTo>
                      <a:pt x="10099" y="4870"/>
                      <a:pt x="9826" y="4630"/>
                      <a:pt x="9552" y="4124"/>
                    </a:cubicBezTo>
                    <a:cubicBezTo>
                      <a:pt x="9262" y="3585"/>
                      <a:pt x="9196" y="3054"/>
                      <a:pt x="9038" y="2582"/>
                    </a:cubicBezTo>
                    <a:cubicBezTo>
                      <a:pt x="8880" y="2109"/>
                      <a:pt x="8516" y="1015"/>
                      <a:pt x="8284" y="766"/>
                    </a:cubicBezTo>
                    <a:cubicBezTo>
                      <a:pt x="8068" y="517"/>
                      <a:pt x="7836" y="409"/>
                      <a:pt x="7471" y="335"/>
                    </a:cubicBezTo>
                    <a:cubicBezTo>
                      <a:pt x="7098" y="252"/>
                      <a:pt x="6534" y="36"/>
                      <a:pt x="5945" y="11"/>
                    </a:cubicBezTo>
                    <a:cubicBezTo>
                      <a:pt x="5733" y="3"/>
                      <a:pt x="5472" y="0"/>
                      <a:pt x="5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3"/>
              <p:cNvSpPr/>
              <p:nvPr/>
            </p:nvSpPr>
            <p:spPr>
              <a:xfrm>
                <a:off x="5717450" y="4969250"/>
                <a:ext cx="7075" cy="7050"/>
              </a:xfrm>
              <a:custGeom>
                <a:avLst/>
                <a:gdLst/>
                <a:ahLst/>
                <a:cxnLst/>
                <a:rect l="l" t="t" r="r" b="b"/>
                <a:pathLst>
                  <a:path w="283" h="282" extrusionOk="0">
                    <a:moveTo>
                      <a:pt x="141" y="0"/>
                    </a:moveTo>
                    <a:cubicBezTo>
                      <a:pt x="67" y="0"/>
                      <a:pt x="1" y="66"/>
                      <a:pt x="1" y="141"/>
                    </a:cubicBezTo>
                    <a:cubicBezTo>
                      <a:pt x="1" y="216"/>
                      <a:pt x="67" y="282"/>
                      <a:pt x="141" y="282"/>
                    </a:cubicBezTo>
                    <a:cubicBezTo>
                      <a:pt x="216" y="282"/>
                      <a:pt x="282" y="216"/>
                      <a:pt x="282" y="141"/>
                    </a:cubicBezTo>
                    <a:cubicBezTo>
                      <a:pt x="282" y="66"/>
                      <a:pt x="216" y="0"/>
                      <a:pt x="1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CUSTOM_18_1">
    <p:spTree>
      <p:nvGrpSpPr>
        <p:cNvPr id="1" name="Shape 158"/>
        <p:cNvGrpSpPr/>
        <p:nvPr/>
      </p:nvGrpSpPr>
      <p:grpSpPr>
        <a:xfrm>
          <a:off x="0" y="0"/>
          <a:ext cx="0" cy="0"/>
          <a:chOff x="0" y="0"/>
          <a:chExt cx="0" cy="0"/>
        </a:xfrm>
      </p:grpSpPr>
      <p:sp>
        <p:nvSpPr>
          <p:cNvPr id="159" name="Google Shape;159;p14"/>
          <p:cNvSpPr txBox="1">
            <a:spLocks noGrp="1"/>
          </p:cNvSpPr>
          <p:nvPr>
            <p:ph type="title"/>
          </p:nvPr>
        </p:nvSpPr>
        <p:spPr>
          <a:xfrm>
            <a:off x="4179550" y="3129050"/>
            <a:ext cx="4242000" cy="530400"/>
          </a:xfrm>
          <a:prstGeom prst="rect">
            <a:avLst/>
          </a:prstGeom>
        </p:spPr>
        <p:txBody>
          <a:bodyPr spcFirstLastPara="1" wrap="square" lIns="91425" tIns="91425" rIns="91425" bIns="91425" anchor="t" anchorCtr="0">
            <a:noAutofit/>
          </a:bodyPr>
          <a:lstStyle>
            <a:lvl1pPr lvl="0" algn="r" rtl="0">
              <a:lnSpc>
                <a:spcPct val="115000"/>
              </a:lnSpc>
              <a:spcBef>
                <a:spcPts val="0"/>
              </a:spcBef>
              <a:spcAft>
                <a:spcPts val="0"/>
              </a:spcAft>
              <a:buNone/>
              <a:defRPr sz="2200"/>
            </a:lvl1pPr>
            <a:lvl2pPr lvl="1" algn="r" rtl="0">
              <a:lnSpc>
                <a:spcPct val="115000"/>
              </a:lnSpc>
              <a:spcBef>
                <a:spcPts val="0"/>
              </a:spcBef>
              <a:spcAft>
                <a:spcPts val="0"/>
              </a:spcAft>
              <a:buNone/>
              <a:defRPr sz="2200"/>
            </a:lvl2pPr>
            <a:lvl3pPr lvl="2" algn="r" rtl="0">
              <a:lnSpc>
                <a:spcPct val="115000"/>
              </a:lnSpc>
              <a:spcBef>
                <a:spcPts val="0"/>
              </a:spcBef>
              <a:spcAft>
                <a:spcPts val="0"/>
              </a:spcAft>
              <a:buNone/>
              <a:defRPr sz="2200"/>
            </a:lvl3pPr>
            <a:lvl4pPr lvl="3" algn="r" rtl="0">
              <a:lnSpc>
                <a:spcPct val="115000"/>
              </a:lnSpc>
              <a:spcBef>
                <a:spcPts val="0"/>
              </a:spcBef>
              <a:spcAft>
                <a:spcPts val="0"/>
              </a:spcAft>
              <a:buNone/>
              <a:defRPr sz="2200"/>
            </a:lvl4pPr>
            <a:lvl5pPr lvl="4" algn="r" rtl="0">
              <a:lnSpc>
                <a:spcPct val="115000"/>
              </a:lnSpc>
              <a:spcBef>
                <a:spcPts val="0"/>
              </a:spcBef>
              <a:spcAft>
                <a:spcPts val="0"/>
              </a:spcAft>
              <a:buNone/>
              <a:defRPr sz="2200"/>
            </a:lvl5pPr>
            <a:lvl6pPr lvl="5" algn="r" rtl="0">
              <a:lnSpc>
                <a:spcPct val="115000"/>
              </a:lnSpc>
              <a:spcBef>
                <a:spcPts val="0"/>
              </a:spcBef>
              <a:spcAft>
                <a:spcPts val="0"/>
              </a:spcAft>
              <a:buNone/>
              <a:defRPr sz="2200"/>
            </a:lvl6pPr>
            <a:lvl7pPr lvl="6" algn="r" rtl="0">
              <a:lnSpc>
                <a:spcPct val="115000"/>
              </a:lnSpc>
              <a:spcBef>
                <a:spcPts val="0"/>
              </a:spcBef>
              <a:spcAft>
                <a:spcPts val="0"/>
              </a:spcAft>
              <a:buNone/>
              <a:defRPr sz="2200"/>
            </a:lvl7pPr>
            <a:lvl8pPr lvl="7" algn="r" rtl="0">
              <a:lnSpc>
                <a:spcPct val="115000"/>
              </a:lnSpc>
              <a:spcBef>
                <a:spcPts val="0"/>
              </a:spcBef>
              <a:spcAft>
                <a:spcPts val="0"/>
              </a:spcAft>
              <a:buNone/>
              <a:defRPr sz="2200"/>
            </a:lvl8pPr>
            <a:lvl9pPr lvl="8" algn="r" rtl="0">
              <a:lnSpc>
                <a:spcPct val="115000"/>
              </a:lnSpc>
              <a:spcBef>
                <a:spcPts val="0"/>
              </a:spcBef>
              <a:spcAft>
                <a:spcPts val="0"/>
              </a:spcAft>
              <a:buNone/>
              <a:defRPr sz="2200"/>
            </a:lvl9pPr>
          </a:lstStyle>
          <a:p>
            <a:endParaRPr/>
          </a:p>
        </p:txBody>
      </p:sp>
      <p:sp>
        <p:nvSpPr>
          <p:cNvPr id="160" name="Google Shape;160;p14"/>
          <p:cNvSpPr txBox="1">
            <a:spLocks noGrp="1"/>
          </p:cNvSpPr>
          <p:nvPr>
            <p:ph type="subTitle" idx="1"/>
          </p:nvPr>
        </p:nvSpPr>
        <p:spPr>
          <a:xfrm>
            <a:off x="4179550" y="869527"/>
            <a:ext cx="4242000" cy="1933800"/>
          </a:xfrm>
          <a:prstGeom prst="rect">
            <a:avLst/>
          </a:prstGeom>
        </p:spPr>
        <p:txBody>
          <a:bodyPr spcFirstLastPara="1" wrap="square" lIns="91425" tIns="91425" rIns="91425" bIns="91425" anchor="b" anchorCtr="0">
            <a:noAutofit/>
          </a:bodyPr>
          <a:lstStyle>
            <a:lvl1pPr lvl="0" algn="r" rtl="0">
              <a:spcBef>
                <a:spcPts val="0"/>
              </a:spcBef>
              <a:spcAft>
                <a:spcPts val="0"/>
              </a:spcAft>
              <a:buNone/>
              <a:defRPr sz="2400"/>
            </a:lvl1pPr>
            <a:lvl2pPr lvl="1" algn="r" rtl="0">
              <a:spcBef>
                <a:spcPts val="0"/>
              </a:spcBef>
              <a:spcAft>
                <a:spcPts val="0"/>
              </a:spcAft>
              <a:buNone/>
              <a:defRPr sz="2400"/>
            </a:lvl2pPr>
            <a:lvl3pPr lvl="2" algn="r" rtl="0">
              <a:spcBef>
                <a:spcPts val="0"/>
              </a:spcBef>
              <a:spcAft>
                <a:spcPts val="0"/>
              </a:spcAft>
              <a:buNone/>
              <a:defRPr sz="2400"/>
            </a:lvl3pPr>
            <a:lvl4pPr lvl="3" algn="r" rtl="0">
              <a:spcBef>
                <a:spcPts val="0"/>
              </a:spcBef>
              <a:spcAft>
                <a:spcPts val="0"/>
              </a:spcAft>
              <a:buNone/>
              <a:defRPr sz="2400"/>
            </a:lvl4pPr>
            <a:lvl5pPr lvl="4" algn="r" rtl="0">
              <a:spcBef>
                <a:spcPts val="0"/>
              </a:spcBef>
              <a:spcAft>
                <a:spcPts val="0"/>
              </a:spcAft>
              <a:buNone/>
              <a:defRPr sz="2400"/>
            </a:lvl5pPr>
            <a:lvl6pPr lvl="5" algn="r" rtl="0">
              <a:spcBef>
                <a:spcPts val="0"/>
              </a:spcBef>
              <a:spcAft>
                <a:spcPts val="0"/>
              </a:spcAft>
              <a:buNone/>
              <a:defRPr sz="2400"/>
            </a:lvl6pPr>
            <a:lvl7pPr lvl="6" algn="r" rtl="0">
              <a:spcBef>
                <a:spcPts val="0"/>
              </a:spcBef>
              <a:spcAft>
                <a:spcPts val="0"/>
              </a:spcAft>
              <a:buNone/>
              <a:defRPr sz="2400"/>
            </a:lvl7pPr>
            <a:lvl8pPr lvl="7" algn="r" rtl="0">
              <a:spcBef>
                <a:spcPts val="0"/>
              </a:spcBef>
              <a:spcAft>
                <a:spcPts val="0"/>
              </a:spcAft>
              <a:buNone/>
              <a:defRPr sz="2400"/>
            </a:lvl8pPr>
            <a:lvl9pPr lvl="8" algn="r" rtl="0">
              <a:spcBef>
                <a:spcPts val="0"/>
              </a:spcBef>
              <a:spcAft>
                <a:spcPts val="0"/>
              </a:spcAft>
              <a:buNone/>
              <a:defRPr sz="2400"/>
            </a:lvl9pPr>
          </a:lstStyle>
          <a:p>
            <a:endParaRPr/>
          </a:p>
        </p:txBody>
      </p:sp>
      <p:grpSp>
        <p:nvGrpSpPr>
          <p:cNvPr id="161" name="Google Shape;161;p14"/>
          <p:cNvGrpSpPr/>
          <p:nvPr/>
        </p:nvGrpSpPr>
        <p:grpSpPr>
          <a:xfrm>
            <a:off x="-304559" y="4456325"/>
            <a:ext cx="9753117" cy="1089325"/>
            <a:chOff x="-304559" y="4456325"/>
            <a:chExt cx="9753117" cy="1089325"/>
          </a:xfrm>
        </p:grpSpPr>
        <p:sp>
          <p:nvSpPr>
            <p:cNvPr id="162" name="Google Shape;162;p14"/>
            <p:cNvSpPr/>
            <p:nvPr/>
          </p:nvSpPr>
          <p:spPr>
            <a:xfrm>
              <a:off x="0" y="4456325"/>
              <a:ext cx="9144000" cy="6858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4"/>
            <p:cNvSpPr/>
            <p:nvPr/>
          </p:nvSpPr>
          <p:spPr>
            <a:xfrm>
              <a:off x="-304559" y="4682238"/>
              <a:ext cx="9753117" cy="863412"/>
            </a:xfrm>
            <a:custGeom>
              <a:avLst/>
              <a:gdLst/>
              <a:ahLst/>
              <a:cxnLst/>
              <a:rect l="l" t="t" r="r" b="b"/>
              <a:pathLst>
                <a:path w="49897" h="15025" extrusionOk="0">
                  <a:moveTo>
                    <a:pt x="1021" y="1"/>
                  </a:moveTo>
                  <a:cubicBezTo>
                    <a:pt x="598" y="3126"/>
                    <a:pt x="299" y="6252"/>
                    <a:pt x="100" y="8947"/>
                  </a:cubicBezTo>
                  <a:cubicBezTo>
                    <a:pt x="1" y="10182"/>
                    <a:pt x="2977" y="14353"/>
                    <a:pt x="2961" y="15024"/>
                  </a:cubicBezTo>
                  <a:lnTo>
                    <a:pt x="47600" y="14908"/>
                  </a:lnTo>
                  <a:cubicBezTo>
                    <a:pt x="47650" y="13217"/>
                    <a:pt x="49897" y="7313"/>
                    <a:pt x="49839" y="6575"/>
                  </a:cubicBezTo>
                  <a:cubicBezTo>
                    <a:pt x="49739" y="5207"/>
                    <a:pt x="49565" y="3831"/>
                    <a:pt x="49308" y="2488"/>
                  </a:cubicBezTo>
                  <a:lnTo>
                    <a:pt x="27022" y="2488"/>
                  </a:lnTo>
                  <a:lnTo>
                    <a:pt x="3059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 name="Google Shape;164;p14"/>
          <p:cNvSpPr/>
          <p:nvPr/>
        </p:nvSpPr>
        <p:spPr>
          <a:xfrm>
            <a:off x="573551" y="59399"/>
            <a:ext cx="1055997" cy="960203"/>
          </a:xfrm>
          <a:custGeom>
            <a:avLst/>
            <a:gdLst/>
            <a:ahLst/>
            <a:cxnLst/>
            <a:rect l="l" t="t" r="r" b="b"/>
            <a:pathLst>
              <a:path w="6924" h="6296" extrusionOk="0">
                <a:moveTo>
                  <a:pt x="3462" y="0"/>
                </a:moveTo>
                <a:cubicBezTo>
                  <a:pt x="2035" y="0"/>
                  <a:pt x="739" y="974"/>
                  <a:pt x="398" y="2423"/>
                </a:cubicBezTo>
                <a:cubicBezTo>
                  <a:pt x="0" y="4114"/>
                  <a:pt x="1045" y="5806"/>
                  <a:pt x="2736" y="6212"/>
                </a:cubicBezTo>
                <a:cubicBezTo>
                  <a:pt x="2978" y="6269"/>
                  <a:pt x="3220" y="6296"/>
                  <a:pt x="3458" y="6296"/>
                </a:cubicBezTo>
                <a:cubicBezTo>
                  <a:pt x="4887" y="6296"/>
                  <a:pt x="6184" y="5315"/>
                  <a:pt x="6526" y="3865"/>
                </a:cubicBezTo>
                <a:cubicBezTo>
                  <a:pt x="6924" y="2174"/>
                  <a:pt x="5879" y="483"/>
                  <a:pt x="4187" y="85"/>
                </a:cubicBezTo>
                <a:cubicBezTo>
                  <a:pt x="3945" y="28"/>
                  <a:pt x="3701" y="0"/>
                  <a:pt x="3462" y="0"/>
                </a:cubicBezTo>
                <a:close/>
              </a:path>
            </a:pathLst>
          </a:custGeom>
          <a:solidFill>
            <a:srgbClr val="F2F2F2">
              <a:alpha val="51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387600"/>
            <a:ext cx="7704000" cy="592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Prompt"/>
              <a:buNone/>
              <a:defRPr sz="3200" b="1">
                <a:solidFill>
                  <a:schemeClr val="dk1"/>
                </a:solidFill>
                <a:latin typeface="Prompt"/>
                <a:ea typeface="Prompt"/>
                <a:cs typeface="Prompt"/>
                <a:sym typeface="Prompt"/>
              </a:defRPr>
            </a:lvl1pPr>
            <a:lvl2pPr lvl="1"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2pPr>
            <a:lvl3pPr lvl="2"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3pPr>
            <a:lvl4pPr lvl="3"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4pPr>
            <a:lvl5pPr lvl="4"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5pPr>
            <a:lvl6pPr lvl="5"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6pPr>
            <a:lvl7pPr lvl="6"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7pPr>
            <a:lvl8pPr lvl="7"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8pPr>
            <a:lvl9pPr lvl="8" algn="ctr" rtl="0">
              <a:spcBef>
                <a:spcPts val="0"/>
              </a:spcBef>
              <a:spcAft>
                <a:spcPts val="0"/>
              </a:spcAft>
              <a:buClr>
                <a:schemeClr val="dk1"/>
              </a:buClr>
              <a:buSzPts val="3600"/>
              <a:buFont typeface="Prompt"/>
              <a:buNone/>
              <a:defRPr sz="3600" b="1">
                <a:solidFill>
                  <a:schemeClr val="dk1"/>
                </a:solidFill>
                <a:latin typeface="Prompt"/>
                <a:ea typeface="Prompt"/>
                <a:cs typeface="Prompt"/>
                <a:sym typeface="Prompt"/>
              </a:defRPr>
            </a:lvl9pPr>
          </a:lstStyle>
          <a:p>
            <a:endParaRPr/>
          </a:p>
        </p:txBody>
      </p:sp>
      <p:sp>
        <p:nvSpPr>
          <p:cNvPr id="7" name="Google Shape;7;p1"/>
          <p:cNvSpPr txBox="1">
            <a:spLocks noGrp="1"/>
          </p:cNvSpPr>
          <p:nvPr>
            <p:ph type="body" idx="1"/>
          </p:nvPr>
        </p:nvSpPr>
        <p:spPr>
          <a:xfrm>
            <a:off x="720000" y="1300850"/>
            <a:ext cx="7704000" cy="32679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4" r:id="rId4"/>
    <p:sldLayoutId id="2147483655" r:id="rId5"/>
    <p:sldLayoutId id="2147483657" r:id="rId6"/>
    <p:sldLayoutId id="2147483658" r:id="rId7"/>
    <p:sldLayoutId id="2147483659" r:id="rId8"/>
    <p:sldLayoutId id="2147483660" r:id="rId9"/>
    <p:sldLayoutId id="2147483661" r:id="rId10"/>
    <p:sldLayoutId id="2147483662" r:id="rId11"/>
    <p:sldLayoutId id="2147483667" r:id="rId12"/>
    <p:sldLayoutId id="2147483668" r:id="rId13"/>
    <p:sldLayoutId id="2147483669" r:id="rId14"/>
    <p:sldLayoutId id="2147483671" r:id="rId15"/>
    <p:sldLayoutId id="2147483673" r:id="rId16"/>
    <p:sldLayoutId id="2147483678" r:id="rId17"/>
    <p:sldLayoutId id="2147483679"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3.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microsoft.com/office/2007/relationships/hdphoto" Target="../media/hdphoto4.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5.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0"/>
        <p:cNvGrpSpPr/>
        <p:nvPr/>
      </p:nvGrpSpPr>
      <p:grpSpPr>
        <a:xfrm>
          <a:off x="0" y="0"/>
          <a:ext cx="0" cy="0"/>
          <a:chOff x="0" y="0"/>
          <a:chExt cx="0" cy="0"/>
        </a:xfrm>
      </p:grpSpPr>
      <p:grpSp>
        <p:nvGrpSpPr>
          <p:cNvPr id="771" name="Google Shape;771;p49"/>
          <p:cNvGrpSpPr/>
          <p:nvPr/>
        </p:nvGrpSpPr>
        <p:grpSpPr>
          <a:xfrm flipH="1">
            <a:off x="1637270" y="3716535"/>
            <a:ext cx="8498013" cy="1157587"/>
            <a:chOff x="902019" y="2220444"/>
            <a:chExt cx="2305609" cy="314058"/>
          </a:xfrm>
        </p:grpSpPr>
        <p:sp>
          <p:nvSpPr>
            <p:cNvPr id="772" name="Google Shape;772;p49"/>
            <p:cNvSpPr/>
            <p:nvPr/>
          </p:nvSpPr>
          <p:spPr>
            <a:xfrm>
              <a:off x="902019" y="2220444"/>
              <a:ext cx="2305609" cy="314058"/>
            </a:xfrm>
            <a:custGeom>
              <a:avLst/>
              <a:gdLst/>
              <a:ahLst/>
              <a:cxnLst/>
              <a:rect l="l" t="t" r="r" b="b"/>
              <a:pathLst>
                <a:path w="34218" h="4661" extrusionOk="0">
                  <a:moveTo>
                    <a:pt x="6102" y="0"/>
                  </a:moveTo>
                  <a:cubicBezTo>
                    <a:pt x="5949" y="0"/>
                    <a:pt x="5791" y="40"/>
                    <a:pt x="5647" y="101"/>
                  </a:cubicBezTo>
                  <a:lnTo>
                    <a:pt x="4022" y="864"/>
                  </a:lnTo>
                  <a:lnTo>
                    <a:pt x="3847" y="947"/>
                  </a:lnTo>
                  <a:lnTo>
                    <a:pt x="2637" y="1510"/>
                  </a:lnTo>
                  <a:lnTo>
                    <a:pt x="2455" y="1593"/>
                  </a:lnTo>
                  <a:lnTo>
                    <a:pt x="531" y="2489"/>
                  </a:lnTo>
                  <a:lnTo>
                    <a:pt x="365" y="2572"/>
                  </a:lnTo>
                  <a:lnTo>
                    <a:pt x="92" y="2696"/>
                  </a:lnTo>
                  <a:cubicBezTo>
                    <a:pt x="50" y="3434"/>
                    <a:pt x="17" y="4097"/>
                    <a:pt x="0" y="4653"/>
                  </a:cubicBezTo>
                  <a:lnTo>
                    <a:pt x="34205" y="4653"/>
                  </a:lnTo>
                  <a:lnTo>
                    <a:pt x="31838" y="3077"/>
                  </a:lnTo>
                  <a:lnTo>
                    <a:pt x="31722" y="2994"/>
                  </a:lnTo>
                  <a:lnTo>
                    <a:pt x="31100" y="2588"/>
                  </a:lnTo>
                  <a:cubicBezTo>
                    <a:pt x="30959" y="2489"/>
                    <a:pt x="30802" y="2431"/>
                    <a:pt x="30644" y="2406"/>
                  </a:cubicBezTo>
                  <a:lnTo>
                    <a:pt x="30603" y="2397"/>
                  </a:lnTo>
                  <a:lnTo>
                    <a:pt x="30595" y="2397"/>
                  </a:lnTo>
                  <a:lnTo>
                    <a:pt x="27262" y="1950"/>
                  </a:lnTo>
                  <a:cubicBezTo>
                    <a:pt x="27209" y="1940"/>
                    <a:pt x="27155" y="1936"/>
                    <a:pt x="27100" y="1936"/>
                  </a:cubicBezTo>
                  <a:cubicBezTo>
                    <a:pt x="27010" y="1936"/>
                    <a:pt x="26918" y="1949"/>
                    <a:pt x="26830" y="1975"/>
                  </a:cubicBezTo>
                  <a:lnTo>
                    <a:pt x="25537" y="2306"/>
                  </a:lnTo>
                  <a:lnTo>
                    <a:pt x="23987" y="2704"/>
                  </a:lnTo>
                  <a:lnTo>
                    <a:pt x="23779" y="2762"/>
                  </a:lnTo>
                  <a:lnTo>
                    <a:pt x="21624" y="3318"/>
                  </a:lnTo>
                  <a:lnTo>
                    <a:pt x="21010" y="2771"/>
                  </a:lnTo>
                  <a:lnTo>
                    <a:pt x="20911" y="2679"/>
                  </a:lnTo>
                  <a:lnTo>
                    <a:pt x="20214" y="2058"/>
                  </a:lnTo>
                  <a:lnTo>
                    <a:pt x="20115" y="1966"/>
                  </a:lnTo>
                  <a:lnTo>
                    <a:pt x="19368" y="1303"/>
                  </a:lnTo>
                  <a:lnTo>
                    <a:pt x="19269" y="1212"/>
                  </a:lnTo>
                  <a:lnTo>
                    <a:pt x="18606" y="615"/>
                  </a:lnTo>
                  <a:cubicBezTo>
                    <a:pt x="18440" y="466"/>
                    <a:pt x="18241" y="374"/>
                    <a:pt x="18025" y="341"/>
                  </a:cubicBezTo>
                  <a:cubicBezTo>
                    <a:pt x="17984" y="333"/>
                    <a:pt x="17942" y="333"/>
                    <a:pt x="17893" y="333"/>
                  </a:cubicBezTo>
                  <a:lnTo>
                    <a:pt x="6144" y="1"/>
                  </a:lnTo>
                  <a:cubicBezTo>
                    <a:pt x="6130" y="1"/>
                    <a:pt x="6116" y="0"/>
                    <a:pt x="6102" y="0"/>
                  </a:cubicBezTo>
                  <a:close/>
                  <a:moveTo>
                    <a:pt x="34205" y="4653"/>
                  </a:moveTo>
                  <a:lnTo>
                    <a:pt x="34218" y="4661"/>
                  </a:lnTo>
                  <a:lnTo>
                    <a:pt x="34218" y="4661"/>
                  </a:lnTo>
                  <a:lnTo>
                    <a:pt x="34209" y="4653"/>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49"/>
            <p:cNvSpPr/>
            <p:nvPr/>
          </p:nvSpPr>
          <p:spPr>
            <a:xfrm>
              <a:off x="1874660" y="2328320"/>
              <a:ext cx="10107" cy="5660"/>
            </a:xfrm>
            <a:custGeom>
              <a:avLst/>
              <a:gdLst/>
              <a:ahLst/>
              <a:cxnLst/>
              <a:rect l="l" t="t" r="r" b="b"/>
              <a:pathLst>
                <a:path w="150" h="84" extrusionOk="0">
                  <a:moveTo>
                    <a:pt x="0" y="1"/>
                  </a:moveTo>
                  <a:lnTo>
                    <a:pt x="0" y="25"/>
                  </a:lnTo>
                  <a:lnTo>
                    <a:pt x="149" y="83"/>
                  </a:lnTo>
                  <a:lnTo>
                    <a:pt x="0" y="1"/>
                  </a:lnTo>
                  <a:close/>
                </a:path>
              </a:pathLst>
            </a:custGeom>
            <a:solidFill>
              <a:srgbClr val="784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49"/>
            <p:cNvSpPr/>
            <p:nvPr/>
          </p:nvSpPr>
          <p:spPr>
            <a:xfrm>
              <a:off x="902019" y="2220444"/>
              <a:ext cx="1005647" cy="313519"/>
            </a:xfrm>
            <a:custGeom>
              <a:avLst/>
              <a:gdLst/>
              <a:ahLst/>
              <a:cxnLst/>
              <a:rect l="l" t="t" r="r" b="b"/>
              <a:pathLst>
                <a:path w="14925" h="4653" extrusionOk="0">
                  <a:moveTo>
                    <a:pt x="6102" y="0"/>
                  </a:moveTo>
                  <a:cubicBezTo>
                    <a:pt x="5949" y="0"/>
                    <a:pt x="5791" y="40"/>
                    <a:pt x="5647" y="101"/>
                  </a:cubicBezTo>
                  <a:lnTo>
                    <a:pt x="4022" y="864"/>
                  </a:lnTo>
                  <a:lnTo>
                    <a:pt x="3847" y="947"/>
                  </a:lnTo>
                  <a:lnTo>
                    <a:pt x="2637" y="1510"/>
                  </a:lnTo>
                  <a:lnTo>
                    <a:pt x="2455" y="1593"/>
                  </a:lnTo>
                  <a:lnTo>
                    <a:pt x="531" y="2489"/>
                  </a:lnTo>
                  <a:lnTo>
                    <a:pt x="365" y="2572"/>
                  </a:lnTo>
                  <a:lnTo>
                    <a:pt x="92" y="2696"/>
                  </a:lnTo>
                  <a:cubicBezTo>
                    <a:pt x="50" y="3434"/>
                    <a:pt x="17" y="4097"/>
                    <a:pt x="0" y="4653"/>
                  </a:cubicBezTo>
                  <a:lnTo>
                    <a:pt x="14924" y="4653"/>
                  </a:lnTo>
                  <a:lnTo>
                    <a:pt x="14477" y="1900"/>
                  </a:lnTo>
                  <a:lnTo>
                    <a:pt x="6144" y="1"/>
                  </a:lnTo>
                  <a:cubicBezTo>
                    <a:pt x="6130" y="1"/>
                    <a:pt x="6116" y="0"/>
                    <a:pt x="6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49"/>
            <p:cNvSpPr/>
            <p:nvPr/>
          </p:nvSpPr>
          <p:spPr>
            <a:xfrm>
              <a:off x="1316006" y="2220511"/>
              <a:ext cx="800609" cy="129100"/>
            </a:xfrm>
            <a:custGeom>
              <a:avLst/>
              <a:gdLst/>
              <a:ahLst/>
              <a:cxnLst/>
              <a:rect l="l" t="t" r="r" b="b"/>
              <a:pathLst>
                <a:path w="11882" h="1916" extrusionOk="0">
                  <a:moveTo>
                    <a:pt x="0" y="0"/>
                  </a:moveTo>
                  <a:lnTo>
                    <a:pt x="8424" y="1916"/>
                  </a:lnTo>
                  <a:lnTo>
                    <a:pt x="11881" y="340"/>
                  </a:lnTo>
                  <a:cubicBezTo>
                    <a:pt x="11840" y="332"/>
                    <a:pt x="11798" y="332"/>
                    <a:pt x="11749" y="332"/>
                  </a:cubicBez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49"/>
            <p:cNvSpPr/>
            <p:nvPr/>
          </p:nvSpPr>
          <p:spPr>
            <a:xfrm>
              <a:off x="2622654" y="2350825"/>
              <a:ext cx="340875" cy="95410"/>
            </a:xfrm>
            <a:custGeom>
              <a:avLst/>
              <a:gdLst/>
              <a:ahLst/>
              <a:cxnLst/>
              <a:rect l="l" t="t" r="r" b="b"/>
              <a:pathLst>
                <a:path w="5059" h="1416" extrusionOk="0">
                  <a:moveTo>
                    <a:pt x="1561" y="1"/>
                  </a:moveTo>
                  <a:cubicBezTo>
                    <a:pt x="1471" y="1"/>
                    <a:pt x="1382" y="14"/>
                    <a:pt x="1294" y="40"/>
                  </a:cubicBezTo>
                  <a:lnTo>
                    <a:pt x="1" y="371"/>
                  </a:lnTo>
                  <a:lnTo>
                    <a:pt x="2654" y="1416"/>
                  </a:lnTo>
                  <a:lnTo>
                    <a:pt x="5059" y="462"/>
                  </a:lnTo>
                  <a:lnTo>
                    <a:pt x="1726" y="15"/>
                  </a:lnTo>
                  <a:cubicBezTo>
                    <a:pt x="1670" y="5"/>
                    <a:pt x="1615" y="1"/>
                    <a:pt x="15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TextBox 13">
            <a:extLst>
              <a:ext uri="{FF2B5EF4-FFF2-40B4-BE49-F238E27FC236}">
                <a16:creationId xmlns:a16="http://schemas.microsoft.com/office/drawing/2014/main" id="{CADAC58D-3F6A-560F-A142-346C062DCFF7}"/>
              </a:ext>
            </a:extLst>
          </p:cNvPr>
          <p:cNvSpPr txBox="1"/>
          <p:nvPr/>
        </p:nvSpPr>
        <p:spPr>
          <a:xfrm>
            <a:off x="191131" y="968223"/>
            <a:ext cx="8952869" cy="22580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en-US" sz="5000" b="1">
                <a:latin typeface="Arial" panose="020B0604020202020204" pitchFamily="34" charset="0"/>
                <a:cs typeface="Arial" panose="020B0604020202020204" pitchFamily="34" charset="0"/>
              </a:rPr>
              <a:t>CHÀO MỪNG CÁC EM </a:t>
            </a:r>
          </a:p>
          <a:p>
            <a:pPr algn="ctr">
              <a:lnSpc>
                <a:spcPct val="150000"/>
              </a:lnSpc>
            </a:pPr>
            <a:r>
              <a:rPr lang="en-US" sz="5000" b="1">
                <a:latin typeface="Arial" panose="020B0604020202020204" pitchFamily="34" charset="0"/>
                <a:cs typeface="Arial" panose="020B0604020202020204" pitchFamily="34" charset="0"/>
              </a:rPr>
              <a:t>ĐÃ ĐẾN VỚI BÀI HỌC MỚI!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5"/>
        <p:cNvGrpSpPr/>
        <p:nvPr/>
      </p:nvGrpSpPr>
      <p:grpSpPr>
        <a:xfrm>
          <a:off x="0" y="0"/>
          <a:ext cx="0" cy="0"/>
          <a:chOff x="0" y="0"/>
          <a:chExt cx="0" cy="0"/>
        </a:xfrm>
      </p:grpSpPr>
      <p:grpSp>
        <p:nvGrpSpPr>
          <p:cNvPr id="619" name="Google Shape;619;p43"/>
          <p:cNvGrpSpPr/>
          <p:nvPr/>
        </p:nvGrpSpPr>
        <p:grpSpPr>
          <a:xfrm>
            <a:off x="-429048" y="3960717"/>
            <a:ext cx="2310043" cy="1181315"/>
            <a:chOff x="-474387" y="3960717"/>
            <a:chExt cx="2310043" cy="1181315"/>
          </a:xfrm>
        </p:grpSpPr>
        <p:grpSp>
          <p:nvGrpSpPr>
            <p:cNvPr id="620" name="Google Shape;620;p43"/>
            <p:cNvGrpSpPr/>
            <p:nvPr/>
          </p:nvGrpSpPr>
          <p:grpSpPr>
            <a:xfrm>
              <a:off x="-474387" y="3960717"/>
              <a:ext cx="1690150" cy="1094083"/>
              <a:chOff x="7522246" y="2235464"/>
              <a:chExt cx="799088" cy="517272"/>
            </a:xfrm>
          </p:grpSpPr>
          <p:sp>
            <p:nvSpPr>
              <p:cNvPr id="621" name="Google Shape;621;p43"/>
              <p:cNvSpPr/>
              <p:nvPr/>
            </p:nvSpPr>
            <p:spPr>
              <a:xfrm>
                <a:off x="7522246" y="2235464"/>
                <a:ext cx="799088" cy="232490"/>
              </a:xfrm>
              <a:custGeom>
                <a:avLst/>
                <a:gdLst/>
                <a:ahLst/>
                <a:cxnLst/>
                <a:rect l="l" t="t" r="r" b="b"/>
                <a:pathLst>
                  <a:path w="16144" h="4697" extrusionOk="0">
                    <a:moveTo>
                      <a:pt x="7969" y="1"/>
                    </a:moveTo>
                    <a:cubicBezTo>
                      <a:pt x="7149" y="1"/>
                      <a:pt x="6331" y="102"/>
                      <a:pt x="5539" y="311"/>
                    </a:cubicBezTo>
                    <a:cubicBezTo>
                      <a:pt x="3309" y="908"/>
                      <a:pt x="1137" y="2691"/>
                      <a:pt x="1" y="4697"/>
                    </a:cubicBezTo>
                    <a:lnTo>
                      <a:pt x="16144" y="4697"/>
                    </a:lnTo>
                    <a:cubicBezTo>
                      <a:pt x="15381" y="3047"/>
                      <a:pt x="13947" y="1737"/>
                      <a:pt x="12297" y="966"/>
                    </a:cubicBezTo>
                    <a:cubicBezTo>
                      <a:pt x="10949" y="335"/>
                      <a:pt x="9457" y="1"/>
                      <a:pt x="79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43"/>
              <p:cNvSpPr/>
              <p:nvPr/>
            </p:nvSpPr>
            <p:spPr>
              <a:xfrm>
                <a:off x="7891516" y="2371284"/>
                <a:ext cx="297704" cy="381453"/>
              </a:xfrm>
              <a:custGeom>
                <a:avLst/>
                <a:gdLst/>
                <a:ahLst/>
                <a:cxnLst/>
                <a:rect l="l" t="t" r="r" b="b"/>
                <a:pathLst>
                  <a:path w="6318" h="7703" extrusionOk="0">
                    <a:moveTo>
                      <a:pt x="6252" y="0"/>
                    </a:moveTo>
                    <a:lnTo>
                      <a:pt x="4237" y="813"/>
                    </a:lnTo>
                    <a:lnTo>
                      <a:pt x="4071" y="879"/>
                    </a:lnTo>
                    <a:lnTo>
                      <a:pt x="3325" y="1177"/>
                    </a:lnTo>
                    <a:lnTo>
                      <a:pt x="448" y="2322"/>
                    </a:lnTo>
                    <a:lnTo>
                      <a:pt x="390" y="2346"/>
                    </a:lnTo>
                    <a:lnTo>
                      <a:pt x="224" y="2413"/>
                    </a:lnTo>
                    <a:lnTo>
                      <a:pt x="257" y="2603"/>
                    </a:lnTo>
                    <a:cubicBezTo>
                      <a:pt x="257" y="2628"/>
                      <a:pt x="265" y="2645"/>
                      <a:pt x="265" y="2670"/>
                    </a:cubicBezTo>
                    <a:cubicBezTo>
                      <a:pt x="431" y="3648"/>
                      <a:pt x="597" y="4635"/>
                      <a:pt x="755" y="5621"/>
                    </a:cubicBezTo>
                    <a:lnTo>
                      <a:pt x="282" y="6931"/>
                    </a:lnTo>
                    <a:lnTo>
                      <a:pt x="0" y="7703"/>
                    </a:lnTo>
                    <a:lnTo>
                      <a:pt x="846" y="7703"/>
                    </a:lnTo>
                    <a:lnTo>
                      <a:pt x="920" y="7445"/>
                    </a:lnTo>
                    <a:lnTo>
                      <a:pt x="995" y="7164"/>
                    </a:lnTo>
                    <a:lnTo>
                      <a:pt x="1410" y="5754"/>
                    </a:lnTo>
                    <a:lnTo>
                      <a:pt x="1435" y="5663"/>
                    </a:lnTo>
                    <a:lnTo>
                      <a:pt x="1418" y="5588"/>
                    </a:lnTo>
                    <a:cubicBezTo>
                      <a:pt x="1194" y="4626"/>
                      <a:pt x="970" y="3656"/>
                      <a:pt x="763" y="2695"/>
                    </a:cubicBezTo>
                    <a:lnTo>
                      <a:pt x="3449" y="1451"/>
                    </a:lnTo>
                    <a:lnTo>
                      <a:pt x="6194" y="191"/>
                    </a:lnTo>
                    <a:lnTo>
                      <a:pt x="6318" y="133"/>
                    </a:lnTo>
                    <a:lnTo>
                      <a:pt x="6285" y="66"/>
                    </a:lnTo>
                    <a:lnTo>
                      <a:pt x="62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43"/>
              <p:cNvSpPr/>
              <p:nvPr/>
            </p:nvSpPr>
            <p:spPr>
              <a:xfrm>
                <a:off x="7654364" y="2365021"/>
                <a:ext cx="266464" cy="136789"/>
              </a:xfrm>
              <a:custGeom>
                <a:avLst/>
                <a:gdLst/>
                <a:ahLst/>
                <a:cxnLst/>
                <a:rect l="l" t="t" r="r" b="b"/>
                <a:pathLst>
                  <a:path w="5655" h="2903" extrusionOk="0">
                    <a:moveTo>
                      <a:pt x="50" y="0"/>
                    </a:moveTo>
                    <a:lnTo>
                      <a:pt x="0" y="100"/>
                    </a:lnTo>
                    <a:lnTo>
                      <a:pt x="5489" y="2902"/>
                    </a:lnTo>
                    <a:lnTo>
                      <a:pt x="5655" y="2537"/>
                    </a:lnTo>
                    <a:lnTo>
                      <a:pt x="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43"/>
              <p:cNvSpPr/>
              <p:nvPr/>
            </p:nvSpPr>
            <p:spPr>
              <a:xfrm>
                <a:off x="8082160" y="2347445"/>
                <a:ext cx="21911" cy="72706"/>
              </a:xfrm>
              <a:custGeom>
                <a:avLst/>
                <a:gdLst/>
                <a:ahLst/>
                <a:cxnLst/>
                <a:rect l="l" t="t" r="r" b="b"/>
                <a:pathLst>
                  <a:path w="465" h="1543" extrusionOk="0">
                    <a:moveTo>
                      <a:pt x="324" y="0"/>
                    </a:moveTo>
                    <a:lnTo>
                      <a:pt x="0" y="1518"/>
                    </a:lnTo>
                    <a:lnTo>
                      <a:pt x="149" y="1542"/>
                    </a:lnTo>
                    <a:lnTo>
                      <a:pt x="465" y="33"/>
                    </a:lnTo>
                    <a:lnTo>
                      <a:pt x="3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43"/>
              <p:cNvSpPr/>
              <p:nvPr/>
            </p:nvSpPr>
            <p:spPr>
              <a:xfrm>
                <a:off x="7697714" y="2430281"/>
                <a:ext cx="91884" cy="8623"/>
              </a:xfrm>
              <a:custGeom>
                <a:avLst/>
                <a:gdLst/>
                <a:ahLst/>
                <a:cxnLst/>
                <a:rect l="l" t="t" r="r" b="b"/>
                <a:pathLst>
                  <a:path w="1950" h="183" extrusionOk="0">
                    <a:moveTo>
                      <a:pt x="1949" y="0"/>
                    </a:moveTo>
                    <a:lnTo>
                      <a:pt x="1" y="33"/>
                    </a:lnTo>
                    <a:lnTo>
                      <a:pt x="1" y="182"/>
                    </a:lnTo>
                    <a:lnTo>
                      <a:pt x="1949" y="149"/>
                    </a:lnTo>
                    <a:lnTo>
                      <a:pt x="194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6" name="Google Shape;626;p43"/>
            <p:cNvSpPr/>
            <p:nvPr/>
          </p:nvSpPr>
          <p:spPr>
            <a:xfrm flipH="1">
              <a:off x="-93850" y="4819225"/>
              <a:ext cx="1929506" cy="322807"/>
            </a:xfrm>
            <a:custGeom>
              <a:avLst/>
              <a:gdLst/>
              <a:ahLst/>
              <a:cxnLst/>
              <a:rect l="l" t="t" r="r" b="b"/>
              <a:pathLst>
                <a:path w="34202" h="5722" extrusionOk="0">
                  <a:moveTo>
                    <a:pt x="12166" y="1"/>
                  </a:moveTo>
                  <a:cubicBezTo>
                    <a:pt x="11854" y="1"/>
                    <a:pt x="11545" y="18"/>
                    <a:pt x="11235" y="50"/>
                  </a:cubicBezTo>
                  <a:cubicBezTo>
                    <a:pt x="10738" y="100"/>
                    <a:pt x="10249" y="191"/>
                    <a:pt x="9776" y="315"/>
                  </a:cubicBezTo>
                  <a:lnTo>
                    <a:pt x="7703" y="3408"/>
                  </a:lnTo>
                  <a:lnTo>
                    <a:pt x="9361" y="423"/>
                  </a:lnTo>
                  <a:lnTo>
                    <a:pt x="9361" y="423"/>
                  </a:lnTo>
                  <a:cubicBezTo>
                    <a:pt x="8599" y="647"/>
                    <a:pt x="7844" y="945"/>
                    <a:pt x="7114" y="1261"/>
                  </a:cubicBezTo>
                  <a:cubicBezTo>
                    <a:pt x="4536" y="2380"/>
                    <a:pt x="2082" y="3839"/>
                    <a:pt x="1" y="5721"/>
                  </a:cubicBezTo>
                  <a:lnTo>
                    <a:pt x="34193" y="5721"/>
                  </a:lnTo>
                  <a:cubicBezTo>
                    <a:pt x="34202" y="4859"/>
                    <a:pt x="34185" y="3980"/>
                    <a:pt x="34144" y="3101"/>
                  </a:cubicBezTo>
                  <a:cubicBezTo>
                    <a:pt x="33911" y="3051"/>
                    <a:pt x="33671" y="3002"/>
                    <a:pt x="33430" y="2960"/>
                  </a:cubicBezTo>
                  <a:cubicBezTo>
                    <a:pt x="32510" y="2803"/>
                    <a:pt x="31582" y="2703"/>
                    <a:pt x="30645" y="2670"/>
                  </a:cubicBezTo>
                  <a:lnTo>
                    <a:pt x="29525" y="4652"/>
                  </a:lnTo>
                  <a:lnTo>
                    <a:pt x="30396" y="2662"/>
                  </a:lnTo>
                  <a:cubicBezTo>
                    <a:pt x="30192" y="2656"/>
                    <a:pt x="29989" y="2653"/>
                    <a:pt x="29786" y="2653"/>
                  </a:cubicBezTo>
                  <a:cubicBezTo>
                    <a:pt x="28881" y="2653"/>
                    <a:pt x="27980" y="2712"/>
                    <a:pt x="27079" y="2828"/>
                  </a:cubicBezTo>
                  <a:lnTo>
                    <a:pt x="26134" y="4577"/>
                  </a:lnTo>
                  <a:lnTo>
                    <a:pt x="26134" y="4577"/>
                  </a:lnTo>
                  <a:lnTo>
                    <a:pt x="26864" y="2852"/>
                  </a:lnTo>
                  <a:cubicBezTo>
                    <a:pt x="26839" y="2852"/>
                    <a:pt x="26806" y="2861"/>
                    <a:pt x="26789" y="2861"/>
                  </a:cubicBezTo>
                  <a:cubicBezTo>
                    <a:pt x="25471" y="3051"/>
                    <a:pt x="24128" y="3350"/>
                    <a:pt x="22810" y="3408"/>
                  </a:cubicBezTo>
                  <a:lnTo>
                    <a:pt x="21939" y="4834"/>
                  </a:lnTo>
                  <a:lnTo>
                    <a:pt x="22611" y="3416"/>
                  </a:lnTo>
                  <a:lnTo>
                    <a:pt x="22611" y="3416"/>
                  </a:lnTo>
                  <a:cubicBezTo>
                    <a:pt x="22548" y="3417"/>
                    <a:pt x="22485" y="3418"/>
                    <a:pt x="22422" y="3418"/>
                  </a:cubicBezTo>
                  <a:cubicBezTo>
                    <a:pt x="21642" y="3418"/>
                    <a:pt x="20876" y="3319"/>
                    <a:pt x="20132" y="3043"/>
                  </a:cubicBezTo>
                  <a:cubicBezTo>
                    <a:pt x="19278" y="2728"/>
                    <a:pt x="18523" y="2189"/>
                    <a:pt x="17752" y="1708"/>
                  </a:cubicBezTo>
                  <a:lnTo>
                    <a:pt x="15372" y="3963"/>
                  </a:lnTo>
                  <a:lnTo>
                    <a:pt x="17429" y="1509"/>
                  </a:lnTo>
                  <a:cubicBezTo>
                    <a:pt x="17404" y="1493"/>
                    <a:pt x="17371" y="1476"/>
                    <a:pt x="17337" y="1460"/>
                  </a:cubicBezTo>
                  <a:cubicBezTo>
                    <a:pt x="16077" y="713"/>
                    <a:pt x="14651" y="224"/>
                    <a:pt x="13200" y="58"/>
                  </a:cubicBezTo>
                  <a:lnTo>
                    <a:pt x="11243" y="2645"/>
                  </a:lnTo>
                  <a:lnTo>
                    <a:pt x="12910" y="33"/>
                  </a:lnTo>
                  <a:cubicBezTo>
                    <a:pt x="12660" y="11"/>
                    <a:pt x="12413" y="1"/>
                    <a:pt x="12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17" name="Rounded Rectangle 16"/>
          <p:cNvSpPr/>
          <p:nvPr/>
        </p:nvSpPr>
        <p:spPr>
          <a:xfrm>
            <a:off x="413992" y="866216"/>
            <a:ext cx="8405513" cy="1003847"/>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20" name="Rectangle 19"/>
          <p:cNvSpPr/>
          <p:nvPr/>
        </p:nvSpPr>
        <p:spPr>
          <a:xfrm>
            <a:off x="413993" y="799138"/>
            <a:ext cx="8405512" cy="110799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200">
                <a:solidFill>
                  <a:schemeClr val="bg1">
                    <a:lumMod val="10000"/>
                  </a:schemeClr>
                </a:solidFill>
                <a:latin typeface="Arial" panose="020B0604020202020204" pitchFamily="34" charset="0"/>
                <a:cs typeface="Arial" panose="020B0604020202020204" pitchFamily="34" charset="0"/>
              </a:rPr>
              <a:t>Đặt 3 câu có dùng từ </a:t>
            </a:r>
            <a:r>
              <a:rPr lang="vi-VN" sz="2200" b="1">
                <a:solidFill>
                  <a:schemeClr val="bg1">
                    <a:lumMod val="10000"/>
                  </a:schemeClr>
                </a:solidFill>
                <a:latin typeface="Arial" panose="020B0604020202020204" pitchFamily="34" charset="0"/>
                <a:cs typeface="Arial" panose="020B0604020202020204" pitchFamily="34" charset="0"/>
              </a:rPr>
              <a:t>hơi, khá, rất, quá, lắm </a:t>
            </a:r>
            <a:r>
              <a:rPr lang="vi-VN" sz="2200">
                <a:solidFill>
                  <a:schemeClr val="bg1">
                    <a:lumMod val="10000"/>
                  </a:schemeClr>
                </a:solidFill>
                <a:latin typeface="Arial" panose="020B0604020202020204" pitchFamily="34" charset="0"/>
                <a:cs typeface="Arial" panose="020B0604020202020204" pitchFamily="34" charset="0"/>
              </a:rPr>
              <a:t>kết hợp với từ </a:t>
            </a:r>
            <a:r>
              <a:rPr lang="vi-VN" sz="2200" b="1">
                <a:solidFill>
                  <a:schemeClr val="bg1">
                    <a:lumMod val="10000"/>
                  </a:schemeClr>
                </a:solidFill>
                <a:latin typeface="Arial" panose="020B0604020202020204" pitchFamily="34" charset="0"/>
                <a:cs typeface="Arial" panose="020B0604020202020204" pitchFamily="34" charset="0"/>
              </a:rPr>
              <a:t>chậm </a:t>
            </a:r>
            <a:r>
              <a:rPr lang="vi-VN" sz="2200">
                <a:solidFill>
                  <a:schemeClr val="bg1">
                    <a:lumMod val="10000"/>
                  </a:schemeClr>
                </a:solidFill>
                <a:latin typeface="Arial" panose="020B0604020202020204" pitchFamily="34" charset="0"/>
                <a:cs typeface="Arial" panose="020B0604020202020204" pitchFamily="34" charset="0"/>
              </a:rPr>
              <a:t>hoặc </a:t>
            </a:r>
            <a:r>
              <a:rPr lang="vi-VN" sz="2200" b="1">
                <a:solidFill>
                  <a:schemeClr val="bg1">
                    <a:lumMod val="10000"/>
                  </a:schemeClr>
                </a:solidFill>
                <a:latin typeface="Arial" panose="020B0604020202020204" pitchFamily="34" charset="0"/>
                <a:cs typeface="Arial" panose="020B0604020202020204" pitchFamily="34" charset="0"/>
              </a:rPr>
              <a:t>nhanh</a:t>
            </a:r>
            <a:r>
              <a:rPr lang="vi-VN" sz="2200">
                <a:solidFill>
                  <a:schemeClr val="bg1">
                    <a:lumMod val="10000"/>
                  </a:schemeClr>
                </a:solidFill>
                <a:latin typeface="Arial" panose="020B0604020202020204" pitchFamily="34" charset="0"/>
                <a:cs typeface="Arial" panose="020B0604020202020204" pitchFamily="34" charset="0"/>
              </a:rPr>
              <a:t> để tả đặc điểm của các con vật theo mẫu.</a:t>
            </a:r>
            <a:endParaRPr lang="it-IT" sz="2200" b="1" i="1">
              <a:solidFill>
                <a:schemeClr val="bg1">
                  <a:lumMod val="10000"/>
                </a:schemeClr>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rotWithShape="1">
          <a:blip r:embed="rId3">
            <a:extLst>
              <a:ext uri="{BEBA8EAE-BF5A-486C-A8C5-ECC9F3942E4B}">
                <a14:imgProps xmlns:a14="http://schemas.microsoft.com/office/drawing/2010/main">
                  <a14:imgLayer r:embed="rId4">
                    <a14:imgEffect>
                      <a14:backgroundRemoval t="0" b="95455" l="1656" r="100000">
                        <a14:foregroundMark x1="3311" y1="60909" x2="21192" y2="43636"/>
                        <a14:foregroundMark x1="30795" y1="44545" x2="11921" y2="60909"/>
                        <a14:foregroundMark x1="50331" y1="49091" x2="56291" y2="61818"/>
                        <a14:foregroundMark x1="61589" y1="49091" x2="56623" y2="64545"/>
                        <a14:foregroundMark x1="47351" y1="66364" x2="48675" y2="64545"/>
                        <a14:foregroundMark x1="62252" y1="35455" x2="62252" y2="42727"/>
                        <a14:foregroundMark x1="61921" y1="29091" x2="62583" y2="36364"/>
                        <a14:foregroundMark x1="63907" y1="40000" x2="69536" y2="35455"/>
                        <a14:foregroundMark x1="65894" y1="46364" x2="64901" y2="46364"/>
                        <a14:backgroundMark x1="66556" y1="41818" x2="66556" y2="41818"/>
                        <a14:backgroundMark x1="63576" y1="37273" x2="63576" y2="37273"/>
                        <a14:backgroundMark x1="62914" y1="35455" x2="62914" y2="35455"/>
                        <a14:backgroundMark x1="65563" y1="48182" x2="65563" y2="48182"/>
                      </a14:backgroundRemoval>
                    </a14:imgEffect>
                  </a14:imgLayer>
                </a14:imgProps>
              </a:ext>
            </a:extLst>
          </a:blip>
          <a:srcRect r="56560"/>
          <a:stretch/>
        </p:blipFill>
        <p:spPr>
          <a:xfrm>
            <a:off x="497968" y="1974656"/>
            <a:ext cx="2749551" cy="2305478"/>
          </a:xfrm>
          <a:prstGeom prst="rect">
            <a:avLst/>
          </a:prstGeom>
        </p:spPr>
      </p:pic>
      <p:pic>
        <p:nvPicPr>
          <p:cNvPr id="22" name="Picture 21"/>
          <p:cNvPicPr>
            <a:picLocks noChangeAspect="1"/>
          </p:cNvPicPr>
          <p:nvPr/>
        </p:nvPicPr>
        <p:blipFill rotWithShape="1">
          <a:blip r:embed="rId3">
            <a:extLst>
              <a:ext uri="{BEBA8EAE-BF5A-486C-A8C5-ECC9F3942E4B}">
                <a14:imgProps xmlns:a14="http://schemas.microsoft.com/office/drawing/2010/main">
                  <a14:imgLayer r:embed="rId4">
                    <a14:imgEffect>
                      <a14:backgroundRemoval t="0" b="95455" l="1656" r="100000">
                        <a14:foregroundMark x1="3311" y1="60909" x2="21192" y2="43636"/>
                        <a14:foregroundMark x1="30795" y1="44545" x2="11921" y2="60909"/>
                        <a14:foregroundMark x1="50331" y1="49091" x2="56291" y2="61818"/>
                        <a14:foregroundMark x1="61589" y1="49091" x2="56623" y2="64545"/>
                        <a14:foregroundMark x1="47351" y1="66364" x2="48675" y2="64545"/>
                        <a14:foregroundMark x1="62252" y1="35455" x2="62252" y2="42727"/>
                        <a14:foregroundMark x1="61921" y1="29091" x2="62583" y2="36364"/>
                        <a14:foregroundMark x1="63907" y1="40000" x2="69536" y2="35455"/>
                        <a14:foregroundMark x1="65894" y1="46364" x2="64901" y2="46364"/>
                        <a14:backgroundMark x1="66556" y1="41818" x2="66556" y2="41818"/>
                        <a14:backgroundMark x1="63576" y1="37273" x2="63576" y2="37273"/>
                        <a14:backgroundMark x1="62914" y1="35455" x2="62914" y2="35455"/>
                        <a14:backgroundMark x1="65563" y1="48182" x2="65563" y2="48182"/>
                      </a14:backgroundRemoval>
                    </a14:imgEffect>
                  </a14:imgLayer>
                </a14:imgProps>
              </a:ext>
            </a:extLst>
          </a:blip>
          <a:srcRect l="41611" r="27349"/>
          <a:stretch/>
        </p:blipFill>
        <p:spPr>
          <a:xfrm>
            <a:off x="3937280" y="1827271"/>
            <a:ext cx="1964724" cy="2305478"/>
          </a:xfrm>
          <a:prstGeom prst="rect">
            <a:avLst/>
          </a:prstGeom>
        </p:spPr>
      </p:pic>
      <p:pic>
        <p:nvPicPr>
          <p:cNvPr id="23" name="Picture 22"/>
          <p:cNvPicPr>
            <a:picLocks noChangeAspect="1"/>
          </p:cNvPicPr>
          <p:nvPr/>
        </p:nvPicPr>
        <p:blipFill rotWithShape="1">
          <a:blip r:embed="rId3">
            <a:extLst>
              <a:ext uri="{BEBA8EAE-BF5A-486C-A8C5-ECC9F3942E4B}">
                <a14:imgProps xmlns:a14="http://schemas.microsoft.com/office/drawing/2010/main">
                  <a14:imgLayer r:embed="rId4">
                    <a14:imgEffect>
                      <a14:backgroundRemoval t="0" b="95455" l="1656" r="100000">
                        <a14:foregroundMark x1="3311" y1="60909" x2="21192" y2="43636"/>
                        <a14:foregroundMark x1="30795" y1="44545" x2="11921" y2="60909"/>
                        <a14:foregroundMark x1="50331" y1="49091" x2="56291" y2="61818"/>
                        <a14:foregroundMark x1="61589" y1="49091" x2="56623" y2="64545"/>
                        <a14:foregroundMark x1="47351" y1="66364" x2="48675" y2="64545"/>
                        <a14:foregroundMark x1="62252" y1="35455" x2="62252" y2="42727"/>
                        <a14:foregroundMark x1="61921" y1="29091" x2="62583" y2="36364"/>
                        <a14:foregroundMark x1="63907" y1="40000" x2="69536" y2="35455"/>
                        <a14:foregroundMark x1="65894" y1="46364" x2="64901" y2="46364"/>
                        <a14:backgroundMark x1="66556" y1="41818" x2="66556" y2="41818"/>
                        <a14:backgroundMark x1="63576" y1="37273" x2="63576" y2="37273"/>
                        <a14:backgroundMark x1="62914" y1="35455" x2="62914" y2="35455"/>
                        <a14:backgroundMark x1="65563" y1="48182" x2="65563" y2="48182"/>
                      </a14:backgroundRemoval>
                    </a14:imgEffect>
                  </a14:imgLayer>
                </a14:imgProps>
              </a:ext>
            </a:extLst>
          </a:blip>
          <a:srcRect l="71237"/>
          <a:stretch/>
        </p:blipFill>
        <p:spPr>
          <a:xfrm>
            <a:off x="6927728" y="2084188"/>
            <a:ext cx="1578448" cy="1998876"/>
          </a:xfrm>
          <a:prstGeom prst="rect">
            <a:avLst/>
          </a:prstGeom>
        </p:spPr>
      </p:pic>
      <p:sp>
        <p:nvSpPr>
          <p:cNvPr id="24" name="Rounded Rectangle 23"/>
          <p:cNvSpPr/>
          <p:nvPr/>
        </p:nvSpPr>
        <p:spPr>
          <a:xfrm>
            <a:off x="421513" y="3877572"/>
            <a:ext cx="2610700"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latin typeface="Arial" panose="020B0604020202020204" pitchFamily="34" charset="0"/>
                <a:ea typeface="Arial"/>
                <a:cs typeface="Arial" panose="020B0604020202020204" pitchFamily="34" charset="0"/>
              </a:rPr>
              <a:t>Rùa nhích từng bước khá chậm</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sp>
        <p:nvSpPr>
          <p:cNvPr id="25" name="Rounded Rectangle 24"/>
          <p:cNvSpPr/>
          <p:nvPr/>
        </p:nvSpPr>
        <p:spPr>
          <a:xfrm>
            <a:off x="3498205" y="3877572"/>
            <a:ext cx="2545900"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ea typeface="Arial"/>
                <a:cs typeface="Arial" panose="020B0604020202020204" pitchFamily="34" charset="0"/>
              </a:rPr>
              <a:t>Ốc sên bò rất chậm </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sp>
        <p:nvSpPr>
          <p:cNvPr id="26" name="Rounded Rectangle 25"/>
          <p:cNvSpPr/>
          <p:nvPr/>
        </p:nvSpPr>
        <p:spPr>
          <a:xfrm>
            <a:off x="6430817" y="3882827"/>
            <a:ext cx="2388689"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ea typeface="Arial"/>
                <a:cs typeface="Arial" panose="020B0604020202020204" pitchFamily="34" charset="0"/>
              </a:rPr>
              <a:t>Gấu túi di chuyển hơi chậm</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arn(inVertical)">
                                      <p:cBhvr>
                                        <p:cTn id="10" dur="5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barn(inVertical)">
                                      <p:cBhvr>
                                        <p:cTn id="26" dur="500"/>
                                        <p:tgtEl>
                                          <p:spTgt spid="2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barn(inVertical)">
                                      <p:cBhvr>
                                        <p:cTn id="31" dur="5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barn(inVertical)">
                                      <p:cBhvr>
                                        <p:cTn id="3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p:bldP spid="24" grpId="0" animBg="1"/>
      <p:bldP spid="25"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5"/>
        <p:cNvGrpSpPr/>
        <p:nvPr/>
      </p:nvGrpSpPr>
      <p:grpSpPr>
        <a:xfrm>
          <a:off x="0" y="0"/>
          <a:ext cx="0" cy="0"/>
          <a:chOff x="0" y="0"/>
          <a:chExt cx="0" cy="0"/>
        </a:xfrm>
      </p:grpSpPr>
      <p:grpSp>
        <p:nvGrpSpPr>
          <p:cNvPr id="619" name="Google Shape;619;p43"/>
          <p:cNvGrpSpPr/>
          <p:nvPr/>
        </p:nvGrpSpPr>
        <p:grpSpPr>
          <a:xfrm>
            <a:off x="-429048" y="3960717"/>
            <a:ext cx="2310043" cy="1181315"/>
            <a:chOff x="-474387" y="3960717"/>
            <a:chExt cx="2310043" cy="1181315"/>
          </a:xfrm>
        </p:grpSpPr>
        <p:grpSp>
          <p:nvGrpSpPr>
            <p:cNvPr id="620" name="Google Shape;620;p43"/>
            <p:cNvGrpSpPr/>
            <p:nvPr/>
          </p:nvGrpSpPr>
          <p:grpSpPr>
            <a:xfrm>
              <a:off x="-474387" y="3960717"/>
              <a:ext cx="1690150" cy="1094083"/>
              <a:chOff x="7522246" y="2235464"/>
              <a:chExt cx="799088" cy="517272"/>
            </a:xfrm>
          </p:grpSpPr>
          <p:sp>
            <p:nvSpPr>
              <p:cNvPr id="621" name="Google Shape;621;p43"/>
              <p:cNvSpPr/>
              <p:nvPr/>
            </p:nvSpPr>
            <p:spPr>
              <a:xfrm>
                <a:off x="7522246" y="2235464"/>
                <a:ext cx="799088" cy="232490"/>
              </a:xfrm>
              <a:custGeom>
                <a:avLst/>
                <a:gdLst/>
                <a:ahLst/>
                <a:cxnLst/>
                <a:rect l="l" t="t" r="r" b="b"/>
                <a:pathLst>
                  <a:path w="16144" h="4697" extrusionOk="0">
                    <a:moveTo>
                      <a:pt x="7969" y="1"/>
                    </a:moveTo>
                    <a:cubicBezTo>
                      <a:pt x="7149" y="1"/>
                      <a:pt x="6331" y="102"/>
                      <a:pt x="5539" y="311"/>
                    </a:cubicBezTo>
                    <a:cubicBezTo>
                      <a:pt x="3309" y="908"/>
                      <a:pt x="1137" y="2691"/>
                      <a:pt x="1" y="4697"/>
                    </a:cubicBezTo>
                    <a:lnTo>
                      <a:pt x="16144" y="4697"/>
                    </a:lnTo>
                    <a:cubicBezTo>
                      <a:pt x="15381" y="3047"/>
                      <a:pt x="13947" y="1737"/>
                      <a:pt x="12297" y="966"/>
                    </a:cubicBezTo>
                    <a:cubicBezTo>
                      <a:pt x="10949" y="335"/>
                      <a:pt x="9457" y="1"/>
                      <a:pt x="79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43"/>
              <p:cNvSpPr/>
              <p:nvPr/>
            </p:nvSpPr>
            <p:spPr>
              <a:xfrm>
                <a:off x="7891516" y="2371284"/>
                <a:ext cx="297704" cy="381453"/>
              </a:xfrm>
              <a:custGeom>
                <a:avLst/>
                <a:gdLst/>
                <a:ahLst/>
                <a:cxnLst/>
                <a:rect l="l" t="t" r="r" b="b"/>
                <a:pathLst>
                  <a:path w="6318" h="7703" extrusionOk="0">
                    <a:moveTo>
                      <a:pt x="6252" y="0"/>
                    </a:moveTo>
                    <a:lnTo>
                      <a:pt x="4237" y="813"/>
                    </a:lnTo>
                    <a:lnTo>
                      <a:pt x="4071" y="879"/>
                    </a:lnTo>
                    <a:lnTo>
                      <a:pt x="3325" y="1177"/>
                    </a:lnTo>
                    <a:lnTo>
                      <a:pt x="448" y="2322"/>
                    </a:lnTo>
                    <a:lnTo>
                      <a:pt x="390" y="2346"/>
                    </a:lnTo>
                    <a:lnTo>
                      <a:pt x="224" y="2413"/>
                    </a:lnTo>
                    <a:lnTo>
                      <a:pt x="257" y="2603"/>
                    </a:lnTo>
                    <a:cubicBezTo>
                      <a:pt x="257" y="2628"/>
                      <a:pt x="265" y="2645"/>
                      <a:pt x="265" y="2670"/>
                    </a:cubicBezTo>
                    <a:cubicBezTo>
                      <a:pt x="431" y="3648"/>
                      <a:pt x="597" y="4635"/>
                      <a:pt x="755" y="5621"/>
                    </a:cubicBezTo>
                    <a:lnTo>
                      <a:pt x="282" y="6931"/>
                    </a:lnTo>
                    <a:lnTo>
                      <a:pt x="0" y="7703"/>
                    </a:lnTo>
                    <a:lnTo>
                      <a:pt x="846" y="7703"/>
                    </a:lnTo>
                    <a:lnTo>
                      <a:pt x="920" y="7445"/>
                    </a:lnTo>
                    <a:lnTo>
                      <a:pt x="995" y="7164"/>
                    </a:lnTo>
                    <a:lnTo>
                      <a:pt x="1410" y="5754"/>
                    </a:lnTo>
                    <a:lnTo>
                      <a:pt x="1435" y="5663"/>
                    </a:lnTo>
                    <a:lnTo>
                      <a:pt x="1418" y="5588"/>
                    </a:lnTo>
                    <a:cubicBezTo>
                      <a:pt x="1194" y="4626"/>
                      <a:pt x="970" y="3656"/>
                      <a:pt x="763" y="2695"/>
                    </a:cubicBezTo>
                    <a:lnTo>
                      <a:pt x="3449" y="1451"/>
                    </a:lnTo>
                    <a:lnTo>
                      <a:pt x="6194" y="191"/>
                    </a:lnTo>
                    <a:lnTo>
                      <a:pt x="6318" y="133"/>
                    </a:lnTo>
                    <a:lnTo>
                      <a:pt x="6285" y="66"/>
                    </a:lnTo>
                    <a:lnTo>
                      <a:pt x="62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43"/>
              <p:cNvSpPr/>
              <p:nvPr/>
            </p:nvSpPr>
            <p:spPr>
              <a:xfrm>
                <a:off x="7654364" y="2365021"/>
                <a:ext cx="266464" cy="136789"/>
              </a:xfrm>
              <a:custGeom>
                <a:avLst/>
                <a:gdLst/>
                <a:ahLst/>
                <a:cxnLst/>
                <a:rect l="l" t="t" r="r" b="b"/>
                <a:pathLst>
                  <a:path w="5655" h="2903" extrusionOk="0">
                    <a:moveTo>
                      <a:pt x="50" y="0"/>
                    </a:moveTo>
                    <a:lnTo>
                      <a:pt x="0" y="100"/>
                    </a:lnTo>
                    <a:lnTo>
                      <a:pt x="5489" y="2902"/>
                    </a:lnTo>
                    <a:lnTo>
                      <a:pt x="5655" y="2537"/>
                    </a:lnTo>
                    <a:lnTo>
                      <a:pt x="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43"/>
              <p:cNvSpPr/>
              <p:nvPr/>
            </p:nvSpPr>
            <p:spPr>
              <a:xfrm>
                <a:off x="8082160" y="2347445"/>
                <a:ext cx="21911" cy="72706"/>
              </a:xfrm>
              <a:custGeom>
                <a:avLst/>
                <a:gdLst/>
                <a:ahLst/>
                <a:cxnLst/>
                <a:rect l="l" t="t" r="r" b="b"/>
                <a:pathLst>
                  <a:path w="465" h="1543" extrusionOk="0">
                    <a:moveTo>
                      <a:pt x="324" y="0"/>
                    </a:moveTo>
                    <a:lnTo>
                      <a:pt x="0" y="1518"/>
                    </a:lnTo>
                    <a:lnTo>
                      <a:pt x="149" y="1542"/>
                    </a:lnTo>
                    <a:lnTo>
                      <a:pt x="465" y="33"/>
                    </a:lnTo>
                    <a:lnTo>
                      <a:pt x="3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43"/>
              <p:cNvSpPr/>
              <p:nvPr/>
            </p:nvSpPr>
            <p:spPr>
              <a:xfrm>
                <a:off x="7697714" y="2430281"/>
                <a:ext cx="91884" cy="8623"/>
              </a:xfrm>
              <a:custGeom>
                <a:avLst/>
                <a:gdLst/>
                <a:ahLst/>
                <a:cxnLst/>
                <a:rect l="l" t="t" r="r" b="b"/>
                <a:pathLst>
                  <a:path w="1950" h="183" extrusionOk="0">
                    <a:moveTo>
                      <a:pt x="1949" y="0"/>
                    </a:moveTo>
                    <a:lnTo>
                      <a:pt x="1" y="33"/>
                    </a:lnTo>
                    <a:lnTo>
                      <a:pt x="1" y="182"/>
                    </a:lnTo>
                    <a:lnTo>
                      <a:pt x="1949" y="149"/>
                    </a:lnTo>
                    <a:lnTo>
                      <a:pt x="194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6" name="Google Shape;626;p43"/>
            <p:cNvSpPr/>
            <p:nvPr/>
          </p:nvSpPr>
          <p:spPr>
            <a:xfrm flipH="1">
              <a:off x="-93850" y="4819225"/>
              <a:ext cx="1929506" cy="322807"/>
            </a:xfrm>
            <a:custGeom>
              <a:avLst/>
              <a:gdLst/>
              <a:ahLst/>
              <a:cxnLst/>
              <a:rect l="l" t="t" r="r" b="b"/>
              <a:pathLst>
                <a:path w="34202" h="5722" extrusionOk="0">
                  <a:moveTo>
                    <a:pt x="12166" y="1"/>
                  </a:moveTo>
                  <a:cubicBezTo>
                    <a:pt x="11854" y="1"/>
                    <a:pt x="11545" y="18"/>
                    <a:pt x="11235" y="50"/>
                  </a:cubicBezTo>
                  <a:cubicBezTo>
                    <a:pt x="10738" y="100"/>
                    <a:pt x="10249" y="191"/>
                    <a:pt x="9776" y="315"/>
                  </a:cubicBezTo>
                  <a:lnTo>
                    <a:pt x="7703" y="3408"/>
                  </a:lnTo>
                  <a:lnTo>
                    <a:pt x="9361" y="423"/>
                  </a:lnTo>
                  <a:lnTo>
                    <a:pt x="9361" y="423"/>
                  </a:lnTo>
                  <a:cubicBezTo>
                    <a:pt x="8599" y="647"/>
                    <a:pt x="7844" y="945"/>
                    <a:pt x="7114" y="1261"/>
                  </a:cubicBezTo>
                  <a:cubicBezTo>
                    <a:pt x="4536" y="2380"/>
                    <a:pt x="2082" y="3839"/>
                    <a:pt x="1" y="5721"/>
                  </a:cubicBezTo>
                  <a:lnTo>
                    <a:pt x="34193" y="5721"/>
                  </a:lnTo>
                  <a:cubicBezTo>
                    <a:pt x="34202" y="4859"/>
                    <a:pt x="34185" y="3980"/>
                    <a:pt x="34144" y="3101"/>
                  </a:cubicBezTo>
                  <a:cubicBezTo>
                    <a:pt x="33911" y="3051"/>
                    <a:pt x="33671" y="3002"/>
                    <a:pt x="33430" y="2960"/>
                  </a:cubicBezTo>
                  <a:cubicBezTo>
                    <a:pt x="32510" y="2803"/>
                    <a:pt x="31582" y="2703"/>
                    <a:pt x="30645" y="2670"/>
                  </a:cubicBezTo>
                  <a:lnTo>
                    <a:pt x="29525" y="4652"/>
                  </a:lnTo>
                  <a:lnTo>
                    <a:pt x="30396" y="2662"/>
                  </a:lnTo>
                  <a:cubicBezTo>
                    <a:pt x="30192" y="2656"/>
                    <a:pt x="29989" y="2653"/>
                    <a:pt x="29786" y="2653"/>
                  </a:cubicBezTo>
                  <a:cubicBezTo>
                    <a:pt x="28881" y="2653"/>
                    <a:pt x="27980" y="2712"/>
                    <a:pt x="27079" y="2828"/>
                  </a:cubicBezTo>
                  <a:lnTo>
                    <a:pt x="26134" y="4577"/>
                  </a:lnTo>
                  <a:lnTo>
                    <a:pt x="26134" y="4577"/>
                  </a:lnTo>
                  <a:lnTo>
                    <a:pt x="26864" y="2852"/>
                  </a:lnTo>
                  <a:cubicBezTo>
                    <a:pt x="26839" y="2852"/>
                    <a:pt x="26806" y="2861"/>
                    <a:pt x="26789" y="2861"/>
                  </a:cubicBezTo>
                  <a:cubicBezTo>
                    <a:pt x="25471" y="3051"/>
                    <a:pt x="24128" y="3350"/>
                    <a:pt x="22810" y="3408"/>
                  </a:cubicBezTo>
                  <a:lnTo>
                    <a:pt x="21939" y="4834"/>
                  </a:lnTo>
                  <a:lnTo>
                    <a:pt x="22611" y="3416"/>
                  </a:lnTo>
                  <a:lnTo>
                    <a:pt x="22611" y="3416"/>
                  </a:lnTo>
                  <a:cubicBezTo>
                    <a:pt x="22548" y="3417"/>
                    <a:pt x="22485" y="3418"/>
                    <a:pt x="22422" y="3418"/>
                  </a:cubicBezTo>
                  <a:cubicBezTo>
                    <a:pt x="21642" y="3418"/>
                    <a:pt x="20876" y="3319"/>
                    <a:pt x="20132" y="3043"/>
                  </a:cubicBezTo>
                  <a:cubicBezTo>
                    <a:pt x="19278" y="2728"/>
                    <a:pt x="18523" y="2189"/>
                    <a:pt x="17752" y="1708"/>
                  </a:cubicBezTo>
                  <a:lnTo>
                    <a:pt x="15372" y="3963"/>
                  </a:lnTo>
                  <a:lnTo>
                    <a:pt x="17429" y="1509"/>
                  </a:lnTo>
                  <a:cubicBezTo>
                    <a:pt x="17404" y="1493"/>
                    <a:pt x="17371" y="1476"/>
                    <a:pt x="17337" y="1460"/>
                  </a:cubicBezTo>
                  <a:cubicBezTo>
                    <a:pt x="16077" y="713"/>
                    <a:pt x="14651" y="224"/>
                    <a:pt x="13200" y="58"/>
                  </a:cubicBezTo>
                  <a:lnTo>
                    <a:pt x="11243" y="2645"/>
                  </a:lnTo>
                  <a:lnTo>
                    <a:pt x="12910" y="33"/>
                  </a:lnTo>
                  <a:cubicBezTo>
                    <a:pt x="12660" y="11"/>
                    <a:pt x="12413" y="1"/>
                    <a:pt x="12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2 </a:t>
            </a:r>
          </a:p>
        </p:txBody>
      </p:sp>
      <p:sp>
        <p:nvSpPr>
          <p:cNvPr id="17" name="Rounded Rectangle 16"/>
          <p:cNvSpPr/>
          <p:nvPr/>
        </p:nvSpPr>
        <p:spPr>
          <a:xfrm>
            <a:off x="413992" y="866216"/>
            <a:ext cx="8405513" cy="1003847"/>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20" name="Rectangle 19"/>
          <p:cNvSpPr/>
          <p:nvPr/>
        </p:nvSpPr>
        <p:spPr>
          <a:xfrm>
            <a:off x="413993" y="799138"/>
            <a:ext cx="8405512" cy="110799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200">
                <a:solidFill>
                  <a:schemeClr val="bg1">
                    <a:lumMod val="10000"/>
                  </a:schemeClr>
                </a:solidFill>
                <a:latin typeface="Arial" panose="020B0604020202020204" pitchFamily="34" charset="0"/>
                <a:cs typeface="Arial" panose="020B0604020202020204" pitchFamily="34" charset="0"/>
              </a:rPr>
              <a:t>Đặt 3 câu có dùng từ hơi, khá, rất, quá, lắm kết hợp với từ chậm hoặc nhanh để tả đặc điểm của các con vật theo mẫu.</a:t>
            </a:r>
            <a:endParaRPr lang="it-IT" sz="2200" b="1" i="1">
              <a:solidFill>
                <a:schemeClr val="bg1">
                  <a:lumMod val="10000"/>
                </a:schemeClr>
              </a:solidFill>
              <a:latin typeface="Arial" panose="020B0604020202020204" pitchFamily="34" charset="0"/>
              <a:cs typeface="Arial" panose="020B0604020202020204" pitchFamily="34" charset="0"/>
            </a:endParaRPr>
          </a:p>
        </p:txBody>
      </p:sp>
      <p:sp>
        <p:nvSpPr>
          <p:cNvPr id="24" name="Rounded Rectangle 23"/>
          <p:cNvSpPr/>
          <p:nvPr/>
        </p:nvSpPr>
        <p:spPr>
          <a:xfrm>
            <a:off x="421513" y="3877572"/>
            <a:ext cx="2610700"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ea typeface="Arial"/>
                <a:cs typeface="Arial" panose="020B0604020202020204" pitchFamily="34" charset="0"/>
              </a:rPr>
              <a:t>Mèo chạy khá nhanh.</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sp>
        <p:nvSpPr>
          <p:cNvPr id="25" name="Rounded Rectangle 24"/>
          <p:cNvSpPr/>
          <p:nvPr/>
        </p:nvSpPr>
        <p:spPr>
          <a:xfrm>
            <a:off x="3458565" y="3904576"/>
            <a:ext cx="2545900"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ea typeface="Arial"/>
                <a:cs typeface="Arial" panose="020B0604020202020204" pitchFamily="34" charset="0"/>
              </a:rPr>
              <a:t>Ngựa đang phi nhanh quá!</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sp>
        <p:nvSpPr>
          <p:cNvPr id="26" name="Rounded Rectangle 25"/>
          <p:cNvSpPr/>
          <p:nvPr/>
        </p:nvSpPr>
        <p:spPr>
          <a:xfrm>
            <a:off x="6430817" y="3882827"/>
            <a:ext cx="2388689" cy="936398"/>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lnSpc>
                <a:spcPct val="150000"/>
              </a:lnSpc>
            </a:pPr>
            <a:r>
              <a:rPr lang="vi-VN" sz="2000">
                <a:solidFill>
                  <a:schemeClr val="bg1">
                    <a:lumMod val="10000"/>
                  </a:schemeClr>
                </a:solidFill>
                <a:ea typeface="Arial"/>
                <a:cs typeface="Arial" panose="020B0604020202020204" pitchFamily="34" charset="0"/>
              </a:rPr>
              <a:t>Báo đang lao đi rất nhanh.</a:t>
            </a:r>
            <a:endParaRPr lang="en-US" sz="2000">
              <a:solidFill>
                <a:schemeClr val="bg1">
                  <a:lumMod val="10000"/>
                </a:schemeClr>
              </a:solidFill>
              <a:latin typeface="Arial" panose="020B0604020202020204" pitchFamily="34" charset="0"/>
              <a:ea typeface="Arial"/>
              <a:cs typeface="Arial" panose="020B0604020202020204" pitchFamily="34" charset="0"/>
            </a:endParaRPr>
          </a:p>
        </p:txBody>
      </p:sp>
      <p:pic>
        <p:nvPicPr>
          <p:cNvPr id="2" name="Picture 1"/>
          <p:cNvPicPr>
            <a:picLocks noChangeAspect="1"/>
          </p:cNvPicPr>
          <p:nvPr/>
        </p:nvPicPr>
        <p:blipFill rotWithShape="1">
          <a:blip r:embed="rId3">
            <a:extLst>
              <a:ext uri="{BEBA8EAE-BF5A-486C-A8C5-ECC9F3942E4B}">
                <a14:imgProps xmlns:a14="http://schemas.microsoft.com/office/drawing/2010/main">
                  <a14:imgLayer r:embed="rId4">
                    <a14:imgEffect>
                      <a14:backgroundRemoval t="0" b="100000" l="0" r="100000">
                        <a14:foregroundMark x1="39937" y1="84706" x2="42138" y2="98824"/>
                        <a14:foregroundMark x1="58176" y1="63529" x2="61950" y2="69412"/>
                        <a14:foregroundMark x1="79245" y1="77647" x2="81447" y2="82353"/>
                        <a14:foregroundMark x1="86792" y1="74118" x2="87107" y2="78824"/>
                        <a14:foregroundMark x1="6604" y1="72941" x2="15409" y2="69412"/>
                        <a14:foregroundMark x1="2830" y1="87059" x2="3774" y2="92941"/>
                        <a14:foregroundMark x1="13522" y1="89412" x2="13522" y2="92941"/>
                        <a14:foregroundMark x1="78302" y1="89412" x2="79874" y2="87059"/>
                        <a14:foregroundMark x1="77358" y1="89412" x2="78616" y2="92941"/>
                      </a14:backgroundRemoval>
                    </a14:imgEffect>
                  </a14:imgLayer>
                </a14:imgProps>
              </a:ext>
            </a:extLst>
          </a:blip>
          <a:srcRect l="56344"/>
          <a:stretch/>
        </p:blipFill>
        <p:spPr>
          <a:xfrm>
            <a:off x="5904854" y="1974212"/>
            <a:ext cx="2914651" cy="1784609"/>
          </a:xfrm>
          <a:prstGeom prst="rect">
            <a:avLst/>
          </a:prstGeom>
        </p:spPr>
      </p:pic>
      <p:pic>
        <p:nvPicPr>
          <p:cNvPr id="21" name="Picture 20"/>
          <p:cNvPicPr>
            <a:picLocks noChangeAspect="1"/>
          </p:cNvPicPr>
          <p:nvPr/>
        </p:nvPicPr>
        <p:blipFill rotWithShape="1">
          <a:blip r:embed="rId3">
            <a:extLst>
              <a:ext uri="{BEBA8EAE-BF5A-486C-A8C5-ECC9F3942E4B}">
                <a14:imgProps xmlns:a14="http://schemas.microsoft.com/office/drawing/2010/main">
                  <a14:imgLayer r:embed="rId4">
                    <a14:imgEffect>
                      <a14:backgroundRemoval t="0" b="100000" l="0" r="100000">
                        <a14:foregroundMark x1="39937" y1="84706" x2="42138" y2="98824"/>
                        <a14:foregroundMark x1="58176" y1="63529" x2="61950" y2="69412"/>
                        <a14:foregroundMark x1="79245" y1="77647" x2="81447" y2="82353"/>
                        <a14:foregroundMark x1="86792" y1="74118" x2="87107" y2="78824"/>
                        <a14:foregroundMark x1="6604" y1="72941" x2="15409" y2="69412"/>
                        <a14:foregroundMark x1="2830" y1="87059" x2="3774" y2="92941"/>
                        <a14:foregroundMark x1="13522" y1="89412" x2="13522" y2="92941"/>
                        <a14:foregroundMark x1="78302" y1="89412" x2="79874" y2="87059"/>
                        <a14:foregroundMark x1="77358" y1="89412" x2="78616" y2="92941"/>
                      </a14:backgroundRemoval>
                    </a14:imgEffect>
                  </a14:imgLayer>
                </a14:imgProps>
              </a:ext>
            </a:extLst>
          </a:blip>
          <a:srcRect r="77542"/>
          <a:stretch/>
        </p:blipFill>
        <p:spPr>
          <a:xfrm>
            <a:off x="853764" y="1159245"/>
            <a:ext cx="2045590" cy="2434704"/>
          </a:xfrm>
          <a:prstGeom prst="rect">
            <a:avLst/>
          </a:prstGeom>
        </p:spPr>
      </p:pic>
      <p:pic>
        <p:nvPicPr>
          <p:cNvPr id="27" name="Picture 26"/>
          <p:cNvPicPr>
            <a:picLocks noChangeAspect="1"/>
          </p:cNvPicPr>
          <p:nvPr/>
        </p:nvPicPr>
        <p:blipFill rotWithShape="1">
          <a:blip r:embed="rId3">
            <a:extLst>
              <a:ext uri="{BEBA8EAE-BF5A-486C-A8C5-ECC9F3942E4B}">
                <a14:imgProps xmlns:a14="http://schemas.microsoft.com/office/drawing/2010/main">
                  <a14:imgLayer r:embed="rId4">
                    <a14:imgEffect>
                      <a14:backgroundRemoval t="0" b="100000" l="0" r="100000">
                        <a14:foregroundMark x1="39937" y1="84706" x2="42138" y2="98824"/>
                        <a14:foregroundMark x1="58176" y1="63529" x2="61950" y2="69412"/>
                        <a14:foregroundMark x1="79245" y1="77647" x2="81447" y2="82353"/>
                        <a14:foregroundMark x1="86792" y1="74118" x2="87107" y2="78824"/>
                        <a14:foregroundMark x1="6604" y1="72941" x2="15409" y2="69412"/>
                        <a14:foregroundMark x1="2830" y1="87059" x2="3774" y2="92941"/>
                        <a14:foregroundMark x1="13522" y1="89412" x2="13522" y2="92941"/>
                        <a14:foregroundMark x1="78302" y1="89412" x2="79874" y2="87059"/>
                        <a14:foregroundMark x1="77358" y1="89412" x2="78616" y2="92941"/>
                      </a14:backgroundRemoval>
                    </a14:imgEffect>
                  </a14:imgLayer>
                </a14:imgProps>
              </a:ext>
            </a:extLst>
          </a:blip>
          <a:srcRect l="22514" r="42248"/>
          <a:stretch/>
        </p:blipFill>
        <p:spPr>
          <a:xfrm>
            <a:off x="3494092" y="1907134"/>
            <a:ext cx="2352643" cy="1784609"/>
          </a:xfrm>
          <a:prstGeom prst="rect">
            <a:avLst/>
          </a:prstGeom>
        </p:spPr>
      </p:pic>
    </p:spTree>
    <p:extLst>
      <p:ext uri="{BB962C8B-B14F-4D97-AF65-F5344CB8AC3E}">
        <p14:creationId xmlns:p14="http://schemas.microsoft.com/office/powerpoint/2010/main" val="481616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in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arn(inVertical)">
                                      <p:cBhvr>
                                        <p:cTn id="1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0"/>
        <p:cNvGrpSpPr/>
        <p:nvPr/>
      </p:nvGrpSpPr>
      <p:grpSpPr>
        <a:xfrm>
          <a:off x="0" y="0"/>
          <a:ext cx="0" cy="0"/>
          <a:chOff x="0" y="0"/>
          <a:chExt cx="0" cy="0"/>
        </a:xfrm>
      </p:grpSpPr>
      <p:sp>
        <p:nvSpPr>
          <p:cNvPr id="1188" name="Google Shape;1188;p64"/>
          <p:cNvSpPr/>
          <p:nvPr/>
        </p:nvSpPr>
        <p:spPr>
          <a:xfrm>
            <a:off x="7143239" y="609600"/>
            <a:ext cx="1608880" cy="1403531"/>
          </a:xfrm>
          <a:custGeom>
            <a:avLst/>
            <a:gdLst/>
            <a:ahLst/>
            <a:cxnLst/>
            <a:rect l="l" t="t" r="r" b="b"/>
            <a:pathLst>
              <a:path w="8988" h="8168" extrusionOk="0">
                <a:moveTo>
                  <a:pt x="4498" y="0"/>
                </a:moveTo>
                <a:cubicBezTo>
                  <a:pt x="2654" y="0"/>
                  <a:pt x="978" y="1260"/>
                  <a:pt x="531" y="3131"/>
                </a:cubicBezTo>
                <a:cubicBezTo>
                  <a:pt x="0" y="5319"/>
                  <a:pt x="1352" y="7525"/>
                  <a:pt x="3541" y="8055"/>
                </a:cubicBezTo>
                <a:cubicBezTo>
                  <a:pt x="3859" y="8131"/>
                  <a:pt x="4177" y="8168"/>
                  <a:pt x="4490" y="8168"/>
                </a:cubicBezTo>
                <a:cubicBezTo>
                  <a:pt x="6335" y="8168"/>
                  <a:pt x="8012" y="6909"/>
                  <a:pt x="8466" y="5037"/>
                </a:cubicBezTo>
                <a:cubicBezTo>
                  <a:pt x="8988" y="2849"/>
                  <a:pt x="7637" y="643"/>
                  <a:pt x="5448" y="113"/>
                </a:cubicBezTo>
                <a:cubicBezTo>
                  <a:pt x="5130" y="37"/>
                  <a:pt x="4812" y="0"/>
                  <a:pt x="44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9" name="Google Shape;1189;p64"/>
          <p:cNvGrpSpPr/>
          <p:nvPr/>
        </p:nvGrpSpPr>
        <p:grpSpPr>
          <a:xfrm>
            <a:off x="5963054" y="2567415"/>
            <a:ext cx="3180946" cy="2195880"/>
            <a:chOff x="7306451" y="2634492"/>
            <a:chExt cx="1882216" cy="1299337"/>
          </a:xfrm>
        </p:grpSpPr>
        <p:sp>
          <p:nvSpPr>
            <p:cNvPr id="1190" name="Google Shape;1190;p64"/>
            <p:cNvSpPr/>
            <p:nvPr/>
          </p:nvSpPr>
          <p:spPr>
            <a:xfrm>
              <a:off x="7520586" y="2703824"/>
              <a:ext cx="715856" cy="676248"/>
            </a:xfrm>
            <a:custGeom>
              <a:avLst/>
              <a:gdLst/>
              <a:ahLst/>
              <a:cxnLst/>
              <a:rect l="l" t="t" r="r" b="b"/>
              <a:pathLst>
                <a:path w="9561" h="9032" extrusionOk="0">
                  <a:moveTo>
                    <a:pt x="8991" y="1"/>
                  </a:moveTo>
                  <a:cubicBezTo>
                    <a:pt x="7448" y="1"/>
                    <a:pt x="5922" y="585"/>
                    <a:pt x="4652" y="1478"/>
                  </a:cubicBezTo>
                  <a:cubicBezTo>
                    <a:pt x="3234" y="2482"/>
                    <a:pt x="2098" y="3858"/>
                    <a:pt x="1128" y="5301"/>
                  </a:cubicBezTo>
                  <a:cubicBezTo>
                    <a:pt x="846" y="5724"/>
                    <a:pt x="573" y="6155"/>
                    <a:pt x="415" y="6636"/>
                  </a:cubicBezTo>
                  <a:cubicBezTo>
                    <a:pt x="291" y="7000"/>
                    <a:pt x="233" y="7382"/>
                    <a:pt x="183" y="7755"/>
                  </a:cubicBezTo>
                  <a:lnTo>
                    <a:pt x="0" y="9032"/>
                  </a:lnTo>
                  <a:cubicBezTo>
                    <a:pt x="979" y="7788"/>
                    <a:pt x="2123" y="7092"/>
                    <a:pt x="3342" y="6088"/>
                  </a:cubicBezTo>
                  <a:cubicBezTo>
                    <a:pt x="5299" y="4455"/>
                    <a:pt x="7123" y="2664"/>
                    <a:pt x="8947" y="873"/>
                  </a:cubicBezTo>
                  <a:cubicBezTo>
                    <a:pt x="9204" y="616"/>
                    <a:pt x="9386" y="343"/>
                    <a:pt x="9560" y="28"/>
                  </a:cubicBezTo>
                  <a:cubicBezTo>
                    <a:pt x="9371" y="9"/>
                    <a:pt x="9181" y="1"/>
                    <a:pt x="89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64"/>
            <p:cNvSpPr/>
            <p:nvPr/>
          </p:nvSpPr>
          <p:spPr>
            <a:xfrm>
              <a:off x="7438676" y="2634492"/>
              <a:ext cx="1748797" cy="1299337"/>
            </a:xfrm>
            <a:custGeom>
              <a:avLst/>
              <a:gdLst/>
              <a:ahLst/>
              <a:cxnLst/>
              <a:rect l="l" t="t" r="r" b="b"/>
              <a:pathLst>
                <a:path w="23357" h="17354" extrusionOk="0">
                  <a:moveTo>
                    <a:pt x="12909" y="0"/>
                  </a:moveTo>
                  <a:cubicBezTo>
                    <a:pt x="12785" y="42"/>
                    <a:pt x="12661" y="83"/>
                    <a:pt x="12536" y="133"/>
                  </a:cubicBezTo>
                  <a:cubicBezTo>
                    <a:pt x="12486" y="149"/>
                    <a:pt x="12428" y="166"/>
                    <a:pt x="12379" y="191"/>
                  </a:cubicBezTo>
                  <a:cubicBezTo>
                    <a:pt x="11997" y="340"/>
                    <a:pt x="11608" y="514"/>
                    <a:pt x="11201" y="721"/>
                  </a:cubicBezTo>
                  <a:cubicBezTo>
                    <a:pt x="11160" y="738"/>
                    <a:pt x="11110" y="763"/>
                    <a:pt x="11069" y="788"/>
                  </a:cubicBezTo>
                  <a:cubicBezTo>
                    <a:pt x="11027" y="804"/>
                    <a:pt x="10977" y="829"/>
                    <a:pt x="10928" y="854"/>
                  </a:cubicBezTo>
                  <a:cubicBezTo>
                    <a:pt x="10828" y="912"/>
                    <a:pt x="10729" y="962"/>
                    <a:pt x="10621" y="1020"/>
                  </a:cubicBezTo>
                  <a:cubicBezTo>
                    <a:pt x="10372" y="1161"/>
                    <a:pt x="10115" y="1310"/>
                    <a:pt x="9850" y="1459"/>
                  </a:cubicBezTo>
                  <a:cubicBezTo>
                    <a:pt x="9808" y="1484"/>
                    <a:pt x="9759" y="1517"/>
                    <a:pt x="9709" y="1542"/>
                  </a:cubicBezTo>
                  <a:cubicBezTo>
                    <a:pt x="9485" y="1683"/>
                    <a:pt x="9245" y="1824"/>
                    <a:pt x="9012" y="1973"/>
                  </a:cubicBezTo>
                  <a:cubicBezTo>
                    <a:pt x="8963" y="2007"/>
                    <a:pt x="8921" y="2031"/>
                    <a:pt x="8872" y="2065"/>
                  </a:cubicBezTo>
                  <a:cubicBezTo>
                    <a:pt x="8482" y="2313"/>
                    <a:pt x="8084" y="2579"/>
                    <a:pt x="7694" y="2844"/>
                  </a:cubicBezTo>
                  <a:cubicBezTo>
                    <a:pt x="7653" y="2877"/>
                    <a:pt x="7603" y="2910"/>
                    <a:pt x="7562" y="2943"/>
                  </a:cubicBezTo>
                  <a:cubicBezTo>
                    <a:pt x="7255" y="3159"/>
                    <a:pt x="6948" y="3375"/>
                    <a:pt x="6650" y="3607"/>
                  </a:cubicBezTo>
                  <a:cubicBezTo>
                    <a:pt x="6600" y="3632"/>
                    <a:pt x="6558" y="3673"/>
                    <a:pt x="6509" y="3706"/>
                  </a:cubicBezTo>
                  <a:cubicBezTo>
                    <a:pt x="6326" y="3839"/>
                    <a:pt x="6152" y="3980"/>
                    <a:pt x="5970" y="4121"/>
                  </a:cubicBezTo>
                  <a:cubicBezTo>
                    <a:pt x="5928" y="4154"/>
                    <a:pt x="5895" y="4179"/>
                    <a:pt x="5854" y="4212"/>
                  </a:cubicBezTo>
                  <a:cubicBezTo>
                    <a:pt x="5530" y="4469"/>
                    <a:pt x="5215" y="4726"/>
                    <a:pt x="4925" y="4975"/>
                  </a:cubicBezTo>
                  <a:cubicBezTo>
                    <a:pt x="4917" y="4983"/>
                    <a:pt x="4908" y="4991"/>
                    <a:pt x="4900" y="5000"/>
                  </a:cubicBezTo>
                  <a:cubicBezTo>
                    <a:pt x="4859" y="5024"/>
                    <a:pt x="4825" y="5058"/>
                    <a:pt x="4792" y="5091"/>
                  </a:cubicBezTo>
                  <a:cubicBezTo>
                    <a:pt x="4743" y="5132"/>
                    <a:pt x="4701" y="5165"/>
                    <a:pt x="4660" y="5207"/>
                  </a:cubicBezTo>
                  <a:cubicBezTo>
                    <a:pt x="4602" y="5257"/>
                    <a:pt x="4544" y="5306"/>
                    <a:pt x="4486" y="5356"/>
                  </a:cubicBezTo>
                  <a:cubicBezTo>
                    <a:pt x="4361" y="5472"/>
                    <a:pt x="4237" y="5588"/>
                    <a:pt x="4121" y="5696"/>
                  </a:cubicBezTo>
                  <a:cubicBezTo>
                    <a:pt x="4054" y="5754"/>
                    <a:pt x="3988" y="5812"/>
                    <a:pt x="3930" y="5878"/>
                  </a:cubicBezTo>
                  <a:cubicBezTo>
                    <a:pt x="3507" y="6276"/>
                    <a:pt x="3151" y="6666"/>
                    <a:pt x="2869" y="7014"/>
                  </a:cubicBezTo>
                  <a:cubicBezTo>
                    <a:pt x="1915" y="8225"/>
                    <a:pt x="1426" y="9013"/>
                    <a:pt x="1136" y="9734"/>
                  </a:cubicBezTo>
                  <a:cubicBezTo>
                    <a:pt x="1136" y="9734"/>
                    <a:pt x="1128" y="9734"/>
                    <a:pt x="1128" y="9742"/>
                  </a:cubicBezTo>
                  <a:cubicBezTo>
                    <a:pt x="987" y="10099"/>
                    <a:pt x="887" y="10439"/>
                    <a:pt x="804" y="10812"/>
                  </a:cubicBezTo>
                  <a:cubicBezTo>
                    <a:pt x="779" y="10936"/>
                    <a:pt x="746" y="11102"/>
                    <a:pt x="705" y="11293"/>
                  </a:cubicBezTo>
                  <a:cubicBezTo>
                    <a:pt x="556" y="12105"/>
                    <a:pt x="357" y="13399"/>
                    <a:pt x="207" y="14402"/>
                  </a:cubicBezTo>
                  <a:cubicBezTo>
                    <a:pt x="91" y="15214"/>
                    <a:pt x="0" y="15836"/>
                    <a:pt x="0" y="15836"/>
                  </a:cubicBezTo>
                  <a:cubicBezTo>
                    <a:pt x="0" y="15836"/>
                    <a:pt x="1101" y="16523"/>
                    <a:pt x="1620" y="16523"/>
                  </a:cubicBezTo>
                  <a:cubicBezTo>
                    <a:pt x="1702" y="16523"/>
                    <a:pt x="1770" y="16506"/>
                    <a:pt x="1816" y="16466"/>
                  </a:cubicBezTo>
                  <a:cubicBezTo>
                    <a:pt x="2131" y="16193"/>
                    <a:pt x="2156" y="15587"/>
                    <a:pt x="2595" y="15024"/>
                  </a:cubicBezTo>
                  <a:cubicBezTo>
                    <a:pt x="2628" y="14982"/>
                    <a:pt x="2662" y="14941"/>
                    <a:pt x="2703" y="14899"/>
                  </a:cubicBezTo>
                  <a:cubicBezTo>
                    <a:pt x="2811" y="14783"/>
                    <a:pt x="2935" y="14667"/>
                    <a:pt x="3076" y="14543"/>
                  </a:cubicBezTo>
                  <a:cubicBezTo>
                    <a:pt x="3134" y="14485"/>
                    <a:pt x="3192" y="14427"/>
                    <a:pt x="3258" y="14369"/>
                  </a:cubicBezTo>
                  <a:cubicBezTo>
                    <a:pt x="3399" y="14244"/>
                    <a:pt x="3540" y="14112"/>
                    <a:pt x="3681" y="13971"/>
                  </a:cubicBezTo>
                  <a:cubicBezTo>
                    <a:pt x="3739" y="13913"/>
                    <a:pt x="3789" y="13863"/>
                    <a:pt x="3847" y="13805"/>
                  </a:cubicBezTo>
                  <a:cubicBezTo>
                    <a:pt x="3889" y="13747"/>
                    <a:pt x="3938" y="13697"/>
                    <a:pt x="3988" y="13639"/>
                  </a:cubicBezTo>
                  <a:cubicBezTo>
                    <a:pt x="4038" y="13581"/>
                    <a:pt x="4088" y="13531"/>
                    <a:pt x="4129" y="13465"/>
                  </a:cubicBezTo>
                  <a:cubicBezTo>
                    <a:pt x="4187" y="13399"/>
                    <a:pt x="4237" y="13332"/>
                    <a:pt x="4287" y="13266"/>
                  </a:cubicBezTo>
                  <a:cubicBezTo>
                    <a:pt x="4328" y="13200"/>
                    <a:pt x="4369" y="13142"/>
                    <a:pt x="4411" y="13075"/>
                  </a:cubicBezTo>
                  <a:cubicBezTo>
                    <a:pt x="4444" y="13025"/>
                    <a:pt x="4477" y="12967"/>
                    <a:pt x="4502" y="12909"/>
                  </a:cubicBezTo>
                  <a:cubicBezTo>
                    <a:pt x="4544" y="12843"/>
                    <a:pt x="4585" y="12768"/>
                    <a:pt x="4610" y="12685"/>
                  </a:cubicBezTo>
                  <a:cubicBezTo>
                    <a:pt x="4643" y="12627"/>
                    <a:pt x="4660" y="12561"/>
                    <a:pt x="4685" y="12503"/>
                  </a:cubicBezTo>
                  <a:cubicBezTo>
                    <a:pt x="4701" y="12445"/>
                    <a:pt x="4718" y="12395"/>
                    <a:pt x="4734" y="12354"/>
                  </a:cubicBezTo>
                  <a:cubicBezTo>
                    <a:pt x="4759" y="12271"/>
                    <a:pt x="4784" y="12188"/>
                    <a:pt x="4792" y="12113"/>
                  </a:cubicBezTo>
                  <a:cubicBezTo>
                    <a:pt x="4875" y="11798"/>
                    <a:pt x="4900" y="11541"/>
                    <a:pt x="4991" y="11293"/>
                  </a:cubicBezTo>
                  <a:cubicBezTo>
                    <a:pt x="5016" y="11210"/>
                    <a:pt x="5058" y="11127"/>
                    <a:pt x="5107" y="11052"/>
                  </a:cubicBezTo>
                  <a:cubicBezTo>
                    <a:pt x="5141" y="10986"/>
                    <a:pt x="5182" y="10919"/>
                    <a:pt x="5240" y="10853"/>
                  </a:cubicBezTo>
                  <a:cubicBezTo>
                    <a:pt x="5364" y="10704"/>
                    <a:pt x="5530" y="10530"/>
                    <a:pt x="5779" y="10339"/>
                  </a:cubicBezTo>
                  <a:cubicBezTo>
                    <a:pt x="5829" y="10298"/>
                    <a:pt x="5887" y="10256"/>
                    <a:pt x="5945" y="10215"/>
                  </a:cubicBezTo>
                  <a:cubicBezTo>
                    <a:pt x="6044" y="10132"/>
                    <a:pt x="6160" y="10057"/>
                    <a:pt x="6293" y="9966"/>
                  </a:cubicBezTo>
                  <a:cubicBezTo>
                    <a:pt x="6318" y="9949"/>
                    <a:pt x="6343" y="9941"/>
                    <a:pt x="6368" y="9916"/>
                  </a:cubicBezTo>
                  <a:cubicBezTo>
                    <a:pt x="6417" y="9883"/>
                    <a:pt x="6467" y="9858"/>
                    <a:pt x="6517" y="9817"/>
                  </a:cubicBezTo>
                  <a:cubicBezTo>
                    <a:pt x="6865" y="9609"/>
                    <a:pt x="7255" y="9386"/>
                    <a:pt x="7678" y="9178"/>
                  </a:cubicBezTo>
                  <a:cubicBezTo>
                    <a:pt x="7727" y="9145"/>
                    <a:pt x="7785" y="9120"/>
                    <a:pt x="7843" y="9095"/>
                  </a:cubicBezTo>
                  <a:cubicBezTo>
                    <a:pt x="7860" y="9087"/>
                    <a:pt x="7868" y="9079"/>
                    <a:pt x="7885" y="9071"/>
                  </a:cubicBezTo>
                  <a:cubicBezTo>
                    <a:pt x="7935" y="9046"/>
                    <a:pt x="7993" y="9021"/>
                    <a:pt x="8042" y="8996"/>
                  </a:cubicBezTo>
                  <a:cubicBezTo>
                    <a:pt x="8291" y="8863"/>
                    <a:pt x="8548" y="8747"/>
                    <a:pt x="8797" y="8631"/>
                  </a:cubicBezTo>
                  <a:cubicBezTo>
                    <a:pt x="8838" y="8606"/>
                    <a:pt x="8888" y="8590"/>
                    <a:pt x="8938" y="8565"/>
                  </a:cubicBezTo>
                  <a:cubicBezTo>
                    <a:pt x="9609" y="8258"/>
                    <a:pt x="10240" y="7984"/>
                    <a:pt x="10671" y="7810"/>
                  </a:cubicBezTo>
                  <a:cubicBezTo>
                    <a:pt x="10729" y="7785"/>
                    <a:pt x="10787" y="7761"/>
                    <a:pt x="10837" y="7736"/>
                  </a:cubicBezTo>
                  <a:cubicBezTo>
                    <a:pt x="11036" y="7661"/>
                    <a:pt x="11176" y="7603"/>
                    <a:pt x="11235" y="7578"/>
                  </a:cubicBezTo>
                  <a:cubicBezTo>
                    <a:pt x="11259" y="7570"/>
                    <a:pt x="11268" y="7570"/>
                    <a:pt x="11268" y="7570"/>
                  </a:cubicBezTo>
                  <a:cubicBezTo>
                    <a:pt x="11268" y="7570"/>
                    <a:pt x="11326" y="7570"/>
                    <a:pt x="11425" y="7586"/>
                  </a:cubicBezTo>
                  <a:cubicBezTo>
                    <a:pt x="11550" y="7611"/>
                    <a:pt x="11732" y="7644"/>
                    <a:pt x="11939" y="7719"/>
                  </a:cubicBezTo>
                  <a:cubicBezTo>
                    <a:pt x="11997" y="7736"/>
                    <a:pt x="12064" y="7769"/>
                    <a:pt x="12130" y="7794"/>
                  </a:cubicBezTo>
                  <a:cubicBezTo>
                    <a:pt x="12229" y="7835"/>
                    <a:pt x="12329" y="7885"/>
                    <a:pt x="12428" y="7943"/>
                  </a:cubicBezTo>
                  <a:cubicBezTo>
                    <a:pt x="12495" y="7984"/>
                    <a:pt x="12561" y="8034"/>
                    <a:pt x="12627" y="8084"/>
                  </a:cubicBezTo>
                  <a:cubicBezTo>
                    <a:pt x="12702" y="8150"/>
                    <a:pt x="12777" y="8217"/>
                    <a:pt x="12843" y="8291"/>
                  </a:cubicBezTo>
                  <a:cubicBezTo>
                    <a:pt x="12901" y="8366"/>
                    <a:pt x="12959" y="8440"/>
                    <a:pt x="13009" y="8523"/>
                  </a:cubicBezTo>
                  <a:cubicBezTo>
                    <a:pt x="13025" y="8557"/>
                    <a:pt x="13050" y="8598"/>
                    <a:pt x="13067" y="8639"/>
                  </a:cubicBezTo>
                  <a:cubicBezTo>
                    <a:pt x="13092" y="8689"/>
                    <a:pt x="13108" y="8739"/>
                    <a:pt x="13125" y="8789"/>
                  </a:cubicBezTo>
                  <a:lnTo>
                    <a:pt x="13166" y="9112"/>
                  </a:lnTo>
                  <a:lnTo>
                    <a:pt x="13200" y="9427"/>
                  </a:lnTo>
                  <a:lnTo>
                    <a:pt x="13249" y="9817"/>
                  </a:lnTo>
                  <a:lnTo>
                    <a:pt x="13316" y="10372"/>
                  </a:lnTo>
                  <a:lnTo>
                    <a:pt x="13349" y="10654"/>
                  </a:lnTo>
                  <a:lnTo>
                    <a:pt x="13399" y="11027"/>
                  </a:lnTo>
                  <a:lnTo>
                    <a:pt x="13432" y="11284"/>
                  </a:lnTo>
                  <a:lnTo>
                    <a:pt x="13432" y="11293"/>
                  </a:lnTo>
                  <a:lnTo>
                    <a:pt x="13515" y="11972"/>
                  </a:lnTo>
                  <a:lnTo>
                    <a:pt x="13548" y="12246"/>
                  </a:lnTo>
                  <a:lnTo>
                    <a:pt x="13631" y="12893"/>
                  </a:lnTo>
                  <a:lnTo>
                    <a:pt x="13656" y="13142"/>
                  </a:lnTo>
                  <a:lnTo>
                    <a:pt x="13813" y="14427"/>
                  </a:lnTo>
                  <a:lnTo>
                    <a:pt x="13855" y="14684"/>
                  </a:lnTo>
                  <a:lnTo>
                    <a:pt x="13946" y="15438"/>
                  </a:lnTo>
                  <a:lnTo>
                    <a:pt x="13971" y="15687"/>
                  </a:lnTo>
                  <a:lnTo>
                    <a:pt x="14045" y="16276"/>
                  </a:lnTo>
                  <a:lnTo>
                    <a:pt x="14078" y="16533"/>
                  </a:lnTo>
                  <a:lnTo>
                    <a:pt x="14178" y="17353"/>
                  </a:lnTo>
                  <a:lnTo>
                    <a:pt x="14601" y="17353"/>
                  </a:lnTo>
                  <a:lnTo>
                    <a:pt x="14684" y="16209"/>
                  </a:lnTo>
                  <a:lnTo>
                    <a:pt x="14700" y="15977"/>
                  </a:lnTo>
                  <a:lnTo>
                    <a:pt x="14758" y="15272"/>
                  </a:lnTo>
                  <a:lnTo>
                    <a:pt x="14775" y="15073"/>
                  </a:lnTo>
                  <a:lnTo>
                    <a:pt x="14849" y="14029"/>
                  </a:lnTo>
                  <a:lnTo>
                    <a:pt x="14866" y="13855"/>
                  </a:lnTo>
                  <a:lnTo>
                    <a:pt x="15015" y="11865"/>
                  </a:lnTo>
                  <a:lnTo>
                    <a:pt x="15015" y="17312"/>
                  </a:lnTo>
                  <a:lnTo>
                    <a:pt x="15695" y="17312"/>
                  </a:lnTo>
                  <a:lnTo>
                    <a:pt x="16110" y="11293"/>
                  </a:lnTo>
                  <a:lnTo>
                    <a:pt x="16242" y="9344"/>
                  </a:lnTo>
                  <a:lnTo>
                    <a:pt x="16242" y="9336"/>
                  </a:lnTo>
                  <a:cubicBezTo>
                    <a:pt x="16242" y="9336"/>
                    <a:pt x="16325" y="9344"/>
                    <a:pt x="16491" y="9344"/>
                  </a:cubicBezTo>
                  <a:cubicBezTo>
                    <a:pt x="16533" y="9344"/>
                    <a:pt x="16591" y="9352"/>
                    <a:pt x="16657" y="9352"/>
                  </a:cubicBezTo>
                  <a:cubicBezTo>
                    <a:pt x="16872" y="9352"/>
                    <a:pt x="17171" y="9361"/>
                    <a:pt x="17536" y="9361"/>
                  </a:cubicBezTo>
                  <a:lnTo>
                    <a:pt x="18638" y="9361"/>
                  </a:lnTo>
                  <a:cubicBezTo>
                    <a:pt x="18920" y="9361"/>
                    <a:pt x="19219" y="9352"/>
                    <a:pt x="19526" y="9352"/>
                  </a:cubicBezTo>
                  <a:cubicBezTo>
                    <a:pt x="19584" y="9344"/>
                    <a:pt x="19642" y="9344"/>
                    <a:pt x="19708" y="9344"/>
                  </a:cubicBezTo>
                  <a:cubicBezTo>
                    <a:pt x="19973" y="9336"/>
                    <a:pt x="20247" y="9328"/>
                    <a:pt x="20529" y="9319"/>
                  </a:cubicBezTo>
                  <a:cubicBezTo>
                    <a:pt x="20587" y="9319"/>
                    <a:pt x="20645" y="9319"/>
                    <a:pt x="20703" y="9311"/>
                  </a:cubicBezTo>
                  <a:cubicBezTo>
                    <a:pt x="20910" y="9303"/>
                    <a:pt x="21126" y="9294"/>
                    <a:pt x="21341" y="9278"/>
                  </a:cubicBezTo>
                  <a:lnTo>
                    <a:pt x="21474" y="9278"/>
                  </a:lnTo>
                  <a:cubicBezTo>
                    <a:pt x="22096" y="9245"/>
                    <a:pt x="22726" y="9195"/>
                    <a:pt x="23348" y="9137"/>
                  </a:cubicBezTo>
                  <a:lnTo>
                    <a:pt x="23356" y="9129"/>
                  </a:lnTo>
                  <a:cubicBezTo>
                    <a:pt x="23356" y="9129"/>
                    <a:pt x="23356" y="9120"/>
                    <a:pt x="23348" y="9120"/>
                  </a:cubicBezTo>
                  <a:cubicBezTo>
                    <a:pt x="23348" y="9104"/>
                    <a:pt x="23340" y="9087"/>
                    <a:pt x="23331" y="9071"/>
                  </a:cubicBezTo>
                  <a:cubicBezTo>
                    <a:pt x="23273" y="8896"/>
                    <a:pt x="23207" y="8714"/>
                    <a:pt x="23132" y="8540"/>
                  </a:cubicBezTo>
                  <a:cubicBezTo>
                    <a:pt x="23074" y="8391"/>
                    <a:pt x="23008" y="8233"/>
                    <a:pt x="22942" y="8084"/>
                  </a:cubicBezTo>
                  <a:cubicBezTo>
                    <a:pt x="22651" y="7404"/>
                    <a:pt x="22303" y="6749"/>
                    <a:pt x="21922" y="6144"/>
                  </a:cubicBezTo>
                  <a:cubicBezTo>
                    <a:pt x="21773" y="5903"/>
                    <a:pt x="21607" y="5663"/>
                    <a:pt x="21441" y="5431"/>
                  </a:cubicBezTo>
                  <a:cubicBezTo>
                    <a:pt x="21375" y="5340"/>
                    <a:pt x="21308" y="5240"/>
                    <a:pt x="21242" y="5149"/>
                  </a:cubicBezTo>
                  <a:cubicBezTo>
                    <a:pt x="21200" y="5099"/>
                    <a:pt x="21159" y="5049"/>
                    <a:pt x="21118" y="4991"/>
                  </a:cubicBezTo>
                  <a:cubicBezTo>
                    <a:pt x="21010" y="4867"/>
                    <a:pt x="20910" y="4734"/>
                    <a:pt x="20802" y="4610"/>
                  </a:cubicBezTo>
                  <a:cubicBezTo>
                    <a:pt x="20736" y="4535"/>
                    <a:pt x="20678" y="4461"/>
                    <a:pt x="20612" y="4394"/>
                  </a:cubicBezTo>
                  <a:cubicBezTo>
                    <a:pt x="20521" y="4287"/>
                    <a:pt x="20429" y="4187"/>
                    <a:pt x="20338" y="4088"/>
                  </a:cubicBezTo>
                  <a:cubicBezTo>
                    <a:pt x="20255" y="3996"/>
                    <a:pt x="20164" y="3905"/>
                    <a:pt x="20081" y="3814"/>
                  </a:cubicBezTo>
                  <a:cubicBezTo>
                    <a:pt x="19857" y="3590"/>
                    <a:pt x="19625" y="3375"/>
                    <a:pt x="19385" y="3167"/>
                  </a:cubicBezTo>
                  <a:lnTo>
                    <a:pt x="19376" y="3159"/>
                  </a:lnTo>
                  <a:cubicBezTo>
                    <a:pt x="19244" y="3043"/>
                    <a:pt x="19103" y="2927"/>
                    <a:pt x="18962" y="2819"/>
                  </a:cubicBezTo>
                  <a:cubicBezTo>
                    <a:pt x="18887" y="2753"/>
                    <a:pt x="18813" y="2695"/>
                    <a:pt x="18738" y="2637"/>
                  </a:cubicBezTo>
                  <a:cubicBezTo>
                    <a:pt x="18580" y="2512"/>
                    <a:pt x="18415" y="2396"/>
                    <a:pt x="18257" y="2288"/>
                  </a:cubicBezTo>
                  <a:cubicBezTo>
                    <a:pt x="18149" y="2214"/>
                    <a:pt x="18050" y="2139"/>
                    <a:pt x="17942" y="2073"/>
                  </a:cubicBezTo>
                  <a:cubicBezTo>
                    <a:pt x="17901" y="2048"/>
                    <a:pt x="17859" y="2023"/>
                    <a:pt x="17826" y="1998"/>
                  </a:cubicBezTo>
                  <a:cubicBezTo>
                    <a:pt x="17702" y="1924"/>
                    <a:pt x="17577" y="1849"/>
                    <a:pt x="17453" y="1774"/>
                  </a:cubicBezTo>
                  <a:cubicBezTo>
                    <a:pt x="17370" y="1725"/>
                    <a:pt x="17287" y="1667"/>
                    <a:pt x="17196" y="1625"/>
                  </a:cubicBezTo>
                  <a:cubicBezTo>
                    <a:pt x="16955" y="1484"/>
                    <a:pt x="16715" y="1360"/>
                    <a:pt x="16466" y="1235"/>
                  </a:cubicBezTo>
                  <a:cubicBezTo>
                    <a:pt x="16375" y="1194"/>
                    <a:pt x="16284" y="1153"/>
                    <a:pt x="16184" y="1103"/>
                  </a:cubicBezTo>
                  <a:cubicBezTo>
                    <a:pt x="16060" y="1053"/>
                    <a:pt x="15944" y="995"/>
                    <a:pt x="15811" y="945"/>
                  </a:cubicBezTo>
                  <a:cubicBezTo>
                    <a:pt x="15803" y="937"/>
                    <a:pt x="15795" y="937"/>
                    <a:pt x="15786" y="929"/>
                  </a:cubicBezTo>
                  <a:cubicBezTo>
                    <a:pt x="15571" y="837"/>
                    <a:pt x="15355" y="755"/>
                    <a:pt x="15140" y="672"/>
                  </a:cubicBezTo>
                  <a:cubicBezTo>
                    <a:pt x="15073" y="647"/>
                    <a:pt x="15007" y="622"/>
                    <a:pt x="14941" y="605"/>
                  </a:cubicBezTo>
                  <a:cubicBezTo>
                    <a:pt x="14675" y="506"/>
                    <a:pt x="14410" y="423"/>
                    <a:pt x="14136" y="340"/>
                  </a:cubicBezTo>
                  <a:cubicBezTo>
                    <a:pt x="14062" y="323"/>
                    <a:pt x="13987" y="299"/>
                    <a:pt x="13913" y="282"/>
                  </a:cubicBezTo>
                  <a:cubicBezTo>
                    <a:pt x="13855" y="265"/>
                    <a:pt x="13796" y="249"/>
                    <a:pt x="13738" y="232"/>
                  </a:cubicBezTo>
                  <a:cubicBezTo>
                    <a:pt x="13689" y="216"/>
                    <a:pt x="13622" y="199"/>
                    <a:pt x="13573" y="182"/>
                  </a:cubicBezTo>
                  <a:cubicBezTo>
                    <a:pt x="13349" y="124"/>
                    <a:pt x="13125" y="58"/>
                    <a:pt x="12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64"/>
            <p:cNvSpPr/>
            <p:nvPr/>
          </p:nvSpPr>
          <p:spPr>
            <a:xfrm>
              <a:off x="7574569" y="3694684"/>
              <a:ext cx="108116" cy="28676"/>
            </a:xfrm>
            <a:custGeom>
              <a:avLst/>
              <a:gdLst/>
              <a:ahLst/>
              <a:cxnLst/>
              <a:rect l="l" t="t" r="r" b="b"/>
              <a:pathLst>
                <a:path w="1444" h="383" extrusionOk="0">
                  <a:moveTo>
                    <a:pt x="580" y="1"/>
                  </a:moveTo>
                  <a:cubicBezTo>
                    <a:pt x="398" y="1"/>
                    <a:pt x="217" y="30"/>
                    <a:pt x="51" y="93"/>
                  </a:cubicBezTo>
                  <a:cubicBezTo>
                    <a:pt x="17" y="101"/>
                    <a:pt x="1" y="134"/>
                    <a:pt x="1" y="159"/>
                  </a:cubicBezTo>
                  <a:cubicBezTo>
                    <a:pt x="9" y="200"/>
                    <a:pt x="42" y="225"/>
                    <a:pt x="75" y="225"/>
                  </a:cubicBezTo>
                  <a:cubicBezTo>
                    <a:pt x="159" y="221"/>
                    <a:pt x="240" y="218"/>
                    <a:pt x="321" y="218"/>
                  </a:cubicBezTo>
                  <a:cubicBezTo>
                    <a:pt x="547" y="218"/>
                    <a:pt x="766" y="239"/>
                    <a:pt x="979" y="300"/>
                  </a:cubicBezTo>
                  <a:cubicBezTo>
                    <a:pt x="1070" y="316"/>
                    <a:pt x="1162" y="350"/>
                    <a:pt x="1253" y="383"/>
                  </a:cubicBezTo>
                  <a:cubicBezTo>
                    <a:pt x="1319" y="333"/>
                    <a:pt x="1377" y="275"/>
                    <a:pt x="1443" y="217"/>
                  </a:cubicBezTo>
                  <a:cubicBezTo>
                    <a:pt x="1311" y="151"/>
                    <a:pt x="1178" y="93"/>
                    <a:pt x="1037" y="59"/>
                  </a:cubicBezTo>
                  <a:cubicBezTo>
                    <a:pt x="889" y="21"/>
                    <a:pt x="734" y="1"/>
                    <a:pt x="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64"/>
            <p:cNvSpPr/>
            <p:nvPr/>
          </p:nvSpPr>
          <p:spPr>
            <a:xfrm>
              <a:off x="7546642" y="3645118"/>
              <a:ext cx="179469" cy="35415"/>
            </a:xfrm>
            <a:custGeom>
              <a:avLst/>
              <a:gdLst/>
              <a:ahLst/>
              <a:cxnLst/>
              <a:rect l="l" t="t" r="r" b="b"/>
              <a:pathLst>
                <a:path w="2397" h="473" extrusionOk="0">
                  <a:moveTo>
                    <a:pt x="1011" y="1"/>
                  </a:moveTo>
                  <a:cubicBezTo>
                    <a:pt x="680" y="1"/>
                    <a:pt x="349" y="55"/>
                    <a:pt x="50" y="191"/>
                  </a:cubicBezTo>
                  <a:cubicBezTo>
                    <a:pt x="17" y="207"/>
                    <a:pt x="1" y="240"/>
                    <a:pt x="9" y="274"/>
                  </a:cubicBezTo>
                  <a:cubicBezTo>
                    <a:pt x="16" y="302"/>
                    <a:pt x="48" y="325"/>
                    <a:pt x="78" y="325"/>
                  </a:cubicBezTo>
                  <a:cubicBezTo>
                    <a:pt x="83" y="325"/>
                    <a:pt x="88" y="324"/>
                    <a:pt x="92" y="323"/>
                  </a:cubicBezTo>
                  <a:cubicBezTo>
                    <a:pt x="324" y="274"/>
                    <a:pt x="556" y="240"/>
                    <a:pt x="788" y="232"/>
                  </a:cubicBezTo>
                  <a:cubicBezTo>
                    <a:pt x="1021" y="232"/>
                    <a:pt x="1261" y="249"/>
                    <a:pt x="1485" y="290"/>
                  </a:cubicBezTo>
                  <a:cubicBezTo>
                    <a:pt x="1725" y="323"/>
                    <a:pt x="1949" y="381"/>
                    <a:pt x="2181" y="456"/>
                  </a:cubicBezTo>
                  <a:cubicBezTo>
                    <a:pt x="2198" y="456"/>
                    <a:pt x="2223" y="464"/>
                    <a:pt x="2239" y="473"/>
                  </a:cubicBezTo>
                  <a:cubicBezTo>
                    <a:pt x="2297" y="423"/>
                    <a:pt x="2347" y="365"/>
                    <a:pt x="2397" y="307"/>
                  </a:cubicBezTo>
                  <a:cubicBezTo>
                    <a:pt x="2347" y="282"/>
                    <a:pt x="2297" y="265"/>
                    <a:pt x="2248" y="240"/>
                  </a:cubicBezTo>
                  <a:cubicBezTo>
                    <a:pt x="2015" y="149"/>
                    <a:pt x="1775" y="91"/>
                    <a:pt x="1526" y="41"/>
                  </a:cubicBezTo>
                  <a:cubicBezTo>
                    <a:pt x="1358" y="16"/>
                    <a:pt x="1184" y="1"/>
                    <a:pt x="10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64"/>
            <p:cNvSpPr/>
            <p:nvPr/>
          </p:nvSpPr>
          <p:spPr>
            <a:xfrm>
              <a:off x="7485845" y="3595178"/>
              <a:ext cx="262054" cy="61171"/>
            </a:xfrm>
            <a:custGeom>
              <a:avLst/>
              <a:gdLst/>
              <a:ahLst/>
              <a:cxnLst/>
              <a:rect l="l" t="t" r="r" b="b"/>
              <a:pathLst>
                <a:path w="3500" h="817" extrusionOk="0">
                  <a:moveTo>
                    <a:pt x="579" y="0"/>
                  </a:moveTo>
                  <a:cubicBezTo>
                    <a:pt x="413" y="0"/>
                    <a:pt x="247" y="5"/>
                    <a:pt x="83" y="12"/>
                  </a:cubicBezTo>
                  <a:cubicBezTo>
                    <a:pt x="42" y="20"/>
                    <a:pt x="8" y="45"/>
                    <a:pt x="0" y="95"/>
                  </a:cubicBezTo>
                  <a:cubicBezTo>
                    <a:pt x="0" y="136"/>
                    <a:pt x="33" y="170"/>
                    <a:pt x="83" y="178"/>
                  </a:cubicBezTo>
                  <a:cubicBezTo>
                    <a:pt x="448" y="194"/>
                    <a:pt x="813" y="211"/>
                    <a:pt x="1178" y="244"/>
                  </a:cubicBezTo>
                  <a:cubicBezTo>
                    <a:pt x="1534" y="286"/>
                    <a:pt x="1891" y="335"/>
                    <a:pt x="2247" y="427"/>
                  </a:cubicBezTo>
                  <a:cubicBezTo>
                    <a:pt x="2595" y="501"/>
                    <a:pt x="2935" y="617"/>
                    <a:pt x="3259" y="767"/>
                  </a:cubicBezTo>
                  <a:cubicBezTo>
                    <a:pt x="3292" y="783"/>
                    <a:pt x="3325" y="800"/>
                    <a:pt x="3350" y="816"/>
                  </a:cubicBezTo>
                  <a:cubicBezTo>
                    <a:pt x="3408" y="758"/>
                    <a:pt x="3449" y="700"/>
                    <a:pt x="3499" y="642"/>
                  </a:cubicBezTo>
                  <a:cubicBezTo>
                    <a:pt x="3449" y="617"/>
                    <a:pt x="3408" y="592"/>
                    <a:pt x="3358" y="568"/>
                  </a:cubicBezTo>
                  <a:cubicBezTo>
                    <a:pt x="3026" y="393"/>
                    <a:pt x="2662" y="277"/>
                    <a:pt x="2297" y="186"/>
                  </a:cubicBezTo>
                  <a:cubicBezTo>
                    <a:pt x="1932" y="103"/>
                    <a:pt x="1567" y="45"/>
                    <a:pt x="1194" y="20"/>
                  </a:cubicBezTo>
                  <a:cubicBezTo>
                    <a:pt x="989" y="7"/>
                    <a:pt x="783" y="0"/>
                    <a:pt x="5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64"/>
            <p:cNvSpPr/>
            <p:nvPr/>
          </p:nvSpPr>
          <p:spPr>
            <a:xfrm>
              <a:off x="7503216" y="3536853"/>
              <a:ext cx="265723" cy="90895"/>
            </a:xfrm>
            <a:custGeom>
              <a:avLst/>
              <a:gdLst/>
              <a:ahLst/>
              <a:cxnLst/>
              <a:rect l="l" t="t" r="r" b="b"/>
              <a:pathLst>
                <a:path w="3549" h="1214" extrusionOk="0">
                  <a:moveTo>
                    <a:pt x="1304" y="0"/>
                  </a:moveTo>
                  <a:cubicBezTo>
                    <a:pt x="1256" y="0"/>
                    <a:pt x="1209" y="1"/>
                    <a:pt x="1161" y="3"/>
                  </a:cubicBezTo>
                  <a:cubicBezTo>
                    <a:pt x="771" y="20"/>
                    <a:pt x="390" y="128"/>
                    <a:pt x="42" y="294"/>
                  </a:cubicBezTo>
                  <a:cubicBezTo>
                    <a:pt x="9" y="310"/>
                    <a:pt x="0" y="343"/>
                    <a:pt x="9" y="376"/>
                  </a:cubicBezTo>
                  <a:cubicBezTo>
                    <a:pt x="21" y="401"/>
                    <a:pt x="42" y="416"/>
                    <a:pt x="65" y="416"/>
                  </a:cubicBezTo>
                  <a:cubicBezTo>
                    <a:pt x="74" y="416"/>
                    <a:pt x="83" y="414"/>
                    <a:pt x="92" y="410"/>
                  </a:cubicBezTo>
                  <a:cubicBezTo>
                    <a:pt x="440" y="277"/>
                    <a:pt x="805" y="219"/>
                    <a:pt x="1169" y="219"/>
                  </a:cubicBezTo>
                  <a:cubicBezTo>
                    <a:pt x="1534" y="219"/>
                    <a:pt x="1899" y="269"/>
                    <a:pt x="2231" y="401"/>
                  </a:cubicBezTo>
                  <a:cubicBezTo>
                    <a:pt x="2571" y="526"/>
                    <a:pt x="2877" y="716"/>
                    <a:pt x="3151" y="957"/>
                  </a:cubicBezTo>
                  <a:cubicBezTo>
                    <a:pt x="3242" y="1040"/>
                    <a:pt x="3333" y="1123"/>
                    <a:pt x="3425" y="1214"/>
                  </a:cubicBezTo>
                  <a:cubicBezTo>
                    <a:pt x="3466" y="1156"/>
                    <a:pt x="3507" y="1090"/>
                    <a:pt x="3549" y="1031"/>
                  </a:cubicBezTo>
                  <a:cubicBezTo>
                    <a:pt x="3466" y="940"/>
                    <a:pt x="3391" y="866"/>
                    <a:pt x="3308" y="791"/>
                  </a:cubicBezTo>
                  <a:cubicBezTo>
                    <a:pt x="3027" y="526"/>
                    <a:pt x="2687" y="302"/>
                    <a:pt x="2314" y="177"/>
                  </a:cubicBezTo>
                  <a:cubicBezTo>
                    <a:pt x="1993" y="54"/>
                    <a:pt x="1648" y="0"/>
                    <a:pt x="13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64"/>
            <p:cNvSpPr/>
            <p:nvPr/>
          </p:nvSpPr>
          <p:spPr>
            <a:xfrm>
              <a:off x="7664640" y="3473586"/>
              <a:ext cx="119197" cy="128107"/>
            </a:xfrm>
            <a:custGeom>
              <a:avLst/>
              <a:gdLst/>
              <a:ahLst/>
              <a:cxnLst/>
              <a:rect l="l" t="t" r="r" b="b"/>
              <a:pathLst>
                <a:path w="1592" h="1711" extrusionOk="0">
                  <a:moveTo>
                    <a:pt x="87" y="1"/>
                  </a:moveTo>
                  <a:cubicBezTo>
                    <a:pt x="68" y="1"/>
                    <a:pt x="50" y="7"/>
                    <a:pt x="33" y="19"/>
                  </a:cubicBezTo>
                  <a:cubicBezTo>
                    <a:pt x="0" y="44"/>
                    <a:pt x="0" y="94"/>
                    <a:pt x="25" y="127"/>
                  </a:cubicBezTo>
                  <a:cubicBezTo>
                    <a:pt x="340" y="508"/>
                    <a:pt x="680" y="865"/>
                    <a:pt x="1012" y="1230"/>
                  </a:cubicBezTo>
                  <a:cubicBezTo>
                    <a:pt x="1169" y="1387"/>
                    <a:pt x="1327" y="1553"/>
                    <a:pt x="1484" y="1711"/>
                  </a:cubicBezTo>
                  <a:cubicBezTo>
                    <a:pt x="1526" y="1636"/>
                    <a:pt x="1559" y="1561"/>
                    <a:pt x="1592" y="1478"/>
                  </a:cubicBezTo>
                  <a:cubicBezTo>
                    <a:pt x="1459" y="1338"/>
                    <a:pt x="1327" y="1197"/>
                    <a:pt x="1194" y="1056"/>
                  </a:cubicBezTo>
                  <a:cubicBezTo>
                    <a:pt x="846" y="699"/>
                    <a:pt x="506" y="351"/>
                    <a:pt x="141" y="19"/>
                  </a:cubicBezTo>
                  <a:cubicBezTo>
                    <a:pt x="124" y="7"/>
                    <a:pt x="106" y="1"/>
                    <a:pt x="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64"/>
            <p:cNvSpPr/>
            <p:nvPr/>
          </p:nvSpPr>
          <p:spPr>
            <a:xfrm>
              <a:off x="7619942" y="3355961"/>
              <a:ext cx="177598" cy="203503"/>
            </a:xfrm>
            <a:custGeom>
              <a:avLst/>
              <a:gdLst/>
              <a:ahLst/>
              <a:cxnLst/>
              <a:rect l="l" t="t" r="r" b="b"/>
              <a:pathLst>
                <a:path w="2372" h="2718" extrusionOk="0">
                  <a:moveTo>
                    <a:pt x="77" y="0"/>
                  </a:moveTo>
                  <a:cubicBezTo>
                    <a:pt x="68" y="0"/>
                    <a:pt x="59" y="2"/>
                    <a:pt x="50" y="7"/>
                  </a:cubicBezTo>
                  <a:cubicBezTo>
                    <a:pt x="17" y="15"/>
                    <a:pt x="0" y="56"/>
                    <a:pt x="8" y="90"/>
                  </a:cubicBezTo>
                  <a:cubicBezTo>
                    <a:pt x="249" y="786"/>
                    <a:pt x="713" y="1391"/>
                    <a:pt x="1244" y="1880"/>
                  </a:cubicBezTo>
                  <a:cubicBezTo>
                    <a:pt x="1575" y="2196"/>
                    <a:pt x="1932" y="2469"/>
                    <a:pt x="2305" y="2718"/>
                  </a:cubicBezTo>
                  <a:cubicBezTo>
                    <a:pt x="2338" y="2635"/>
                    <a:pt x="2355" y="2552"/>
                    <a:pt x="2371" y="2477"/>
                  </a:cubicBezTo>
                  <a:cubicBezTo>
                    <a:pt x="2040" y="2229"/>
                    <a:pt x="1708" y="1980"/>
                    <a:pt x="1410" y="1706"/>
                  </a:cubicBezTo>
                  <a:cubicBezTo>
                    <a:pt x="887" y="1234"/>
                    <a:pt x="423" y="687"/>
                    <a:pt x="133" y="40"/>
                  </a:cubicBezTo>
                  <a:cubicBezTo>
                    <a:pt x="127" y="16"/>
                    <a:pt x="103"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64"/>
            <p:cNvSpPr/>
            <p:nvPr/>
          </p:nvSpPr>
          <p:spPr>
            <a:xfrm>
              <a:off x="7516244" y="3391900"/>
              <a:ext cx="91943" cy="50913"/>
            </a:xfrm>
            <a:custGeom>
              <a:avLst/>
              <a:gdLst/>
              <a:ahLst/>
              <a:cxnLst/>
              <a:rect l="l" t="t" r="r" b="b"/>
              <a:pathLst>
                <a:path w="1228" h="680" extrusionOk="0">
                  <a:moveTo>
                    <a:pt x="782" y="0"/>
                  </a:moveTo>
                  <a:cubicBezTo>
                    <a:pt x="680" y="0"/>
                    <a:pt x="578" y="19"/>
                    <a:pt x="481" y="57"/>
                  </a:cubicBezTo>
                  <a:cubicBezTo>
                    <a:pt x="249" y="157"/>
                    <a:pt x="67" y="347"/>
                    <a:pt x="9" y="588"/>
                  </a:cubicBezTo>
                  <a:cubicBezTo>
                    <a:pt x="0" y="613"/>
                    <a:pt x="17" y="646"/>
                    <a:pt x="42" y="671"/>
                  </a:cubicBezTo>
                  <a:cubicBezTo>
                    <a:pt x="53" y="676"/>
                    <a:pt x="66" y="679"/>
                    <a:pt x="79" y="679"/>
                  </a:cubicBezTo>
                  <a:cubicBezTo>
                    <a:pt x="105" y="679"/>
                    <a:pt x="133" y="668"/>
                    <a:pt x="150" y="646"/>
                  </a:cubicBezTo>
                  <a:cubicBezTo>
                    <a:pt x="257" y="480"/>
                    <a:pt x="398" y="356"/>
                    <a:pt x="573" y="289"/>
                  </a:cubicBezTo>
                  <a:cubicBezTo>
                    <a:pt x="668" y="247"/>
                    <a:pt x="771" y="228"/>
                    <a:pt x="877" y="228"/>
                  </a:cubicBezTo>
                  <a:cubicBezTo>
                    <a:pt x="957" y="228"/>
                    <a:pt x="1038" y="239"/>
                    <a:pt x="1120" y="256"/>
                  </a:cubicBezTo>
                  <a:lnTo>
                    <a:pt x="1128" y="256"/>
                  </a:lnTo>
                  <a:cubicBezTo>
                    <a:pt x="1132" y="258"/>
                    <a:pt x="1137" y="258"/>
                    <a:pt x="1142" y="258"/>
                  </a:cubicBezTo>
                  <a:cubicBezTo>
                    <a:pt x="1164" y="258"/>
                    <a:pt x="1189" y="244"/>
                    <a:pt x="1203" y="223"/>
                  </a:cubicBezTo>
                  <a:cubicBezTo>
                    <a:pt x="1228" y="182"/>
                    <a:pt x="1219" y="140"/>
                    <a:pt x="1186" y="115"/>
                  </a:cubicBezTo>
                  <a:cubicBezTo>
                    <a:pt x="1065" y="38"/>
                    <a:pt x="924" y="0"/>
                    <a:pt x="7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64"/>
            <p:cNvSpPr/>
            <p:nvPr/>
          </p:nvSpPr>
          <p:spPr>
            <a:xfrm>
              <a:off x="7518115" y="3368241"/>
              <a:ext cx="37287" cy="28452"/>
            </a:xfrm>
            <a:custGeom>
              <a:avLst/>
              <a:gdLst/>
              <a:ahLst/>
              <a:cxnLst/>
              <a:rect l="l" t="t" r="r" b="b"/>
              <a:pathLst>
                <a:path w="498" h="380" extrusionOk="0">
                  <a:moveTo>
                    <a:pt x="337" y="1"/>
                  </a:moveTo>
                  <a:cubicBezTo>
                    <a:pt x="273" y="1"/>
                    <a:pt x="212" y="26"/>
                    <a:pt x="166" y="67"/>
                  </a:cubicBezTo>
                  <a:cubicBezTo>
                    <a:pt x="83" y="116"/>
                    <a:pt x="17" y="207"/>
                    <a:pt x="0" y="307"/>
                  </a:cubicBezTo>
                  <a:cubicBezTo>
                    <a:pt x="0" y="324"/>
                    <a:pt x="0" y="332"/>
                    <a:pt x="9" y="348"/>
                  </a:cubicBezTo>
                  <a:cubicBezTo>
                    <a:pt x="21" y="366"/>
                    <a:pt x="45" y="380"/>
                    <a:pt x="71" y="380"/>
                  </a:cubicBezTo>
                  <a:cubicBezTo>
                    <a:pt x="81" y="380"/>
                    <a:pt x="91" y="378"/>
                    <a:pt x="100" y="373"/>
                  </a:cubicBezTo>
                  <a:lnTo>
                    <a:pt x="291" y="265"/>
                  </a:lnTo>
                  <a:cubicBezTo>
                    <a:pt x="349" y="241"/>
                    <a:pt x="398" y="216"/>
                    <a:pt x="465" y="149"/>
                  </a:cubicBezTo>
                  <a:lnTo>
                    <a:pt x="473" y="141"/>
                  </a:lnTo>
                  <a:cubicBezTo>
                    <a:pt x="473" y="133"/>
                    <a:pt x="481" y="133"/>
                    <a:pt x="481" y="125"/>
                  </a:cubicBezTo>
                  <a:cubicBezTo>
                    <a:pt x="498" y="91"/>
                    <a:pt x="489" y="50"/>
                    <a:pt x="456" y="33"/>
                  </a:cubicBezTo>
                  <a:cubicBezTo>
                    <a:pt x="418" y="11"/>
                    <a:pt x="377" y="1"/>
                    <a:pt x="3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64"/>
            <p:cNvSpPr/>
            <p:nvPr/>
          </p:nvSpPr>
          <p:spPr>
            <a:xfrm>
              <a:off x="7683209" y="3359331"/>
              <a:ext cx="108116" cy="133348"/>
            </a:xfrm>
            <a:custGeom>
              <a:avLst/>
              <a:gdLst/>
              <a:ahLst/>
              <a:cxnLst/>
              <a:rect l="l" t="t" r="r" b="b"/>
              <a:pathLst>
                <a:path w="1444" h="1781" extrusionOk="0">
                  <a:moveTo>
                    <a:pt x="76" y="1"/>
                  </a:moveTo>
                  <a:cubicBezTo>
                    <a:pt x="71" y="1"/>
                    <a:pt x="65" y="2"/>
                    <a:pt x="59" y="3"/>
                  </a:cubicBezTo>
                  <a:cubicBezTo>
                    <a:pt x="26" y="20"/>
                    <a:pt x="1" y="53"/>
                    <a:pt x="17" y="86"/>
                  </a:cubicBezTo>
                  <a:cubicBezTo>
                    <a:pt x="67" y="260"/>
                    <a:pt x="133" y="434"/>
                    <a:pt x="216" y="592"/>
                  </a:cubicBezTo>
                  <a:cubicBezTo>
                    <a:pt x="299" y="758"/>
                    <a:pt x="407" y="907"/>
                    <a:pt x="515" y="1056"/>
                  </a:cubicBezTo>
                  <a:cubicBezTo>
                    <a:pt x="623" y="1205"/>
                    <a:pt x="755" y="1338"/>
                    <a:pt x="888" y="1462"/>
                  </a:cubicBezTo>
                  <a:cubicBezTo>
                    <a:pt x="1029" y="1578"/>
                    <a:pt x="1178" y="1686"/>
                    <a:pt x="1344" y="1769"/>
                  </a:cubicBezTo>
                  <a:cubicBezTo>
                    <a:pt x="1355" y="1777"/>
                    <a:pt x="1368" y="1781"/>
                    <a:pt x="1380" y="1781"/>
                  </a:cubicBezTo>
                  <a:cubicBezTo>
                    <a:pt x="1395" y="1781"/>
                    <a:pt x="1409" y="1775"/>
                    <a:pt x="1419" y="1761"/>
                  </a:cubicBezTo>
                  <a:cubicBezTo>
                    <a:pt x="1443" y="1736"/>
                    <a:pt x="1443" y="1694"/>
                    <a:pt x="1419" y="1661"/>
                  </a:cubicBezTo>
                  <a:cubicBezTo>
                    <a:pt x="1294" y="1545"/>
                    <a:pt x="1170" y="1421"/>
                    <a:pt x="1054" y="1297"/>
                  </a:cubicBezTo>
                  <a:cubicBezTo>
                    <a:pt x="929" y="1172"/>
                    <a:pt x="822" y="1039"/>
                    <a:pt x="705" y="907"/>
                  </a:cubicBezTo>
                  <a:cubicBezTo>
                    <a:pt x="598" y="774"/>
                    <a:pt x="507" y="633"/>
                    <a:pt x="407" y="484"/>
                  </a:cubicBezTo>
                  <a:cubicBezTo>
                    <a:pt x="308" y="343"/>
                    <a:pt x="225" y="194"/>
                    <a:pt x="142" y="36"/>
                  </a:cubicBezTo>
                  <a:cubicBezTo>
                    <a:pt x="128" y="16"/>
                    <a:pt x="103" y="1"/>
                    <a:pt x="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64"/>
            <p:cNvSpPr/>
            <p:nvPr/>
          </p:nvSpPr>
          <p:spPr>
            <a:xfrm>
              <a:off x="7732250" y="3323392"/>
              <a:ext cx="98832" cy="138664"/>
            </a:xfrm>
            <a:custGeom>
              <a:avLst/>
              <a:gdLst/>
              <a:ahLst/>
              <a:cxnLst/>
              <a:rect l="l" t="t" r="r" b="b"/>
              <a:pathLst>
                <a:path w="1320" h="1852" extrusionOk="0">
                  <a:moveTo>
                    <a:pt x="73" y="0"/>
                  </a:moveTo>
                  <a:cubicBezTo>
                    <a:pt x="68" y="0"/>
                    <a:pt x="63" y="1"/>
                    <a:pt x="59" y="2"/>
                  </a:cubicBezTo>
                  <a:cubicBezTo>
                    <a:pt x="26" y="19"/>
                    <a:pt x="1" y="52"/>
                    <a:pt x="17" y="85"/>
                  </a:cubicBezTo>
                  <a:cubicBezTo>
                    <a:pt x="100" y="342"/>
                    <a:pt x="216" y="599"/>
                    <a:pt x="357" y="831"/>
                  </a:cubicBezTo>
                  <a:cubicBezTo>
                    <a:pt x="498" y="1072"/>
                    <a:pt x="656" y="1296"/>
                    <a:pt x="846" y="1503"/>
                  </a:cubicBezTo>
                  <a:cubicBezTo>
                    <a:pt x="954" y="1619"/>
                    <a:pt x="1062" y="1743"/>
                    <a:pt x="1178" y="1851"/>
                  </a:cubicBezTo>
                  <a:cubicBezTo>
                    <a:pt x="1219" y="1786"/>
                    <a:pt x="1259" y="1729"/>
                    <a:pt x="1316" y="1657"/>
                  </a:cubicBezTo>
                  <a:lnTo>
                    <a:pt x="1316" y="1657"/>
                  </a:lnTo>
                  <a:cubicBezTo>
                    <a:pt x="1317" y="1658"/>
                    <a:pt x="1318" y="1659"/>
                    <a:pt x="1319" y="1660"/>
                  </a:cubicBezTo>
                  <a:lnTo>
                    <a:pt x="1319" y="1652"/>
                  </a:lnTo>
                  <a:cubicBezTo>
                    <a:pt x="1318" y="1654"/>
                    <a:pt x="1317" y="1655"/>
                    <a:pt x="1316" y="1657"/>
                  </a:cubicBezTo>
                  <a:lnTo>
                    <a:pt x="1316" y="1657"/>
                  </a:lnTo>
                  <a:cubicBezTo>
                    <a:pt x="1217" y="1550"/>
                    <a:pt x="1119" y="1452"/>
                    <a:pt x="1029" y="1345"/>
                  </a:cubicBezTo>
                  <a:cubicBezTo>
                    <a:pt x="863" y="1138"/>
                    <a:pt x="697" y="931"/>
                    <a:pt x="548" y="715"/>
                  </a:cubicBezTo>
                  <a:cubicBezTo>
                    <a:pt x="399" y="491"/>
                    <a:pt x="266" y="268"/>
                    <a:pt x="133" y="35"/>
                  </a:cubicBezTo>
                  <a:cubicBezTo>
                    <a:pt x="120" y="15"/>
                    <a:pt x="95" y="0"/>
                    <a:pt x="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64"/>
            <p:cNvSpPr/>
            <p:nvPr/>
          </p:nvSpPr>
          <p:spPr>
            <a:xfrm>
              <a:off x="7752166" y="3282287"/>
              <a:ext cx="59673" cy="84232"/>
            </a:xfrm>
            <a:custGeom>
              <a:avLst/>
              <a:gdLst/>
              <a:ahLst/>
              <a:cxnLst/>
              <a:rect l="l" t="t" r="r" b="b"/>
              <a:pathLst>
                <a:path w="797" h="1125" extrusionOk="0">
                  <a:moveTo>
                    <a:pt x="83" y="1"/>
                  </a:moveTo>
                  <a:cubicBezTo>
                    <a:pt x="75" y="1"/>
                    <a:pt x="67" y="2"/>
                    <a:pt x="58" y="4"/>
                  </a:cubicBezTo>
                  <a:cubicBezTo>
                    <a:pt x="25" y="12"/>
                    <a:pt x="0" y="45"/>
                    <a:pt x="17" y="87"/>
                  </a:cubicBezTo>
                  <a:cubicBezTo>
                    <a:pt x="42" y="186"/>
                    <a:pt x="83" y="278"/>
                    <a:pt x="124" y="377"/>
                  </a:cubicBezTo>
                  <a:cubicBezTo>
                    <a:pt x="166" y="468"/>
                    <a:pt x="224" y="551"/>
                    <a:pt x="274" y="642"/>
                  </a:cubicBezTo>
                  <a:cubicBezTo>
                    <a:pt x="332" y="725"/>
                    <a:pt x="390" y="808"/>
                    <a:pt x="456" y="891"/>
                  </a:cubicBezTo>
                  <a:cubicBezTo>
                    <a:pt x="522" y="966"/>
                    <a:pt x="589" y="1040"/>
                    <a:pt x="672" y="1107"/>
                  </a:cubicBezTo>
                  <a:cubicBezTo>
                    <a:pt x="687" y="1117"/>
                    <a:pt x="702" y="1124"/>
                    <a:pt x="718" y="1124"/>
                  </a:cubicBezTo>
                  <a:cubicBezTo>
                    <a:pt x="727" y="1124"/>
                    <a:pt x="737" y="1121"/>
                    <a:pt x="746" y="1115"/>
                  </a:cubicBezTo>
                  <a:cubicBezTo>
                    <a:pt x="779" y="1098"/>
                    <a:pt x="796" y="1057"/>
                    <a:pt x="779" y="1024"/>
                  </a:cubicBezTo>
                  <a:cubicBezTo>
                    <a:pt x="738" y="933"/>
                    <a:pt x="688" y="850"/>
                    <a:pt x="638" y="758"/>
                  </a:cubicBezTo>
                  <a:lnTo>
                    <a:pt x="481" y="510"/>
                  </a:lnTo>
                  <a:cubicBezTo>
                    <a:pt x="423" y="427"/>
                    <a:pt x="373" y="344"/>
                    <a:pt x="315" y="261"/>
                  </a:cubicBezTo>
                  <a:cubicBezTo>
                    <a:pt x="257" y="178"/>
                    <a:pt x="199" y="103"/>
                    <a:pt x="133" y="21"/>
                  </a:cubicBezTo>
                  <a:cubicBezTo>
                    <a:pt x="121" y="8"/>
                    <a:pt x="104" y="1"/>
                    <a:pt x="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64"/>
            <p:cNvSpPr/>
            <p:nvPr/>
          </p:nvSpPr>
          <p:spPr>
            <a:xfrm>
              <a:off x="7731651" y="3060965"/>
              <a:ext cx="46646" cy="80713"/>
            </a:xfrm>
            <a:custGeom>
              <a:avLst/>
              <a:gdLst/>
              <a:ahLst/>
              <a:cxnLst/>
              <a:rect l="l" t="t" r="r" b="b"/>
              <a:pathLst>
                <a:path w="623" h="1078" extrusionOk="0">
                  <a:moveTo>
                    <a:pt x="199" y="0"/>
                  </a:moveTo>
                  <a:lnTo>
                    <a:pt x="199" y="0"/>
                  </a:lnTo>
                  <a:cubicBezTo>
                    <a:pt x="133" y="66"/>
                    <a:pt x="75" y="124"/>
                    <a:pt x="9" y="182"/>
                  </a:cubicBezTo>
                  <a:cubicBezTo>
                    <a:pt x="0" y="373"/>
                    <a:pt x="58" y="556"/>
                    <a:pt x="133" y="713"/>
                  </a:cubicBezTo>
                  <a:cubicBezTo>
                    <a:pt x="199" y="854"/>
                    <a:pt x="282" y="970"/>
                    <a:pt x="374" y="1078"/>
                  </a:cubicBezTo>
                  <a:lnTo>
                    <a:pt x="622" y="1061"/>
                  </a:lnTo>
                  <a:cubicBezTo>
                    <a:pt x="506" y="912"/>
                    <a:pt x="390" y="779"/>
                    <a:pt x="307" y="622"/>
                  </a:cubicBezTo>
                  <a:cubicBezTo>
                    <a:pt x="199" y="431"/>
                    <a:pt x="141" y="207"/>
                    <a:pt x="1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64"/>
            <p:cNvSpPr/>
            <p:nvPr/>
          </p:nvSpPr>
          <p:spPr>
            <a:xfrm>
              <a:off x="7782564" y="3145346"/>
              <a:ext cx="101228" cy="263327"/>
            </a:xfrm>
            <a:custGeom>
              <a:avLst/>
              <a:gdLst/>
              <a:ahLst/>
              <a:cxnLst/>
              <a:rect l="l" t="t" r="r" b="b"/>
              <a:pathLst>
                <a:path w="1352" h="3517" extrusionOk="0">
                  <a:moveTo>
                    <a:pt x="0" y="1"/>
                  </a:moveTo>
                  <a:lnTo>
                    <a:pt x="33" y="440"/>
                  </a:lnTo>
                  <a:cubicBezTo>
                    <a:pt x="208" y="755"/>
                    <a:pt x="315" y="1103"/>
                    <a:pt x="415" y="1468"/>
                  </a:cubicBezTo>
                  <a:cubicBezTo>
                    <a:pt x="531" y="1932"/>
                    <a:pt x="697" y="2389"/>
                    <a:pt x="879" y="2836"/>
                  </a:cubicBezTo>
                  <a:cubicBezTo>
                    <a:pt x="970" y="3068"/>
                    <a:pt x="1078" y="3292"/>
                    <a:pt x="1186" y="3516"/>
                  </a:cubicBezTo>
                  <a:cubicBezTo>
                    <a:pt x="1236" y="3475"/>
                    <a:pt x="1285" y="3433"/>
                    <a:pt x="1352" y="3392"/>
                  </a:cubicBezTo>
                  <a:lnTo>
                    <a:pt x="1343" y="3392"/>
                  </a:lnTo>
                  <a:cubicBezTo>
                    <a:pt x="1261" y="3176"/>
                    <a:pt x="1178" y="2961"/>
                    <a:pt x="1095" y="2753"/>
                  </a:cubicBezTo>
                  <a:cubicBezTo>
                    <a:pt x="912" y="2306"/>
                    <a:pt x="780" y="1858"/>
                    <a:pt x="647" y="1402"/>
                  </a:cubicBezTo>
                  <a:cubicBezTo>
                    <a:pt x="514" y="938"/>
                    <a:pt x="365" y="457"/>
                    <a:pt x="42" y="59"/>
                  </a:cubicBezTo>
                  <a:cubicBezTo>
                    <a:pt x="33" y="42"/>
                    <a:pt x="17" y="17"/>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64"/>
            <p:cNvSpPr/>
            <p:nvPr/>
          </p:nvSpPr>
          <p:spPr>
            <a:xfrm>
              <a:off x="7773205" y="3024277"/>
              <a:ext cx="153414" cy="352724"/>
            </a:xfrm>
            <a:custGeom>
              <a:avLst/>
              <a:gdLst/>
              <a:ahLst/>
              <a:cxnLst/>
              <a:rect l="l" t="t" r="r" b="b"/>
              <a:pathLst>
                <a:path w="2049" h="4711" extrusionOk="0">
                  <a:moveTo>
                    <a:pt x="183" y="1"/>
                  </a:moveTo>
                  <a:lnTo>
                    <a:pt x="183" y="1"/>
                  </a:lnTo>
                  <a:cubicBezTo>
                    <a:pt x="125" y="51"/>
                    <a:pt x="67" y="100"/>
                    <a:pt x="18" y="150"/>
                  </a:cubicBezTo>
                  <a:cubicBezTo>
                    <a:pt x="1" y="540"/>
                    <a:pt x="117" y="921"/>
                    <a:pt x="283" y="1261"/>
                  </a:cubicBezTo>
                  <a:cubicBezTo>
                    <a:pt x="515" y="1717"/>
                    <a:pt x="805" y="2123"/>
                    <a:pt x="1021" y="2555"/>
                  </a:cubicBezTo>
                  <a:cubicBezTo>
                    <a:pt x="1377" y="3243"/>
                    <a:pt x="1643" y="3972"/>
                    <a:pt x="1900" y="4710"/>
                  </a:cubicBezTo>
                  <a:cubicBezTo>
                    <a:pt x="1949" y="4685"/>
                    <a:pt x="1991" y="4652"/>
                    <a:pt x="2049" y="4619"/>
                  </a:cubicBezTo>
                  <a:cubicBezTo>
                    <a:pt x="1842" y="3873"/>
                    <a:pt x="1593" y="3143"/>
                    <a:pt x="1245" y="2447"/>
                  </a:cubicBezTo>
                  <a:cubicBezTo>
                    <a:pt x="1021" y="1991"/>
                    <a:pt x="714" y="1584"/>
                    <a:pt x="490" y="1153"/>
                  </a:cubicBezTo>
                  <a:cubicBezTo>
                    <a:pt x="299" y="805"/>
                    <a:pt x="158" y="399"/>
                    <a:pt x="1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64"/>
            <p:cNvSpPr/>
            <p:nvPr/>
          </p:nvSpPr>
          <p:spPr>
            <a:xfrm>
              <a:off x="7796865" y="3006907"/>
              <a:ext cx="229110" cy="314839"/>
            </a:xfrm>
            <a:custGeom>
              <a:avLst/>
              <a:gdLst/>
              <a:ahLst/>
              <a:cxnLst/>
              <a:rect l="l" t="t" r="r" b="b"/>
              <a:pathLst>
                <a:path w="3060" h="4205" extrusionOk="0">
                  <a:moveTo>
                    <a:pt x="133" y="1"/>
                  </a:moveTo>
                  <a:cubicBezTo>
                    <a:pt x="91" y="42"/>
                    <a:pt x="41" y="84"/>
                    <a:pt x="0" y="117"/>
                  </a:cubicBezTo>
                  <a:cubicBezTo>
                    <a:pt x="174" y="175"/>
                    <a:pt x="340" y="249"/>
                    <a:pt x="481" y="349"/>
                  </a:cubicBezTo>
                  <a:cubicBezTo>
                    <a:pt x="572" y="424"/>
                    <a:pt x="655" y="498"/>
                    <a:pt x="721" y="598"/>
                  </a:cubicBezTo>
                  <a:cubicBezTo>
                    <a:pt x="788" y="697"/>
                    <a:pt x="846" y="805"/>
                    <a:pt x="887" y="921"/>
                  </a:cubicBezTo>
                  <a:cubicBezTo>
                    <a:pt x="1094" y="1360"/>
                    <a:pt x="1152" y="1858"/>
                    <a:pt x="1318" y="2364"/>
                  </a:cubicBezTo>
                  <a:cubicBezTo>
                    <a:pt x="1509" y="2853"/>
                    <a:pt x="1824" y="3284"/>
                    <a:pt x="2205" y="3641"/>
                  </a:cubicBezTo>
                  <a:cubicBezTo>
                    <a:pt x="2421" y="3848"/>
                    <a:pt x="2645" y="4030"/>
                    <a:pt x="2885" y="4204"/>
                  </a:cubicBezTo>
                  <a:cubicBezTo>
                    <a:pt x="2943" y="4179"/>
                    <a:pt x="3001" y="4146"/>
                    <a:pt x="3059" y="4121"/>
                  </a:cubicBezTo>
                  <a:cubicBezTo>
                    <a:pt x="2811" y="3914"/>
                    <a:pt x="2570" y="3707"/>
                    <a:pt x="2346" y="3483"/>
                  </a:cubicBezTo>
                  <a:cubicBezTo>
                    <a:pt x="1998" y="3135"/>
                    <a:pt x="1708" y="2737"/>
                    <a:pt x="1542" y="2281"/>
                  </a:cubicBezTo>
                  <a:cubicBezTo>
                    <a:pt x="1376" y="1825"/>
                    <a:pt x="1318" y="1302"/>
                    <a:pt x="1078" y="830"/>
                  </a:cubicBezTo>
                  <a:cubicBezTo>
                    <a:pt x="1020" y="705"/>
                    <a:pt x="962" y="598"/>
                    <a:pt x="879" y="482"/>
                  </a:cubicBezTo>
                  <a:cubicBezTo>
                    <a:pt x="804" y="374"/>
                    <a:pt x="696" y="274"/>
                    <a:pt x="580" y="200"/>
                  </a:cubicBezTo>
                  <a:cubicBezTo>
                    <a:pt x="439" y="117"/>
                    <a:pt x="290" y="50"/>
                    <a:pt x="1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64"/>
            <p:cNvSpPr/>
            <p:nvPr/>
          </p:nvSpPr>
          <p:spPr>
            <a:xfrm>
              <a:off x="7876304" y="2942966"/>
              <a:ext cx="163971" cy="370694"/>
            </a:xfrm>
            <a:custGeom>
              <a:avLst/>
              <a:gdLst/>
              <a:ahLst/>
              <a:cxnLst/>
              <a:rect l="l" t="t" r="r" b="b"/>
              <a:pathLst>
                <a:path w="2190" h="4951" extrusionOk="0">
                  <a:moveTo>
                    <a:pt x="116" y="1"/>
                  </a:moveTo>
                  <a:cubicBezTo>
                    <a:pt x="83" y="34"/>
                    <a:pt x="42" y="67"/>
                    <a:pt x="0" y="92"/>
                  </a:cubicBezTo>
                  <a:cubicBezTo>
                    <a:pt x="50" y="158"/>
                    <a:pt x="83" y="216"/>
                    <a:pt x="125" y="283"/>
                  </a:cubicBezTo>
                  <a:cubicBezTo>
                    <a:pt x="249" y="515"/>
                    <a:pt x="340" y="764"/>
                    <a:pt x="423" y="1012"/>
                  </a:cubicBezTo>
                  <a:cubicBezTo>
                    <a:pt x="581" y="1518"/>
                    <a:pt x="672" y="2040"/>
                    <a:pt x="813" y="2571"/>
                  </a:cubicBezTo>
                  <a:cubicBezTo>
                    <a:pt x="945" y="3093"/>
                    <a:pt x="1136" y="3616"/>
                    <a:pt x="1443" y="4072"/>
                  </a:cubicBezTo>
                  <a:cubicBezTo>
                    <a:pt x="1592" y="4304"/>
                    <a:pt x="1758" y="4519"/>
                    <a:pt x="1899" y="4735"/>
                  </a:cubicBezTo>
                  <a:cubicBezTo>
                    <a:pt x="1949" y="4810"/>
                    <a:pt x="1990" y="4884"/>
                    <a:pt x="2032" y="4951"/>
                  </a:cubicBezTo>
                  <a:cubicBezTo>
                    <a:pt x="2090" y="4926"/>
                    <a:pt x="2139" y="4901"/>
                    <a:pt x="2189" y="4876"/>
                  </a:cubicBezTo>
                  <a:cubicBezTo>
                    <a:pt x="2148" y="4793"/>
                    <a:pt x="2106" y="4718"/>
                    <a:pt x="2056" y="4635"/>
                  </a:cubicBezTo>
                  <a:cubicBezTo>
                    <a:pt x="1916" y="4395"/>
                    <a:pt x="1766" y="4188"/>
                    <a:pt x="1625" y="3964"/>
                  </a:cubicBezTo>
                  <a:cubicBezTo>
                    <a:pt x="1335" y="3516"/>
                    <a:pt x="1153" y="3027"/>
                    <a:pt x="1012" y="2513"/>
                  </a:cubicBezTo>
                  <a:cubicBezTo>
                    <a:pt x="879" y="1999"/>
                    <a:pt x="771" y="1468"/>
                    <a:pt x="597" y="954"/>
                  </a:cubicBezTo>
                  <a:cubicBezTo>
                    <a:pt x="506" y="697"/>
                    <a:pt x="407" y="440"/>
                    <a:pt x="266" y="208"/>
                  </a:cubicBezTo>
                  <a:cubicBezTo>
                    <a:pt x="224" y="133"/>
                    <a:pt x="174" y="67"/>
                    <a:pt x="1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64"/>
            <p:cNvSpPr/>
            <p:nvPr/>
          </p:nvSpPr>
          <p:spPr>
            <a:xfrm>
              <a:off x="7925945" y="2904482"/>
              <a:ext cx="181940" cy="376309"/>
            </a:xfrm>
            <a:custGeom>
              <a:avLst/>
              <a:gdLst/>
              <a:ahLst/>
              <a:cxnLst/>
              <a:rect l="l" t="t" r="r" b="b"/>
              <a:pathLst>
                <a:path w="2430" h="5026" extrusionOk="0">
                  <a:moveTo>
                    <a:pt x="133" y="1"/>
                  </a:moveTo>
                  <a:cubicBezTo>
                    <a:pt x="92" y="34"/>
                    <a:pt x="42" y="67"/>
                    <a:pt x="1" y="100"/>
                  </a:cubicBezTo>
                  <a:cubicBezTo>
                    <a:pt x="365" y="307"/>
                    <a:pt x="714" y="564"/>
                    <a:pt x="946" y="896"/>
                  </a:cubicBezTo>
                  <a:cubicBezTo>
                    <a:pt x="1219" y="1294"/>
                    <a:pt x="1335" y="1783"/>
                    <a:pt x="1360" y="2272"/>
                  </a:cubicBezTo>
                  <a:cubicBezTo>
                    <a:pt x="1393" y="2762"/>
                    <a:pt x="1319" y="3292"/>
                    <a:pt x="1468" y="3815"/>
                  </a:cubicBezTo>
                  <a:cubicBezTo>
                    <a:pt x="1601" y="4296"/>
                    <a:pt x="1891" y="4727"/>
                    <a:pt x="2281" y="5025"/>
                  </a:cubicBezTo>
                  <a:cubicBezTo>
                    <a:pt x="2330" y="5000"/>
                    <a:pt x="2380" y="4984"/>
                    <a:pt x="2422" y="4959"/>
                  </a:cubicBezTo>
                  <a:lnTo>
                    <a:pt x="2430" y="4959"/>
                  </a:lnTo>
                  <a:cubicBezTo>
                    <a:pt x="2057" y="4644"/>
                    <a:pt x="1791" y="4221"/>
                    <a:pt x="1684" y="3757"/>
                  </a:cubicBezTo>
                  <a:cubicBezTo>
                    <a:pt x="1568" y="3284"/>
                    <a:pt x="1634" y="2787"/>
                    <a:pt x="1609" y="2264"/>
                  </a:cubicBezTo>
                  <a:cubicBezTo>
                    <a:pt x="1576" y="1742"/>
                    <a:pt x="1443" y="1211"/>
                    <a:pt x="1128" y="772"/>
                  </a:cubicBezTo>
                  <a:cubicBezTo>
                    <a:pt x="871" y="424"/>
                    <a:pt x="506" y="175"/>
                    <a:pt x="1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64"/>
            <p:cNvSpPr/>
            <p:nvPr/>
          </p:nvSpPr>
          <p:spPr>
            <a:xfrm>
              <a:off x="8004785" y="2782814"/>
              <a:ext cx="186957" cy="448486"/>
            </a:xfrm>
            <a:custGeom>
              <a:avLst/>
              <a:gdLst/>
              <a:ahLst/>
              <a:cxnLst/>
              <a:rect l="l" t="t" r="r" b="b"/>
              <a:pathLst>
                <a:path w="2497" h="5990" extrusionOk="0">
                  <a:moveTo>
                    <a:pt x="1443" y="1"/>
                  </a:moveTo>
                  <a:cubicBezTo>
                    <a:pt x="1402" y="26"/>
                    <a:pt x="1352" y="59"/>
                    <a:pt x="1311" y="84"/>
                  </a:cubicBezTo>
                  <a:cubicBezTo>
                    <a:pt x="1617" y="382"/>
                    <a:pt x="1849" y="755"/>
                    <a:pt x="1982" y="1153"/>
                  </a:cubicBezTo>
                  <a:cubicBezTo>
                    <a:pt x="2148" y="1651"/>
                    <a:pt x="2123" y="2173"/>
                    <a:pt x="2057" y="2704"/>
                  </a:cubicBezTo>
                  <a:cubicBezTo>
                    <a:pt x="1990" y="3234"/>
                    <a:pt x="1966" y="3798"/>
                    <a:pt x="2024" y="4337"/>
                  </a:cubicBezTo>
                  <a:cubicBezTo>
                    <a:pt x="2057" y="4660"/>
                    <a:pt x="2106" y="4975"/>
                    <a:pt x="2181" y="5282"/>
                  </a:cubicBezTo>
                  <a:cubicBezTo>
                    <a:pt x="2098" y="5042"/>
                    <a:pt x="2040" y="4785"/>
                    <a:pt x="1999" y="4528"/>
                  </a:cubicBezTo>
                  <a:cubicBezTo>
                    <a:pt x="1916" y="4047"/>
                    <a:pt x="1849" y="3541"/>
                    <a:pt x="1675" y="3060"/>
                  </a:cubicBezTo>
                  <a:cubicBezTo>
                    <a:pt x="1501" y="2579"/>
                    <a:pt x="1269" y="2123"/>
                    <a:pt x="962" y="1725"/>
                  </a:cubicBezTo>
                  <a:cubicBezTo>
                    <a:pt x="805" y="1526"/>
                    <a:pt x="647" y="1327"/>
                    <a:pt x="457" y="1161"/>
                  </a:cubicBezTo>
                  <a:cubicBezTo>
                    <a:pt x="374" y="1070"/>
                    <a:pt x="274" y="987"/>
                    <a:pt x="175" y="904"/>
                  </a:cubicBezTo>
                  <a:cubicBezTo>
                    <a:pt x="166" y="896"/>
                    <a:pt x="150" y="879"/>
                    <a:pt x="133" y="871"/>
                  </a:cubicBezTo>
                  <a:cubicBezTo>
                    <a:pt x="83" y="896"/>
                    <a:pt x="42" y="929"/>
                    <a:pt x="1" y="962"/>
                  </a:cubicBezTo>
                  <a:cubicBezTo>
                    <a:pt x="25" y="979"/>
                    <a:pt x="50" y="1004"/>
                    <a:pt x="75" y="1029"/>
                  </a:cubicBezTo>
                  <a:cubicBezTo>
                    <a:pt x="166" y="1112"/>
                    <a:pt x="249" y="1195"/>
                    <a:pt x="332" y="1286"/>
                  </a:cubicBezTo>
                  <a:cubicBezTo>
                    <a:pt x="498" y="1460"/>
                    <a:pt x="647" y="1651"/>
                    <a:pt x="788" y="1850"/>
                  </a:cubicBezTo>
                  <a:cubicBezTo>
                    <a:pt x="1070" y="2248"/>
                    <a:pt x="1294" y="2679"/>
                    <a:pt x="1451" y="3135"/>
                  </a:cubicBezTo>
                  <a:cubicBezTo>
                    <a:pt x="1609" y="3591"/>
                    <a:pt x="1675" y="4072"/>
                    <a:pt x="1775" y="4569"/>
                  </a:cubicBezTo>
                  <a:cubicBezTo>
                    <a:pt x="1825" y="4809"/>
                    <a:pt x="1891" y="5058"/>
                    <a:pt x="1974" y="5299"/>
                  </a:cubicBezTo>
                  <a:cubicBezTo>
                    <a:pt x="2065" y="5539"/>
                    <a:pt x="2198" y="5763"/>
                    <a:pt x="2364" y="5962"/>
                  </a:cubicBezTo>
                  <a:lnTo>
                    <a:pt x="2372" y="5962"/>
                  </a:lnTo>
                  <a:cubicBezTo>
                    <a:pt x="2379" y="5976"/>
                    <a:pt x="2402" y="5989"/>
                    <a:pt x="2424" y="5989"/>
                  </a:cubicBezTo>
                  <a:cubicBezTo>
                    <a:pt x="2429" y="5989"/>
                    <a:pt x="2434" y="5988"/>
                    <a:pt x="2438" y="5987"/>
                  </a:cubicBezTo>
                  <a:cubicBezTo>
                    <a:pt x="2471" y="5979"/>
                    <a:pt x="2496" y="5937"/>
                    <a:pt x="2488" y="5904"/>
                  </a:cubicBezTo>
                  <a:cubicBezTo>
                    <a:pt x="2380" y="5382"/>
                    <a:pt x="2289" y="4851"/>
                    <a:pt x="2256" y="4320"/>
                  </a:cubicBezTo>
                  <a:cubicBezTo>
                    <a:pt x="2206" y="3790"/>
                    <a:pt x="2239" y="3267"/>
                    <a:pt x="2297" y="2728"/>
                  </a:cubicBezTo>
                  <a:cubicBezTo>
                    <a:pt x="2355" y="2198"/>
                    <a:pt x="2388" y="1617"/>
                    <a:pt x="2181" y="1087"/>
                  </a:cubicBezTo>
                  <a:cubicBezTo>
                    <a:pt x="2032" y="664"/>
                    <a:pt x="1775" y="291"/>
                    <a:pt x="14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64"/>
            <p:cNvSpPr/>
            <p:nvPr/>
          </p:nvSpPr>
          <p:spPr>
            <a:xfrm>
              <a:off x="8165536" y="2744330"/>
              <a:ext cx="88874" cy="474991"/>
            </a:xfrm>
            <a:custGeom>
              <a:avLst/>
              <a:gdLst/>
              <a:ahLst/>
              <a:cxnLst/>
              <a:rect l="l" t="t" r="r" b="b"/>
              <a:pathLst>
                <a:path w="1187" h="6344" extrusionOk="0">
                  <a:moveTo>
                    <a:pt x="142" y="1"/>
                  </a:moveTo>
                  <a:cubicBezTo>
                    <a:pt x="92" y="25"/>
                    <a:pt x="42" y="50"/>
                    <a:pt x="1" y="75"/>
                  </a:cubicBezTo>
                  <a:cubicBezTo>
                    <a:pt x="100" y="233"/>
                    <a:pt x="175" y="407"/>
                    <a:pt x="241" y="581"/>
                  </a:cubicBezTo>
                  <a:cubicBezTo>
                    <a:pt x="357" y="871"/>
                    <a:pt x="465" y="1186"/>
                    <a:pt x="565" y="1485"/>
                  </a:cubicBezTo>
                  <a:cubicBezTo>
                    <a:pt x="780" y="2090"/>
                    <a:pt x="930" y="2703"/>
                    <a:pt x="930" y="3334"/>
                  </a:cubicBezTo>
                  <a:cubicBezTo>
                    <a:pt x="930" y="3964"/>
                    <a:pt x="805" y="4602"/>
                    <a:pt x="813" y="5265"/>
                  </a:cubicBezTo>
                  <a:cubicBezTo>
                    <a:pt x="813" y="5622"/>
                    <a:pt x="855" y="5995"/>
                    <a:pt x="963" y="6343"/>
                  </a:cubicBezTo>
                  <a:cubicBezTo>
                    <a:pt x="1021" y="6318"/>
                    <a:pt x="1079" y="6294"/>
                    <a:pt x="1129" y="6269"/>
                  </a:cubicBezTo>
                  <a:cubicBezTo>
                    <a:pt x="1046" y="5945"/>
                    <a:pt x="1029" y="5605"/>
                    <a:pt x="1029" y="5265"/>
                  </a:cubicBezTo>
                  <a:cubicBezTo>
                    <a:pt x="1046" y="4635"/>
                    <a:pt x="1162" y="3997"/>
                    <a:pt x="1170" y="3334"/>
                  </a:cubicBezTo>
                  <a:cubicBezTo>
                    <a:pt x="1187" y="2670"/>
                    <a:pt x="1004" y="2015"/>
                    <a:pt x="780" y="1402"/>
                  </a:cubicBezTo>
                  <a:cubicBezTo>
                    <a:pt x="673" y="1103"/>
                    <a:pt x="548" y="805"/>
                    <a:pt x="424" y="506"/>
                  </a:cubicBezTo>
                  <a:cubicBezTo>
                    <a:pt x="349" y="332"/>
                    <a:pt x="258" y="150"/>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64"/>
            <p:cNvSpPr/>
            <p:nvPr/>
          </p:nvSpPr>
          <p:spPr>
            <a:xfrm>
              <a:off x="8266763" y="2688475"/>
              <a:ext cx="67086" cy="514075"/>
            </a:xfrm>
            <a:custGeom>
              <a:avLst/>
              <a:gdLst/>
              <a:ahLst/>
              <a:cxnLst/>
              <a:rect l="l" t="t" r="r" b="b"/>
              <a:pathLst>
                <a:path w="896" h="6866" extrusionOk="0">
                  <a:moveTo>
                    <a:pt x="133" y="0"/>
                  </a:moveTo>
                  <a:cubicBezTo>
                    <a:pt x="92" y="17"/>
                    <a:pt x="50" y="42"/>
                    <a:pt x="0" y="67"/>
                  </a:cubicBezTo>
                  <a:cubicBezTo>
                    <a:pt x="158" y="249"/>
                    <a:pt x="282" y="465"/>
                    <a:pt x="365" y="697"/>
                  </a:cubicBezTo>
                  <a:cubicBezTo>
                    <a:pt x="490" y="1012"/>
                    <a:pt x="556" y="1352"/>
                    <a:pt x="597" y="1700"/>
                  </a:cubicBezTo>
                  <a:cubicBezTo>
                    <a:pt x="655" y="2397"/>
                    <a:pt x="647" y="3101"/>
                    <a:pt x="548" y="3798"/>
                  </a:cubicBezTo>
                  <a:cubicBezTo>
                    <a:pt x="456" y="4486"/>
                    <a:pt x="257" y="5166"/>
                    <a:pt x="166" y="5887"/>
                  </a:cubicBezTo>
                  <a:cubicBezTo>
                    <a:pt x="133" y="6210"/>
                    <a:pt x="125" y="6534"/>
                    <a:pt x="175" y="6857"/>
                  </a:cubicBezTo>
                  <a:cubicBezTo>
                    <a:pt x="191" y="6849"/>
                    <a:pt x="208" y="6849"/>
                    <a:pt x="208" y="6849"/>
                  </a:cubicBezTo>
                  <a:cubicBezTo>
                    <a:pt x="208" y="6849"/>
                    <a:pt x="266" y="6849"/>
                    <a:pt x="365" y="6865"/>
                  </a:cubicBezTo>
                  <a:cubicBezTo>
                    <a:pt x="332" y="6550"/>
                    <a:pt x="349" y="6235"/>
                    <a:pt x="390" y="5912"/>
                  </a:cubicBezTo>
                  <a:cubicBezTo>
                    <a:pt x="481" y="5224"/>
                    <a:pt x="705" y="4544"/>
                    <a:pt x="788" y="3831"/>
                  </a:cubicBezTo>
                  <a:lnTo>
                    <a:pt x="788" y="3823"/>
                  </a:lnTo>
                  <a:cubicBezTo>
                    <a:pt x="879" y="3110"/>
                    <a:pt x="896" y="2388"/>
                    <a:pt x="805" y="1675"/>
                  </a:cubicBezTo>
                  <a:cubicBezTo>
                    <a:pt x="755" y="1319"/>
                    <a:pt x="680" y="962"/>
                    <a:pt x="531" y="622"/>
                  </a:cubicBezTo>
                  <a:cubicBezTo>
                    <a:pt x="440" y="398"/>
                    <a:pt x="299" y="183"/>
                    <a:pt x="1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64"/>
            <p:cNvSpPr/>
            <p:nvPr/>
          </p:nvSpPr>
          <p:spPr>
            <a:xfrm>
              <a:off x="8360504" y="2644375"/>
              <a:ext cx="242812" cy="572550"/>
            </a:xfrm>
            <a:custGeom>
              <a:avLst/>
              <a:gdLst/>
              <a:ahLst/>
              <a:cxnLst/>
              <a:rect l="l" t="t" r="r" b="b"/>
              <a:pathLst>
                <a:path w="3243" h="7647" extrusionOk="0">
                  <a:moveTo>
                    <a:pt x="216" y="1"/>
                  </a:moveTo>
                  <a:lnTo>
                    <a:pt x="216" y="1"/>
                  </a:lnTo>
                  <a:cubicBezTo>
                    <a:pt x="166" y="17"/>
                    <a:pt x="108" y="42"/>
                    <a:pt x="58" y="59"/>
                  </a:cubicBezTo>
                  <a:cubicBezTo>
                    <a:pt x="0" y="614"/>
                    <a:pt x="67" y="1186"/>
                    <a:pt x="266" y="1709"/>
                  </a:cubicBezTo>
                  <a:cubicBezTo>
                    <a:pt x="390" y="2074"/>
                    <a:pt x="589" y="2405"/>
                    <a:pt x="796" y="2712"/>
                  </a:cubicBezTo>
                  <a:cubicBezTo>
                    <a:pt x="1020" y="3019"/>
                    <a:pt x="1252" y="3309"/>
                    <a:pt x="1484" y="3599"/>
                  </a:cubicBezTo>
                  <a:cubicBezTo>
                    <a:pt x="1965" y="4163"/>
                    <a:pt x="2388" y="4760"/>
                    <a:pt x="2629" y="5448"/>
                  </a:cubicBezTo>
                  <a:cubicBezTo>
                    <a:pt x="2678" y="5564"/>
                    <a:pt x="2712" y="5688"/>
                    <a:pt x="2753" y="5813"/>
                  </a:cubicBezTo>
                  <a:cubicBezTo>
                    <a:pt x="2761" y="5829"/>
                    <a:pt x="2761" y="5854"/>
                    <a:pt x="2770" y="5871"/>
                  </a:cubicBezTo>
                  <a:cubicBezTo>
                    <a:pt x="2935" y="6426"/>
                    <a:pt x="3035" y="7007"/>
                    <a:pt x="3101" y="7587"/>
                  </a:cubicBezTo>
                  <a:cubicBezTo>
                    <a:pt x="3109" y="7617"/>
                    <a:pt x="3136" y="7646"/>
                    <a:pt x="3165" y="7646"/>
                  </a:cubicBezTo>
                  <a:cubicBezTo>
                    <a:pt x="3169" y="7646"/>
                    <a:pt x="3172" y="7646"/>
                    <a:pt x="3176" y="7645"/>
                  </a:cubicBezTo>
                  <a:cubicBezTo>
                    <a:pt x="3209" y="7645"/>
                    <a:pt x="3242" y="7620"/>
                    <a:pt x="3242" y="7579"/>
                  </a:cubicBezTo>
                  <a:lnTo>
                    <a:pt x="3234" y="7579"/>
                  </a:lnTo>
                  <a:cubicBezTo>
                    <a:pt x="3201" y="6833"/>
                    <a:pt x="3110" y="6078"/>
                    <a:pt x="2853" y="5365"/>
                  </a:cubicBezTo>
                  <a:cubicBezTo>
                    <a:pt x="2728" y="5009"/>
                    <a:pt x="2562" y="4660"/>
                    <a:pt x="2355" y="4345"/>
                  </a:cubicBezTo>
                  <a:cubicBezTo>
                    <a:pt x="2148" y="4022"/>
                    <a:pt x="1907" y="3732"/>
                    <a:pt x="1675" y="3450"/>
                  </a:cubicBezTo>
                  <a:cubicBezTo>
                    <a:pt x="1203" y="2878"/>
                    <a:pt x="722" y="2314"/>
                    <a:pt x="456" y="1634"/>
                  </a:cubicBezTo>
                  <a:cubicBezTo>
                    <a:pt x="257" y="1120"/>
                    <a:pt x="174" y="556"/>
                    <a:pt x="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64"/>
            <p:cNvSpPr/>
            <p:nvPr/>
          </p:nvSpPr>
          <p:spPr>
            <a:xfrm>
              <a:off x="8332576" y="2833503"/>
              <a:ext cx="92542" cy="384545"/>
            </a:xfrm>
            <a:custGeom>
              <a:avLst/>
              <a:gdLst/>
              <a:ahLst/>
              <a:cxnLst/>
              <a:rect l="l" t="t" r="r" b="b"/>
              <a:pathLst>
                <a:path w="1236" h="5136" extrusionOk="0">
                  <a:moveTo>
                    <a:pt x="886" y="1"/>
                  </a:moveTo>
                  <a:cubicBezTo>
                    <a:pt x="878" y="1"/>
                    <a:pt x="870" y="2"/>
                    <a:pt x="863" y="4"/>
                  </a:cubicBezTo>
                  <a:cubicBezTo>
                    <a:pt x="829" y="20"/>
                    <a:pt x="813" y="53"/>
                    <a:pt x="829" y="86"/>
                  </a:cubicBezTo>
                  <a:cubicBezTo>
                    <a:pt x="1028" y="625"/>
                    <a:pt x="1003" y="1206"/>
                    <a:pt x="921" y="1770"/>
                  </a:cubicBezTo>
                  <a:cubicBezTo>
                    <a:pt x="821" y="2333"/>
                    <a:pt x="688" y="2905"/>
                    <a:pt x="531" y="3461"/>
                  </a:cubicBezTo>
                  <a:cubicBezTo>
                    <a:pt x="448" y="3735"/>
                    <a:pt x="357" y="4016"/>
                    <a:pt x="266" y="4290"/>
                  </a:cubicBezTo>
                  <a:cubicBezTo>
                    <a:pt x="183" y="4547"/>
                    <a:pt x="75" y="4787"/>
                    <a:pt x="0" y="5061"/>
                  </a:cubicBezTo>
                  <a:cubicBezTo>
                    <a:pt x="58" y="5086"/>
                    <a:pt x="125" y="5111"/>
                    <a:pt x="191" y="5136"/>
                  </a:cubicBezTo>
                  <a:cubicBezTo>
                    <a:pt x="266" y="4879"/>
                    <a:pt x="382" y="4630"/>
                    <a:pt x="481" y="4365"/>
                  </a:cubicBezTo>
                  <a:cubicBezTo>
                    <a:pt x="572" y="4091"/>
                    <a:pt x="672" y="3809"/>
                    <a:pt x="755" y="3527"/>
                  </a:cubicBezTo>
                  <a:cubicBezTo>
                    <a:pt x="921" y="2963"/>
                    <a:pt x="1070" y="2400"/>
                    <a:pt x="1153" y="1803"/>
                  </a:cubicBezTo>
                  <a:cubicBezTo>
                    <a:pt x="1236" y="1222"/>
                    <a:pt x="1227" y="584"/>
                    <a:pt x="945" y="37"/>
                  </a:cubicBezTo>
                  <a:cubicBezTo>
                    <a:pt x="933" y="11"/>
                    <a:pt x="910" y="1"/>
                    <a:pt x="8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64"/>
            <p:cNvSpPr/>
            <p:nvPr/>
          </p:nvSpPr>
          <p:spPr>
            <a:xfrm>
              <a:off x="8368590" y="2951801"/>
              <a:ext cx="133498" cy="287960"/>
            </a:xfrm>
            <a:custGeom>
              <a:avLst/>
              <a:gdLst/>
              <a:ahLst/>
              <a:cxnLst/>
              <a:rect l="l" t="t" r="r" b="b"/>
              <a:pathLst>
                <a:path w="1783" h="3846" extrusionOk="0">
                  <a:moveTo>
                    <a:pt x="1705" y="0"/>
                  </a:moveTo>
                  <a:cubicBezTo>
                    <a:pt x="1685" y="0"/>
                    <a:pt x="1665" y="9"/>
                    <a:pt x="1650" y="24"/>
                  </a:cubicBezTo>
                  <a:cubicBezTo>
                    <a:pt x="1128" y="737"/>
                    <a:pt x="655" y="1491"/>
                    <a:pt x="324" y="2320"/>
                  </a:cubicBezTo>
                  <a:cubicBezTo>
                    <a:pt x="174" y="2743"/>
                    <a:pt x="58" y="3183"/>
                    <a:pt x="8" y="3630"/>
                  </a:cubicBezTo>
                  <a:cubicBezTo>
                    <a:pt x="8" y="3655"/>
                    <a:pt x="8" y="3680"/>
                    <a:pt x="0" y="3705"/>
                  </a:cubicBezTo>
                  <a:cubicBezTo>
                    <a:pt x="75" y="3746"/>
                    <a:pt x="141" y="3796"/>
                    <a:pt x="207" y="3846"/>
                  </a:cubicBezTo>
                  <a:cubicBezTo>
                    <a:pt x="257" y="3357"/>
                    <a:pt x="382" y="2876"/>
                    <a:pt x="556" y="2412"/>
                  </a:cubicBezTo>
                  <a:cubicBezTo>
                    <a:pt x="862" y="1599"/>
                    <a:pt x="1318" y="861"/>
                    <a:pt x="1766" y="98"/>
                  </a:cubicBezTo>
                  <a:lnTo>
                    <a:pt x="1766" y="107"/>
                  </a:lnTo>
                  <a:cubicBezTo>
                    <a:pt x="1783" y="73"/>
                    <a:pt x="1774" y="32"/>
                    <a:pt x="1750" y="15"/>
                  </a:cubicBezTo>
                  <a:cubicBezTo>
                    <a:pt x="1736" y="5"/>
                    <a:pt x="1720" y="0"/>
                    <a:pt x="17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64"/>
            <p:cNvSpPr/>
            <p:nvPr/>
          </p:nvSpPr>
          <p:spPr>
            <a:xfrm>
              <a:off x="8400186" y="3076838"/>
              <a:ext cx="168313" cy="195866"/>
            </a:xfrm>
            <a:custGeom>
              <a:avLst/>
              <a:gdLst/>
              <a:ahLst/>
              <a:cxnLst/>
              <a:rect l="l" t="t" r="r" b="b"/>
              <a:pathLst>
                <a:path w="2248" h="2616" extrusionOk="0">
                  <a:moveTo>
                    <a:pt x="2066" y="0"/>
                  </a:moveTo>
                  <a:cubicBezTo>
                    <a:pt x="1854" y="0"/>
                    <a:pt x="1652" y="100"/>
                    <a:pt x="1485" y="211"/>
                  </a:cubicBezTo>
                  <a:cubicBezTo>
                    <a:pt x="1286" y="352"/>
                    <a:pt x="1112" y="509"/>
                    <a:pt x="954" y="684"/>
                  </a:cubicBezTo>
                  <a:cubicBezTo>
                    <a:pt x="631" y="1032"/>
                    <a:pt x="391" y="1446"/>
                    <a:pt x="192" y="1877"/>
                  </a:cubicBezTo>
                  <a:cubicBezTo>
                    <a:pt x="117" y="2043"/>
                    <a:pt x="59" y="2209"/>
                    <a:pt x="1" y="2383"/>
                  </a:cubicBezTo>
                  <a:cubicBezTo>
                    <a:pt x="59" y="2458"/>
                    <a:pt x="117" y="2532"/>
                    <a:pt x="167" y="2615"/>
                  </a:cubicBezTo>
                  <a:cubicBezTo>
                    <a:pt x="233" y="2400"/>
                    <a:pt x="316" y="2184"/>
                    <a:pt x="407" y="1977"/>
                  </a:cubicBezTo>
                  <a:cubicBezTo>
                    <a:pt x="598" y="1562"/>
                    <a:pt x="838" y="1181"/>
                    <a:pt x="1129" y="841"/>
                  </a:cubicBezTo>
                  <a:cubicBezTo>
                    <a:pt x="1278" y="675"/>
                    <a:pt x="1435" y="518"/>
                    <a:pt x="1609" y="377"/>
                  </a:cubicBezTo>
                  <a:cubicBezTo>
                    <a:pt x="1769" y="249"/>
                    <a:pt x="1952" y="144"/>
                    <a:pt x="2151" y="144"/>
                  </a:cubicBezTo>
                  <a:cubicBezTo>
                    <a:pt x="2158" y="144"/>
                    <a:pt x="2166" y="144"/>
                    <a:pt x="2173" y="145"/>
                  </a:cubicBezTo>
                  <a:lnTo>
                    <a:pt x="2182" y="145"/>
                  </a:lnTo>
                  <a:cubicBezTo>
                    <a:pt x="2206" y="145"/>
                    <a:pt x="2231" y="128"/>
                    <a:pt x="2240" y="95"/>
                  </a:cubicBezTo>
                  <a:lnTo>
                    <a:pt x="2248" y="95"/>
                  </a:lnTo>
                  <a:cubicBezTo>
                    <a:pt x="2248" y="70"/>
                    <a:pt x="2240" y="53"/>
                    <a:pt x="2223" y="37"/>
                  </a:cubicBezTo>
                  <a:cubicBezTo>
                    <a:pt x="2215" y="29"/>
                    <a:pt x="2206" y="20"/>
                    <a:pt x="2190" y="12"/>
                  </a:cubicBezTo>
                  <a:cubicBezTo>
                    <a:pt x="2148" y="4"/>
                    <a:pt x="2107" y="0"/>
                    <a:pt x="20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64"/>
            <p:cNvSpPr/>
            <p:nvPr/>
          </p:nvSpPr>
          <p:spPr>
            <a:xfrm>
              <a:off x="8416957" y="3189371"/>
              <a:ext cx="182015" cy="127433"/>
            </a:xfrm>
            <a:custGeom>
              <a:avLst/>
              <a:gdLst/>
              <a:ahLst/>
              <a:cxnLst/>
              <a:rect l="l" t="t" r="r" b="b"/>
              <a:pathLst>
                <a:path w="2431" h="1702" extrusionOk="0">
                  <a:moveTo>
                    <a:pt x="1475" y="0"/>
                  </a:moveTo>
                  <a:cubicBezTo>
                    <a:pt x="1079" y="0"/>
                    <a:pt x="738" y="218"/>
                    <a:pt x="482" y="482"/>
                  </a:cubicBezTo>
                  <a:cubicBezTo>
                    <a:pt x="274" y="698"/>
                    <a:pt x="117" y="955"/>
                    <a:pt x="1" y="1237"/>
                  </a:cubicBezTo>
                  <a:cubicBezTo>
                    <a:pt x="26" y="1278"/>
                    <a:pt x="42" y="1328"/>
                    <a:pt x="59" y="1378"/>
                  </a:cubicBezTo>
                  <a:lnTo>
                    <a:pt x="92" y="1701"/>
                  </a:lnTo>
                  <a:cubicBezTo>
                    <a:pt x="109" y="1643"/>
                    <a:pt x="125" y="1585"/>
                    <a:pt x="142" y="1527"/>
                  </a:cubicBezTo>
                  <a:cubicBezTo>
                    <a:pt x="250" y="1204"/>
                    <a:pt x="432" y="897"/>
                    <a:pt x="656" y="648"/>
                  </a:cubicBezTo>
                  <a:cubicBezTo>
                    <a:pt x="888" y="408"/>
                    <a:pt x="1195" y="225"/>
                    <a:pt x="1518" y="225"/>
                  </a:cubicBezTo>
                  <a:cubicBezTo>
                    <a:pt x="1825" y="233"/>
                    <a:pt x="2165" y="424"/>
                    <a:pt x="2248" y="731"/>
                  </a:cubicBezTo>
                  <a:cubicBezTo>
                    <a:pt x="2261" y="765"/>
                    <a:pt x="2292" y="793"/>
                    <a:pt x="2330" y="793"/>
                  </a:cubicBezTo>
                  <a:cubicBezTo>
                    <a:pt x="2338" y="793"/>
                    <a:pt x="2347" y="792"/>
                    <a:pt x="2356" y="789"/>
                  </a:cubicBezTo>
                  <a:cubicBezTo>
                    <a:pt x="2405" y="781"/>
                    <a:pt x="2430" y="731"/>
                    <a:pt x="2422" y="689"/>
                  </a:cubicBezTo>
                  <a:cubicBezTo>
                    <a:pt x="2380" y="482"/>
                    <a:pt x="2248" y="308"/>
                    <a:pt x="2082" y="192"/>
                  </a:cubicBezTo>
                  <a:cubicBezTo>
                    <a:pt x="1916" y="76"/>
                    <a:pt x="1725" y="18"/>
                    <a:pt x="1518" y="1"/>
                  </a:cubicBezTo>
                  <a:cubicBezTo>
                    <a:pt x="1504" y="1"/>
                    <a:pt x="1489" y="0"/>
                    <a:pt x="1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64"/>
            <p:cNvSpPr/>
            <p:nvPr/>
          </p:nvSpPr>
          <p:spPr>
            <a:xfrm>
              <a:off x="8426915" y="3267313"/>
              <a:ext cx="163971" cy="102201"/>
            </a:xfrm>
            <a:custGeom>
              <a:avLst/>
              <a:gdLst/>
              <a:ahLst/>
              <a:cxnLst/>
              <a:rect l="l" t="t" r="r" b="b"/>
              <a:pathLst>
                <a:path w="2190" h="1365" extrusionOk="0">
                  <a:moveTo>
                    <a:pt x="1394" y="1"/>
                  </a:moveTo>
                  <a:cubicBezTo>
                    <a:pt x="1318" y="1"/>
                    <a:pt x="1243" y="8"/>
                    <a:pt x="1170" y="22"/>
                  </a:cubicBezTo>
                  <a:cubicBezTo>
                    <a:pt x="805" y="96"/>
                    <a:pt x="498" y="320"/>
                    <a:pt x="274" y="577"/>
                  </a:cubicBezTo>
                  <a:cubicBezTo>
                    <a:pt x="166" y="701"/>
                    <a:pt x="75" y="834"/>
                    <a:pt x="1" y="975"/>
                  </a:cubicBezTo>
                  <a:lnTo>
                    <a:pt x="50" y="1365"/>
                  </a:lnTo>
                  <a:cubicBezTo>
                    <a:pt x="158" y="1133"/>
                    <a:pt x="282" y="917"/>
                    <a:pt x="448" y="735"/>
                  </a:cubicBezTo>
                  <a:cubicBezTo>
                    <a:pt x="656" y="502"/>
                    <a:pt x="921" y="328"/>
                    <a:pt x="1219" y="262"/>
                  </a:cubicBezTo>
                  <a:cubicBezTo>
                    <a:pt x="1321" y="236"/>
                    <a:pt x="1426" y="222"/>
                    <a:pt x="1532" y="222"/>
                  </a:cubicBezTo>
                  <a:cubicBezTo>
                    <a:pt x="1729" y="222"/>
                    <a:pt x="1928" y="270"/>
                    <a:pt x="2106" y="378"/>
                  </a:cubicBezTo>
                  <a:cubicBezTo>
                    <a:pt x="2117" y="382"/>
                    <a:pt x="2127" y="384"/>
                    <a:pt x="2137" y="384"/>
                  </a:cubicBezTo>
                  <a:cubicBezTo>
                    <a:pt x="2151" y="384"/>
                    <a:pt x="2163" y="380"/>
                    <a:pt x="2173" y="370"/>
                  </a:cubicBezTo>
                  <a:cubicBezTo>
                    <a:pt x="2189" y="353"/>
                    <a:pt x="2189" y="320"/>
                    <a:pt x="2173" y="295"/>
                  </a:cubicBezTo>
                  <a:cubicBezTo>
                    <a:pt x="1970" y="99"/>
                    <a:pt x="1679" y="1"/>
                    <a:pt x="13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64"/>
            <p:cNvSpPr/>
            <p:nvPr/>
          </p:nvSpPr>
          <p:spPr>
            <a:xfrm>
              <a:off x="8435601" y="3356336"/>
              <a:ext cx="151542" cy="75921"/>
            </a:xfrm>
            <a:custGeom>
              <a:avLst/>
              <a:gdLst/>
              <a:ahLst/>
              <a:cxnLst/>
              <a:rect l="l" t="t" r="r" b="b"/>
              <a:pathLst>
                <a:path w="2024" h="1014" extrusionOk="0">
                  <a:moveTo>
                    <a:pt x="1280" y="1"/>
                  </a:moveTo>
                  <a:cubicBezTo>
                    <a:pt x="1258" y="1"/>
                    <a:pt x="1234" y="1"/>
                    <a:pt x="1211" y="2"/>
                  </a:cubicBezTo>
                  <a:cubicBezTo>
                    <a:pt x="946" y="10"/>
                    <a:pt x="664" y="109"/>
                    <a:pt x="448" y="275"/>
                  </a:cubicBezTo>
                  <a:cubicBezTo>
                    <a:pt x="274" y="408"/>
                    <a:pt x="125" y="565"/>
                    <a:pt x="1" y="731"/>
                  </a:cubicBezTo>
                  <a:lnTo>
                    <a:pt x="34" y="1013"/>
                  </a:lnTo>
                  <a:cubicBezTo>
                    <a:pt x="50" y="1005"/>
                    <a:pt x="59" y="988"/>
                    <a:pt x="67" y="980"/>
                  </a:cubicBezTo>
                  <a:cubicBezTo>
                    <a:pt x="224" y="789"/>
                    <a:pt x="399" y="615"/>
                    <a:pt x="589" y="474"/>
                  </a:cubicBezTo>
                  <a:cubicBezTo>
                    <a:pt x="780" y="333"/>
                    <a:pt x="996" y="267"/>
                    <a:pt x="1228" y="234"/>
                  </a:cubicBezTo>
                  <a:cubicBezTo>
                    <a:pt x="1468" y="201"/>
                    <a:pt x="1717" y="209"/>
                    <a:pt x="1974" y="201"/>
                  </a:cubicBezTo>
                  <a:cubicBezTo>
                    <a:pt x="1990" y="201"/>
                    <a:pt x="2015" y="184"/>
                    <a:pt x="2015" y="167"/>
                  </a:cubicBezTo>
                  <a:cubicBezTo>
                    <a:pt x="2024" y="134"/>
                    <a:pt x="2015" y="109"/>
                    <a:pt x="1982" y="101"/>
                  </a:cubicBezTo>
                  <a:cubicBezTo>
                    <a:pt x="1755" y="40"/>
                    <a:pt x="1527" y="1"/>
                    <a:pt x="12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64"/>
            <p:cNvSpPr/>
            <p:nvPr/>
          </p:nvSpPr>
          <p:spPr>
            <a:xfrm>
              <a:off x="8441815" y="3438620"/>
              <a:ext cx="131027" cy="40806"/>
            </a:xfrm>
            <a:custGeom>
              <a:avLst/>
              <a:gdLst/>
              <a:ahLst/>
              <a:cxnLst/>
              <a:rect l="l" t="t" r="r" b="b"/>
              <a:pathLst>
                <a:path w="1750" h="545" extrusionOk="0">
                  <a:moveTo>
                    <a:pt x="968" y="1"/>
                  </a:moveTo>
                  <a:cubicBezTo>
                    <a:pt x="768" y="1"/>
                    <a:pt x="567" y="31"/>
                    <a:pt x="374" y="97"/>
                  </a:cubicBezTo>
                  <a:cubicBezTo>
                    <a:pt x="241" y="138"/>
                    <a:pt x="117" y="204"/>
                    <a:pt x="1" y="287"/>
                  </a:cubicBezTo>
                  <a:lnTo>
                    <a:pt x="34" y="544"/>
                  </a:lnTo>
                  <a:cubicBezTo>
                    <a:pt x="158" y="453"/>
                    <a:pt x="307" y="378"/>
                    <a:pt x="457" y="329"/>
                  </a:cubicBezTo>
                  <a:cubicBezTo>
                    <a:pt x="673" y="252"/>
                    <a:pt x="905" y="222"/>
                    <a:pt x="1143" y="222"/>
                  </a:cubicBezTo>
                  <a:cubicBezTo>
                    <a:pt x="1317" y="222"/>
                    <a:pt x="1493" y="238"/>
                    <a:pt x="1667" y="262"/>
                  </a:cubicBezTo>
                  <a:cubicBezTo>
                    <a:pt x="1700" y="262"/>
                    <a:pt x="1725" y="246"/>
                    <a:pt x="1733" y="221"/>
                  </a:cubicBezTo>
                  <a:cubicBezTo>
                    <a:pt x="1750" y="188"/>
                    <a:pt x="1733" y="155"/>
                    <a:pt x="1700" y="138"/>
                  </a:cubicBezTo>
                  <a:cubicBezTo>
                    <a:pt x="1473" y="50"/>
                    <a:pt x="1222" y="1"/>
                    <a:pt x="9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64"/>
            <p:cNvSpPr/>
            <p:nvPr/>
          </p:nvSpPr>
          <p:spPr>
            <a:xfrm>
              <a:off x="8450500" y="3505856"/>
              <a:ext cx="119272" cy="46196"/>
            </a:xfrm>
            <a:custGeom>
              <a:avLst/>
              <a:gdLst/>
              <a:ahLst/>
              <a:cxnLst/>
              <a:rect l="l" t="t" r="r" b="b"/>
              <a:pathLst>
                <a:path w="1593" h="617" extrusionOk="0">
                  <a:moveTo>
                    <a:pt x="1034" y="0"/>
                  </a:moveTo>
                  <a:cubicBezTo>
                    <a:pt x="955" y="0"/>
                    <a:pt x="875" y="7"/>
                    <a:pt x="797" y="19"/>
                  </a:cubicBezTo>
                  <a:cubicBezTo>
                    <a:pt x="548" y="44"/>
                    <a:pt x="299" y="144"/>
                    <a:pt x="83" y="276"/>
                  </a:cubicBezTo>
                  <a:cubicBezTo>
                    <a:pt x="50" y="293"/>
                    <a:pt x="25" y="310"/>
                    <a:pt x="1" y="334"/>
                  </a:cubicBezTo>
                  <a:lnTo>
                    <a:pt x="34" y="616"/>
                  </a:lnTo>
                  <a:cubicBezTo>
                    <a:pt x="92" y="567"/>
                    <a:pt x="150" y="525"/>
                    <a:pt x="216" y="484"/>
                  </a:cubicBezTo>
                  <a:cubicBezTo>
                    <a:pt x="500" y="301"/>
                    <a:pt x="837" y="194"/>
                    <a:pt x="1179" y="194"/>
                  </a:cubicBezTo>
                  <a:cubicBezTo>
                    <a:pt x="1287" y="194"/>
                    <a:pt x="1394" y="205"/>
                    <a:pt x="1501" y="227"/>
                  </a:cubicBezTo>
                  <a:lnTo>
                    <a:pt x="1510" y="227"/>
                  </a:lnTo>
                  <a:cubicBezTo>
                    <a:pt x="1543" y="227"/>
                    <a:pt x="1576" y="218"/>
                    <a:pt x="1584" y="185"/>
                  </a:cubicBezTo>
                  <a:cubicBezTo>
                    <a:pt x="1592" y="160"/>
                    <a:pt x="1584" y="119"/>
                    <a:pt x="1551" y="102"/>
                  </a:cubicBezTo>
                  <a:cubicBezTo>
                    <a:pt x="1390" y="33"/>
                    <a:pt x="1213" y="0"/>
                    <a:pt x="10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64"/>
            <p:cNvSpPr/>
            <p:nvPr/>
          </p:nvSpPr>
          <p:spPr>
            <a:xfrm>
              <a:off x="8459185" y="3571669"/>
              <a:ext cx="71503" cy="46795"/>
            </a:xfrm>
            <a:custGeom>
              <a:avLst/>
              <a:gdLst/>
              <a:ahLst/>
              <a:cxnLst/>
              <a:rect l="l" t="t" r="r" b="b"/>
              <a:pathLst>
                <a:path w="955" h="625" extrusionOk="0">
                  <a:moveTo>
                    <a:pt x="875" y="1"/>
                  </a:moveTo>
                  <a:cubicBezTo>
                    <a:pt x="868" y="1"/>
                    <a:pt x="862" y="1"/>
                    <a:pt x="855" y="3"/>
                  </a:cubicBezTo>
                  <a:lnTo>
                    <a:pt x="846" y="3"/>
                  </a:lnTo>
                  <a:cubicBezTo>
                    <a:pt x="714" y="52"/>
                    <a:pt x="581" y="102"/>
                    <a:pt x="457" y="160"/>
                  </a:cubicBezTo>
                  <a:cubicBezTo>
                    <a:pt x="332" y="210"/>
                    <a:pt x="208" y="276"/>
                    <a:pt x="84" y="334"/>
                  </a:cubicBezTo>
                  <a:cubicBezTo>
                    <a:pt x="50" y="343"/>
                    <a:pt x="26" y="359"/>
                    <a:pt x="1" y="376"/>
                  </a:cubicBezTo>
                  <a:lnTo>
                    <a:pt x="26" y="625"/>
                  </a:lnTo>
                  <a:cubicBezTo>
                    <a:pt x="84" y="600"/>
                    <a:pt x="142" y="575"/>
                    <a:pt x="191" y="550"/>
                  </a:cubicBezTo>
                  <a:cubicBezTo>
                    <a:pt x="316" y="484"/>
                    <a:pt x="440" y="426"/>
                    <a:pt x="556" y="351"/>
                  </a:cubicBezTo>
                  <a:cubicBezTo>
                    <a:pt x="681" y="285"/>
                    <a:pt x="805" y="210"/>
                    <a:pt x="913" y="127"/>
                  </a:cubicBezTo>
                  <a:cubicBezTo>
                    <a:pt x="938" y="110"/>
                    <a:pt x="954" y="77"/>
                    <a:pt x="938" y="52"/>
                  </a:cubicBezTo>
                  <a:cubicBezTo>
                    <a:pt x="931" y="18"/>
                    <a:pt x="906"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64"/>
            <p:cNvSpPr/>
            <p:nvPr/>
          </p:nvSpPr>
          <p:spPr>
            <a:xfrm>
              <a:off x="8493327" y="3643396"/>
              <a:ext cx="58475" cy="41479"/>
            </a:xfrm>
            <a:custGeom>
              <a:avLst/>
              <a:gdLst/>
              <a:ahLst/>
              <a:cxnLst/>
              <a:rect l="l" t="t" r="r" b="b"/>
              <a:pathLst>
                <a:path w="781" h="554" extrusionOk="0">
                  <a:moveTo>
                    <a:pt x="86" y="1"/>
                  </a:moveTo>
                  <a:cubicBezTo>
                    <a:pt x="71" y="1"/>
                    <a:pt x="57" y="5"/>
                    <a:pt x="42" y="15"/>
                  </a:cubicBezTo>
                  <a:cubicBezTo>
                    <a:pt x="9" y="31"/>
                    <a:pt x="1" y="81"/>
                    <a:pt x="26" y="114"/>
                  </a:cubicBezTo>
                  <a:cubicBezTo>
                    <a:pt x="108" y="247"/>
                    <a:pt x="233" y="338"/>
                    <a:pt x="374" y="421"/>
                  </a:cubicBezTo>
                  <a:cubicBezTo>
                    <a:pt x="490" y="487"/>
                    <a:pt x="622" y="537"/>
                    <a:pt x="763" y="554"/>
                  </a:cubicBezTo>
                  <a:lnTo>
                    <a:pt x="780" y="380"/>
                  </a:lnTo>
                  <a:cubicBezTo>
                    <a:pt x="681" y="313"/>
                    <a:pt x="581" y="263"/>
                    <a:pt x="490" y="205"/>
                  </a:cubicBezTo>
                  <a:cubicBezTo>
                    <a:pt x="365" y="139"/>
                    <a:pt x="258" y="64"/>
                    <a:pt x="117" y="6"/>
                  </a:cubicBezTo>
                  <a:cubicBezTo>
                    <a:pt x="106" y="3"/>
                    <a:pt x="96" y="1"/>
                    <a:pt x="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64"/>
            <p:cNvSpPr/>
            <p:nvPr/>
          </p:nvSpPr>
          <p:spPr>
            <a:xfrm>
              <a:off x="8472887" y="3692662"/>
              <a:ext cx="54058" cy="41255"/>
            </a:xfrm>
            <a:custGeom>
              <a:avLst/>
              <a:gdLst/>
              <a:ahLst/>
              <a:cxnLst/>
              <a:rect l="l" t="t" r="r" b="b"/>
              <a:pathLst>
                <a:path w="722" h="551" extrusionOk="0">
                  <a:moveTo>
                    <a:pt x="665" y="0"/>
                  </a:moveTo>
                  <a:cubicBezTo>
                    <a:pt x="659" y="0"/>
                    <a:pt x="653" y="1"/>
                    <a:pt x="647" y="3"/>
                  </a:cubicBezTo>
                  <a:cubicBezTo>
                    <a:pt x="415" y="78"/>
                    <a:pt x="216" y="186"/>
                    <a:pt x="0" y="294"/>
                  </a:cubicBezTo>
                  <a:lnTo>
                    <a:pt x="33" y="551"/>
                  </a:lnTo>
                  <a:cubicBezTo>
                    <a:pt x="42" y="551"/>
                    <a:pt x="58" y="542"/>
                    <a:pt x="66" y="542"/>
                  </a:cubicBezTo>
                  <a:cubicBezTo>
                    <a:pt x="299" y="426"/>
                    <a:pt x="531" y="294"/>
                    <a:pt x="705" y="95"/>
                  </a:cubicBezTo>
                  <a:cubicBezTo>
                    <a:pt x="721" y="78"/>
                    <a:pt x="721" y="53"/>
                    <a:pt x="721" y="37"/>
                  </a:cubicBezTo>
                  <a:cubicBezTo>
                    <a:pt x="709" y="11"/>
                    <a:pt x="686" y="0"/>
                    <a:pt x="6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64"/>
            <p:cNvSpPr/>
            <p:nvPr/>
          </p:nvSpPr>
          <p:spPr>
            <a:xfrm>
              <a:off x="8482171" y="3763042"/>
              <a:ext cx="62743" cy="45972"/>
            </a:xfrm>
            <a:custGeom>
              <a:avLst/>
              <a:gdLst/>
              <a:ahLst/>
              <a:cxnLst/>
              <a:rect l="l" t="t" r="r" b="b"/>
              <a:pathLst>
                <a:path w="838" h="614" extrusionOk="0">
                  <a:moveTo>
                    <a:pt x="838" y="0"/>
                  </a:moveTo>
                  <a:lnTo>
                    <a:pt x="838" y="0"/>
                  </a:lnTo>
                  <a:cubicBezTo>
                    <a:pt x="573" y="83"/>
                    <a:pt x="332" y="199"/>
                    <a:pt x="92" y="324"/>
                  </a:cubicBezTo>
                  <a:cubicBezTo>
                    <a:pt x="67" y="332"/>
                    <a:pt x="34" y="349"/>
                    <a:pt x="0" y="365"/>
                  </a:cubicBezTo>
                  <a:lnTo>
                    <a:pt x="34" y="614"/>
                  </a:lnTo>
                  <a:cubicBezTo>
                    <a:pt x="92" y="589"/>
                    <a:pt x="141" y="564"/>
                    <a:pt x="199" y="539"/>
                  </a:cubicBezTo>
                  <a:cubicBezTo>
                    <a:pt x="324" y="481"/>
                    <a:pt x="448" y="423"/>
                    <a:pt x="564" y="349"/>
                  </a:cubicBezTo>
                  <a:cubicBezTo>
                    <a:pt x="655" y="307"/>
                    <a:pt x="738" y="257"/>
                    <a:pt x="821" y="199"/>
                  </a:cubicBezTo>
                  <a:lnTo>
                    <a:pt x="8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64"/>
            <p:cNvSpPr/>
            <p:nvPr/>
          </p:nvSpPr>
          <p:spPr>
            <a:xfrm>
              <a:off x="8490257" y="3830727"/>
              <a:ext cx="49116" cy="41629"/>
            </a:xfrm>
            <a:custGeom>
              <a:avLst/>
              <a:gdLst/>
              <a:ahLst/>
              <a:cxnLst/>
              <a:rect l="l" t="t" r="r" b="b"/>
              <a:pathLst>
                <a:path w="656" h="556" extrusionOk="0">
                  <a:moveTo>
                    <a:pt x="655" y="0"/>
                  </a:moveTo>
                  <a:lnTo>
                    <a:pt x="647" y="8"/>
                  </a:lnTo>
                  <a:cubicBezTo>
                    <a:pt x="423" y="100"/>
                    <a:pt x="207" y="199"/>
                    <a:pt x="0" y="299"/>
                  </a:cubicBezTo>
                  <a:lnTo>
                    <a:pt x="33" y="556"/>
                  </a:lnTo>
                  <a:cubicBezTo>
                    <a:pt x="232" y="448"/>
                    <a:pt x="440" y="348"/>
                    <a:pt x="639" y="232"/>
                  </a:cubicBezTo>
                  <a:lnTo>
                    <a:pt x="6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64"/>
            <p:cNvSpPr/>
            <p:nvPr/>
          </p:nvSpPr>
          <p:spPr>
            <a:xfrm>
              <a:off x="8450500" y="2648718"/>
              <a:ext cx="235324" cy="686057"/>
            </a:xfrm>
            <a:custGeom>
              <a:avLst/>
              <a:gdLst/>
              <a:ahLst/>
              <a:cxnLst/>
              <a:rect l="l" t="t" r="r" b="b"/>
              <a:pathLst>
                <a:path w="3143" h="9163" extrusionOk="0">
                  <a:moveTo>
                    <a:pt x="50" y="1"/>
                  </a:moveTo>
                  <a:lnTo>
                    <a:pt x="50" y="1"/>
                  </a:lnTo>
                  <a:cubicBezTo>
                    <a:pt x="1" y="581"/>
                    <a:pt x="17" y="1178"/>
                    <a:pt x="183" y="1750"/>
                  </a:cubicBezTo>
                  <a:cubicBezTo>
                    <a:pt x="465" y="2720"/>
                    <a:pt x="1078" y="3508"/>
                    <a:pt x="1601" y="4304"/>
                  </a:cubicBezTo>
                  <a:cubicBezTo>
                    <a:pt x="1866" y="4710"/>
                    <a:pt x="2107" y="5116"/>
                    <a:pt x="2281" y="5556"/>
                  </a:cubicBezTo>
                  <a:cubicBezTo>
                    <a:pt x="2463" y="5995"/>
                    <a:pt x="2604" y="6451"/>
                    <a:pt x="2695" y="6916"/>
                  </a:cubicBezTo>
                  <a:cubicBezTo>
                    <a:pt x="2844" y="7653"/>
                    <a:pt x="2919" y="8408"/>
                    <a:pt x="2969" y="9154"/>
                  </a:cubicBezTo>
                  <a:cubicBezTo>
                    <a:pt x="3016" y="9154"/>
                    <a:pt x="3072" y="9162"/>
                    <a:pt x="3135" y="9162"/>
                  </a:cubicBezTo>
                  <a:lnTo>
                    <a:pt x="3135" y="9162"/>
                  </a:lnTo>
                  <a:cubicBezTo>
                    <a:pt x="3118" y="8400"/>
                    <a:pt x="3068" y="7629"/>
                    <a:pt x="2919" y="6874"/>
                  </a:cubicBezTo>
                  <a:cubicBezTo>
                    <a:pt x="2828" y="6393"/>
                    <a:pt x="2695" y="5921"/>
                    <a:pt x="2504" y="5465"/>
                  </a:cubicBezTo>
                  <a:cubicBezTo>
                    <a:pt x="2322" y="5000"/>
                    <a:pt x="2065" y="4577"/>
                    <a:pt x="1791" y="4179"/>
                  </a:cubicBezTo>
                  <a:cubicBezTo>
                    <a:pt x="1261" y="3367"/>
                    <a:pt x="656" y="2604"/>
                    <a:pt x="382" y="1692"/>
                  </a:cubicBezTo>
                  <a:cubicBezTo>
                    <a:pt x="233" y="1162"/>
                    <a:pt x="200" y="606"/>
                    <a:pt x="224" y="42"/>
                  </a:cubicBezTo>
                  <a:cubicBezTo>
                    <a:pt x="166" y="34"/>
                    <a:pt x="108" y="17"/>
                    <a:pt x="50" y="1"/>
                  </a:cubicBezTo>
                  <a:close/>
                  <a:moveTo>
                    <a:pt x="3135" y="9162"/>
                  </a:moveTo>
                  <a:cubicBezTo>
                    <a:pt x="3135" y="9162"/>
                    <a:pt x="3135" y="9162"/>
                    <a:pt x="3135" y="9162"/>
                  </a:cubicBezTo>
                  <a:lnTo>
                    <a:pt x="3143" y="9162"/>
                  </a:lnTo>
                  <a:cubicBezTo>
                    <a:pt x="3140" y="9162"/>
                    <a:pt x="3137" y="9162"/>
                    <a:pt x="3135" y="916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64"/>
            <p:cNvSpPr/>
            <p:nvPr/>
          </p:nvSpPr>
          <p:spPr>
            <a:xfrm>
              <a:off x="8556669" y="2679790"/>
              <a:ext cx="206798" cy="655584"/>
            </a:xfrm>
            <a:custGeom>
              <a:avLst/>
              <a:gdLst/>
              <a:ahLst/>
              <a:cxnLst/>
              <a:rect l="l" t="t" r="r" b="b"/>
              <a:pathLst>
                <a:path w="2762" h="8756" extrusionOk="0">
                  <a:moveTo>
                    <a:pt x="0" y="0"/>
                  </a:moveTo>
                  <a:lnTo>
                    <a:pt x="0" y="0"/>
                  </a:lnTo>
                  <a:cubicBezTo>
                    <a:pt x="34" y="390"/>
                    <a:pt x="100" y="780"/>
                    <a:pt x="199" y="1153"/>
                  </a:cubicBezTo>
                  <a:cubicBezTo>
                    <a:pt x="473" y="2131"/>
                    <a:pt x="946" y="3027"/>
                    <a:pt x="1310" y="3939"/>
                  </a:cubicBezTo>
                  <a:cubicBezTo>
                    <a:pt x="1692" y="4851"/>
                    <a:pt x="1990" y="5796"/>
                    <a:pt x="2222" y="6758"/>
                  </a:cubicBezTo>
                  <a:cubicBezTo>
                    <a:pt x="2388" y="7413"/>
                    <a:pt x="2513" y="8084"/>
                    <a:pt x="2604" y="8756"/>
                  </a:cubicBezTo>
                  <a:lnTo>
                    <a:pt x="2761" y="8756"/>
                  </a:lnTo>
                  <a:cubicBezTo>
                    <a:pt x="2695" y="8068"/>
                    <a:pt x="2587" y="7388"/>
                    <a:pt x="2430" y="6708"/>
                  </a:cubicBezTo>
                  <a:cubicBezTo>
                    <a:pt x="2222" y="5729"/>
                    <a:pt x="1916" y="4776"/>
                    <a:pt x="1543" y="3847"/>
                  </a:cubicBezTo>
                  <a:cubicBezTo>
                    <a:pt x="1161" y="2919"/>
                    <a:pt x="689" y="2040"/>
                    <a:pt x="415" y="1095"/>
                  </a:cubicBezTo>
                  <a:cubicBezTo>
                    <a:pt x="307" y="763"/>
                    <a:pt x="241" y="423"/>
                    <a:pt x="199" y="75"/>
                  </a:cubicBezTo>
                  <a:cubicBezTo>
                    <a:pt x="133" y="50"/>
                    <a:pt x="67" y="25"/>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64"/>
            <p:cNvSpPr/>
            <p:nvPr/>
          </p:nvSpPr>
          <p:spPr>
            <a:xfrm>
              <a:off x="8650409" y="2717675"/>
              <a:ext cx="184411" cy="617698"/>
            </a:xfrm>
            <a:custGeom>
              <a:avLst/>
              <a:gdLst/>
              <a:ahLst/>
              <a:cxnLst/>
              <a:rect l="l" t="t" r="r" b="b"/>
              <a:pathLst>
                <a:path w="2463" h="8250" extrusionOk="0">
                  <a:moveTo>
                    <a:pt x="0" y="0"/>
                  </a:moveTo>
                  <a:lnTo>
                    <a:pt x="0" y="0"/>
                  </a:lnTo>
                  <a:cubicBezTo>
                    <a:pt x="42" y="124"/>
                    <a:pt x="92" y="257"/>
                    <a:pt x="141" y="381"/>
                  </a:cubicBezTo>
                  <a:cubicBezTo>
                    <a:pt x="539" y="1352"/>
                    <a:pt x="1037" y="2272"/>
                    <a:pt x="1385" y="3242"/>
                  </a:cubicBezTo>
                  <a:cubicBezTo>
                    <a:pt x="1750" y="4204"/>
                    <a:pt x="1982" y="5215"/>
                    <a:pt x="2123" y="6243"/>
                  </a:cubicBezTo>
                  <a:cubicBezTo>
                    <a:pt x="2214" y="6907"/>
                    <a:pt x="2272" y="7578"/>
                    <a:pt x="2297" y="8250"/>
                  </a:cubicBezTo>
                  <a:lnTo>
                    <a:pt x="2463" y="8250"/>
                  </a:lnTo>
                  <a:cubicBezTo>
                    <a:pt x="2463" y="7570"/>
                    <a:pt x="2421" y="6890"/>
                    <a:pt x="2338" y="6218"/>
                  </a:cubicBezTo>
                  <a:cubicBezTo>
                    <a:pt x="2214" y="5174"/>
                    <a:pt x="1974" y="4146"/>
                    <a:pt x="1617" y="3159"/>
                  </a:cubicBezTo>
                  <a:cubicBezTo>
                    <a:pt x="1534" y="2935"/>
                    <a:pt x="1443" y="2711"/>
                    <a:pt x="1352" y="2496"/>
                  </a:cubicBezTo>
                  <a:cubicBezTo>
                    <a:pt x="1294" y="2363"/>
                    <a:pt x="1236" y="2239"/>
                    <a:pt x="1186" y="2114"/>
                  </a:cubicBezTo>
                  <a:cubicBezTo>
                    <a:pt x="904" y="1509"/>
                    <a:pt x="606" y="912"/>
                    <a:pt x="349" y="299"/>
                  </a:cubicBezTo>
                  <a:cubicBezTo>
                    <a:pt x="324" y="241"/>
                    <a:pt x="299" y="182"/>
                    <a:pt x="282" y="133"/>
                  </a:cubicBezTo>
                  <a:cubicBezTo>
                    <a:pt x="191" y="83"/>
                    <a:pt x="92" y="42"/>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64"/>
            <p:cNvSpPr/>
            <p:nvPr/>
          </p:nvSpPr>
          <p:spPr>
            <a:xfrm>
              <a:off x="8725506" y="2756159"/>
              <a:ext cx="27403" cy="156484"/>
            </a:xfrm>
            <a:custGeom>
              <a:avLst/>
              <a:gdLst/>
              <a:ahLst/>
              <a:cxnLst/>
              <a:rect l="l" t="t" r="r" b="b"/>
              <a:pathLst>
                <a:path w="366" h="2090" extrusionOk="0">
                  <a:moveTo>
                    <a:pt x="1" y="0"/>
                  </a:moveTo>
                  <a:lnTo>
                    <a:pt x="100" y="779"/>
                  </a:lnTo>
                  <a:cubicBezTo>
                    <a:pt x="133" y="1053"/>
                    <a:pt x="158" y="1327"/>
                    <a:pt x="175" y="1609"/>
                  </a:cubicBezTo>
                  <a:cubicBezTo>
                    <a:pt x="191" y="1741"/>
                    <a:pt x="200" y="1882"/>
                    <a:pt x="200" y="2015"/>
                  </a:cubicBezTo>
                  <a:cubicBezTo>
                    <a:pt x="200" y="2056"/>
                    <a:pt x="233" y="2089"/>
                    <a:pt x="266" y="2089"/>
                  </a:cubicBezTo>
                  <a:cubicBezTo>
                    <a:pt x="307" y="2089"/>
                    <a:pt x="340" y="2065"/>
                    <a:pt x="340" y="2023"/>
                  </a:cubicBezTo>
                  <a:cubicBezTo>
                    <a:pt x="340" y="2007"/>
                    <a:pt x="349" y="1990"/>
                    <a:pt x="349" y="1982"/>
                  </a:cubicBezTo>
                  <a:lnTo>
                    <a:pt x="340" y="1982"/>
                  </a:lnTo>
                  <a:cubicBezTo>
                    <a:pt x="365" y="1567"/>
                    <a:pt x="357" y="1161"/>
                    <a:pt x="324" y="755"/>
                  </a:cubicBezTo>
                  <a:cubicBezTo>
                    <a:pt x="307" y="556"/>
                    <a:pt x="282" y="357"/>
                    <a:pt x="266" y="149"/>
                  </a:cubicBezTo>
                  <a:cubicBezTo>
                    <a:pt x="175" y="100"/>
                    <a:pt x="92" y="50"/>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64"/>
            <p:cNvSpPr/>
            <p:nvPr/>
          </p:nvSpPr>
          <p:spPr>
            <a:xfrm>
              <a:off x="8832873" y="2832454"/>
              <a:ext cx="81461" cy="502320"/>
            </a:xfrm>
            <a:custGeom>
              <a:avLst/>
              <a:gdLst/>
              <a:ahLst/>
              <a:cxnLst/>
              <a:rect l="l" t="t" r="r" b="b"/>
              <a:pathLst>
                <a:path w="1088" h="6709" extrusionOk="0">
                  <a:moveTo>
                    <a:pt x="109" y="1"/>
                  </a:moveTo>
                  <a:cubicBezTo>
                    <a:pt x="51" y="697"/>
                    <a:pt x="1" y="1394"/>
                    <a:pt x="34" y="2090"/>
                  </a:cubicBezTo>
                  <a:cubicBezTo>
                    <a:pt x="67" y="3118"/>
                    <a:pt x="200" y="4146"/>
                    <a:pt x="440" y="5141"/>
                  </a:cubicBezTo>
                  <a:cubicBezTo>
                    <a:pt x="556" y="5672"/>
                    <a:pt x="714" y="6194"/>
                    <a:pt x="905" y="6708"/>
                  </a:cubicBezTo>
                  <a:cubicBezTo>
                    <a:pt x="963" y="6700"/>
                    <a:pt x="1021" y="6700"/>
                    <a:pt x="1087" y="6700"/>
                  </a:cubicBezTo>
                  <a:cubicBezTo>
                    <a:pt x="913" y="6170"/>
                    <a:pt x="764" y="5639"/>
                    <a:pt x="639" y="5092"/>
                  </a:cubicBezTo>
                  <a:cubicBezTo>
                    <a:pt x="424" y="4105"/>
                    <a:pt x="299" y="3102"/>
                    <a:pt x="275" y="2090"/>
                  </a:cubicBezTo>
                  <a:cubicBezTo>
                    <a:pt x="258" y="1452"/>
                    <a:pt x="291" y="813"/>
                    <a:pt x="341" y="175"/>
                  </a:cubicBezTo>
                  <a:cubicBezTo>
                    <a:pt x="266" y="117"/>
                    <a:pt x="192" y="59"/>
                    <a:pt x="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64"/>
            <p:cNvSpPr/>
            <p:nvPr/>
          </p:nvSpPr>
          <p:spPr>
            <a:xfrm>
              <a:off x="8951471" y="2963481"/>
              <a:ext cx="44175" cy="368822"/>
            </a:xfrm>
            <a:custGeom>
              <a:avLst/>
              <a:gdLst/>
              <a:ahLst/>
              <a:cxnLst/>
              <a:rect l="l" t="t" r="r" b="b"/>
              <a:pathLst>
                <a:path w="590" h="4926" extrusionOk="0">
                  <a:moveTo>
                    <a:pt x="407" y="0"/>
                  </a:moveTo>
                  <a:cubicBezTo>
                    <a:pt x="390" y="75"/>
                    <a:pt x="374" y="150"/>
                    <a:pt x="365" y="216"/>
                  </a:cubicBezTo>
                  <a:cubicBezTo>
                    <a:pt x="158" y="1227"/>
                    <a:pt x="1" y="2272"/>
                    <a:pt x="75" y="3317"/>
                  </a:cubicBezTo>
                  <a:cubicBezTo>
                    <a:pt x="100" y="3856"/>
                    <a:pt x="183" y="4395"/>
                    <a:pt x="324" y="4925"/>
                  </a:cubicBezTo>
                  <a:cubicBezTo>
                    <a:pt x="382" y="4925"/>
                    <a:pt x="440" y="4925"/>
                    <a:pt x="498" y="4917"/>
                  </a:cubicBezTo>
                  <a:cubicBezTo>
                    <a:pt x="374" y="4386"/>
                    <a:pt x="299" y="3847"/>
                    <a:pt x="274" y="3309"/>
                  </a:cubicBezTo>
                  <a:cubicBezTo>
                    <a:pt x="208" y="2289"/>
                    <a:pt x="374" y="1269"/>
                    <a:pt x="581" y="257"/>
                  </a:cubicBezTo>
                  <a:cubicBezTo>
                    <a:pt x="589" y="249"/>
                    <a:pt x="589" y="233"/>
                    <a:pt x="589" y="216"/>
                  </a:cubicBezTo>
                  <a:cubicBezTo>
                    <a:pt x="531" y="150"/>
                    <a:pt x="473" y="75"/>
                    <a:pt x="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64"/>
            <p:cNvSpPr/>
            <p:nvPr/>
          </p:nvSpPr>
          <p:spPr>
            <a:xfrm>
              <a:off x="9023498" y="3020608"/>
              <a:ext cx="24259" cy="309223"/>
            </a:xfrm>
            <a:custGeom>
              <a:avLst/>
              <a:gdLst/>
              <a:ahLst/>
              <a:cxnLst/>
              <a:rect l="l" t="t" r="r" b="b"/>
              <a:pathLst>
                <a:path w="324" h="4130" extrusionOk="0">
                  <a:moveTo>
                    <a:pt x="67" y="0"/>
                  </a:moveTo>
                  <a:cubicBezTo>
                    <a:pt x="17" y="572"/>
                    <a:pt x="0" y="1153"/>
                    <a:pt x="25" y="1725"/>
                  </a:cubicBezTo>
                  <a:cubicBezTo>
                    <a:pt x="42" y="2537"/>
                    <a:pt x="199" y="3333"/>
                    <a:pt x="174" y="4129"/>
                  </a:cubicBezTo>
                  <a:cubicBezTo>
                    <a:pt x="216" y="4121"/>
                    <a:pt x="266" y="4121"/>
                    <a:pt x="307" y="4121"/>
                  </a:cubicBezTo>
                  <a:cubicBezTo>
                    <a:pt x="324" y="3831"/>
                    <a:pt x="315" y="3532"/>
                    <a:pt x="307" y="3242"/>
                  </a:cubicBezTo>
                  <a:cubicBezTo>
                    <a:pt x="282" y="2728"/>
                    <a:pt x="224" y="2230"/>
                    <a:pt x="224" y="1716"/>
                  </a:cubicBezTo>
                  <a:cubicBezTo>
                    <a:pt x="216" y="1244"/>
                    <a:pt x="232" y="755"/>
                    <a:pt x="274" y="282"/>
                  </a:cubicBezTo>
                  <a:cubicBezTo>
                    <a:pt x="208" y="191"/>
                    <a:pt x="133" y="91"/>
                    <a:pt x="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64"/>
            <p:cNvSpPr/>
            <p:nvPr/>
          </p:nvSpPr>
          <p:spPr>
            <a:xfrm>
              <a:off x="7608112" y="3142276"/>
              <a:ext cx="177598" cy="172656"/>
            </a:xfrm>
            <a:custGeom>
              <a:avLst/>
              <a:gdLst/>
              <a:ahLst/>
              <a:cxnLst/>
              <a:rect l="l" t="t" r="r" b="b"/>
              <a:pathLst>
                <a:path w="2372" h="2306" fill="none" extrusionOk="0">
                  <a:moveTo>
                    <a:pt x="1" y="2206"/>
                  </a:moveTo>
                  <a:cubicBezTo>
                    <a:pt x="175" y="1783"/>
                    <a:pt x="349" y="1360"/>
                    <a:pt x="597" y="987"/>
                  </a:cubicBezTo>
                  <a:cubicBezTo>
                    <a:pt x="855" y="614"/>
                    <a:pt x="1194" y="282"/>
                    <a:pt x="1617" y="125"/>
                  </a:cubicBezTo>
                  <a:cubicBezTo>
                    <a:pt x="1833" y="42"/>
                    <a:pt x="2065" y="0"/>
                    <a:pt x="2297" y="17"/>
                  </a:cubicBezTo>
                  <a:cubicBezTo>
                    <a:pt x="2372" y="523"/>
                    <a:pt x="2322" y="1061"/>
                    <a:pt x="2073" y="1517"/>
                  </a:cubicBezTo>
                  <a:cubicBezTo>
                    <a:pt x="1999" y="1658"/>
                    <a:pt x="1899" y="1799"/>
                    <a:pt x="1783" y="1907"/>
                  </a:cubicBezTo>
                  <a:cubicBezTo>
                    <a:pt x="1518" y="2139"/>
                    <a:pt x="1161" y="2214"/>
                    <a:pt x="813" y="2239"/>
                  </a:cubicBezTo>
                  <a:cubicBezTo>
                    <a:pt x="664" y="2247"/>
                    <a:pt x="506" y="2255"/>
                    <a:pt x="365" y="2305"/>
                  </a:cubicBez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64"/>
            <p:cNvSpPr/>
            <p:nvPr/>
          </p:nvSpPr>
          <p:spPr>
            <a:xfrm>
              <a:off x="7555327" y="3448953"/>
              <a:ext cx="58475" cy="58401"/>
            </a:xfrm>
            <a:custGeom>
              <a:avLst/>
              <a:gdLst/>
              <a:ahLst/>
              <a:cxnLst/>
              <a:rect l="l" t="t" r="r" b="b"/>
              <a:pathLst>
                <a:path w="781" h="780" extrusionOk="0">
                  <a:moveTo>
                    <a:pt x="390" y="0"/>
                  </a:moveTo>
                  <a:cubicBezTo>
                    <a:pt x="175" y="0"/>
                    <a:pt x="1" y="174"/>
                    <a:pt x="1" y="390"/>
                  </a:cubicBezTo>
                  <a:cubicBezTo>
                    <a:pt x="1" y="605"/>
                    <a:pt x="175" y="779"/>
                    <a:pt x="390" y="779"/>
                  </a:cubicBezTo>
                  <a:cubicBezTo>
                    <a:pt x="606" y="779"/>
                    <a:pt x="780" y="605"/>
                    <a:pt x="780" y="390"/>
                  </a:cubicBezTo>
                  <a:cubicBezTo>
                    <a:pt x="780" y="174"/>
                    <a:pt x="606" y="0"/>
                    <a:pt x="3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64"/>
            <p:cNvSpPr/>
            <p:nvPr/>
          </p:nvSpPr>
          <p:spPr>
            <a:xfrm>
              <a:off x="7438676" y="3679110"/>
              <a:ext cx="194369" cy="192722"/>
            </a:xfrm>
            <a:custGeom>
              <a:avLst/>
              <a:gdLst/>
              <a:ahLst/>
              <a:cxnLst/>
              <a:rect l="l" t="t" r="r" b="b"/>
              <a:pathLst>
                <a:path w="2596" h="2574" extrusionOk="0">
                  <a:moveTo>
                    <a:pt x="1321" y="1"/>
                  </a:moveTo>
                  <a:cubicBezTo>
                    <a:pt x="1136" y="1"/>
                    <a:pt x="902" y="131"/>
                    <a:pt x="705" y="218"/>
                  </a:cubicBezTo>
                  <a:cubicBezTo>
                    <a:pt x="547" y="292"/>
                    <a:pt x="365" y="359"/>
                    <a:pt x="207" y="450"/>
                  </a:cubicBezTo>
                  <a:cubicBezTo>
                    <a:pt x="83" y="1271"/>
                    <a:pt x="0" y="1884"/>
                    <a:pt x="0" y="1884"/>
                  </a:cubicBezTo>
                  <a:cubicBezTo>
                    <a:pt x="0" y="1884"/>
                    <a:pt x="1095" y="2573"/>
                    <a:pt x="1616" y="2573"/>
                  </a:cubicBezTo>
                  <a:cubicBezTo>
                    <a:pt x="1700" y="2573"/>
                    <a:pt x="1769" y="2556"/>
                    <a:pt x="1816" y="2514"/>
                  </a:cubicBezTo>
                  <a:cubicBezTo>
                    <a:pt x="2131" y="2241"/>
                    <a:pt x="2147" y="1635"/>
                    <a:pt x="2595" y="1080"/>
                  </a:cubicBezTo>
                  <a:cubicBezTo>
                    <a:pt x="2587" y="1072"/>
                    <a:pt x="2579" y="1072"/>
                    <a:pt x="2579" y="1072"/>
                  </a:cubicBezTo>
                  <a:cubicBezTo>
                    <a:pt x="2305" y="964"/>
                    <a:pt x="1948" y="1063"/>
                    <a:pt x="1758" y="839"/>
                  </a:cubicBezTo>
                  <a:cubicBezTo>
                    <a:pt x="1642" y="715"/>
                    <a:pt x="1650" y="524"/>
                    <a:pt x="1625" y="350"/>
                  </a:cubicBezTo>
                  <a:cubicBezTo>
                    <a:pt x="1588" y="86"/>
                    <a:pt x="1471" y="1"/>
                    <a:pt x="13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64"/>
            <p:cNvSpPr/>
            <p:nvPr/>
          </p:nvSpPr>
          <p:spPr>
            <a:xfrm>
              <a:off x="7483375" y="3794713"/>
              <a:ext cx="40356" cy="13103"/>
            </a:xfrm>
            <a:custGeom>
              <a:avLst/>
              <a:gdLst/>
              <a:ahLst/>
              <a:cxnLst/>
              <a:rect l="l" t="t" r="r" b="b"/>
              <a:pathLst>
                <a:path w="539" h="175" fill="none" extrusionOk="0">
                  <a:moveTo>
                    <a:pt x="0" y="33"/>
                  </a:moveTo>
                  <a:cubicBezTo>
                    <a:pt x="41" y="0"/>
                    <a:pt x="91" y="0"/>
                    <a:pt x="141" y="0"/>
                  </a:cubicBezTo>
                  <a:cubicBezTo>
                    <a:pt x="290" y="8"/>
                    <a:pt x="431" y="67"/>
                    <a:pt x="539" y="174"/>
                  </a:cubicBez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64"/>
            <p:cNvSpPr/>
            <p:nvPr/>
          </p:nvSpPr>
          <p:spPr>
            <a:xfrm>
              <a:off x="8585869" y="3313958"/>
              <a:ext cx="602798" cy="28901"/>
            </a:xfrm>
            <a:custGeom>
              <a:avLst/>
              <a:gdLst/>
              <a:ahLst/>
              <a:cxnLst/>
              <a:rect l="l" t="t" r="r" b="b"/>
              <a:pathLst>
                <a:path w="8051" h="386" extrusionOk="0">
                  <a:moveTo>
                    <a:pt x="63" y="1"/>
                  </a:moveTo>
                  <a:cubicBezTo>
                    <a:pt x="46" y="1"/>
                    <a:pt x="31" y="8"/>
                    <a:pt x="25" y="20"/>
                  </a:cubicBezTo>
                  <a:cubicBezTo>
                    <a:pt x="17" y="29"/>
                    <a:pt x="8" y="37"/>
                    <a:pt x="8" y="45"/>
                  </a:cubicBezTo>
                  <a:cubicBezTo>
                    <a:pt x="0" y="62"/>
                    <a:pt x="8" y="87"/>
                    <a:pt x="17" y="95"/>
                  </a:cubicBezTo>
                  <a:cubicBezTo>
                    <a:pt x="25" y="112"/>
                    <a:pt x="41" y="120"/>
                    <a:pt x="50" y="120"/>
                  </a:cubicBezTo>
                  <a:cubicBezTo>
                    <a:pt x="58" y="128"/>
                    <a:pt x="381" y="203"/>
                    <a:pt x="920" y="269"/>
                  </a:cubicBezTo>
                  <a:cubicBezTo>
                    <a:pt x="1202" y="311"/>
                    <a:pt x="1542" y="344"/>
                    <a:pt x="1924" y="377"/>
                  </a:cubicBezTo>
                  <a:cubicBezTo>
                    <a:pt x="2048" y="385"/>
                    <a:pt x="2205" y="385"/>
                    <a:pt x="2396" y="385"/>
                  </a:cubicBezTo>
                  <a:cubicBezTo>
                    <a:pt x="4030" y="385"/>
                    <a:pt x="7993" y="120"/>
                    <a:pt x="8034" y="120"/>
                  </a:cubicBezTo>
                  <a:lnTo>
                    <a:pt x="8051" y="120"/>
                  </a:lnTo>
                  <a:cubicBezTo>
                    <a:pt x="8042" y="103"/>
                    <a:pt x="8034" y="87"/>
                    <a:pt x="8034" y="70"/>
                  </a:cubicBezTo>
                  <a:cubicBezTo>
                    <a:pt x="8034" y="62"/>
                    <a:pt x="8026" y="62"/>
                    <a:pt x="8026" y="62"/>
                  </a:cubicBezTo>
                  <a:cubicBezTo>
                    <a:pt x="8026" y="62"/>
                    <a:pt x="8026" y="54"/>
                    <a:pt x="8026" y="54"/>
                  </a:cubicBezTo>
                  <a:cubicBezTo>
                    <a:pt x="8018" y="37"/>
                    <a:pt x="8009" y="20"/>
                    <a:pt x="8009" y="4"/>
                  </a:cubicBezTo>
                  <a:lnTo>
                    <a:pt x="7943" y="4"/>
                  </a:lnTo>
                  <a:cubicBezTo>
                    <a:pt x="7711" y="20"/>
                    <a:pt x="7014" y="62"/>
                    <a:pt x="6152" y="112"/>
                  </a:cubicBezTo>
                  <a:cubicBezTo>
                    <a:pt x="6111" y="120"/>
                    <a:pt x="6069" y="120"/>
                    <a:pt x="6019" y="120"/>
                  </a:cubicBezTo>
                  <a:cubicBezTo>
                    <a:pt x="5812" y="137"/>
                    <a:pt x="5588" y="145"/>
                    <a:pt x="5364" y="153"/>
                  </a:cubicBezTo>
                  <a:cubicBezTo>
                    <a:pt x="5306" y="161"/>
                    <a:pt x="5248" y="161"/>
                    <a:pt x="5190" y="170"/>
                  </a:cubicBezTo>
                  <a:cubicBezTo>
                    <a:pt x="4917" y="178"/>
                    <a:pt x="4635" y="195"/>
                    <a:pt x="4361" y="203"/>
                  </a:cubicBezTo>
                  <a:cubicBezTo>
                    <a:pt x="4303" y="211"/>
                    <a:pt x="4245" y="211"/>
                    <a:pt x="4179" y="219"/>
                  </a:cubicBezTo>
                  <a:cubicBezTo>
                    <a:pt x="3880" y="228"/>
                    <a:pt x="3590" y="236"/>
                    <a:pt x="3325" y="244"/>
                  </a:cubicBezTo>
                  <a:cubicBezTo>
                    <a:pt x="3267" y="253"/>
                    <a:pt x="3209" y="253"/>
                    <a:pt x="3159" y="253"/>
                  </a:cubicBezTo>
                  <a:cubicBezTo>
                    <a:pt x="2860" y="261"/>
                    <a:pt x="2595" y="269"/>
                    <a:pt x="2371" y="269"/>
                  </a:cubicBezTo>
                  <a:cubicBezTo>
                    <a:pt x="2313" y="269"/>
                    <a:pt x="2264" y="269"/>
                    <a:pt x="2214" y="261"/>
                  </a:cubicBezTo>
                  <a:cubicBezTo>
                    <a:pt x="2106" y="261"/>
                    <a:pt x="2006" y="261"/>
                    <a:pt x="1932" y="253"/>
                  </a:cubicBezTo>
                  <a:cubicBezTo>
                    <a:pt x="1716" y="236"/>
                    <a:pt x="1517" y="219"/>
                    <a:pt x="1327" y="203"/>
                  </a:cubicBezTo>
                  <a:cubicBezTo>
                    <a:pt x="1269" y="195"/>
                    <a:pt x="1211" y="186"/>
                    <a:pt x="1161" y="178"/>
                  </a:cubicBezTo>
                  <a:cubicBezTo>
                    <a:pt x="498" y="103"/>
                    <a:pt x="83" y="4"/>
                    <a:pt x="83" y="4"/>
                  </a:cubicBezTo>
                  <a:cubicBezTo>
                    <a:pt x="76" y="2"/>
                    <a:pt x="70" y="1"/>
                    <a:pt x="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64"/>
            <p:cNvSpPr/>
            <p:nvPr/>
          </p:nvSpPr>
          <p:spPr>
            <a:xfrm>
              <a:off x="7306451" y="3219844"/>
              <a:ext cx="3744" cy="5690"/>
            </a:xfrm>
            <a:custGeom>
              <a:avLst/>
              <a:gdLst/>
              <a:ahLst/>
              <a:cxnLst/>
              <a:rect l="l" t="t" r="r" b="b"/>
              <a:pathLst>
                <a:path w="50" h="76" extrusionOk="0">
                  <a:moveTo>
                    <a:pt x="41" y="1"/>
                  </a:moveTo>
                  <a:lnTo>
                    <a:pt x="0" y="9"/>
                  </a:lnTo>
                  <a:cubicBezTo>
                    <a:pt x="17" y="25"/>
                    <a:pt x="33" y="50"/>
                    <a:pt x="50" y="75"/>
                  </a:cubicBezTo>
                  <a:lnTo>
                    <a:pt x="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 name="Google Shape;588;p42"/>
          <p:cNvSpPr txBox="1">
            <a:spLocks noGrp="1"/>
          </p:cNvSpPr>
          <p:nvPr>
            <p:ph type="title"/>
          </p:nvPr>
        </p:nvSpPr>
        <p:spPr>
          <a:xfrm>
            <a:off x="941883" y="1886488"/>
            <a:ext cx="5676997" cy="1884600"/>
          </a:xfrm>
          <a:prstGeom prst="rect">
            <a:avLst/>
          </a:prstGeom>
        </p:spPr>
        <p:txBody>
          <a:bodyPr spcFirstLastPara="1" wrap="square" lIns="91425" tIns="91425" rIns="91425" bIns="91425" anchor="b" anchorCtr="0">
            <a:noAutofit/>
          </a:bodyPr>
          <a:lstStyle/>
          <a:p>
            <a:pPr lvl="0">
              <a:lnSpc>
                <a:spcPct val="150000"/>
              </a:lnSpc>
            </a:pPr>
            <a:r>
              <a:rPr lang="vi-VN" sz="4400">
                <a:latin typeface="+mn-lt"/>
              </a:rPr>
              <a:t>Tìm từ thay thế cho mỗi ô vuông.</a:t>
            </a:r>
          </a:p>
        </p:txBody>
      </p:sp>
      <p:sp>
        <p:nvSpPr>
          <p:cNvPr id="68" name="Google Shape;589;p42"/>
          <p:cNvSpPr txBox="1">
            <a:spLocks noGrp="1"/>
          </p:cNvSpPr>
          <p:nvPr>
            <p:ph type="title" idx="2"/>
          </p:nvPr>
        </p:nvSpPr>
        <p:spPr>
          <a:xfrm>
            <a:off x="1045042" y="744078"/>
            <a:ext cx="1313100" cy="881522"/>
          </a:xfrm>
          <a:prstGeom prst="rect">
            <a:avLst/>
          </a:prstGeom>
          <a:solidFill>
            <a:schemeClr val="accent2">
              <a:lumMod val="7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5400">
                <a:solidFill>
                  <a:schemeClr val="accent6"/>
                </a:solidFill>
                <a:latin typeface="+mj-lt"/>
              </a:rPr>
              <a:t>03</a:t>
            </a:r>
            <a:endParaRPr sz="5400">
              <a:solidFill>
                <a:schemeClr val="accent6"/>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8"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3 </a:t>
            </a:r>
          </a:p>
        </p:txBody>
      </p:sp>
      <p:graphicFrame>
        <p:nvGraphicFramePr>
          <p:cNvPr id="3" name="Table 2"/>
          <p:cNvGraphicFramePr>
            <a:graphicFrameLocks noGrp="1"/>
          </p:cNvGraphicFramePr>
          <p:nvPr>
            <p:extLst>
              <p:ext uri="{D42A27DB-BD31-4B8C-83A1-F6EECF244321}">
                <p14:modId xmlns:p14="http://schemas.microsoft.com/office/powerpoint/2010/main" val="2688349921"/>
              </p:ext>
            </p:extLst>
          </p:nvPr>
        </p:nvGraphicFramePr>
        <p:xfrm>
          <a:off x="413990" y="2078264"/>
          <a:ext cx="8405514" cy="2711452"/>
        </p:xfrm>
        <a:graphic>
          <a:graphicData uri="http://schemas.openxmlformats.org/drawingml/2006/table">
            <a:tbl>
              <a:tblPr firstRow="1" bandRow="1">
                <a:tableStyleId>{AC90F9F3-8F2B-4A20-AA1B-B0AB7E1D22C0}</a:tableStyleId>
              </a:tblPr>
              <a:tblGrid>
                <a:gridCol w="3214581">
                  <a:extLst>
                    <a:ext uri="{9D8B030D-6E8A-4147-A177-3AD203B41FA5}">
                      <a16:colId xmlns:a16="http://schemas.microsoft.com/office/drawing/2014/main" val="3108069886"/>
                    </a:ext>
                  </a:extLst>
                </a:gridCol>
                <a:gridCol w="1770743">
                  <a:extLst>
                    <a:ext uri="{9D8B030D-6E8A-4147-A177-3AD203B41FA5}">
                      <a16:colId xmlns:a16="http://schemas.microsoft.com/office/drawing/2014/main" val="3594599369"/>
                    </a:ext>
                  </a:extLst>
                </a:gridCol>
                <a:gridCol w="3420190">
                  <a:extLst>
                    <a:ext uri="{9D8B030D-6E8A-4147-A177-3AD203B41FA5}">
                      <a16:colId xmlns:a16="http://schemas.microsoft.com/office/drawing/2014/main" val="1860994980"/>
                    </a:ext>
                  </a:extLst>
                </a:gridCol>
              </a:tblGrid>
              <a:tr h="677863">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Trăng trắng</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Trắng</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r>
                        <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Trắng tinh</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997454293"/>
                  </a:ext>
                </a:extLst>
              </a:tr>
              <a:tr h="677863">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Đo đỏ</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Đỏ</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3712376514"/>
                  </a:ext>
                </a:extLst>
              </a:tr>
              <a:tr h="677863">
                <a:tc>
                  <a:txBody>
                    <a:bodyPr/>
                    <a:lstStyle/>
                    <a:p>
                      <a:pPr algn="ct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Tím</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940755437"/>
                  </a:ext>
                </a:extLst>
              </a:tr>
              <a:tr h="677863">
                <a:tc>
                  <a:txBody>
                    <a:bodyPr/>
                    <a:lstStyle/>
                    <a:p>
                      <a:pPr algn="ct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lnSpc>
                          <a:spcPct val="150000"/>
                        </a:lnSpc>
                        <a:spcBef>
                          <a:spcPts val="600"/>
                        </a:spcBef>
                        <a:spcAft>
                          <a:spcPts val="200"/>
                        </a:spcAft>
                      </a:pPr>
                      <a:r>
                        <a:rPr lang="vi-VN"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rPr>
                        <a:t>Xanh</a:t>
                      </a: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tc>
                  <a:txBody>
                    <a:bodyPr/>
                    <a:lstStyle/>
                    <a:p>
                      <a:pPr algn="ctr"/>
                      <a:endParaRPr lang="en-US" sz="2000" b="0" i="0" u="none" strike="noStrike" cap="none">
                        <a:solidFill>
                          <a:srgbClr val="000000"/>
                        </a:solidFill>
                        <a:effectLst/>
                        <a:latin typeface="+mn-lt"/>
                        <a:ea typeface="SimSun" panose="02010600030101010101" pitchFamily="2" charset="-122"/>
                        <a:cs typeface="Times New Roman" panose="02020603050405020304" pitchFamily="18" charset="0"/>
                        <a:sym typeface="Aria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30596607"/>
                  </a:ext>
                </a:extLst>
              </a:tr>
            </a:tbl>
          </a:graphicData>
        </a:graphic>
      </p:graphicFrame>
      <p:sp>
        <p:nvSpPr>
          <p:cNvPr id="10" name="Rounded Rectangle 9"/>
          <p:cNvSpPr/>
          <p:nvPr/>
        </p:nvSpPr>
        <p:spPr>
          <a:xfrm>
            <a:off x="413992" y="771028"/>
            <a:ext cx="8405513" cy="1003847"/>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11" name="Rectangle 10"/>
          <p:cNvSpPr/>
          <p:nvPr/>
        </p:nvSpPr>
        <p:spPr>
          <a:xfrm>
            <a:off x="413993" y="718464"/>
            <a:ext cx="8405512" cy="101566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a:solidFill>
                  <a:schemeClr val="bg1">
                    <a:lumMod val="10000"/>
                  </a:schemeClr>
                </a:solidFill>
                <a:latin typeface="Arial" panose="020B0604020202020204" pitchFamily="34" charset="0"/>
                <a:cs typeface="Arial" panose="020B0604020202020204" pitchFamily="34" charset="0"/>
              </a:rPr>
              <a:t>Tìm từ phù hợp thay cho mỗi ô vuông trong bảng dưới đây:</a:t>
            </a:r>
          </a:p>
          <a:p>
            <a:pPr algn="ctr">
              <a:lnSpc>
                <a:spcPct val="150000"/>
              </a:lnSpc>
            </a:pPr>
            <a:r>
              <a:rPr lang="en-US" sz="2000">
                <a:solidFill>
                  <a:schemeClr val="bg1">
                    <a:lumMod val="10000"/>
                  </a:schemeClr>
                </a:solidFill>
                <a:latin typeface="Arial" panose="020B0604020202020204" pitchFamily="34" charset="0"/>
                <a:cs typeface="Arial" panose="020B0604020202020204" pitchFamily="34" charset="0"/>
              </a:rPr>
              <a:t>(</a:t>
            </a:r>
            <a:r>
              <a:rPr lang="vi-VN" sz="2000">
                <a:solidFill>
                  <a:schemeClr val="bg1">
                    <a:lumMod val="10000"/>
                  </a:schemeClr>
                </a:solidFill>
                <a:latin typeface="Arial" panose="020B0604020202020204" pitchFamily="34" charset="0"/>
                <a:cs typeface="Arial" panose="020B0604020202020204" pitchFamily="34" charset="0"/>
              </a:rPr>
              <a:t>Các từ được sắp xếp theo mức độ màu sắc tăng dần từ trái sang phải.</a:t>
            </a:r>
            <a:r>
              <a:rPr lang="en-US" sz="2000">
                <a:solidFill>
                  <a:schemeClr val="bg1">
                    <a:lumMod val="10000"/>
                  </a:schemeClr>
                </a:solidFill>
                <a:latin typeface="Arial" panose="020B0604020202020204" pitchFamily="34" charset="0"/>
                <a:cs typeface="Arial" panose="020B0604020202020204" pitchFamily="34" charset="0"/>
              </a:rPr>
              <a:t>)</a:t>
            </a:r>
            <a:endParaRPr lang="it-IT" sz="2000" b="1" i="1">
              <a:solidFill>
                <a:schemeClr val="bg1">
                  <a:lumMod val="10000"/>
                </a:schemeClr>
              </a:solidFill>
              <a:latin typeface="Arial" panose="020B0604020202020204" pitchFamily="34" charset="0"/>
              <a:cs typeface="Arial" panose="020B0604020202020204" pitchFamily="34" charset="0"/>
            </a:endParaRPr>
          </a:p>
        </p:txBody>
      </p:sp>
      <p:sp>
        <p:nvSpPr>
          <p:cNvPr id="4" name="Rectangle 3"/>
          <p:cNvSpPr/>
          <p:nvPr/>
        </p:nvSpPr>
        <p:spPr>
          <a:xfrm>
            <a:off x="5876868" y="2867805"/>
            <a:ext cx="2730235" cy="400110"/>
          </a:xfrm>
          <a:prstGeom prst="rect">
            <a:avLst/>
          </a:prstGeom>
        </p:spPr>
        <p:txBody>
          <a:bodyPr wrap="none">
            <a:spAutoFit/>
          </a:bodyPr>
          <a:lstStyle/>
          <a:p>
            <a:r>
              <a:rPr lang="vi-VN" sz="2000">
                <a:latin typeface="+mn-lt"/>
                <a:ea typeface="SimSun" panose="02010600030101010101" pitchFamily="2" charset="-122"/>
                <a:cs typeface="Times New Roman" panose="02020603050405020304" pitchFamily="18" charset="0"/>
              </a:rPr>
              <a:t>Đỏ rực, đỏ ối, đỏ au,...</a:t>
            </a:r>
            <a:endParaRPr lang="en-US" sz="2000">
              <a:latin typeface="+mn-lt"/>
              <a:ea typeface="SimSun" panose="02010600030101010101" pitchFamily="2" charset="-122"/>
              <a:cs typeface="Times New Roman" panose="02020603050405020304" pitchFamily="18" charset="0"/>
            </a:endParaRPr>
          </a:p>
        </p:txBody>
      </p:sp>
      <p:sp>
        <p:nvSpPr>
          <p:cNvPr id="13" name="Rectangle 12"/>
          <p:cNvSpPr/>
          <p:nvPr/>
        </p:nvSpPr>
        <p:spPr>
          <a:xfrm>
            <a:off x="1547431" y="3557234"/>
            <a:ext cx="1037463" cy="400110"/>
          </a:xfrm>
          <a:prstGeom prst="rect">
            <a:avLst/>
          </a:prstGeom>
        </p:spPr>
        <p:txBody>
          <a:bodyPr wrap="none">
            <a:spAutoFit/>
          </a:bodyPr>
          <a:lstStyle/>
          <a:p>
            <a:r>
              <a:rPr lang="vi-VN" sz="2000">
                <a:latin typeface="+mn-lt"/>
                <a:ea typeface="SimSun" panose="02010600030101010101" pitchFamily="2" charset="-122"/>
                <a:cs typeface="Times New Roman" panose="02020603050405020304" pitchFamily="18" charset="0"/>
              </a:rPr>
              <a:t>Tim tím</a:t>
            </a:r>
            <a:endParaRPr lang="en-US" sz="2000">
              <a:latin typeface="+mn-lt"/>
              <a:ea typeface="SimSun" panose="02010600030101010101" pitchFamily="2" charset="-122"/>
              <a:cs typeface="Times New Roman" panose="02020603050405020304" pitchFamily="18" charset="0"/>
            </a:endParaRPr>
          </a:p>
        </p:txBody>
      </p:sp>
      <p:sp>
        <p:nvSpPr>
          <p:cNvPr id="14" name="Rectangle 13"/>
          <p:cNvSpPr/>
          <p:nvPr/>
        </p:nvSpPr>
        <p:spPr>
          <a:xfrm>
            <a:off x="1360680" y="4301481"/>
            <a:ext cx="1410964" cy="400110"/>
          </a:xfrm>
          <a:prstGeom prst="rect">
            <a:avLst/>
          </a:prstGeom>
        </p:spPr>
        <p:txBody>
          <a:bodyPr wrap="none">
            <a:spAutoFit/>
          </a:bodyPr>
          <a:lstStyle/>
          <a:p>
            <a:r>
              <a:rPr lang="vi-VN" sz="2000">
                <a:latin typeface="+mn-lt"/>
                <a:ea typeface="SimSun" panose="02010600030101010101" pitchFamily="2" charset="-122"/>
                <a:cs typeface="Times New Roman" panose="02020603050405020304" pitchFamily="18" charset="0"/>
              </a:rPr>
              <a:t>Xanh xanh</a:t>
            </a:r>
            <a:endParaRPr lang="en-US" sz="2000">
              <a:latin typeface="+mn-lt"/>
              <a:ea typeface="SimSun" panose="02010600030101010101" pitchFamily="2" charset="-122"/>
              <a:cs typeface="Times New Roman" panose="02020603050405020304" pitchFamily="18" charset="0"/>
            </a:endParaRPr>
          </a:p>
        </p:txBody>
      </p:sp>
      <p:sp>
        <p:nvSpPr>
          <p:cNvPr id="15" name="Rectangle 14"/>
          <p:cNvSpPr/>
          <p:nvPr/>
        </p:nvSpPr>
        <p:spPr>
          <a:xfrm>
            <a:off x="6056404" y="3557234"/>
            <a:ext cx="2371162" cy="400110"/>
          </a:xfrm>
          <a:prstGeom prst="rect">
            <a:avLst/>
          </a:prstGeom>
        </p:spPr>
        <p:txBody>
          <a:bodyPr wrap="none">
            <a:spAutoFit/>
          </a:bodyPr>
          <a:lstStyle/>
          <a:p>
            <a:r>
              <a:rPr lang="vi-VN" sz="2000">
                <a:latin typeface="+mn-lt"/>
                <a:ea typeface="SimSun" panose="02010600030101010101" pitchFamily="2" charset="-122"/>
                <a:cs typeface="Times New Roman" panose="02020603050405020304" pitchFamily="18" charset="0"/>
              </a:rPr>
              <a:t>Tím lịm, tím ngắt,...</a:t>
            </a:r>
            <a:endParaRPr lang="en-US" sz="2000">
              <a:latin typeface="+mn-lt"/>
              <a:ea typeface="SimSun" panose="02010600030101010101" pitchFamily="2" charset="-122"/>
              <a:cs typeface="Times New Roman" panose="02020603050405020304" pitchFamily="18" charset="0"/>
            </a:endParaRPr>
          </a:p>
        </p:txBody>
      </p:sp>
      <p:sp>
        <p:nvSpPr>
          <p:cNvPr id="16" name="Rectangle 15"/>
          <p:cNvSpPr/>
          <p:nvPr/>
        </p:nvSpPr>
        <p:spPr>
          <a:xfrm>
            <a:off x="6002707" y="4246663"/>
            <a:ext cx="2816797" cy="400110"/>
          </a:xfrm>
          <a:prstGeom prst="rect">
            <a:avLst/>
          </a:prstGeom>
        </p:spPr>
        <p:txBody>
          <a:bodyPr wrap="none">
            <a:spAutoFit/>
          </a:bodyPr>
          <a:lstStyle/>
          <a:p>
            <a:r>
              <a:rPr lang="en-US" sz="2000">
                <a:latin typeface="+mn-lt"/>
                <a:ea typeface="SimSun" panose="02010600030101010101" pitchFamily="2" charset="-122"/>
                <a:cs typeface="Times New Roman" panose="02020603050405020304" pitchFamily="18" charset="0"/>
              </a:rPr>
              <a:t>X</a:t>
            </a:r>
            <a:r>
              <a:rPr lang="vi-VN" sz="2000">
                <a:latin typeface="+mn-lt"/>
                <a:ea typeface="SimSun" panose="02010600030101010101" pitchFamily="2" charset="-122"/>
                <a:cs typeface="Times New Roman" panose="02020603050405020304" pitchFamily="18" charset="0"/>
              </a:rPr>
              <a:t>anh </a:t>
            </a:r>
            <a:r>
              <a:rPr lang="en-US" sz="2000">
                <a:latin typeface="+mn-lt"/>
                <a:ea typeface="SimSun" panose="02010600030101010101" pitchFamily="2" charset="-122"/>
                <a:cs typeface="Times New Roman" panose="02020603050405020304" pitchFamily="18" charset="0"/>
              </a:rPr>
              <a:t>um</a:t>
            </a:r>
            <a:r>
              <a:rPr lang="vi-VN" sz="2000">
                <a:latin typeface="+mn-lt"/>
                <a:ea typeface="SimSun" panose="02010600030101010101" pitchFamily="2" charset="-122"/>
                <a:cs typeface="Times New Roman" panose="02020603050405020304" pitchFamily="18" charset="0"/>
              </a:rPr>
              <a:t>, xanh </a:t>
            </a:r>
            <a:r>
              <a:rPr lang="en-US" sz="2000">
                <a:latin typeface="+mn-lt"/>
                <a:ea typeface="SimSun" panose="02010600030101010101" pitchFamily="2" charset="-122"/>
                <a:cs typeface="Times New Roman" panose="02020603050405020304" pitchFamily="18" charset="0"/>
              </a:rPr>
              <a:t>ngắt</a:t>
            </a:r>
            <a:r>
              <a:rPr lang="vi-VN" sz="2000">
                <a:latin typeface="+mn-lt"/>
                <a:ea typeface="SimSun" panose="02010600030101010101" pitchFamily="2" charset="-122"/>
                <a:cs typeface="Times New Roman" panose="02020603050405020304" pitchFamily="18" charset="0"/>
              </a:rPr>
              <a:t>,...</a:t>
            </a:r>
            <a:endParaRPr lang="en-US" sz="2000">
              <a:latin typeface="+mn-lt"/>
              <a:ea typeface="SimSun"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4"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9"/>
        <p:cNvGrpSpPr/>
        <p:nvPr/>
      </p:nvGrpSpPr>
      <p:grpSpPr>
        <a:xfrm>
          <a:off x="0" y="0"/>
          <a:ext cx="0" cy="0"/>
          <a:chOff x="0" y="0"/>
          <a:chExt cx="0" cy="0"/>
        </a:xfrm>
      </p:grpSpPr>
      <p:grpSp>
        <p:nvGrpSpPr>
          <p:cNvPr id="21" name="Google Shape;1410;p71"/>
          <p:cNvGrpSpPr/>
          <p:nvPr/>
        </p:nvGrpSpPr>
        <p:grpSpPr>
          <a:xfrm>
            <a:off x="6902964" y="1730808"/>
            <a:ext cx="3849630" cy="3160078"/>
            <a:chOff x="-447254" y="1696089"/>
            <a:chExt cx="1334916" cy="1095728"/>
          </a:xfrm>
        </p:grpSpPr>
        <p:sp>
          <p:nvSpPr>
            <p:cNvPr id="22" name="Google Shape;1411;p71"/>
            <p:cNvSpPr/>
            <p:nvPr/>
          </p:nvSpPr>
          <p:spPr>
            <a:xfrm>
              <a:off x="-447254" y="1696089"/>
              <a:ext cx="1334916" cy="308953"/>
            </a:xfrm>
            <a:custGeom>
              <a:avLst/>
              <a:gdLst/>
              <a:ahLst/>
              <a:cxnLst/>
              <a:rect l="l" t="t" r="r" b="b"/>
              <a:pathLst>
                <a:path w="27411" h="6344" extrusionOk="0">
                  <a:moveTo>
                    <a:pt x="11987" y="1"/>
                  </a:moveTo>
                  <a:cubicBezTo>
                    <a:pt x="11719" y="1"/>
                    <a:pt x="11450" y="21"/>
                    <a:pt x="11185" y="59"/>
                  </a:cubicBezTo>
                  <a:lnTo>
                    <a:pt x="11641" y="3069"/>
                  </a:lnTo>
                  <a:lnTo>
                    <a:pt x="10994" y="84"/>
                  </a:lnTo>
                  <a:lnTo>
                    <a:pt x="10986" y="84"/>
                  </a:lnTo>
                  <a:cubicBezTo>
                    <a:pt x="9709" y="316"/>
                    <a:pt x="8532" y="963"/>
                    <a:pt x="7578" y="1842"/>
                  </a:cubicBezTo>
                  <a:cubicBezTo>
                    <a:pt x="7097" y="2281"/>
                    <a:pt x="6650" y="2787"/>
                    <a:pt x="6036" y="2994"/>
                  </a:cubicBezTo>
                  <a:cubicBezTo>
                    <a:pt x="5759" y="3093"/>
                    <a:pt x="5471" y="3122"/>
                    <a:pt x="5178" y="3122"/>
                  </a:cubicBezTo>
                  <a:cubicBezTo>
                    <a:pt x="4777" y="3122"/>
                    <a:pt x="4367" y="3069"/>
                    <a:pt x="3964" y="3069"/>
                  </a:cubicBezTo>
                  <a:cubicBezTo>
                    <a:pt x="3947" y="3069"/>
                    <a:pt x="3930" y="3069"/>
                    <a:pt x="3914" y="3069"/>
                  </a:cubicBezTo>
                  <a:cubicBezTo>
                    <a:pt x="3665" y="3069"/>
                    <a:pt x="3416" y="3102"/>
                    <a:pt x="3167" y="3160"/>
                  </a:cubicBezTo>
                  <a:lnTo>
                    <a:pt x="4668" y="4951"/>
                  </a:lnTo>
                  <a:lnTo>
                    <a:pt x="2720" y="3293"/>
                  </a:lnTo>
                  <a:cubicBezTo>
                    <a:pt x="1385" y="3765"/>
                    <a:pt x="282" y="4951"/>
                    <a:pt x="0" y="6344"/>
                  </a:cubicBezTo>
                  <a:lnTo>
                    <a:pt x="27411" y="6344"/>
                  </a:lnTo>
                  <a:cubicBezTo>
                    <a:pt x="27004" y="5108"/>
                    <a:pt x="26001" y="4213"/>
                    <a:pt x="24832" y="3658"/>
                  </a:cubicBezTo>
                  <a:cubicBezTo>
                    <a:pt x="24102" y="3309"/>
                    <a:pt x="23331" y="3052"/>
                    <a:pt x="22535" y="2895"/>
                  </a:cubicBezTo>
                  <a:lnTo>
                    <a:pt x="21557" y="5067"/>
                  </a:lnTo>
                  <a:lnTo>
                    <a:pt x="22270" y="2853"/>
                  </a:lnTo>
                  <a:cubicBezTo>
                    <a:pt x="21748" y="2762"/>
                    <a:pt x="21217" y="2721"/>
                    <a:pt x="20687" y="2721"/>
                  </a:cubicBezTo>
                  <a:cubicBezTo>
                    <a:pt x="20086" y="2725"/>
                    <a:pt x="19470" y="2784"/>
                    <a:pt x="18866" y="2784"/>
                  </a:cubicBezTo>
                  <a:cubicBezTo>
                    <a:pt x="18251" y="2784"/>
                    <a:pt x="17648" y="2723"/>
                    <a:pt x="17088" y="2480"/>
                  </a:cubicBezTo>
                  <a:cubicBezTo>
                    <a:pt x="16193" y="2099"/>
                    <a:pt x="15529" y="1303"/>
                    <a:pt x="14709" y="772"/>
                  </a:cubicBezTo>
                  <a:cubicBezTo>
                    <a:pt x="14352" y="540"/>
                    <a:pt x="13954" y="358"/>
                    <a:pt x="13548" y="233"/>
                  </a:cubicBezTo>
                  <a:lnTo>
                    <a:pt x="13142" y="2845"/>
                  </a:lnTo>
                  <a:lnTo>
                    <a:pt x="13258" y="159"/>
                  </a:lnTo>
                  <a:cubicBezTo>
                    <a:pt x="12845" y="52"/>
                    <a:pt x="12416" y="1"/>
                    <a:pt x="119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412;p71"/>
            <p:cNvSpPr/>
            <p:nvPr/>
          </p:nvSpPr>
          <p:spPr>
            <a:xfrm>
              <a:off x="-116970" y="1893350"/>
              <a:ext cx="694121" cy="898466"/>
            </a:xfrm>
            <a:custGeom>
              <a:avLst/>
              <a:gdLst/>
              <a:ahLst/>
              <a:cxnLst/>
              <a:rect l="l" t="t" r="r" b="b"/>
              <a:pathLst>
                <a:path w="14253" h="18449" extrusionOk="0">
                  <a:moveTo>
                    <a:pt x="14079" y="0"/>
                  </a:moveTo>
                  <a:lnTo>
                    <a:pt x="9892" y="2396"/>
                  </a:lnTo>
                  <a:lnTo>
                    <a:pt x="11127" y="33"/>
                  </a:lnTo>
                  <a:lnTo>
                    <a:pt x="10928" y="33"/>
                  </a:lnTo>
                  <a:lnTo>
                    <a:pt x="9502" y="2620"/>
                  </a:lnTo>
                  <a:lnTo>
                    <a:pt x="4121" y="5705"/>
                  </a:lnTo>
                  <a:lnTo>
                    <a:pt x="2438" y="3367"/>
                  </a:lnTo>
                  <a:lnTo>
                    <a:pt x="2513" y="33"/>
                  </a:lnTo>
                  <a:lnTo>
                    <a:pt x="2256" y="33"/>
                  </a:lnTo>
                  <a:lnTo>
                    <a:pt x="2081" y="2877"/>
                  </a:lnTo>
                  <a:lnTo>
                    <a:pt x="291" y="407"/>
                  </a:lnTo>
                  <a:lnTo>
                    <a:pt x="0" y="697"/>
                  </a:lnTo>
                  <a:lnTo>
                    <a:pt x="6650" y="10182"/>
                  </a:lnTo>
                  <a:lnTo>
                    <a:pt x="4917" y="18448"/>
                  </a:lnTo>
                  <a:lnTo>
                    <a:pt x="7686" y="18448"/>
                  </a:lnTo>
                  <a:lnTo>
                    <a:pt x="7495" y="14501"/>
                  </a:lnTo>
                  <a:lnTo>
                    <a:pt x="8814" y="11450"/>
                  </a:lnTo>
                  <a:lnTo>
                    <a:pt x="8615" y="11367"/>
                  </a:lnTo>
                  <a:lnTo>
                    <a:pt x="7437" y="13258"/>
                  </a:lnTo>
                  <a:lnTo>
                    <a:pt x="7288" y="10066"/>
                  </a:lnTo>
                  <a:lnTo>
                    <a:pt x="4361" y="6028"/>
                  </a:lnTo>
                  <a:lnTo>
                    <a:pt x="14253" y="174"/>
                  </a:lnTo>
                  <a:lnTo>
                    <a:pt x="140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1413;p71"/>
          <p:cNvGrpSpPr/>
          <p:nvPr/>
        </p:nvGrpSpPr>
        <p:grpSpPr>
          <a:xfrm>
            <a:off x="5564678" y="2912090"/>
            <a:ext cx="3629045" cy="2003234"/>
            <a:chOff x="4628850" y="2887652"/>
            <a:chExt cx="3629045" cy="2003234"/>
          </a:xfrm>
        </p:grpSpPr>
        <p:grpSp>
          <p:nvGrpSpPr>
            <p:cNvPr id="25" name="Google Shape;1414;p71"/>
            <p:cNvGrpSpPr/>
            <p:nvPr/>
          </p:nvGrpSpPr>
          <p:grpSpPr>
            <a:xfrm>
              <a:off x="4628850" y="2887652"/>
              <a:ext cx="2953124" cy="1986468"/>
              <a:chOff x="1499675" y="1306477"/>
              <a:chExt cx="2953124" cy="1986468"/>
            </a:xfrm>
          </p:grpSpPr>
          <p:sp>
            <p:nvSpPr>
              <p:cNvPr id="27" name="Google Shape;1415;p71"/>
              <p:cNvSpPr/>
              <p:nvPr/>
            </p:nvSpPr>
            <p:spPr>
              <a:xfrm>
                <a:off x="3305828" y="2309519"/>
                <a:ext cx="116868" cy="246810"/>
              </a:xfrm>
              <a:custGeom>
                <a:avLst/>
                <a:gdLst/>
                <a:ahLst/>
                <a:cxnLst/>
                <a:rect l="l" t="t" r="r" b="b"/>
                <a:pathLst>
                  <a:path w="1618" h="3417" extrusionOk="0">
                    <a:moveTo>
                      <a:pt x="1" y="1"/>
                    </a:moveTo>
                    <a:lnTo>
                      <a:pt x="764" y="3417"/>
                    </a:lnTo>
                    <a:lnTo>
                      <a:pt x="1618" y="3417"/>
                    </a:lnTo>
                    <a:lnTo>
                      <a:pt x="1" y="1"/>
                    </a:lnTo>
                    <a:close/>
                  </a:path>
                </a:pathLst>
              </a:custGeom>
              <a:solidFill>
                <a:srgbClr val="5E5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416;p71"/>
              <p:cNvSpPr/>
              <p:nvPr/>
            </p:nvSpPr>
            <p:spPr>
              <a:xfrm>
                <a:off x="1499675" y="1406514"/>
                <a:ext cx="2953124" cy="1886431"/>
              </a:xfrm>
              <a:custGeom>
                <a:avLst/>
                <a:gdLst/>
                <a:ahLst/>
                <a:cxnLst/>
                <a:rect l="l" t="t" r="r" b="b"/>
                <a:pathLst>
                  <a:path w="40885" h="26117" extrusionOk="0">
                    <a:moveTo>
                      <a:pt x="25751" y="1"/>
                    </a:moveTo>
                    <a:cubicBezTo>
                      <a:pt x="25420" y="1"/>
                      <a:pt x="25089" y="34"/>
                      <a:pt x="24766" y="99"/>
                    </a:cubicBezTo>
                    <a:cubicBezTo>
                      <a:pt x="24219" y="215"/>
                      <a:pt x="23705" y="406"/>
                      <a:pt x="23216" y="671"/>
                    </a:cubicBezTo>
                    <a:cubicBezTo>
                      <a:pt x="21334" y="630"/>
                      <a:pt x="19021" y="547"/>
                      <a:pt x="16351" y="406"/>
                    </a:cubicBezTo>
                    <a:cubicBezTo>
                      <a:pt x="15840" y="379"/>
                      <a:pt x="15353" y="367"/>
                      <a:pt x="14887" y="367"/>
                    </a:cubicBezTo>
                    <a:cubicBezTo>
                      <a:pt x="8334" y="367"/>
                      <a:pt x="6194" y="2860"/>
                      <a:pt x="6194" y="2860"/>
                    </a:cubicBezTo>
                    <a:cubicBezTo>
                      <a:pt x="1" y="8697"/>
                      <a:pt x="4263" y="16234"/>
                      <a:pt x="5083" y="18398"/>
                    </a:cubicBezTo>
                    <a:cubicBezTo>
                      <a:pt x="5374" y="19161"/>
                      <a:pt x="5456" y="20404"/>
                      <a:pt x="5448" y="21689"/>
                    </a:cubicBezTo>
                    <a:cubicBezTo>
                      <a:pt x="5448" y="21764"/>
                      <a:pt x="5448" y="21839"/>
                      <a:pt x="5440" y="21913"/>
                    </a:cubicBezTo>
                    <a:cubicBezTo>
                      <a:pt x="5440" y="21988"/>
                      <a:pt x="5440" y="22063"/>
                      <a:pt x="5440" y="22145"/>
                    </a:cubicBezTo>
                    <a:lnTo>
                      <a:pt x="5440" y="22162"/>
                    </a:lnTo>
                    <a:cubicBezTo>
                      <a:pt x="5440" y="22228"/>
                      <a:pt x="5432" y="22295"/>
                      <a:pt x="5432" y="22369"/>
                    </a:cubicBezTo>
                    <a:cubicBezTo>
                      <a:pt x="5432" y="22477"/>
                      <a:pt x="5423" y="22593"/>
                      <a:pt x="5423" y="22709"/>
                    </a:cubicBezTo>
                    <a:cubicBezTo>
                      <a:pt x="5415" y="22792"/>
                      <a:pt x="5415" y="22875"/>
                      <a:pt x="5407" y="22966"/>
                    </a:cubicBezTo>
                    <a:cubicBezTo>
                      <a:pt x="5407" y="23066"/>
                      <a:pt x="5398" y="23165"/>
                      <a:pt x="5390" y="23265"/>
                    </a:cubicBezTo>
                    <a:cubicBezTo>
                      <a:pt x="5390" y="23339"/>
                      <a:pt x="5382" y="23414"/>
                      <a:pt x="5382" y="23480"/>
                    </a:cubicBezTo>
                    <a:cubicBezTo>
                      <a:pt x="5374" y="23605"/>
                      <a:pt x="5365" y="23737"/>
                      <a:pt x="5357" y="23862"/>
                    </a:cubicBezTo>
                    <a:cubicBezTo>
                      <a:pt x="5349" y="23911"/>
                      <a:pt x="5349" y="23961"/>
                      <a:pt x="5340" y="24019"/>
                    </a:cubicBezTo>
                    <a:cubicBezTo>
                      <a:pt x="5332" y="24119"/>
                      <a:pt x="5324" y="24227"/>
                      <a:pt x="5316" y="24326"/>
                    </a:cubicBezTo>
                    <a:cubicBezTo>
                      <a:pt x="5307" y="24425"/>
                      <a:pt x="5299" y="24533"/>
                      <a:pt x="5291" y="24624"/>
                    </a:cubicBezTo>
                    <a:cubicBezTo>
                      <a:pt x="5274" y="24782"/>
                      <a:pt x="5266" y="24923"/>
                      <a:pt x="5249" y="25064"/>
                    </a:cubicBezTo>
                    <a:cubicBezTo>
                      <a:pt x="5249" y="25122"/>
                      <a:pt x="5241" y="25180"/>
                      <a:pt x="5233" y="25238"/>
                    </a:cubicBezTo>
                    <a:cubicBezTo>
                      <a:pt x="5224" y="25304"/>
                      <a:pt x="5224" y="25362"/>
                      <a:pt x="5216" y="25420"/>
                    </a:cubicBezTo>
                    <a:cubicBezTo>
                      <a:pt x="5199" y="25586"/>
                      <a:pt x="5183" y="25727"/>
                      <a:pt x="5166" y="25860"/>
                    </a:cubicBezTo>
                    <a:cubicBezTo>
                      <a:pt x="5158" y="25951"/>
                      <a:pt x="5150" y="26042"/>
                      <a:pt x="5133" y="26117"/>
                    </a:cubicBezTo>
                    <a:lnTo>
                      <a:pt x="9445" y="26117"/>
                    </a:lnTo>
                    <a:lnTo>
                      <a:pt x="10307" y="16980"/>
                    </a:lnTo>
                    <a:lnTo>
                      <a:pt x="10340" y="16582"/>
                    </a:lnTo>
                    <a:cubicBezTo>
                      <a:pt x="10531" y="16698"/>
                      <a:pt x="10755" y="16798"/>
                      <a:pt x="11012" y="16889"/>
                    </a:cubicBezTo>
                    <a:cubicBezTo>
                      <a:pt x="11103" y="16922"/>
                      <a:pt x="11211" y="16955"/>
                      <a:pt x="11318" y="16988"/>
                    </a:cubicBezTo>
                    <a:cubicBezTo>
                      <a:pt x="11393" y="17005"/>
                      <a:pt x="11476" y="17030"/>
                      <a:pt x="11559" y="17055"/>
                    </a:cubicBezTo>
                    <a:cubicBezTo>
                      <a:pt x="11608" y="17063"/>
                      <a:pt x="11667" y="17080"/>
                      <a:pt x="11725" y="17088"/>
                    </a:cubicBezTo>
                    <a:cubicBezTo>
                      <a:pt x="11791" y="17104"/>
                      <a:pt x="11857" y="17121"/>
                      <a:pt x="11924" y="17138"/>
                    </a:cubicBezTo>
                    <a:cubicBezTo>
                      <a:pt x="11990" y="17154"/>
                      <a:pt x="12064" y="17162"/>
                      <a:pt x="12131" y="17179"/>
                    </a:cubicBezTo>
                    <a:cubicBezTo>
                      <a:pt x="12205" y="17196"/>
                      <a:pt x="12280" y="17204"/>
                      <a:pt x="12355" y="17221"/>
                    </a:cubicBezTo>
                    <a:cubicBezTo>
                      <a:pt x="12496" y="17245"/>
                      <a:pt x="12653" y="17262"/>
                      <a:pt x="12802" y="17287"/>
                    </a:cubicBezTo>
                    <a:cubicBezTo>
                      <a:pt x="12943" y="17303"/>
                      <a:pt x="13084" y="17320"/>
                      <a:pt x="13234" y="17337"/>
                    </a:cubicBezTo>
                    <a:cubicBezTo>
                      <a:pt x="13300" y="17345"/>
                      <a:pt x="13358" y="17353"/>
                      <a:pt x="13424" y="17353"/>
                    </a:cubicBezTo>
                    <a:cubicBezTo>
                      <a:pt x="13540" y="17370"/>
                      <a:pt x="13665" y="17378"/>
                      <a:pt x="13781" y="17386"/>
                    </a:cubicBezTo>
                    <a:cubicBezTo>
                      <a:pt x="13864" y="17395"/>
                      <a:pt x="13955" y="17403"/>
                      <a:pt x="14038" y="17403"/>
                    </a:cubicBezTo>
                    <a:cubicBezTo>
                      <a:pt x="14121" y="17411"/>
                      <a:pt x="14204" y="17419"/>
                      <a:pt x="14295" y="17419"/>
                    </a:cubicBezTo>
                    <a:cubicBezTo>
                      <a:pt x="14411" y="17428"/>
                      <a:pt x="14535" y="17436"/>
                      <a:pt x="14668" y="17436"/>
                    </a:cubicBezTo>
                    <a:cubicBezTo>
                      <a:pt x="14784" y="17444"/>
                      <a:pt x="14900" y="17444"/>
                      <a:pt x="15024" y="17444"/>
                    </a:cubicBezTo>
                    <a:cubicBezTo>
                      <a:pt x="15058" y="17444"/>
                      <a:pt x="15099" y="17453"/>
                      <a:pt x="15141" y="17453"/>
                    </a:cubicBezTo>
                    <a:lnTo>
                      <a:pt x="15381" y="17453"/>
                    </a:lnTo>
                    <a:cubicBezTo>
                      <a:pt x="15737" y="17453"/>
                      <a:pt x="16102" y="17453"/>
                      <a:pt x="16467" y="17444"/>
                    </a:cubicBezTo>
                    <a:cubicBezTo>
                      <a:pt x="16741" y="17436"/>
                      <a:pt x="17006" y="17428"/>
                      <a:pt x="17280" y="17411"/>
                    </a:cubicBezTo>
                    <a:cubicBezTo>
                      <a:pt x="17827" y="17386"/>
                      <a:pt x="18382" y="17337"/>
                      <a:pt x="18930" y="17287"/>
                    </a:cubicBezTo>
                    <a:cubicBezTo>
                      <a:pt x="19046" y="17270"/>
                      <a:pt x="19153" y="17262"/>
                      <a:pt x="19261" y="17254"/>
                    </a:cubicBezTo>
                    <a:cubicBezTo>
                      <a:pt x="19908" y="17179"/>
                      <a:pt x="20455" y="17113"/>
                      <a:pt x="20903" y="17046"/>
                    </a:cubicBezTo>
                    <a:cubicBezTo>
                      <a:pt x="21234" y="16997"/>
                      <a:pt x="21516" y="16955"/>
                      <a:pt x="21757" y="16914"/>
                    </a:cubicBezTo>
                    <a:cubicBezTo>
                      <a:pt x="21856" y="16889"/>
                      <a:pt x="21939" y="16872"/>
                      <a:pt x="22030" y="16856"/>
                    </a:cubicBezTo>
                    <a:cubicBezTo>
                      <a:pt x="22072" y="16847"/>
                      <a:pt x="22105" y="16839"/>
                      <a:pt x="22146" y="16831"/>
                    </a:cubicBezTo>
                    <a:cubicBezTo>
                      <a:pt x="22553" y="16748"/>
                      <a:pt x="22793" y="16682"/>
                      <a:pt x="22926" y="16640"/>
                    </a:cubicBezTo>
                    <a:cubicBezTo>
                      <a:pt x="23034" y="16607"/>
                      <a:pt x="23075" y="16582"/>
                      <a:pt x="23075" y="16582"/>
                    </a:cubicBezTo>
                    <a:lnTo>
                      <a:pt x="23481" y="26100"/>
                    </a:lnTo>
                    <a:lnTo>
                      <a:pt x="29733" y="26100"/>
                    </a:lnTo>
                    <a:cubicBezTo>
                      <a:pt x="29733" y="26100"/>
                      <a:pt x="29708" y="25968"/>
                      <a:pt x="29675" y="25735"/>
                    </a:cubicBezTo>
                    <a:cubicBezTo>
                      <a:pt x="29675" y="25711"/>
                      <a:pt x="29667" y="25686"/>
                      <a:pt x="29667" y="25653"/>
                    </a:cubicBezTo>
                    <a:cubicBezTo>
                      <a:pt x="29633" y="25478"/>
                      <a:pt x="29609" y="25255"/>
                      <a:pt x="29567" y="24998"/>
                    </a:cubicBezTo>
                    <a:cubicBezTo>
                      <a:pt x="29559" y="24923"/>
                      <a:pt x="29542" y="24840"/>
                      <a:pt x="29534" y="24757"/>
                    </a:cubicBezTo>
                    <a:cubicBezTo>
                      <a:pt x="29509" y="24633"/>
                      <a:pt x="29492" y="24508"/>
                      <a:pt x="29476" y="24367"/>
                    </a:cubicBezTo>
                    <a:cubicBezTo>
                      <a:pt x="29451" y="24202"/>
                      <a:pt x="29418" y="24028"/>
                      <a:pt x="29393" y="23845"/>
                    </a:cubicBezTo>
                    <a:cubicBezTo>
                      <a:pt x="29376" y="23737"/>
                      <a:pt x="29360" y="23621"/>
                      <a:pt x="29343" y="23505"/>
                    </a:cubicBezTo>
                    <a:cubicBezTo>
                      <a:pt x="29302" y="23248"/>
                      <a:pt x="29260" y="22983"/>
                      <a:pt x="29227" y="22709"/>
                    </a:cubicBezTo>
                    <a:cubicBezTo>
                      <a:pt x="29211" y="22610"/>
                      <a:pt x="29194" y="22519"/>
                      <a:pt x="29177" y="22419"/>
                    </a:cubicBezTo>
                    <a:cubicBezTo>
                      <a:pt x="29161" y="22278"/>
                      <a:pt x="29136" y="22145"/>
                      <a:pt x="29119" y="22004"/>
                    </a:cubicBezTo>
                    <a:cubicBezTo>
                      <a:pt x="29086" y="21814"/>
                      <a:pt x="29053" y="21615"/>
                      <a:pt x="29028" y="21416"/>
                    </a:cubicBezTo>
                    <a:cubicBezTo>
                      <a:pt x="29003" y="21291"/>
                      <a:pt x="28987" y="21167"/>
                      <a:pt x="28970" y="21043"/>
                    </a:cubicBezTo>
                    <a:cubicBezTo>
                      <a:pt x="28937" y="20844"/>
                      <a:pt x="28912" y="20636"/>
                      <a:pt x="28879" y="20437"/>
                    </a:cubicBezTo>
                    <a:cubicBezTo>
                      <a:pt x="28846" y="20238"/>
                      <a:pt x="28821" y="20039"/>
                      <a:pt x="28788" y="19840"/>
                    </a:cubicBezTo>
                    <a:cubicBezTo>
                      <a:pt x="28771" y="19708"/>
                      <a:pt x="28746" y="19583"/>
                      <a:pt x="28730" y="19451"/>
                    </a:cubicBezTo>
                    <a:cubicBezTo>
                      <a:pt x="28705" y="19318"/>
                      <a:pt x="28688" y="19185"/>
                      <a:pt x="28672" y="19061"/>
                    </a:cubicBezTo>
                    <a:cubicBezTo>
                      <a:pt x="28589" y="18539"/>
                      <a:pt x="28514" y="18041"/>
                      <a:pt x="28439" y="17585"/>
                    </a:cubicBezTo>
                    <a:cubicBezTo>
                      <a:pt x="28423" y="17478"/>
                      <a:pt x="28406" y="17378"/>
                      <a:pt x="28390" y="17270"/>
                    </a:cubicBezTo>
                    <a:cubicBezTo>
                      <a:pt x="28348" y="17005"/>
                      <a:pt x="28307" y="16756"/>
                      <a:pt x="28274" y="16524"/>
                    </a:cubicBezTo>
                    <a:cubicBezTo>
                      <a:pt x="27834" y="13805"/>
                      <a:pt x="28622" y="12047"/>
                      <a:pt x="28730" y="11823"/>
                    </a:cubicBezTo>
                    <a:cubicBezTo>
                      <a:pt x="28822" y="11840"/>
                      <a:pt x="28915" y="11848"/>
                      <a:pt x="29008" y="11848"/>
                    </a:cubicBezTo>
                    <a:cubicBezTo>
                      <a:pt x="29428" y="11848"/>
                      <a:pt x="29850" y="11684"/>
                      <a:pt x="30156" y="11392"/>
                    </a:cubicBezTo>
                    <a:cubicBezTo>
                      <a:pt x="30554" y="11010"/>
                      <a:pt x="30728" y="10422"/>
                      <a:pt x="30620" y="9883"/>
                    </a:cubicBezTo>
                    <a:lnTo>
                      <a:pt x="30620" y="9883"/>
                    </a:lnTo>
                    <a:cubicBezTo>
                      <a:pt x="30968" y="9974"/>
                      <a:pt x="32734" y="10480"/>
                      <a:pt x="34409" y="12047"/>
                    </a:cubicBezTo>
                    <a:cubicBezTo>
                      <a:pt x="36275" y="13805"/>
                      <a:pt x="35031" y="18273"/>
                      <a:pt x="36913" y="21432"/>
                    </a:cubicBezTo>
                    <a:cubicBezTo>
                      <a:pt x="38347" y="23829"/>
                      <a:pt x="39666" y="23887"/>
                      <a:pt x="39666" y="23887"/>
                    </a:cubicBezTo>
                    <a:lnTo>
                      <a:pt x="40884" y="22311"/>
                    </a:lnTo>
                    <a:cubicBezTo>
                      <a:pt x="39019" y="21723"/>
                      <a:pt x="38198" y="20562"/>
                      <a:pt x="37908" y="17751"/>
                    </a:cubicBezTo>
                    <a:cubicBezTo>
                      <a:pt x="37618" y="14949"/>
                      <a:pt x="37676" y="11093"/>
                      <a:pt x="37319" y="8523"/>
                    </a:cubicBezTo>
                    <a:cubicBezTo>
                      <a:pt x="36971" y="5961"/>
                      <a:pt x="36681" y="3267"/>
                      <a:pt x="34343" y="1633"/>
                    </a:cubicBezTo>
                    <a:cubicBezTo>
                      <a:pt x="33081" y="752"/>
                      <a:pt x="31565" y="549"/>
                      <a:pt x="30437" y="549"/>
                    </a:cubicBezTo>
                    <a:cubicBezTo>
                      <a:pt x="29476" y="549"/>
                      <a:pt x="28796" y="696"/>
                      <a:pt x="28796" y="696"/>
                    </a:cubicBezTo>
                    <a:cubicBezTo>
                      <a:pt x="28796" y="696"/>
                      <a:pt x="28614" y="705"/>
                      <a:pt x="28257" y="713"/>
                    </a:cubicBezTo>
                    <a:cubicBezTo>
                      <a:pt x="27521" y="236"/>
                      <a:pt x="26635" y="1"/>
                      <a:pt x="257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417;p71"/>
              <p:cNvSpPr/>
              <p:nvPr/>
            </p:nvSpPr>
            <p:spPr>
              <a:xfrm>
                <a:off x="1677575" y="1970621"/>
                <a:ext cx="108489" cy="667766"/>
              </a:xfrm>
              <a:custGeom>
                <a:avLst/>
                <a:gdLst/>
                <a:ahLst/>
                <a:cxnLst/>
                <a:rect l="l" t="t" r="r" b="b"/>
                <a:pathLst>
                  <a:path w="1502" h="9245" fill="none" extrusionOk="0">
                    <a:moveTo>
                      <a:pt x="1501" y="0"/>
                    </a:moveTo>
                    <a:cubicBezTo>
                      <a:pt x="572" y="1293"/>
                      <a:pt x="158" y="2902"/>
                      <a:pt x="83" y="4494"/>
                    </a:cubicBezTo>
                    <a:cubicBezTo>
                      <a:pt x="0" y="6086"/>
                      <a:pt x="241" y="7678"/>
                      <a:pt x="506" y="9245"/>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418;p71"/>
              <p:cNvSpPr/>
              <p:nvPr/>
            </p:nvSpPr>
            <p:spPr>
              <a:xfrm>
                <a:off x="1665007" y="2484168"/>
                <a:ext cx="98883" cy="232075"/>
              </a:xfrm>
              <a:custGeom>
                <a:avLst/>
                <a:gdLst/>
                <a:ahLst/>
                <a:cxnLst/>
                <a:rect l="l" t="t" r="r" b="b"/>
                <a:pathLst>
                  <a:path w="1369" h="3213" extrusionOk="0">
                    <a:moveTo>
                      <a:pt x="364" y="0"/>
                    </a:moveTo>
                    <a:cubicBezTo>
                      <a:pt x="343" y="0"/>
                      <a:pt x="321" y="1"/>
                      <a:pt x="299" y="4"/>
                    </a:cubicBezTo>
                    <a:cubicBezTo>
                      <a:pt x="150" y="601"/>
                      <a:pt x="0" y="1256"/>
                      <a:pt x="257" y="1820"/>
                    </a:cubicBezTo>
                    <a:cubicBezTo>
                      <a:pt x="465" y="2301"/>
                      <a:pt x="954" y="2690"/>
                      <a:pt x="929" y="3213"/>
                    </a:cubicBezTo>
                    <a:cubicBezTo>
                      <a:pt x="1236" y="2334"/>
                      <a:pt x="1368" y="1529"/>
                      <a:pt x="1062" y="651"/>
                    </a:cubicBezTo>
                    <a:cubicBezTo>
                      <a:pt x="944" y="307"/>
                      <a:pt x="710" y="0"/>
                      <a:pt x="3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419;p71"/>
              <p:cNvSpPr/>
              <p:nvPr/>
            </p:nvSpPr>
            <p:spPr>
              <a:xfrm>
                <a:off x="2856710" y="1306477"/>
                <a:ext cx="888790" cy="989984"/>
              </a:xfrm>
              <a:custGeom>
                <a:avLst/>
                <a:gdLst/>
                <a:ahLst/>
                <a:cxnLst/>
                <a:rect l="l" t="t" r="r" b="b"/>
                <a:pathLst>
                  <a:path w="12305" h="13706" fill="none" extrusionOk="0">
                    <a:moveTo>
                      <a:pt x="9975" y="2488"/>
                    </a:moveTo>
                    <a:cubicBezTo>
                      <a:pt x="9975" y="2488"/>
                      <a:pt x="7405" y="0"/>
                      <a:pt x="4171" y="2222"/>
                    </a:cubicBezTo>
                    <a:lnTo>
                      <a:pt x="589" y="6890"/>
                    </a:lnTo>
                    <a:cubicBezTo>
                      <a:pt x="589" y="6890"/>
                      <a:pt x="1" y="8523"/>
                      <a:pt x="2455" y="9270"/>
                    </a:cubicBezTo>
                    <a:cubicBezTo>
                      <a:pt x="4909" y="10008"/>
                      <a:pt x="5614" y="10008"/>
                      <a:pt x="6509" y="11019"/>
                    </a:cubicBezTo>
                    <a:cubicBezTo>
                      <a:pt x="7405" y="12031"/>
                      <a:pt x="9270" y="13705"/>
                      <a:pt x="10787" y="13125"/>
                    </a:cubicBezTo>
                    <a:cubicBezTo>
                      <a:pt x="12305" y="12536"/>
                      <a:pt x="11799" y="10746"/>
                      <a:pt x="11799" y="10746"/>
                    </a:cubicBezTo>
                    <a:cubicBezTo>
                      <a:pt x="11799" y="10746"/>
                      <a:pt x="11840" y="9775"/>
                      <a:pt x="10630" y="8449"/>
                    </a:cubicBezTo>
                    <a:cubicBezTo>
                      <a:pt x="9428" y="7122"/>
                      <a:pt x="9154" y="6069"/>
                      <a:pt x="9229" y="5605"/>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420;p71"/>
              <p:cNvSpPr/>
              <p:nvPr/>
            </p:nvSpPr>
            <p:spPr>
              <a:xfrm>
                <a:off x="3829848" y="1883152"/>
                <a:ext cx="90504" cy="89926"/>
              </a:xfrm>
              <a:custGeom>
                <a:avLst/>
                <a:gdLst/>
                <a:ahLst/>
                <a:cxnLst/>
                <a:rect l="l" t="t" r="r" b="b"/>
                <a:pathLst>
                  <a:path w="1253" h="1245" extrusionOk="0">
                    <a:moveTo>
                      <a:pt x="622" y="1"/>
                    </a:moveTo>
                    <a:cubicBezTo>
                      <a:pt x="283" y="1"/>
                      <a:pt x="1" y="274"/>
                      <a:pt x="1" y="622"/>
                    </a:cubicBezTo>
                    <a:cubicBezTo>
                      <a:pt x="1" y="962"/>
                      <a:pt x="283" y="1244"/>
                      <a:pt x="622" y="1244"/>
                    </a:cubicBezTo>
                    <a:cubicBezTo>
                      <a:pt x="971" y="1244"/>
                      <a:pt x="1253" y="962"/>
                      <a:pt x="1253" y="622"/>
                    </a:cubicBezTo>
                    <a:cubicBezTo>
                      <a:pt x="1253" y="274"/>
                      <a:pt x="971" y="1"/>
                      <a:pt x="6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421;p71"/>
              <p:cNvSpPr/>
              <p:nvPr/>
            </p:nvSpPr>
            <p:spPr>
              <a:xfrm>
                <a:off x="3770548" y="2044872"/>
                <a:ext cx="321712" cy="138248"/>
              </a:xfrm>
              <a:custGeom>
                <a:avLst/>
                <a:gdLst/>
                <a:ahLst/>
                <a:cxnLst/>
                <a:rect l="l" t="t" r="r" b="b"/>
                <a:pathLst>
                  <a:path w="4454" h="1914" extrusionOk="0">
                    <a:moveTo>
                      <a:pt x="1120" y="0"/>
                    </a:moveTo>
                    <a:cubicBezTo>
                      <a:pt x="813" y="58"/>
                      <a:pt x="531" y="216"/>
                      <a:pt x="332" y="448"/>
                    </a:cubicBezTo>
                    <a:cubicBezTo>
                      <a:pt x="125" y="672"/>
                      <a:pt x="9" y="979"/>
                      <a:pt x="1" y="1285"/>
                    </a:cubicBezTo>
                    <a:cubicBezTo>
                      <a:pt x="495" y="1696"/>
                      <a:pt x="1149" y="1913"/>
                      <a:pt x="1800" y="1913"/>
                    </a:cubicBezTo>
                    <a:cubicBezTo>
                      <a:pt x="1989" y="1913"/>
                      <a:pt x="2179" y="1895"/>
                      <a:pt x="2364" y="1857"/>
                    </a:cubicBezTo>
                    <a:cubicBezTo>
                      <a:pt x="3185" y="1700"/>
                      <a:pt x="3898" y="1277"/>
                      <a:pt x="4453" y="647"/>
                    </a:cubicBezTo>
                    <a:lnTo>
                      <a:pt x="4453" y="647"/>
                    </a:lnTo>
                    <a:cubicBezTo>
                      <a:pt x="4134" y="726"/>
                      <a:pt x="3805" y="765"/>
                      <a:pt x="3476" y="765"/>
                    </a:cubicBezTo>
                    <a:cubicBezTo>
                      <a:pt x="2632" y="765"/>
                      <a:pt x="1788" y="507"/>
                      <a:pt x="11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422;p71"/>
              <p:cNvSpPr/>
              <p:nvPr/>
            </p:nvSpPr>
            <p:spPr>
              <a:xfrm>
                <a:off x="3469354" y="2374236"/>
                <a:ext cx="35393" cy="917538"/>
              </a:xfrm>
              <a:custGeom>
                <a:avLst/>
                <a:gdLst/>
                <a:ahLst/>
                <a:cxnLst/>
                <a:rect l="l" t="t" r="r" b="b"/>
                <a:pathLst>
                  <a:path w="490" h="12703" extrusionOk="0">
                    <a:moveTo>
                      <a:pt x="83" y="0"/>
                    </a:moveTo>
                    <a:cubicBezTo>
                      <a:pt x="34" y="0"/>
                      <a:pt x="0" y="42"/>
                      <a:pt x="0" y="91"/>
                    </a:cubicBezTo>
                    <a:lnTo>
                      <a:pt x="315" y="12702"/>
                    </a:lnTo>
                    <a:lnTo>
                      <a:pt x="490" y="12702"/>
                    </a:lnTo>
                    <a:lnTo>
                      <a:pt x="175" y="91"/>
                    </a:lnTo>
                    <a:cubicBezTo>
                      <a:pt x="175" y="42"/>
                      <a:pt x="133" y="9"/>
                      <a:pt x="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423;p71"/>
              <p:cNvSpPr/>
              <p:nvPr/>
            </p:nvSpPr>
            <p:spPr>
              <a:xfrm>
                <a:off x="3099254" y="2405944"/>
                <a:ext cx="58795" cy="216257"/>
              </a:xfrm>
              <a:custGeom>
                <a:avLst/>
                <a:gdLst/>
                <a:ahLst/>
                <a:cxnLst/>
                <a:rect l="l" t="t" r="r" b="b"/>
                <a:pathLst>
                  <a:path w="814" h="2994" extrusionOk="0">
                    <a:moveTo>
                      <a:pt x="813" y="1"/>
                    </a:moveTo>
                    <a:lnTo>
                      <a:pt x="0" y="2994"/>
                    </a:lnTo>
                    <a:cubicBezTo>
                      <a:pt x="407" y="2911"/>
                      <a:pt x="647" y="2845"/>
                      <a:pt x="780" y="2803"/>
                    </a:cubicBezTo>
                    <a:lnTo>
                      <a:pt x="81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424;p71"/>
              <p:cNvSpPr/>
              <p:nvPr/>
            </p:nvSpPr>
            <p:spPr>
              <a:xfrm>
                <a:off x="2217124" y="2437725"/>
                <a:ext cx="129436" cy="203039"/>
              </a:xfrm>
              <a:custGeom>
                <a:avLst/>
                <a:gdLst/>
                <a:ahLst/>
                <a:cxnLst/>
                <a:rect l="l" t="t" r="r" b="b"/>
                <a:pathLst>
                  <a:path w="1792" h="2811" extrusionOk="0">
                    <a:moveTo>
                      <a:pt x="1" y="0"/>
                    </a:moveTo>
                    <a:lnTo>
                      <a:pt x="374" y="2703"/>
                    </a:lnTo>
                    <a:lnTo>
                      <a:pt x="407" y="2305"/>
                    </a:lnTo>
                    <a:cubicBezTo>
                      <a:pt x="755" y="2512"/>
                      <a:pt x="1228" y="2678"/>
                      <a:pt x="1792" y="2811"/>
                    </a:cubicBez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425;p71"/>
              <p:cNvSpPr/>
              <p:nvPr/>
            </p:nvSpPr>
            <p:spPr>
              <a:xfrm>
                <a:off x="3262130" y="3202989"/>
                <a:ext cx="83931" cy="88771"/>
              </a:xfrm>
              <a:custGeom>
                <a:avLst/>
                <a:gdLst/>
                <a:ahLst/>
                <a:cxnLst/>
                <a:rect l="l" t="t" r="r" b="b"/>
                <a:pathLst>
                  <a:path w="1162" h="1229" extrusionOk="0">
                    <a:moveTo>
                      <a:pt x="567" y="0"/>
                    </a:moveTo>
                    <a:cubicBezTo>
                      <a:pt x="561" y="0"/>
                      <a:pt x="554" y="1"/>
                      <a:pt x="548" y="1"/>
                    </a:cubicBezTo>
                    <a:cubicBezTo>
                      <a:pt x="75" y="43"/>
                      <a:pt x="1" y="1170"/>
                      <a:pt x="1" y="1170"/>
                    </a:cubicBezTo>
                    <a:lnTo>
                      <a:pt x="1" y="1228"/>
                    </a:lnTo>
                    <a:lnTo>
                      <a:pt x="1161" y="1228"/>
                    </a:lnTo>
                    <a:cubicBezTo>
                      <a:pt x="1145" y="1065"/>
                      <a:pt x="984" y="0"/>
                      <a:pt x="56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426;p71"/>
              <p:cNvSpPr/>
              <p:nvPr/>
            </p:nvSpPr>
            <p:spPr>
              <a:xfrm>
                <a:off x="3346565" y="3197572"/>
                <a:ext cx="78514" cy="94188"/>
              </a:xfrm>
              <a:custGeom>
                <a:avLst/>
                <a:gdLst/>
                <a:ahLst/>
                <a:cxnLst/>
                <a:rect l="l" t="t" r="r" b="b"/>
                <a:pathLst>
                  <a:path w="1087" h="1304" extrusionOk="0">
                    <a:moveTo>
                      <a:pt x="622" y="1"/>
                    </a:moveTo>
                    <a:cubicBezTo>
                      <a:pt x="235" y="1"/>
                      <a:pt x="25" y="1132"/>
                      <a:pt x="1" y="1303"/>
                    </a:cubicBezTo>
                    <a:lnTo>
                      <a:pt x="1087" y="1303"/>
                    </a:lnTo>
                    <a:cubicBezTo>
                      <a:pt x="1087" y="1303"/>
                      <a:pt x="1070" y="43"/>
                      <a:pt x="639" y="2"/>
                    </a:cubicBezTo>
                    <a:cubicBezTo>
                      <a:pt x="634" y="1"/>
                      <a:pt x="628" y="1"/>
                      <a:pt x="6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427;p71"/>
              <p:cNvSpPr/>
              <p:nvPr/>
            </p:nvSpPr>
            <p:spPr>
              <a:xfrm>
                <a:off x="3425006" y="3194177"/>
                <a:ext cx="61757" cy="97583"/>
              </a:xfrm>
              <a:custGeom>
                <a:avLst/>
                <a:gdLst/>
                <a:ahLst/>
                <a:cxnLst/>
                <a:rect l="l" t="t" r="r" b="b"/>
                <a:pathLst>
                  <a:path w="855" h="1351" extrusionOk="0">
                    <a:moveTo>
                      <a:pt x="547" y="1"/>
                    </a:moveTo>
                    <a:cubicBezTo>
                      <a:pt x="200" y="1"/>
                      <a:pt x="1" y="1350"/>
                      <a:pt x="1" y="1350"/>
                    </a:cubicBezTo>
                    <a:lnTo>
                      <a:pt x="838" y="1350"/>
                    </a:lnTo>
                    <a:cubicBezTo>
                      <a:pt x="855" y="845"/>
                      <a:pt x="830" y="82"/>
                      <a:pt x="590" y="7"/>
                    </a:cubicBezTo>
                    <a:cubicBezTo>
                      <a:pt x="575" y="3"/>
                      <a:pt x="561" y="1"/>
                      <a:pt x="5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428;p71"/>
              <p:cNvSpPr/>
              <p:nvPr/>
            </p:nvSpPr>
            <p:spPr>
              <a:xfrm>
                <a:off x="1934492" y="3202989"/>
                <a:ext cx="84509" cy="88771"/>
              </a:xfrm>
              <a:custGeom>
                <a:avLst/>
                <a:gdLst/>
                <a:ahLst/>
                <a:cxnLst/>
                <a:rect l="l" t="t" r="r" b="b"/>
                <a:pathLst>
                  <a:path w="1170" h="1229" extrusionOk="0">
                    <a:moveTo>
                      <a:pt x="567" y="0"/>
                    </a:moveTo>
                    <a:cubicBezTo>
                      <a:pt x="560" y="0"/>
                      <a:pt x="554" y="1"/>
                      <a:pt x="547" y="1"/>
                    </a:cubicBezTo>
                    <a:cubicBezTo>
                      <a:pt x="75" y="43"/>
                      <a:pt x="0" y="1170"/>
                      <a:pt x="0" y="1170"/>
                    </a:cubicBezTo>
                    <a:lnTo>
                      <a:pt x="9" y="1228"/>
                    </a:lnTo>
                    <a:lnTo>
                      <a:pt x="1169" y="1228"/>
                    </a:lnTo>
                    <a:cubicBezTo>
                      <a:pt x="1145" y="1065"/>
                      <a:pt x="984" y="0"/>
                      <a:pt x="56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429;p71"/>
              <p:cNvSpPr/>
              <p:nvPr/>
            </p:nvSpPr>
            <p:spPr>
              <a:xfrm>
                <a:off x="2018928" y="3197572"/>
                <a:ext cx="79092" cy="94188"/>
              </a:xfrm>
              <a:custGeom>
                <a:avLst/>
                <a:gdLst/>
                <a:ahLst/>
                <a:cxnLst/>
                <a:rect l="l" t="t" r="r" b="b"/>
                <a:pathLst>
                  <a:path w="1095" h="1304" extrusionOk="0">
                    <a:moveTo>
                      <a:pt x="622" y="1"/>
                    </a:moveTo>
                    <a:cubicBezTo>
                      <a:pt x="243" y="1"/>
                      <a:pt x="33" y="1132"/>
                      <a:pt x="0" y="1303"/>
                    </a:cubicBezTo>
                    <a:lnTo>
                      <a:pt x="1095" y="1303"/>
                    </a:lnTo>
                    <a:cubicBezTo>
                      <a:pt x="1095" y="1303"/>
                      <a:pt x="1070" y="43"/>
                      <a:pt x="639" y="2"/>
                    </a:cubicBezTo>
                    <a:cubicBezTo>
                      <a:pt x="633" y="1"/>
                      <a:pt x="628" y="1"/>
                      <a:pt x="6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430;p71"/>
              <p:cNvSpPr/>
              <p:nvPr/>
            </p:nvSpPr>
            <p:spPr>
              <a:xfrm>
                <a:off x="2097946" y="3194177"/>
                <a:ext cx="61179" cy="97583"/>
              </a:xfrm>
              <a:custGeom>
                <a:avLst/>
                <a:gdLst/>
                <a:ahLst/>
                <a:cxnLst/>
                <a:rect l="l" t="t" r="r" b="b"/>
                <a:pathLst>
                  <a:path w="847" h="1351" extrusionOk="0">
                    <a:moveTo>
                      <a:pt x="539" y="1"/>
                    </a:moveTo>
                    <a:cubicBezTo>
                      <a:pt x="192" y="1"/>
                      <a:pt x="1" y="1350"/>
                      <a:pt x="1" y="1350"/>
                    </a:cubicBezTo>
                    <a:lnTo>
                      <a:pt x="838" y="1350"/>
                    </a:lnTo>
                    <a:cubicBezTo>
                      <a:pt x="846" y="845"/>
                      <a:pt x="822" y="82"/>
                      <a:pt x="581" y="7"/>
                    </a:cubicBezTo>
                    <a:cubicBezTo>
                      <a:pt x="567" y="3"/>
                      <a:pt x="553" y="1"/>
                      <a:pt x="53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431;p71"/>
              <p:cNvSpPr/>
              <p:nvPr/>
            </p:nvSpPr>
            <p:spPr>
              <a:xfrm>
                <a:off x="3525043" y="3202989"/>
                <a:ext cx="83931" cy="88771"/>
              </a:xfrm>
              <a:custGeom>
                <a:avLst/>
                <a:gdLst/>
                <a:ahLst/>
                <a:cxnLst/>
                <a:rect l="l" t="t" r="r" b="b"/>
                <a:pathLst>
                  <a:path w="1162" h="1229" extrusionOk="0">
                    <a:moveTo>
                      <a:pt x="567" y="0"/>
                    </a:moveTo>
                    <a:cubicBezTo>
                      <a:pt x="560" y="0"/>
                      <a:pt x="554" y="1"/>
                      <a:pt x="548" y="1"/>
                    </a:cubicBezTo>
                    <a:cubicBezTo>
                      <a:pt x="75" y="43"/>
                      <a:pt x="0" y="1170"/>
                      <a:pt x="0" y="1170"/>
                    </a:cubicBezTo>
                    <a:lnTo>
                      <a:pt x="0" y="1228"/>
                    </a:lnTo>
                    <a:lnTo>
                      <a:pt x="1161" y="1228"/>
                    </a:lnTo>
                    <a:cubicBezTo>
                      <a:pt x="1145" y="1065"/>
                      <a:pt x="984" y="0"/>
                      <a:pt x="56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432;p71"/>
              <p:cNvSpPr/>
              <p:nvPr/>
            </p:nvSpPr>
            <p:spPr>
              <a:xfrm>
                <a:off x="3609478" y="3211440"/>
                <a:ext cx="37776" cy="80320"/>
              </a:xfrm>
              <a:custGeom>
                <a:avLst/>
                <a:gdLst/>
                <a:ahLst/>
                <a:cxnLst/>
                <a:rect l="l" t="t" r="r" b="b"/>
                <a:pathLst>
                  <a:path w="523" h="1112" extrusionOk="0">
                    <a:moveTo>
                      <a:pt x="357" y="0"/>
                    </a:moveTo>
                    <a:cubicBezTo>
                      <a:pt x="141" y="332"/>
                      <a:pt x="25" y="987"/>
                      <a:pt x="1" y="1111"/>
                    </a:cubicBezTo>
                    <a:lnTo>
                      <a:pt x="523" y="1111"/>
                    </a:lnTo>
                    <a:cubicBezTo>
                      <a:pt x="523" y="1111"/>
                      <a:pt x="457" y="688"/>
                      <a:pt x="3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1433;p71"/>
            <p:cNvSpPr/>
            <p:nvPr/>
          </p:nvSpPr>
          <p:spPr>
            <a:xfrm>
              <a:off x="5346171" y="4530589"/>
              <a:ext cx="2911724" cy="360298"/>
            </a:xfrm>
            <a:custGeom>
              <a:avLst/>
              <a:gdLst/>
              <a:ahLst/>
              <a:cxnLst/>
              <a:rect l="l" t="t" r="r" b="b"/>
              <a:pathLst>
                <a:path w="14569" h="1803" extrusionOk="0">
                  <a:moveTo>
                    <a:pt x="3579" y="0"/>
                  </a:moveTo>
                  <a:cubicBezTo>
                    <a:pt x="2905" y="0"/>
                    <a:pt x="2231" y="387"/>
                    <a:pt x="1908" y="982"/>
                  </a:cubicBezTo>
                  <a:cubicBezTo>
                    <a:pt x="1763" y="938"/>
                    <a:pt x="1613" y="917"/>
                    <a:pt x="1463" y="917"/>
                  </a:cubicBezTo>
                  <a:cubicBezTo>
                    <a:pt x="876" y="917"/>
                    <a:pt x="291" y="1236"/>
                    <a:pt x="1" y="1745"/>
                  </a:cubicBezTo>
                  <a:lnTo>
                    <a:pt x="8037" y="1745"/>
                  </a:lnTo>
                  <a:cubicBezTo>
                    <a:pt x="7676" y="1328"/>
                    <a:pt x="7124" y="1109"/>
                    <a:pt x="6576" y="1109"/>
                  </a:cubicBezTo>
                  <a:cubicBezTo>
                    <a:pt x="6155" y="1109"/>
                    <a:pt x="5736" y="1238"/>
                    <a:pt x="5407" y="1504"/>
                  </a:cubicBezTo>
                  <a:cubicBezTo>
                    <a:pt x="5257" y="750"/>
                    <a:pt x="4602" y="136"/>
                    <a:pt x="3840" y="20"/>
                  </a:cubicBezTo>
                  <a:cubicBezTo>
                    <a:pt x="3753" y="7"/>
                    <a:pt x="3666" y="0"/>
                    <a:pt x="3579" y="0"/>
                  </a:cubicBezTo>
                  <a:close/>
                  <a:moveTo>
                    <a:pt x="12804" y="583"/>
                  </a:moveTo>
                  <a:cubicBezTo>
                    <a:pt x="12784" y="583"/>
                    <a:pt x="12764" y="583"/>
                    <a:pt x="12744" y="584"/>
                  </a:cubicBezTo>
                  <a:cubicBezTo>
                    <a:pt x="11973" y="617"/>
                    <a:pt x="11260" y="1065"/>
                    <a:pt x="10771" y="1670"/>
                  </a:cubicBezTo>
                  <a:cubicBezTo>
                    <a:pt x="10411" y="1402"/>
                    <a:pt x="9965" y="1270"/>
                    <a:pt x="9518" y="1270"/>
                  </a:cubicBezTo>
                  <a:cubicBezTo>
                    <a:pt x="9026" y="1270"/>
                    <a:pt x="8532" y="1430"/>
                    <a:pt x="8152" y="1745"/>
                  </a:cubicBezTo>
                  <a:lnTo>
                    <a:pt x="14568" y="1745"/>
                  </a:lnTo>
                  <a:cubicBezTo>
                    <a:pt x="14326" y="1034"/>
                    <a:pt x="13557" y="583"/>
                    <a:pt x="12804" y="583"/>
                  </a:cubicBezTo>
                  <a:close/>
                  <a:moveTo>
                    <a:pt x="8037" y="1745"/>
                  </a:moveTo>
                  <a:cubicBezTo>
                    <a:pt x="8053" y="1764"/>
                    <a:pt x="8069" y="1783"/>
                    <a:pt x="8085" y="1803"/>
                  </a:cubicBezTo>
                  <a:cubicBezTo>
                    <a:pt x="8107" y="1783"/>
                    <a:pt x="8129" y="1764"/>
                    <a:pt x="8152" y="174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588;p42"/>
          <p:cNvSpPr txBox="1">
            <a:spLocks noGrp="1"/>
          </p:cNvSpPr>
          <p:nvPr>
            <p:ph type="title"/>
          </p:nvPr>
        </p:nvSpPr>
        <p:spPr>
          <a:xfrm>
            <a:off x="1005831" y="2564220"/>
            <a:ext cx="6469181" cy="1884600"/>
          </a:xfrm>
          <a:prstGeom prst="rect">
            <a:avLst/>
          </a:prstGeom>
        </p:spPr>
        <p:txBody>
          <a:bodyPr spcFirstLastPara="1" wrap="square" lIns="91425" tIns="91425" rIns="91425" bIns="91425" anchor="b" anchorCtr="0">
            <a:noAutofit/>
          </a:bodyPr>
          <a:lstStyle/>
          <a:p>
            <a:pPr lvl="0">
              <a:lnSpc>
                <a:spcPct val="150000"/>
              </a:lnSpc>
            </a:pPr>
            <a:r>
              <a:rPr lang="vi-VN" sz="4400">
                <a:latin typeface="+mn-lt"/>
              </a:rPr>
              <a:t>Từ ngữ có thể thay thế cho từ ngữ in đậm trong đoạn văn</a:t>
            </a:r>
          </a:p>
        </p:txBody>
      </p:sp>
      <p:sp>
        <p:nvSpPr>
          <p:cNvPr id="46" name="Google Shape;589;p42"/>
          <p:cNvSpPr txBox="1">
            <a:spLocks/>
          </p:cNvSpPr>
          <p:nvPr/>
        </p:nvSpPr>
        <p:spPr>
          <a:xfrm>
            <a:off x="1175670" y="424764"/>
            <a:ext cx="1313100" cy="881522"/>
          </a:xfrm>
          <a:prstGeom prst="rect">
            <a:avLst/>
          </a:prstGeom>
          <a:solidFill>
            <a:schemeClr val="accent2">
              <a:lumMod val="75000"/>
            </a:schemeClr>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1pPr>
            <a:lvl2pPr marL="914400" marR="0" lvl="1"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2pPr>
            <a:lvl3pPr marL="1371600" marR="0" lvl="2"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3pPr>
            <a:lvl4pPr marL="1828800" marR="0" lvl="3"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4pPr>
            <a:lvl5pPr marL="2286000" marR="0" lvl="4"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5pPr>
            <a:lvl6pPr marL="2743200" marR="0" lvl="5"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6pPr>
            <a:lvl7pPr marL="3200400" marR="0" lvl="6"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7pPr>
            <a:lvl8pPr marL="3657600" marR="0" lvl="7"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8pPr>
            <a:lvl9pPr marL="4114800" marR="0" lvl="8" indent="-317500" algn="l" rtl="0">
              <a:lnSpc>
                <a:spcPct val="115000"/>
              </a:lnSpc>
              <a:spcBef>
                <a:spcPts val="0"/>
              </a:spcBef>
              <a:spcAft>
                <a:spcPts val="0"/>
              </a:spcAft>
              <a:buClr>
                <a:schemeClr val="dk1"/>
              </a:buClr>
              <a:buSzPts val="1400"/>
              <a:buFont typeface="Roboto"/>
              <a:buNone/>
              <a:defRPr sz="1400" b="0" i="0" u="none" strike="noStrike" cap="none">
                <a:solidFill>
                  <a:schemeClr val="dk1"/>
                </a:solidFill>
                <a:latin typeface="Roboto"/>
                <a:ea typeface="Roboto"/>
                <a:cs typeface="Roboto"/>
                <a:sym typeface="Roboto"/>
              </a:defRPr>
            </a:lvl9pPr>
          </a:lstStyle>
          <a:p>
            <a:pPr marL="0" indent="0"/>
            <a:r>
              <a:rPr lang="en" sz="5400" b="1">
                <a:solidFill>
                  <a:schemeClr val="accent6"/>
                </a:solidFill>
                <a:latin typeface="+mj-lt"/>
              </a:rPr>
              <a:t>04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22"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4 </a:t>
            </a:r>
          </a:p>
        </p:txBody>
      </p:sp>
      <p:sp>
        <p:nvSpPr>
          <p:cNvPr id="23" name="Rounded Rectangle 22"/>
          <p:cNvSpPr/>
          <p:nvPr/>
        </p:nvSpPr>
        <p:spPr>
          <a:xfrm>
            <a:off x="413993" y="718464"/>
            <a:ext cx="8405513" cy="674907"/>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24" name="Rectangle 23"/>
          <p:cNvSpPr/>
          <p:nvPr/>
        </p:nvSpPr>
        <p:spPr>
          <a:xfrm>
            <a:off x="413993" y="792905"/>
            <a:ext cx="8405512" cy="49699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a:solidFill>
                  <a:schemeClr val="bg1">
                    <a:lumMod val="10000"/>
                  </a:schemeClr>
                </a:solidFill>
                <a:latin typeface="Arial" panose="020B0604020202020204" pitchFamily="34" charset="0"/>
                <a:cs typeface="Arial" panose="020B0604020202020204" pitchFamily="34" charset="0"/>
              </a:rPr>
              <a:t>Từ ngữ nào có thể thay thế cho từ in đậm trong đoạn văn dưới đây? </a:t>
            </a:r>
            <a:endParaRPr lang="it-IT" sz="2000" b="1" i="1">
              <a:solidFill>
                <a:schemeClr val="bg1">
                  <a:lumMod val="10000"/>
                </a:schemeClr>
              </a:solidFill>
              <a:latin typeface="Arial" panose="020B0604020202020204" pitchFamily="34" charset="0"/>
              <a:cs typeface="Arial" panose="020B0604020202020204" pitchFamily="34" charset="0"/>
            </a:endParaRPr>
          </a:p>
        </p:txBody>
      </p:sp>
      <p:sp>
        <p:nvSpPr>
          <p:cNvPr id="26" name="Rounded Rectangle 25"/>
          <p:cNvSpPr/>
          <p:nvPr/>
        </p:nvSpPr>
        <p:spPr>
          <a:xfrm>
            <a:off x="413993" y="2832099"/>
            <a:ext cx="8405512" cy="1992085"/>
          </a:xfrm>
          <a:prstGeom prst="roundRect">
            <a:avLst>
              <a:gd name="adj" fmla="val 10351"/>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1800">
                <a:solidFill>
                  <a:schemeClr val="tx1"/>
                </a:solidFill>
              </a:rPr>
              <a:t>Mặt trời vừa hé những tia nắng đầu ngày. Thoáng chốc, nắng đã bừng</a:t>
            </a:r>
            <a:r>
              <a:rPr lang="en-US" sz="1800">
                <a:solidFill>
                  <a:schemeClr val="tx1"/>
                </a:solidFill>
              </a:rPr>
              <a:t> </a:t>
            </a:r>
            <a:r>
              <a:rPr lang="vi-VN" sz="1800">
                <a:solidFill>
                  <a:schemeClr val="tx1"/>
                </a:solidFill>
              </a:rPr>
              <a:t>lên toả khắp nơi, khiến vạn vật đều </a:t>
            </a:r>
            <a:r>
              <a:rPr lang="vi-VN" sz="1800" b="1">
                <a:solidFill>
                  <a:schemeClr val="tx1"/>
                </a:solidFill>
              </a:rPr>
              <a:t>rất vàng </a:t>
            </a:r>
            <a:r>
              <a:rPr lang="vi-VN" sz="1800">
                <a:solidFill>
                  <a:schemeClr val="tx1"/>
                </a:solidFill>
              </a:rPr>
              <a:t>theo màu nắng. Những đám</a:t>
            </a:r>
            <a:r>
              <a:rPr lang="en-US" sz="1800">
                <a:solidFill>
                  <a:schemeClr val="tx1"/>
                </a:solidFill>
              </a:rPr>
              <a:t> </a:t>
            </a:r>
            <a:r>
              <a:rPr lang="vi-VN" sz="1800">
                <a:solidFill>
                  <a:schemeClr val="tx1"/>
                </a:solidFill>
              </a:rPr>
              <a:t>mây trôi </a:t>
            </a:r>
            <a:r>
              <a:rPr lang="vi-VN" sz="1800" b="1">
                <a:solidFill>
                  <a:schemeClr val="tx1"/>
                </a:solidFill>
              </a:rPr>
              <a:t>rất chậm </a:t>
            </a:r>
            <a:r>
              <a:rPr lang="vi-VN" sz="1800">
                <a:solidFill>
                  <a:schemeClr val="tx1"/>
                </a:solidFill>
              </a:rPr>
              <a:t>trên nền trời </a:t>
            </a:r>
            <a:r>
              <a:rPr lang="vi-VN" sz="1800" b="1">
                <a:solidFill>
                  <a:schemeClr val="tx1"/>
                </a:solidFill>
              </a:rPr>
              <a:t>hơi xanh </a:t>
            </a:r>
            <a:r>
              <a:rPr lang="vi-VN" sz="1800">
                <a:solidFill>
                  <a:schemeClr val="tx1"/>
                </a:solidFill>
              </a:rPr>
              <a:t>như dùng dằng chờ gió đến</a:t>
            </a:r>
            <a:r>
              <a:rPr lang="en-US" sz="1800">
                <a:solidFill>
                  <a:schemeClr val="tx1"/>
                </a:solidFill>
              </a:rPr>
              <a:t> </a:t>
            </a:r>
            <a:r>
              <a:rPr lang="vi-VN" sz="1800">
                <a:solidFill>
                  <a:schemeClr val="tx1"/>
                </a:solidFill>
              </a:rPr>
              <a:t>đẩy đi. Chờ mãi gió không tới, mây lại đứng soi mình xuống mặt hồ nước</a:t>
            </a:r>
            <a:r>
              <a:rPr lang="en-US" sz="1800">
                <a:solidFill>
                  <a:schemeClr val="tx1"/>
                </a:solidFill>
              </a:rPr>
              <a:t> </a:t>
            </a:r>
            <a:r>
              <a:rPr lang="vi-VN" sz="1800" b="1">
                <a:solidFill>
                  <a:schemeClr val="tx1"/>
                </a:solidFill>
              </a:rPr>
              <a:t>rất trong</a:t>
            </a:r>
            <a:r>
              <a:rPr lang="vi-VN" sz="1800">
                <a:solidFill>
                  <a:schemeClr val="tx1"/>
                </a:solidFill>
              </a:rPr>
              <a:t>, phẳng lặng </a:t>
            </a:r>
            <a:endParaRPr lang="en-US" sz="1800">
              <a:solidFill>
                <a:schemeClr val="tx1"/>
              </a:solidFill>
            </a:endParaRPr>
          </a:p>
        </p:txBody>
      </p:sp>
      <p:pic>
        <p:nvPicPr>
          <p:cNvPr id="13" name="Picture 12"/>
          <p:cNvPicPr>
            <a:picLocks noChangeAspect="1"/>
          </p:cNvPicPr>
          <p:nvPr/>
        </p:nvPicPr>
        <p:blipFill>
          <a:blip r:embed="rId3">
            <a:extLst>
              <a:ext uri="{BEBA8EAE-BF5A-486C-A8C5-ECC9F3942E4B}">
                <a14:imgProps xmlns:a14="http://schemas.microsoft.com/office/drawing/2010/main">
                  <a14:imgLayer r:embed="rId4">
                    <a14:imgEffect>
                      <a14:backgroundRemoval t="9211" b="100000" l="0" r="100000">
                        <a14:foregroundMark x1="5312" y1="67105" x2="21940" y2="73684"/>
                        <a14:foregroundMark x1="28868" y1="65789" x2="47344" y2="71053"/>
                        <a14:foregroundMark x1="54273" y1="26316" x2="68591" y2="27632"/>
                        <a14:foregroundMark x1="53811" y1="68421" x2="70208" y2="69737"/>
                        <a14:foregroundMark x1="3695" y1="21053" x2="23557" y2="38158"/>
                        <a14:foregroundMark x1="78060" y1="32895" x2="97229" y2="26316"/>
                        <a14:foregroundMark x1="95612" y1="68421" x2="87067" y2="75000"/>
                        <a14:backgroundMark x1="26097" y1="30263" x2="26559" y2="86842"/>
                        <a14:backgroundMark x1="26328" y1="19737" x2="26328" y2="19737"/>
                        <a14:backgroundMark x1="693" y1="28947" x2="924" y2="90789"/>
                        <a14:backgroundMark x1="6236" y1="50000" x2="6236" y2="50000"/>
                        <a14:backgroundMark x1="9238" y1="50000" x2="9238" y2="50000"/>
                        <a14:backgroundMark x1="12009" y1="51316" x2="12009" y2="51316"/>
                        <a14:backgroundMark x1="3002" y1="51316" x2="21016" y2="51316"/>
                        <a14:backgroundMark x1="22171" y1="51316" x2="24249" y2="51316"/>
                        <a14:backgroundMark x1="5543" y1="93421" x2="19630" y2="96053"/>
                        <a14:backgroundMark x1="21940" y1="96053" x2="27483" y2="94737"/>
                        <a14:backgroundMark x1="29099" y1="52632" x2="46189" y2="52632"/>
                        <a14:backgroundMark x1="47806" y1="52632" x2="51270" y2="52632"/>
                        <a14:backgroundMark x1="50808" y1="18421" x2="50346" y2="90789"/>
                        <a14:backgroundMark x1="30254" y1="96053" x2="43187" y2="96053"/>
                        <a14:backgroundMark x1="56813" y1="51316" x2="62356" y2="51316"/>
                        <a14:backgroundMark x1="53118" y1="50000" x2="55658" y2="50000"/>
                        <a14:backgroundMark x1="63741" y1="52632" x2="72517" y2="52632"/>
                        <a14:backgroundMark x1="74596" y1="15789" x2="74365" y2="88158"/>
                        <a14:backgroundMark x1="54273" y1="93421" x2="69515" y2="98684"/>
                        <a14:backgroundMark x1="79215" y1="94737" x2="96074" y2="96053"/>
                        <a14:backgroundMark x1="81062" y1="48684" x2="85219" y2="52632"/>
                        <a14:backgroundMark x1="77367" y1="51316" x2="79446" y2="51316"/>
                        <a14:backgroundMark x1="87067" y1="53947" x2="88915" y2="52632"/>
                        <a14:backgroundMark x1="90069" y1="50000" x2="98845" y2="52632"/>
                        <a14:backgroundMark x1="99769" y1="46053" x2="99769" y2="68421"/>
                        <a14:backgroundMark x1="99769" y1="19737" x2="99769" y2="23684"/>
                        <a14:backgroundMark x1="99769" y1="28947" x2="99769" y2="39474"/>
                        <a14:backgroundMark x1="98845" y1="93421" x2="99769" y2="93421"/>
                        <a14:backgroundMark x1="99769" y1="69737" x2="99769" y2="82895"/>
                      </a14:backgroundRemoval>
                    </a14:imgEffect>
                  </a14:imgLayer>
                </a14:imgProps>
              </a:ext>
            </a:extLst>
          </a:blip>
          <a:stretch>
            <a:fillRect/>
          </a:stretch>
        </p:blipFill>
        <p:spPr>
          <a:xfrm>
            <a:off x="686581" y="1482326"/>
            <a:ext cx="7860336" cy="1260817"/>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arn(inVertical)">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22"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4 </a:t>
            </a:r>
          </a:p>
        </p:txBody>
      </p:sp>
      <p:sp>
        <p:nvSpPr>
          <p:cNvPr id="23" name="Rounded Rectangle 22"/>
          <p:cNvSpPr/>
          <p:nvPr/>
        </p:nvSpPr>
        <p:spPr>
          <a:xfrm>
            <a:off x="413993" y="718464"/>
            <a:ext cx="8405513" cy="674907"/>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24" name="Rectangle 23"/>
          <p:cNvSpPr/>
          <p:nvPr/>
        </p:nvSpPr>
        <p:spPr>
          <a:xfrm>
            <a:off x="413993" y="792905"/>
            <a:ext cx="8405512" cy="49699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a:solidFill>
                  <a:schemeClr val="bg1">
                    <a:lumMod val="10000"/>
                  </a:schemeClr>
                </a:solidFill>
                <a:latin typeface="Arial" panose="020B0604020202020204" pitchFamily="34" charset="0"/>
                <a:cs typeface="Arial" panose="020B0604020202020204" pitchFamily="34" charset="0"/>
              </a:rPr>
              <a:t>Từ ngữ nào có thể thay thế cho từ in đậm trong đoạn văn dưới đây? </a:t>
            </a:r>
            <a:endParaRPr lang="it-IT" sz="2000" b="1" i="1">
              <a:solidFill>
                <a:schemeClr val="bg1">
                  <a:lumMod val="10000"/>
                </a:schemeClr>
              </a:solidFill>
              <a:latin typeface="Arial" panose="020B0604020202020204" pitchFamily="34" charset="0"/>
              <a:cs typeface="Arial" panose="020B0604020202020204" pitchFamily="34" charset="0"/>
            </a:endParaRPr>
          </a:p>
        </p:txBody>
      </p:sp>
      <p:sp>
        <p:nvSpPr>
          <p:cNvPr id="26" name="Rounded Rectangle 25"/>
          <p:cNvSpPr/>
          <p:nvPr/>
        </p:nvSpPr>
        <p:spPr>
          <a:xfrm>
            <a:off x="413993" y="2039702"/>
            <a:ext cx="8405512" cy="2649021"/>
          </a:xfrm>
          <a:prstGeom prst="roundRect">
            <a:avLst>
              <a:gd name="adj" fmla="val 10351"/>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2000">
                <a:solidFill>
                  <a:schemeClr val="tx1"/>
                </a:solidFill>
              </a:rPr>
              <a:t>Mặt trời vừa hè những tia nắng đầu ngày. Thoáng chốc, nắng đã bùng lên toả khắp nơi, khiến vạn vật đều </a:t>
            </a:r>
            <a:r>
              <a:rPr lang="vi-VN" sz="2000" b="1">
                <a:solidFill>
                  <a:schemeClr val="tx1"/>
                </a:solidFill>
              </a:rPr>
              <a:t>vàng rực</a:t>
            </a:r>
            <a:r>
              <a:rPr lang="vi-VN" sz="2000">
                <a:solidFill>
                  <a:schemeClr val="tx1"/>
                </a:solidFill>
              </a:rPr>
              <a:t> theo màu nắng. Những đám mây trôi </a:t>
            </a:r>
            <a:r>
              <a:rPr lang="vi-VN" sz="2000" b="1">
                <a:solidFill>
                  <a:schemeClr val="tx1"/>
                </a:solidFill>
              </a:rPr>
              <a:t>chậm rãi</a:t>
            </a:r>
            <a:r>
              <a:rPr lang="vi-VN" sz="2000">
                <a:solidFill>
                  <a:schemeClr val="tx1"/>
                </a:solidFill>
              </a:rPr>
              <a:t> trên nền trời </a:t>
            </a:r>
            <a:r>
              <a:rPr lang="vi-VN" sz="2000" b="1">
                <a:solidFill>
                  <a:schemeClr val="tx1"/>
                </a:solidFill>
              </a:rPr>
              <a:t>xanh xanh</a:t>
            </a:r>
            <a:r>
              <a:rPr lang="vi-VN" sz="2000">
                <a:solidFill>
                  <a:schemeClr val="tx1"/>
                </a:solidFill>
              </a:rPr>
              <a:t> như dùng dẳng chờ gió đến đây đi. Chờ mãi giỏ không tới, mây lại đứng soi mình xuống mặt hồ nước </a:t>
            </a:r>
            <a:r>
              <a:rPr lang="vi-VN" sz="2000" b="1">
                <a:solidFill>
                  <a:schemeClr val="tx1"/>
                </a:solidFill>
              </a:rPr>
              <a:t>trong veo</a:t>
            </a:r>
            <a:r>
              <a:rPr lang="vi-VN" sz="2000">
                <a:solidFill>
                  <a:schemeClr val="tx1"/>
                </a:solidFill>
              </a:rPr>
              <a:t>, phẳng lặng.</a:t>
            </a:r>
            <a:endParaRPr lang="en-US" sz="2800">
              <a:solidFill>
                <a:schemeClr val="tx1"/>
              </a:solidFill>
            </a:endParaRPr>
          </a:p>
        </p:txBody>
      </p:sp>
      <p:sp>
        <p:nvSpPr>
          <p:cNvPr id="7" name="Rectangle 6"/>
          <p:cNvSpPr/>
          <p:nvPr/>
        </p:nvSpPr>
        <p:spPr>
          <a:xfrm>
            <a:off x="1688127" y="1393371"/>
            <a:ext cx="5964573" cy="577850"/>
          </a:xfrm>
          <a:prstGeom prst="rect">
            <a:avLst/>
          </a:prstGeom>
        </p:spPr>
        <p:txBody>
          <a:bodyPr wrap="square">
            <a:spAutoFit/>
          </a:bodyPr>
          <a:lstStyle/>
          <a:p>
            <a:pPr algn="ctr">
              <a:lnSpc>
                <a:spcPct val="150000"/>
              </a:lnSpc>
            </a:pPr>
            <a:r>
              <a:rPr lang="en-US" sz="2400" b="1" u="sng">
                <a:solidFill>
                  <a:schemeClr val="tx1"/>
                </a:solidFill>
                <a:latin typeface="+mn-lt"/>
                <a:ea typeface="SimSun" panose="02010600030101010101" pitchFamily="2" charset="-122"/>
              </a:rPr>
              <a:t>Đáp án:</a:t>
            </a:r>
            <a:r>
              <a:rPr lang="vi-VN" sz="2400" b="1" u="sng">
                <a:solidFill>
                  <a:schemeClr val="tx1"/>
                </a:solidFill>
                <a:latin typeface="+mn-lt"/>
                <a:ea typeface="SimSun" panose="02010600030101010101" pitchFamily="2" charset="-122"/>
              </a:rPr>
              <a:t> </a:t>
            </a:r>
            <a:endParaRPr lang="en-US" sz="2400" b="1" u="sng">
              <a:solidFill>
                <a:schemeClr val="tx1"/>
              </a:solidFill>
              <a:latin typeface="+mn-lt"/>
            </a:endParaRPr>
          </a:p>
        </p:txBody>
      </p:sp>
    </p:spTree>
    <p:extLst>
      <p:ext uri="{BB962C8B-B14F-4D97-AF65-F5344CB8AC3E}">
        <p14:creationId xmlns:p14="http://schemas.microsoft.com/office/powerpoint/2010/main" val="2452787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22" name="TextBox 11">
            <a:extLst>
              <a:ext uri="{FF2B5EF4-FFF2-40B4-BE49-F238E27FC236}">
                <a16:creationId xmlns:a16="http://schemas.microsoft.com/office/drawing/2014/main" id="{27DF2B8C-8F3D-55D7-8C03-55D41324E176}"/>
              </a:ext>
            </a:extLst>
          </p:cNvPr>
          <p:cNvSpPr txBox="1"/>
          <p:nvPr/>
        </p:nvSpPr>
        <p:spPr>
          <a:xfrm>
            <a:off x="2584894" y="72133"/>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4 </a:t>
            </a:r>
          </a:p>
        </p:txBody>
      </p:sp>
      <p:sp>
        <p:nvSpPr>
          <p:cNvPr id="8" name="Rectangle 7"/>
          <p:cNvSpPr/>
          <p:nvPr/>
        </p:nvSpPr>
        <p:spPr>
          <a:xfrm>
            <a:off x="1622163" y="635334"/>
            <a:ext cx="5964573" cy="658835"/>
          </a:xfrm>
          <a:prstGeom prst="rect">
            <a:avLst/>
          </a:prstGeom>
        </p:spPr>
        <p:txBody>
          <a:bodyPr wrap="square">
            <a:spAutoFit/>
          </a:bodyPr>
          <a:lstStyle/>
          <a:p>
            <a:pPr algn="ctr">
              <a:lnSpc>
                <a:spcPct val="150000"/>
              </a:lnSpc>
            </a:pPr>
            <a:r>
              <a:rPr lang="en-US" sz="2800" b="1" u="sng">
                <a:solidFill>
                  <a:schemeClr val="tx1"/>
                </a:solidFill>
                <a:latin typeface="+mn-lt"/>
                <a:ea typeface="SimSun" panose="02010600030101010101" pitchFamily="2" charset="-122"/>
              </a:rPr>
              <a:t>GHI NHỚ:</a:t>
            </a:r>
            <a:endParaRPr lang="en-US" sz="2800" b="1" u="sng">
              <a:solidFill>
                <a:schemeClr val="tx1"/>
              </a:solidFill>
              <a:latin typeface="+mn-lt"/>
            </a:endParaRPr>
          </a:p>
        </p:txBody>
      </p:sp>
      <p:sp>
        <p:nvSpPr>
          <p:cNvPr id="9" name="Rounded Rectangle 8"/>
          <p:cNvSpPr/>
          <p:nvPr/>
        </p:nvSpPr>
        <p:spPr>
          <a:xfrm>
            <a:off x="207818" y="1371600"/>
            <a:ext cx="8473141" cy="3463636"/>
          </a:xfrm>
          <a:prstGeom prst="roundRect">
            <a:avLst>
              <a:gd name="adj" fmla="val 10425"/>
            </a:avLst>
          </a:prstGeom>
          <a:solidFill>
            <a:schemeClr val="accent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US" sz="2000">
                <a:solidFill>
                  <a:schemeClr val="tx1"/>
                </a:solidFill>
              </a:rPr>
              <a:t>Đ</a:t>
            </a:r>
            <a:r>
              <a:rPr lang="vi-VN" sz="2000">
                <a:solidFill>
                  <a:schemeClr val="tx1"/>
                </a:solidFill>
              </a:rPr>
              <a:t>ể thể hiện mức độ của t</a:t>
            </a:r>
            <a:r>
              <a:rPr lang="en-US" sz="2000">
                <a:solidFill>
                  <a:schemeClr val="tx1"/>
                </a:solidFill>
              </a:rPr>
              <a:t>í</a:t>
            </a:r>
            <a:r>
              <a:rPr lang="vi-VN" sz="2000">
                <a:solidFill>
                  <a:schemeClr val="tx1"/>
                </a:solidFill>
              </a:rPr>
              <a:t>nh t</a:t>
            </a:r>
            <a:r>
              <a:rPr lang="en-US" sz="2000">
                <a:solidFill>
                  <a:schemeClr val="tx1"/>
                </a:solidFill>
              </a:rPr>
              <a:t>ừ</a:t>
            </a:r>
            <a:r>
              <a:rPr lang="vi-VN" sz="2000">
                <a:solidFill>
                  <a:schemeClr val="tx1"/>
                </a:solidFill>
              </a:rPr>
              <a:t>, chúng ta có thể kết hợp tính từ với hơi, khả, rất, quá, lắm hoặc dùng các tính từ thể hiện mức độ (như trong veo, trắng tinh, vàng rục, ,...), các kết hợp từ tạo ra dựa trên một từ chỉ mức độ tiêu chuẩn (đỏ thẫm, đỏ đậm, đỏ nhạt). Ngoài hai cách đã nêu trong bài học, chúng ta còn có thể tạo ra phép so sánh.</a:t>
            </a:r>
          </a:p>
          <a:p>
            <a:pPr>
              <a:lnSpc>
                <a:spcPct val="150000"/>
              </a:lnSpc>
            </a:pPr>
            <a:r>
              <a:rPr lang="vi-VN" sz="2000">
                <a:solidFill>
                  <a:schemeClr val="tx1"/>
                </a:solidFill>
              </a:rPr>
              <a:t>•	Tờ giấy này trắng hơn.</a:t>
            </a:r>
          </a:p>
          <a:p>
            <a:pPr>
              <a:lnSpc>
                <a:spcPct val="150000"/>
              </a:lnSpc>
            </a:pPr>
            <a:r>
              <a:rPr lang="vi-VN" sz="2000">
                <a:solidFill>
                  <a:schemeClr val="tx1"/>
                </a:solidFill>
              </a:rPr>
              <a:t>•	Tờ giấy này trắng nhất.</a:t>
            </a:r>
          </a:p>
          <a:p>
            <a:pPr>
              <a:lnSpc>
                <a:spcPct val="150000"/>
              </a:lnSpc>
            </a:pPr>
            <a:endParaRPr lang="en-US" sz="2000">
              <a:solidFill>
                <a:schemeClr val="tx1"/>
              </a:solidFill>
            </a:endParaRPr>
          </a:p>
        </p:txBody>
      </p:sp>
    </p:spTree>
    <p:extLst>
      <p:ext uri="{BB962C8B-B14F-4D97-AF65-F5344CB8AC3E}">
        <p14:creationId xmlns:p14="http://schemas.microsoft.com/office/powerpoint/2010/main" val="24463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35" name="TextBox 11">
            <a:extLst>
              <a:ext uri="{FF2B5EF4-FFF2-40B4-BE49-F238E27FC236}">
                <a16:creationId xmlns:a16="http://schemas.microsoft.com/office/drawing/2014/main" id="{27DF2B8C-8F3D-55D7-8C03-55D41324E176}"/>
              </a:ext>
            </a:extLst>
          </p:cNvPr>
          <p:cNvSpPr txBox="1"/>
          <p:nvPr/>
        </p:nvSpPr>
        <p:spPr>
          <a:xfrm>
            <a:off x="2587574" y="188978"/>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DẶN DÒ</a:t>
            </a:r>
          </a:p>
        </p:txBody>
      </p:sp>
      <p:sp>
        <p:nvSpPr>
          <p:cNvPr id="36" name="Rounded Rectangle 35"/>
          <p:cNvSpPr/>
          <p:nvPr/>
        </p:nvSpPr>
        <p:spPr>
          <a:xfrm>
            <a:off x="788581" y="1141608"/>
            <a:ext cx="7544160" cy="853153"/>
          </a:xfrm>
          <a:prstGeom prst="roundRect">
            <a:avLst/>
          </a:prstGeom>
          <a:solidFill>
            <a:schemeClr val="accent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788581" y="2204079"/>
            <a:ext cx="7544160" cy="1434739"/>
          </a:xfrm>
          <a:prstGeom prst="roundRect">
            <a:avLst/>
          </a:prstGeom>
          <a:solidFill>
            <a:schemeClr val="accent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20463" y="1207383"/>
            <a:ext cx="7320659" cy="2431435"/>
          </a:xfrm>
          <a:prstGeom prst="rect">
            <a:avLst/>
          </a:prstGeom>
        </p:spPr>
        <p:txBody>
          <a:bodyPr wrap="square">
            <a:spAutoFit/>
          </a:bodyPr>
          <a:lstStyle/>
          <a:p>
            <a:pPr marL="571500" indent="-571500">
              <a:lnSpc>
                <a:spcPct val="200000"/>
              </a:lnSpc>
              <a:spcAft>
                <a:spcPts val="2400"/>
              </a:spcAft>
              <a:buFont typeface="+mj-lt"/>
              <a:buAutoNum type="arabicParenR"/>
            </a:pPr>
            <a:r>
              <a:rPr lang="en-US" sz="2200">
                <a:solidFill>
                  <a:schemeClr val="bg2">
                    <a:lumMod val="50000"/>
                  </a:schemeClr>
                </a:solidFill>
                <a:latin typeface="Arial" panose="020B0604020202020204" pitchFamily="34" charset="0"/>
                <a:cs typeface="Arial" panose="020B0604020202020204" pitchFamily="34" charset="0"/>
              </a:rPr>
              <a:t>HS tự đặt 2 - 3 câu có sử dụng  tính từ chỉ mức độ.</a:t>
            </a:r>
          </a:p>
          <a:p>
            <a:pPr marL="571500" indent="-571500">
              <a:lnSpc>
                <a:spcPct val="200000"/>
              </a:lnSpc>
              <a:spcAft>
                <a:spcPts val="2400"/>
              </a:spcAft>
              <a:buFont typeface="+mj-lt"/>
              <a:buAutoNum type="arabicParenR"/>
            </a:pPr>
            <a:r>
              <a:rPr lang="vi-VN" sz="2200">
                <a:solidFill>
                  <a:schemeClr val="bg2">
                    <a:lumMod val="50000"/>
                  </a:schemeClr>
                </a:solidFill>
                <a:latin typeface="Arial" panose="020B0604020202020204" pitchFamily="34" charset="0"/>
                <a:cs typeface="Arial" panose="020B0604020202020204" pitchFamily="34" charset="0"/>
              </a:rPr>
              <a:t>Đọc trước nội dung</a:t>
            </a:r>
            <a:r>
              <a:rPr lang="en-US" sz="2200">
                <a:solidFill>
                  <a:schemeClr val="bg2">
                    <a:lumMod val="50000"/>
                  </a:schemeClr>
                </a:solidFill>
                <a:latin typeface="Arial" panose="020B0604020202020204" pitchFamily="34" charset="0"/>
                <a:cs typeface="Arial" panose="020B0604020202020204" pitchFamily="34" charset="0"/>
              </a:rPr>
              <a:t> -</a:t>
            </a:r>
            <a:r>
              <a:rPr lang="vi-VN" sz="2200">
                <a:solidFill>
                  <a:schemeClr val="bg2">
                    <a:lumMod val="50000"/>
                  </a:schemeClr>
                </a:solidFill>
                <a:latin typeface="Arial" panose="020B0604020202020204" pitchFamily="34" charset="0"/>
                <a:cs typeface="Arial" panose="020B0604020202020204" pitchFamily="34" charset="0"/>
              </a:rPr>
              <a:t> </a:t>
            </a:r>
            <a:r>
              <a:rPr lang="vi-VN" sz="2200" b="1">
                <a:solidFill>
                  <a:schemeClr val="bg2">
                    <a:lumMod val="50000"/>
                  </a:schemeClr>
                </a:solidFill>
                <a:latin typeface="Arial" panose="020B0604020202020204" pitchFamily="34" charset="0"/>
                <a:cs typeface="Arial" panose="020B0604020202020204" pitchFamily="34" charset="0"/>
              </a:rPr>
              <a:t>Tiết học sau: Tìm hiểu cách viết bài văn miêu tả con vật SGK tr112.</a:t>
            </a:r>
            <a:endParaRPr lang="en-US" sz="2200" b="1">
              <a:solidFill>
                <a:schemeClr val="bg2">
                  <a:lumMod val="50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fade">
                                      <p:cBhvr>
                                        <p:cTn id="12" dur="500"/>
                                        <p:tgtEl>
                                          <p:spTgt spid="3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7"/>
                                        </p:tgtEl>
                                        <p:attrNameLst>
                                          <p:attrName>style.visibility</p:attrName>
                                        </p:attrNameLst>
                                      </p:cBhvr>
                                      <p:to>
                                        <p:strVal val="visible"/>
                                      </p:to>
                                    </p:set>
                                    <p:animEffect transition="in" filter="fade">
                                      <p:cBhvr>
                                        <p:cTn id="15" dur="500"/>
                                        <p:tgtEl>
                                          <p:spTgt spid="3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animBg="1"/>
      <p:bldP spid="37" grpId="0" animBg="1"/>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9" name="Rectangle 8"/>
          <p:cNvSpPr/>
          <p:nvPr/>
        </p:nvSpPr>
        <p:spPr>
          <a:xfrm>
            <a:off x="321918" y="715161"/>
            <a:ext cx="8509484" cy="3554819"/>
          </a:xfrm>
          <a:prstGeom prst="rect">
            <a:avLst/>
          </a:prstGeom>
        </p:spPr>
        <p:txBody>
          <a:bodyPr wrap="square">
            <a:spAutoFit/>
          </a:bodyPr>
          <a:lstStyle/>
          <a:p>
            <a:pPr lvl="0" algn="ctr">
              <a:lnSpc>
                <a:spcPct val="150000"/>
              </a:lnSpc>
              <a:spcAft>
                <a:spcPts val="1000"/>
              </a:spcAft>
            </a:pPr>
            <a:r>
              <a:rPr lang="en-US" sz="5000" b="1" kern="1200">
                <a:solidFill>
                  <a:schemeClr val="tx1"/>
                </a:solidFill>
                <a:latin typeface="Arial" panose="020B0604020202020204" pitchFamily="34" charset="0"/>
                <a:ea typeface="+mn-ea"/>
                <a:cs typeface="Arial" panose="020B0604020202020204" pitchFamily="34" charset="0"/>
              </a:rPr>
              <a:t>TRÂN TRỌNG CẢM ƠN SỰ QUAN TÂM THEO DÕI </a:t>
            </a:r>
          </a:p>
          <a:p>
            <a:pPr lvl="0" algn="ctr">
              <a:lnSpc>
                <a:spcPct val="150000"/>
              </a:lnSpc>
              <a:spcAft>
                <a:spcPts val="1000"/>
              </a:spcAft>
            </a:pPr>
            <a:r>
              <a:rPr lang="en-US" sz="5000" b="1" kern="1200">
                <a:solidFill>
                  <a:schemeClr val="tx1"/>
                </a:solidFill>
                <a:latin typeface="Arial" panose="020B0604020202020204" pitchFamily="34" charset="0"/>
                <a:ea typeface="+mn-ea"/>
                <a:cs typeface="Arial" panose="020B0604020202020204" pitchFamily="34" charset="0"/>
              </a:rPr>
              <a:t>CỦA CÁC EM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grpSp>
        <p:nvGrpSpPr>
          <p:cNvPr id="785" name="Google Shape;785;p50"/>
          <p:cNvGrpSpPr/>
          <p:nvPr/>
        </p:nvGrpSpPr>
        <p:grpSpPr>
          <a:xfrm>
            <a:off x="-272454" y="3480182"/>
            <a:ext cx="4331106" cy="1046065"/>
            <a:chOff x="424150" y="3192359"/>
            <a:chExt cx="1714279" cy="442251"/>
          </a:xfrm>
        </p:grpSpPr>
        <p:sp>
          <p:nvSpPr>
            <p:cNvPr id="786" name="Google Shape;786;p50"/>
            <p:cNvSpPr/>
            <p:nvPr/>
          </p:nvSpPr>
          <p:spPr>
            <a:xfrm>
              <a:off x="424150" y="3192359"/>
              <a:ext cx="1714279" cy="442251"/>
            </a:xfrm>
            <a:custGeom>
              <a:avLst/>
              <a:gdLst/>
              <a:ahLst/>
              <a:cxnLst/>
              <a:rect l="l" t="t" r="r" b="b"/>
              <a:pathLst>
                <a:path w="29833" h="7696" extrusionOk="0">
                  <a:moveTo>
                    <a:pt x="3938" y="0"/>
                  </a:moveTo>
                  <a:cubicBezTo>
                    <a:pt x="3825" y="0"/>
                    <a:pt x="3712" y="12"/>
                    <a:pt x="3599" y="35"/>
                  </a:cubicBezTo>
                  <a:lnTo>
                    <a:pt x="390" y="715"/>
                  </a:lnTo>
                  <a:cubicBezTo>
                    <a:pt x="291" y="1958"/>
                    <a:pt x="225" y="3103"/>
                    <a:pt x="167" y="4122"/>
                  </a:cubicBezTo>
                  <a:cubicBezTo>
                    <a:pt x="158" y="4222"/>
                    <a:pt x="150" y="4330"/>
                    <a:pt x="150" y="4429"/>
                  </a:cubicBezTo>
                  <a:cubicBezTo>
                    <a:pt x="142" y="4562"/>
                    <a:pt x="133" y="4694"/>
                    <a:pt x="125" y="4819"/>
                  </a:cubicBezTo>
                  <a:cubicBezTo>
                    <a:pt x="59" y="6029"/>
                    <a:pt x="17" y="7024"/>
                    <a:pt x="1" y="7696"/>
                  </a:cubicBezTo>
                  <a:lnTo>
                    <a:pt x="29832" y="7696"/>
                  </a:lnTo>
                  <a:lnTo>
                    <a:pt x="25695" y="5291"/>
                  </a:lnTo>
                  <a:lnTo>
                    <a:pt x="23846" y="4222"/>
                  </a:lnTo>
                  <a:lnTo>
                    <a:pt x="23589" y="4073"/>
                  </a:lnTo>
                  <a:cubicBezTo>
                    <a:pt x="23330" y="3925"/>
                    <a:pt x="23041" y="3849"/>
                    <a:pt x="22747" y="3849"/>
                  </a:cubicBezTo>
                  <a:cubicBezTo>
                    <a:pt x="22694" y="3849"/>
                    <a:pt x="22640" y="3852"/>
                    <a:pt x="22586" y="3857"/>
                  </a:cubicBezTo>
                  <a:lnTo>
                    <a:pt x="20613" y="4056"/>
                  </a:lnTo>
                  <a:lnTo>
                    <a:pt x="20007" y="3666"/>
                  </a:lnTo>
                  <a:lnTo>
                    <a:pt x="15489" y="740"/>
                  </a:lnTo>
                  <a:lnTo>
                    <a:pt x="15447" y="715"/>
                  </a:lnTo>
                  <a:cubicBezTo>
                    <a:pt x="15182" y="540"/>
                    <a:pt x="14875" y="448"/>
                    <a:pt x="14562" y="448"/>
                  </a:cubicBezTo>
                  <a:cubicBezTo>
                    <a:pt x="14504" y="448"/>
                    <a:pt x="14445" y="451"/>
                    <a:pt x="14386" y="458"/>
                  </a:cubicBezTo>
                  <a:lnTo>
                    <a:pt x="8847" y="1021"/>
                  </a:lnTo>
                  <a:lnTo>
                    <a:pt x="7745" y="1129"/>
                  </a:lnTo>
                  <a:lnTo>
                    <a:pt x="6153" y="1295"/>
                  </a:lnTo>
                  <a:lnTo>
                    <a:pt x="5622" y="872"/>
                  </a:lnTo>
                  <a:lnTo>
                    <a:pt x="4967" y="358"/>
                  </a:lnTo>
                  <a:cubicBezTo>
                    <a:pt x="4669" y="123"/>
                    <a:pt x="4307" y="0"/>
                    <a:pt x="39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50"/>
            <p:cNvSpPr/>
            <p:nvPr/>
          </p:nvSpPr>
          <p:spPr>
            <a:xfrm>
              <a:off x="433689" y="3218045"/>
              <a:ext cx="880498" cy="211241"/>
            </a:xfrm>
            <a:custGeom>
              <a:avLst/>
              <a:gdLst/>
              <a:ahLst/>
              <a:cxnLst/>
              <a:rect l="l" t="t" r="r" b="b"/>
              <a:pathLst>
                <a:path w="15323" h="3676" extrusionOk="0">
                  <a:moveTo>
                    <a:pt x="14392" y="1"/>
                  </a:moveTo>
                  <a:cubicBezTo>
                    <a:pt x="14332" y="1"/>
                    <a:pt x="14272" y="4"/>
                    <a:pt x="14212" y="11"/>
                  </a:cubicBezTo>
                  <a:lnTo>
                    <a:pt x="7579" y="682"/>
                  </a:lnTo>
                  <a:lnTo>
                    <a:pt x="5987" y="848"/>
                  </a:lnTo>
                  <a:lnTo>
                    <a:pt x="5456" y="425"/>
                  </a:lnTo>
                  <a:lnTo>
                    <a:pt x="1" y="3675"/>
                  </a:lnTo>
                  <a:lnTo>
                    <a:pt x="1" y="3675"/>
                  </a:lnTo>
                  <a:lnTo>
                    <a:pt x="15323" y="293"/>
                  </a:lnTo>
                  <a:lnTo>
                    <a:pt x="15281" y="259"/>
                  </a:lnTo>
                  <a:cubicBezTo>
                    <a:pt x="15016" y="92"/>
                    <a:pt x="14710" y="1"/>
                    <a:pt x="143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50"/>
            <p:cNvSpPr/>
            <p:nvPr/>
          </p:nvSpPr>
          <p:spPr>
            <a:xfrm>
              <a:off x="1042573" y="3403021"/>
              <a:ext cx="751897" cy="145386"/>
            </a:xfrm>
            <a:custGeom>
              <a:avLst/>
              <a:gdLst/>
              <a:ahLst/>
              <a:cxnLst/>
              <a:rect l="l" t="t" r="r" b="b"/>
              <a:pathLst>
                <a:path w="13085" h="2530" extrusionOk="0">
                  <a:moveTo>
                    <a:pt x="9245" y="0"/>
                  </a:moveTo>
                  <a:lnTo>
                    <a:pt x="1" y="2529"/>
                  </a:lnTo>
                  <a:lnTo>
                    <a:pt x="1" y="2529"/>
                  </a:lnTo>
                  <a:lnTo>
                    <a:pt x="13084" y="556"/>
                  </a:lnTo>
                  <a:lnTo>
                    <a:pt x="12827" y="407"/>
                  </a:lnTo>
                  <a:cubicBezTo>
                    <a:pt x="12573" y="262"/>
                    <a:pt x="12290" y="181"/>
                    <a:pt x="12002" y="181"/>
                  </a:cubicBezTo>
                  <a:cubicBezTo>
                    <a:pt x="11943" y="181"/>
                    <a:pt x="11883" y="184"/>
                    <a:pt x="11824" y="191"/>
                  </a:cubicBezTo>
                  <a:lnTo>
                    <a:pt x="9851" y="390"/>
                  </a:lnTo>
                  <a:lnTo>
                    <a:pt x="924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9" name="Google Shape;789;p50"/>
          <p:cNvGrpSpPr/>
          <p:nvPr/>
        </p:nvGrpSpPr>
        <p:grpSpPr>
          <a:xfrm>
            <a:off x="-1551426" y="1897048"/>
            <a:ext cx="3797041" cy="2623574"/>
            <a:chOff x="2061950" y="1890422"/>
            <a:chExt cx="1001819" cy="739375"/>
          </a:xfrm>
        </p:grpSpPr>
        <p:sp>
          <p:nvSpPr>
            <p:cNvPr id="790" name="Google Shape;790;p50"/>
            <p:cNvSpPr/>
            <p:nvPr/>
          </p:nvSpPr>
          <p:spPr>
            <a:xfrm>
              <a:off x="2061950" y="1890422"/>
              <a:ext cx="769650" cy="155850"/>
            </a:xfrm>
            <a:custGeom>
              <a:avLst/>
              <a:gdLst/>
              <a:ahLst/>
              <a:cxnLst/>
              <a:rect l="l" t="t" r="r" b="b"/>
              <a:pathLst>
                <a:path w="30786" h="6234" extrusionOk="0">
                  <a:moveTo>
                    <a:pt x="9693" y="0"/>
                  </a:moveTo>
                  <a:cubicBezTo>
                    <a:pt x="9570" y="0"/>
                    <a:pt x="9447" y="3"/>
                    <a:pt x="9324" y="7"/>
                  </a:cubicBezTo>
                  <a:cubicBezTo>
                    <a:pt x="9213" y="7"/>
                    <a:pt x="9112" y="15"/>
                    <a:pt x="9001" y="24"/>
                  </a:cubicBezTo>
                  <a:lnTo>
                    <a:pt x="9417" y="3570"/>
                  </a:lnTo>
                  <a:lnTo>
                    <a:pt x="8764" y="41"/>
                  </a:lnTo>
                  <a:cubicBezTo>
                    <a:pt x="5040" y="380"/>
                    <a:pt x="1562" y="2840"/>
                    <a:pt x="1" y="6233"/>
                  </a:cubicBezTo>
                  <a:lnTo>
                    <a:pt x="30786" y="6233"/>
                  </a:lnTo>
                  <a:cubicBezTo>
                    <a:pt x="29742" y="5393"/>
                    <a:pt x="28767" y="4443"/>
                    <a:pt x="27469" y="4299"/>
                  </a:cubicBezTo>
                  <a:cubicBezTo>
                    <a:pt x="27345" y="4285"/>
                    <a:pt x="27222" y="4278"/>
                    <a:pt x="27100" y="4278"/>
                  </a:cubicBezTo>
                  <a:cubicBezTo>
                    <a:pt x="25775" y="4278"/>
                    <a:pt x="24503" y="5046"/>
                    <a:pt x="23168" y="5054"/>
                  </a:cubicBezTo>
                  <a:cubicBezTo>
                    <a:pt x="23161" y="5054"/>
                    <a:pt x="23154" y="5054"/>
                    <a:pt x="23147" y="5054"/>
                  </a:cubicBezTo>
                  <a:cubicBezTo>
                    <a:pt x="21722" y="5054"/>
                    <a:pt x="20456" y="4211"/>
                    <a:pt x="19257" y="3451"/>
                  </a:cubicBezTo>
                  <a:cubicBezTo>
                    <a:pt x="18290" y="2840"/>
                    <a:pt x="17298" y="2255"/>
                    <a:pt x="16263" y="1746"/>
                  </a:cubicBezTo>
                  <a:lnTo>
                    <a:pt x="15313" y="4867"/>
                  </a:lnTo>
                  <a:lnTo>
                    <a:pt x="15779" y="1508"/>
                  </a:lnTo>
                  <a:cubicBezTo>
                    <a:pt x="13847" y="610"/>
                    <a:pt x="11802" y="0"/>
                    <a:pt x="96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50"/>
            <p:cNvSpPr/>
            <p:nvPr/>
          </p:nvSpPr>
          <p:spPr>
            <a:xfrm>
              <a:off x="2279091" y="1982947"/>
              <a:ext cx="499875" cy="646850"/>
            </a:xfrm>
            <a:custGeom>
              <a:avLst/>
              <a:gdLst/>
              <a:ahLst/>
              <a:cxnLst/>
              <a:rect l="l" t="t" r="r" b="b"/>
              <a:pathLst>
                <a:path w="19995" h="25874" extrusionOk="0">
                  <a:moveTo>
                    <a:pt x="19749" y="1"/>
                  </a:moveTo>
                  <a:lnTo>
                    <a:pt x="13879" y="3360"/>
                  </a:lnTo>
                  <a:lnTo>
                    <a:pt x="15618" y="43"/>
                  </a:lnTo>
                  <a:lnTo>
                    <a:pt x="15329" y="43"/>
                  </a:lnTo>
                  <a:lnTo>
                    <a:pt x="13336" y="3674"/>
                  </a:lnTo>
                  <a:lnTo>
                    <a:pt x="5786" y="7992"/>
                  </a:lnTo>
                  <a:lnTo>
                    <a:pt x="3419" y="4726"/>
                  </a:lnTo>
                  <a:lnTo>
                    <a:pt x="3529" y="43"/>
                  </a:lnTo>
                  <a:lnTo>
                    <a:pt x="3165" y="43"/>
                  </a:lnTo>
                  <a:lnTo>
                    <a:pt x="2919" y="4030"/>
                  </a:lnTo>
                  <a:lnTo>
                    <a:pt x="408" y="569"/>
                  </a:lnTo>
                  <a:lnTo>
                    <a:pt x="0" y="976"/>
                  </a:lnTo>
                  <a:lnTo>
                    <a:pt x="9332" y="14277"/>
                  </a:lnTo>
                  <a:lnTo>
                    <a:pt x="6897" y="25874"/>
                  </a:lnTo>
                  <a:lnTo>
                    <a:pt x="10791" y="25874"/>
                  </a:lnTo>
                  <a:lnTo>
                    <a:pt x="10519" y="20334"/>
                  </a:lnTo>
                  <a:lnTo>
                    <a:pt x="12369" y="16059"/>
                  </a:lnTo>
                  <a:lnTo>
                    <a:pt x="12089" y="15940"/>
                  </a:lnTo>
                  <a:lnTo>
                    <a:pt x="10435" y="18595"/>
                  </a:lnTo>
                  <a:lnTo>
                    <a:pt x="10222" y="14116"/>
                  </a:lnTo>
                  <a:lnTo>
                    <a:pt x="6117" y="8450"/>
                  </a:lnTo>
                  <a:lnTo>
                    <a:pt x="19995" y="247"/>
                  </a:lnTo>
                  <a:lnTo>
                    <a:pt x="1974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50"/>
            <p:cNvSpPr/>
            <p:nvPr/>
          </p:nvSpPr>
          <p:spPr>
            <a:xfrm>
              <a:off x="2440869" y="1943782"/>
              <a:ext cx="622900" cy="126125"/>
            </a:xfrm>
            <a:custGeom>
              <a:avLst/>
              <a:gdLst/>
              <a:ahLst/>
              <a:cxnLst/>
              <a:rect l="l" t="t" r="r" b="b"/>
              <a:pathLst>
                <a:path w="24916" h="5045" extrusionOk="0">
                  <a:moveTo>
                    <a:pt x="17079" y="1"/>
                  </a:moveTo>
                  <a:cubicBezTo>
                    <a:pt x="15373" y="1"/>
                    <a:pt x="13715" y="496"/>
                    <a:pt x="12148" y="1227"/>
                  </a:cubicBezTo>
                  <a:lnTo>
                    <a:pt x="12522" y="3942"/>
                  </a:lnTo>
                  <a:lnTo>
                    <a:pt x="11758" y="1414"/>
                  </a:lnTo>
                  <a:cubicBezTo>
                    <a:pt x="10918" y="1821"/>
                    <a:pt x="10113" y="2296"/>
                    <a:pt x="9324" y="2796"/>
                  </a:cubicBezTo>
                  <a:cubicBezTo>
                    <a:pt x="8354" y="3412"/>
                    <a:pt x="7334" y="4086"/>
                    <a:pt x="6189" y="4086"/>
                  </a:cubicBezTo>
                  <a:cubicBezTo>
                    <a:pt x="6182" y="4086"/>
                    <a:pt x="6175" y="4086"/>
                    <a:pt x="6168" y="4086"/>
                  </a:cubicBezTo>
                  <a:cubicBezTo>
                    <a:pt x="5079" y="4086"/>
                    <a:pt x="4048" y="3459"/>
                    <a:pt x="2975" y="3459"/>
                  </a:cubicBezTo>
                  <a:cubicBezTo>
                    <a:pt x="2878" y="3459"/>
                    <a:pt x="2780" y="3464"/>
                    <a:pt x="2681" y="3475"/>
                  </a:cubicBezTo>
                  <a:cubicBezTo>
                    <a:pt x="1630" y="3594"/>
                    <a:pt x="841" y="4366"/>
                    <a:pt x="1" y="5044"/>
                  </a:cubicBezTo>
                  <a:lnTo>
                    <a:pt x="24915" y="5044"/>
                  </a:lnTo>
                  <a:cubicBezTo>
                    <a:pt x="23651" y="2296"/>
                    <a:pt x="20835" y="311"/>
                    <a:pt x="17824" y="31"/>
                  </a:cubicBezTo>
                  <a:lnTo>
                    <a:pt x="17289" y="2890"/>
                  </a:lnTo>
                  <a:lnTo>
                    <a:pt x="17628" y="14"/>
                  </a:lnTo>
                  <a:cubicBezTo>
                    <a:pt x="17544" y="14"/>
                    <a:pt x="17459" y="6"/>
                    <a:pt x="17366" y="6"/>
                  </a:cubicBezTo>
                  <a:cubicBezTo>
                    <a:pt x="17270" y="2"/>
                    <a:pt x="17174" y="1"/>
                    <a:pt x="1707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50"/>
            <p:cNvSpPr/>
            <p:nvPr/>
          </p:nvSpPr>
          <p:spPr>
            <a:xfrm>
              <a:off x="2233189" y="2123185"/>
              <a:ext cx="622875" cy="126325"/>
            </a:xfrm>
            <a:custGeom>
              <a:avLst/>
              <a:gdLst/>
              <a:ahLst/>
              <a:cxnLst/>
              <a:rect l="l" t="t" r="r" b="b"/>
              <a:pathLst>
                <a:path w="24915" h="5053" extrusionOk="0">
                  <a:moveTo>
                    <a:pt x="17078" y="0"/>
                  </a:moveTo>
                  <a:cubicBezTo>
                    <a:pt x="15372" y="0"/>
                    <a:pt x="13714" y="496"/>
                    <a:pt x="12148" y="1227"/>
                  </a:cubicBezTo>
                  <a:lnTo>
                    <a:pt x="12521" y="3941"/>
                  </a:lnTo>
                  <a:lnTo>
                    <a:pt x="11758" y="1413"/>
                  </a:lnTo>
                  <a:cubicBezTo>
                    <a:pt x="10918" y="1829"/>
                    <a:pt x="10112" y="2304"/>
                    <a:pt x="9331" y="2796"/>
                  </a:cubicBezTo>
                  <a:cubicBezTo>
                    <a:pt x="8356" y="3415"/>
                    <a:pt x="7321" y="4094"/>
                    <a:pt x="6167" y="4094"/>
                  </a:cubicBezTo>
                  <a:cubicBezTo>
                    <a:pt x="5079" y="4086"/>
                    <a:pt x="4047" y="3458"/>
                    <a:pt x="2974" y="3458"/>
                  </a:cubicBezTo>
                  <a:cubicBezTo>
                    <a:pt x="2877" y="3458"/>
                    <a:pt x="2779" y="3463"/>
                    <a:pt x="2681" y="3475"/>
                  </a:cubicBezTo>
                  <a:cubicBezTo>
                    <a:pt x="1629" y="3602"/>
                    <a:pt x="840" y="4365"/>
                    <a:pt x="0" y="5052"/>
                  </a:cubicBezTo>
                  <a:lnTo>
                    <a:pt x="24915" y="5052"/>
                  </a:lnTo>
                  <a:lnTo>
                    <a:pt x="24915" y="5044"/>
                  </a:lnTo>
                  <a:cubicBezTo>
                    <a:pt x="23651" y="2295"/>
                    <a:pt x="20843" y="310"/>
                    <a:pt x="17823" y="39"/>
                  </a:cubicBezTo>
                  <a:lnTo>
                    <a:pt x="17297" y="2889"/>
                  </a:lnTo>
                  <a:lnTo>
                    <a:pt x="17628" y="22"/>
                  </a:lnTo>
                  <a:cubicBezTo>
                    <a:pt x="17543" y="14"/>
                    <a:pt x="17458" y="14"/>
                    <a:pt x="17365" y="5"/>
                  </a:cubicBezTo>
                  <a:cubicBezTo>
                    <a:pt x="17269" y="2"/>
                    <a:pt x="17173" y="0"/>
                    <a:pt x="170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4" name="Google Shape;794;p50"/>
          <p:cNvGrpSpPr/>
          <p:nvPr/>
        </p:nvGrpSpPr>
        <p:grpSpPr>
          <a:xfrm>
            <a:off x="1592653" y="2854926"/>
            <a:ext cx="1230758" cy="2247077"/>
            <a:chOff x="690494" y="2301440"/>
            <a:chExt cx="602734" cy="1332728"/>
          </a:xfrm>
        </p:grpSpPr>
        <p:sp>
          <p:nvSpPr>
            <p:cNvPr id="795" name="Google Shape;795;p50"/>
            <p:cNvSpPr/>
            <p:nvPr/>
          </p:nvSpPr>
          <p:spPr>
            <a:xfrm>
              <a:off x="690494" y="2301440"/>
              <a:ext cx="602264" cy="1332728"/>
            </a:xfrm>
            <a:custGeom>
              <a:avLst/>
              <a:gdLst/>
              <a:ahLst/>
              <a:cxnLst/>
              <a:rect l="l" t="t" r="r" b="b"/>
              <a:pathLst>
                <a:path w="10481" h="23192" extrusionOk="0">
                  <a:moveTo>
                    <a:pt x="5903" y="0"/>
                  </a:moveTo>
                  <a:cubicBezTo>
                    <a:pt x="4780" y="0"/>
                    <a:pt x="3589" y="425"/>
                    <a:pt x="2712" y="1096"/>
                  </a:cubicBezTo>
                  <a:cubicBezTo>
                    <a:pt x="2587" y="1187"/>
                    <a:pt x="2496" y="1311"/>
                    <a:pt x="2430" y="1444"/>
                  </a:cubicBezTo>
                  <a:cubicBezTo>
                    <a:pt x="2297" y="1469"/>
                    <a:pt x="2165" y="1502"/>
                    <a:pt x="2057" y="1568"/>
                  </a:cubicBezTo>
                  <a:cubicBezTo>
                    <a:pt x="1626" y="1817"/>
                    <a:pt x="1385" y="2339"/>
                    <a:pt x="1451" y="2829"/>
                  </a:cubicBezTo>
                  <a:cubicBezTo>
                    <a:pt x="1510" y="3318"/>
                    <a:pt x="1858" y="3757"/>
                    <a:pt x="2305" y="3964"/>
                  </a:cubicBezTo>
                  <a:cubicBezTo>
                    <a:pt x="2405" y="4006"/>
                    <a:pt x="2521" y="4047"/>
                    <a:pt x="2629" y="4064"/>
                  </a:cubicBezTo>
                  <a:cubicBezTo>
                    <a:pt x="2695" y="4230"/>
                    <a:pt x="2737" y="4338"/>
                    <a:pt x="2737" y="4338"/>
                  </a:cubicBezTo>
                  <a:cubicBezTo>
                    <a:pt x="2737" y="4338"/>
                    <a:pt x="2206" y="8914"/>
                    <a:pt x="1675" y="10589"/>
                  </a:cubicBezTo>
                  <a:cubicBezTo>
                    <a:pt x="1145" y="12256"/>
                    <a:pt x="531" y="15473"/>
                    <a:pt x="490" y="18457"/>
                  </a:cubicBezTo>
                  <a:cubicBezTo>
                    <a:pt x="473" y="19834"/>
                    <a:pt x="241" y="21649"/>
                    <a:pt x="1" y="23192"/>
                  </a:cubicBezTo>
                  <a:lnTo>
                    <a:pt x="7355" y="23192"/>
                  </a:lnTo>
                  <a:cubicBezTo>
                    <a:pt x="7612" y="22329"/>
                    <a:pt x="7885" y="21293"/>
                    <a:pt x="8109" y="20165"/>
                  </a:cubicBezTo>
                  <a:cubicBezTo>
                    <a:pt x="8167" y="19883"/>
                    <a:pt x="8209" y="19593"/>
                    <a:pt x="8250" y="19303"/>
                  </a:cubicBezTo>
                  <a:cubicBezTo>
                    <a:pt x="8607" y="16409"/>
                    <a:pt x="8026" y="13060"/>
                    <a:pt x="7172" y="10954"/>
                  </a:cubicBezTo>
                  <a:cubicBezTo>
                    <a:pt x="7139" y="10871"/>
                    <a:pt x="7114" y="10788"/>
                    <a:pt x="7081" y="10705"/>
                  </a:cubicBezTo>
                  <a:cubicBezTo>
                    <a:pt x="7065" y="10664"/>
                    <a:pt x="7048" y="10622"/>
                    <a:pt x="7031" y="10572"/>
                  </a:cubicBezTo>
                  <a:cubicBezTo>
                    <a:pt x="7007" y="10498"/>
                    <a:pt x="6982" y="10423"/>
                    <a:pt x="6957" y="10349"/>
                  </a:cubicBezTo>
                  <a:cubicBezTo>
                    <a:pt x="6932" y="10282"/>
                    <a:pt x="6915" y="10216"/>
                    <a:pt x="6899" y="10150"/>
                  </a:cubicBezTo>
                  <a:cubicBezTo>
                    <a:pt x="6874" y="10067"/>
                    <a:pt x="6849" y="9992"/>
                    <a:pt x="6824" y="9909"/>
                  </a:cubicBezTo>
                  <a:cubicBezTo>
                    <a:pt x="6783" y="9752"/>
                    <a:pt x="6741" y="9586"/>
                    <a:pt x="6708" y="9428"/>
                  </a:cubicBezTo>
                  <a:cubicBezTo>
                    <a:pt x="6683" y="9320"/>
                    <a:pt x="6667" y="9221"/>
                    <a:pt x="6650" y="9122"/>
                  </a:cubicBezTo>
                  <a:cubicBezTo>
                    <a:pt x="6625" y="9022"/>
                    <a:pt x="6609" y="8923"/>
                    <a:pt x="6592" y="8823"/>
                  </a:cubicBezTo>
                  <a:cubicBezTo>
                    <a:pt x="6592" y="8815"/>
                    <a:pt x="6592" y="8815"/>
                    <a:pt x="6592" y="8806"/>
                  </a:cubicBezTo>
                  <a:cubicBezTo>
                    <a:pt x="6575" y="8715"/>
                    <a:pt x="6559" y="8616"/>
                    <a:pt x="6551" y="8525"/>
                  </a:cubicBezTo>
                  <a:cubicBezTo>
                    <a:pt x="6534" y="8467"/>
                    <a:pt x="6534" y="8408"/>
                    <a:pt x="6526" y="8350"/>
                  </a:cubicBezTo>
                  <a:cubicBezTo>
                    <a:pt x="6517" y="8276"/>
                    <a:pt x="6509" y="8209"/>
                    <a:pt x="6501" y="8135"/>
                  </a:cubicBezTo>
                  <a:cubicBezTo>
                    <a:pt x="6484" y="8060"/>
                    <a:pt x="6484" y="7986"/>
                    <a:pt x="6476" y="7903"/>
                  </a:cubicBezTo>
                  <a:cubicBezTo>
                    <a:pt x="6468" y="7828"/>
                    <a:pt x="6459" y="7753"/>
                    <a:pt x="6451" y="7679"/>
                  </a:cubicBezTo>
                  <a:cubicBezTo>
                    <a:pt x="6443" y="7588"/>
                    <a:pt x="6434" y="7496"/>
                    <a:pt x="6434" y="7414"/>
                  </a:cubicBezTo>
                  <a:cubicBezTo>
                    <a:pt x="6426" y="7331"/>
                    <a:pt x="6426" y="7239"/>
                    <a:pt x="6418" y="7157"/>
                  </a:cubicBezTo>
                  <a:cubicBezTo>
                    <a:pt x="6418" y="7074"/>
                    <a:pt x="6410" y="6999"/>
                    <a:pt x="6410" y="6916"/>
                  </a:cubicBezTo>
                  <a:cubicBezTo>
                    <a:pt x="6410" y="6850"/>
                    <a:pt x="6410" y="6783"/>
                    <a:pt x="6410" y="6717"/>
                  </a:cubicBezTo>
                  <a:cubicBezTo>
                    <a:pt x="6401" y="6502"/>
                    <a:pt x="6410" y="6303"/>
                    <a:pt x="6410" y="6137"/>
                  </a:cubicBezTo>
                  <a:cubicBezTo>
                    <a:pt x="6410" y="6062"/>
                    <a:pt x="6410" y="5987"/>
                    <a:pt x="6418" y="5921"/>
                  </a:cubicBezTo>
                  <a:cubicBezTo>
                    <a:pt x="6418" y="5880"/>
                    <a:pt x="6418" y="5830"/>
                    <a:pt x="6418" y="5797"/>
                  </a:cubicBezTo>
                  <a:cubicBezTo>
                    <a:pt x="6426" y="5755"/>
                    <a:pt x="6426" y="5722"/>
                    <a:pt x="6426" y="5689"/>
                  </a:cubicBezTo>
                  <a:cubicBezTo>
                    <a:pt x="6426" y="5672"/>
                    <a:pt x="6434" y="5656"/>
                    <a:pt x="6434" y="5639"/>
                  </a:cubicBezTo>
                  <a:cubicBezTo>
                    <a:pt x="6434" y="5606"/>
                    <a:pt x="6434" y="5581"/>
                    <a:pt x="6434" y="5556"/>
                  </a:cubicBezTo>
                  <a:cubicBezTo>
                    <a:pt x="6443" y="5531"/>
                    <a:pt x="6443" y="5515"/>
                    <a:pt x="6443" y="5498"/>
                  </a:cubicBezTo>
                  <a:cubicBezTo>
                    <a:pt x="6443" y="5482"/>
                    <a:pt x="6451" y="5465"/>
                    <a:pt x="6451" y="5449"/>
                  </a:cubicBezTo>
                  <a:cubicBezTo>
                    <a:pt x="6451" y="5440"/>
                    <a:pt x="6459" y="5432"/>
                    <a:pt x="6468" y="5424"/>
                  </a:cubicBezTo>
                  <a:cubicBezTo>
                    <a:pt x="6476" y="5390"/>
                    <a:pt x="6492" y="5366"/>
                    <a:pt x="6526" y="5341"/>
                  </a:cubicBezTo>
                  <a:cubicBezTo>
                    <a:pt x="6534" y="5324"/>
                    <a:pt x="6551" y="5316"/>
                    <a:pt x="6559" y="5308"/>
                  </a:cubicBezTo>
                  <a:cubicBezTo>
                    <a:pt x="6575" y="5291"/>
                    <a:pt x="6584" y="5283"/>
                    <a:pt x="6600" y="5274"/>
                  </a:cubicBezTo>
                  <a:cubicBezTo>
                    <a:pt x="6625" y="5258"/>
                    <a:pt x="6650" y="5241"/>
                    <a:pt x="6683" y="5216"/>
                  </a:cubicBezTo>
                  <a:cubicBezTo>
                    <a:pt x="6716" y="5200"/>
                    <a:pt x="6741" y="5183"/>
                    <a:pt x="6774" y="5167"/>
                  </a:cubicBezTo>
                  <a:cubicBezTo>
                    <a:pt x="6841" y="5142"/>
                    <a:pt x="6915" y="5109"/>
                    <a:pt x="6990" y="5084"/>
                  </a:cubicBezTo>
                  <a:cubicBezTo>
                    <a:pt x="7023" y="5075"/>
                    <a:pt x="7048" y="5059"/>
                    <a:pt x="7073" y="5051"/>
                  </a:cubicBezTo>
                  <a:cubicBezTo>
                    <a:pt x="7106" y="5042"/>
                    <a:pt x="7131" y="5034"/>
                    <a:pt x="7156" y="5026"/>
                  </a:cubicBezTo>
                  <a:cubicBezTo>
                    <a:pt x="7206" y="5009"/>
                    <a:pt x="7255" y="4993"/>
                    <a:pt x="7305" y="4984"/>
                  </a:cubicBezTo>
                  <a:cubicBezTo>
                    <a:pt x="7404" y="4951"/>
                    <a:pt x="7504" y="4926"/>
                    <a:pt x="7612" y="4901"/>
                  </a:cubicBezTo>
                  <a:cubicBezTo>
                    <a:pt x="7670" y="4885"/>
                    <a:pt x="7720" y="4876"/>
                    <a:pt x="7769" y="4860"/>
                  </a:cubicBezTo>
                  <a:cubicBezTo>
                    <a:pt x="8151" y="4769"/>
                    <a:pt x="8540" y="4686"/>
                    <a:pt x="8847" y="4603"/>
                  </a:cubicBezTo>
                  <a:cubicBezTo>
                    <a:pt x="8897" y="4586"/>
                    <a:pt x="8947" y="4570"/>
                    <a:pt x="8996" y="4545"/>
                  </a:cubicBezTo>
                  <a:cubicBezTo>
                    <a:pt x="9021" y="4545"/>
                    <a:pt x="9046" y="4528"/>
                    <a:pt x="9063" y="4520"/>
                  </a:cubicBezTo>
                  <a:lnTo>
                    <a:pt x="9079" y="4520"/>
                  </a:lnTo>
                  <a:cubicBezTo>
                    <a:pt x="9112" y="4503"/>
                    <a:pt x="9154" y="4487"/>
                    <a:pt x="9187" y="4470"/>
                  </a:cubicBezTo>
                  <a:cubicBezTo>
                    <a:pt x="9262" y="4437"/>
                    <a:pt x="9336" y="4396"/>
                    <a:pt x="9403" y="4354"/>
                  </a:cubicBezTo>
                  <a:cubicBezTo>
                    <a:pt x="9444" y="4338"/>
                    <a:pt x="9486" y="4313"/>
                    <a:pt x="9527" y="4288"/>
                  </a:cubicBezTo>
                  <a:cubicBezTo>
                    <a:pt x="9643" y="4213"/>
                    <a:pt x="9751" y="4130"/>
                    <a:pt x="9859" y="4039"/>
                  </a:cubicBezTo>
                  <a:cubicBezTo>
                    <a:pt x="9900" y="4006"/>
                    <a:pt x="9933" y="3973"/>
                    <a:pt x="9975" y="3940"/>
                  </a:cubicBezTo>
                  <a:cubicBezTo>
                    <a:pt x="10016" y="3906"/>
                    <a:pt x="10049" y="3873"/>
                    <a:pt x="10083" y="3832"/>
                  </a:cubicBezTo>
                  <a:cubicBezTo>
                    <a:pt x="10091" y="3832"/>
                    <a:pt x="10091" y="3823"/>
                    <a:pt x="10099" y="3823"/>
                  </a:cubicBezTo>
                  <a:cubicBezTo>
                    <a:pt x="10157" y="3757"/>
                    <a:pt x="10207" y="3699"/>
                    <a:pt x="10257" y="3641"/>
                  </a:cubicBezTo>
                  <a:cubicBezTo>
                    <a:pt x="10273" y="3624"/>
                    <a:pt x="10290" y="3600"/>
                    <a:pt x="10306" y="3583"/>
                  </a:cubicBezTo>
                  <a:cubicBezTo>
                    <a:pt x="10306" y="3575"/>
                    <a:pt x="10315" y="3566"/>
                    <a:pt x="10323" y="3558"/>
                  </a:cubicBezTo>
                  <a:cubicBezTo>
                    <a:pt x="10340" y="3533"/>
                    <a:pt x="10356" y="3508"/>
                    <a:pt x="10373" y="3484"/>
                  </a:cubicBezTo>
                  <a:cubicBezTo>
                    <a:pt x="10381" y="3467"/>
                    <a:pt x="10389" y="3450"/>
                    <a:pt x="10398" y="3434"/>
                  </a:cubicBezTo>
                  <a:cubicBezTo>
                    <a:pt x="10414" y="3409"/>
                    <a:pt x="10431" y="3376"/>
                    <a:pt x="10439" y="3351"/>
                  </a:cubicBezTo>
                  <a:cubicBezTo>
                    <a:pt x="10456" y="3318"/>
                    <a:pt x="10464" y="3285"/>
                    <a:pt x="10472" y="3260"/>
                  </a:cubicBezTo>
                  <a:cubicBezTo>
                    <a:pt x="10472" y="3235"/>
                    <a:pt x="10480" y="3218"/>
                    <a:pt x="10480" y="3202"/>
                  </a:cubicBezTo>
                  <a:lnTo>
                    <a:pt x="10480" y="3193"/>
                  </a:lnTo>
                  <a:cubicBezTo>
                    <a:pt x="10480" y="3185"/>
                    <a:pt x="10472" y="3177"/>
                    <a:pt x="10472" y="3168"/>
                  </a:cubicBezTo>
                  <a:cubicBezTo>
                    <a:pt x="10472" y="3160"/>
                    <a:pt x="10472" y="3144"/>
                    <a:pt x="10456" y="3127"/>
                  </a:cubicBezTo>
                  <a:cubicBezTo>
                    <a:pt x="10456" y="3119"/>
                    <a:pt x="10456" y="3102"/>
                    <a:pt x="10447" y="3094"/>
                  </a:cubicBezTo>
                  <a:cubicBezTo>
                    <a:pt x="10431" y="3069"/>
                    <a:pt x="10406" y="3028"/>
                    <a:pt x="10381" y="2994"/>
                  </a:cubicBezTo>
                  <a:lnTo>
                    <a:pt x="10373" y="2994"/>
                  </a:lnTo>
                  <a:cubicBezTo>
                    <a:pt x="10373" y="2986"/>
                    <a:pt x="10364" y="2978"/>
                    <a:pt x="10364" y="2969"/>
                  </a:cubicBezTo>
                  <a:cubicBezTo>
                    <a:pt x="10331" y="2928"/>
                    <a:pt x="10282" y="2870"/>
                    <a:pt x="10240" y="2820"/>
                  </a:cubicBezTo>
                  <a:cubicBezTo>
                    <a:pt x="10165" y="2729"/>
                    <a:pt x="10074" y="2638"/>
                    <a:pt x="9975" y="2530"/>
                  </a:cubicBezTo>
                  <a:cubicBezTo>
                    <a:pt x="9942" y="2497"/>
                    <a:pt x="9908" y="2464"/>
                    <a:pt x="9875" y="2422"/>
                  </a:cubicBezTo>
                  <a:cubicBezTo>
                    <a:pt x="9552" y="2099"/>
                    <a:pt x="9121" y="1709"/>
                    <a:pt x="8673" y="1336"/>
                  </a:cubicBezTo>
                  <a:cubicBezTo>
                    <a:pt x="8623" y="1295"/>
                    <a:pt x="8574" y="1253"/>
                    <a:pt x="8524" y="1212"/>
                  </a:cubicBezTo>
                  <a:cubicBezTo>
                    <a:pt x="8457" y="1162"/>
                    <a:pt x="8383" y="1104"/>
                    <a:pt x="8308" y="1046"/>
                  </a:cubicBezTo>
                  <a:cubicBezTo>
                    <a:pt x="8176" y="946"/>
                    <a:pt x="8043" y="847"/>
                    <a:pt x="7902" y="747"/>
                  </a:cubicBezTo>
                  <a:cubicBezTo>
                    <a:pt x="7819" y="689"/>
                    <a:pt x="7728" y="623"/>
                    <a:pt x="7637" y="565"/>
                  </a:cubicBezTo>
                  <a:cubicBezTo>
                    <a:pt x="7504" y="482"/>
                    <a:pt x="7371" y="399"/>
                    <a:pt x="7239" y="333"/>
                  </a:cubicBezTo>
                  <a:cubicBezTo>
                    <a:pt x="7156" y="291"/>
                    <a:pt x="7081" y="250"/>
                    <a:pt x="6998" y="209"/>
                  </a:cubicBezTo>
                  <a:cubicBezTo>
                    <a:pt x="6924" y="175"/>
                    <a:pt x="6841" y="142"/>
                    <a:pt x="6766" y="117"/>
                  </a:cubicBezTo>
                  <a:cubicBezTo>
                    <a:pt x="6650" y="76"/>
                    <a:pt x="6542" y="43"/>
                    <a:pt x="6443" y="34"/>
                  </a:cubicBezTo>
                  <a:cubicBezTo>
                    <a:pt x="6266" y="11"/>
                    <a:pt x="6085" y="0"/>
                    <a:pt x="59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50"/>
            <p:cNvSpPr/>
            <p:nvPr/>
          </p:nvSpPr>
          <p:spPr>
            <a:xfrm>
              <a:off x="890122" y="2307646"/>
              <a:ext cx="403099" cy="1103098"/>
            </a:xfrm>
            <a:custGeom>
              <a:avLst/>
              <a:gdLst/>
              <a:ahLst/>
              <a:cxnLst/>
              <a:rect l="l" t="t" r="r" b="b"/>
              <a:pathLst>
                <a:path w="7015" h="19196" extrusionOk="0">
                  <a:moveTo>
                    <a:pt x="2988" y="0"/>
                  </a:moveTo>
                  <a:cubicBezTo>
                    <a:pt x="2807" y="0"/>
                    <a:pt x="2623" y="19"/>
                    <a:pt x="2446" y="51"/>
                  </a:cubicBezTo>
                  <a:cubicBezTo>
                    <a:pt x="1609" y="200"/>
                    <a:pt x="838" y="731"/>
                    <a:pt x="432" y="1477"/>
                  </a:cubicBezTo>
                  <a:cubicBezTo>
                    <a:pt x="175" y="1941"/>
                    <a:pt x="67" y="2480"/>
                    <a:pt x="50" y="3019"/>
                  </a:cubicBezTo>
                  <a:cubicBezTo>
                    <a:pt x="1" y="5208"/>
                    <a:pt x="1534" y="7140"/>
                    <a:pt x="1816" y="9312"/>
                  </a:cubicBezTo>
                  <a:cubicBezTo>
                    <a:pt x="1990" y="10614"/>
                    <a:pt x="1708" y="11949"/>
                    <a:pt x="1957" y="13242"/>
                  </a:cubicBezTo>
                  <a:cubicBezTo>
                    <a:pt x="2082" y="13914"/>
                    <a:pt x="2363" y="14552"/>
                    <a:pt x="2645" y="15182"/>
                  </a:cubicBezTo>
                  <a:cubicBezTo>
                    <a:pt x="3284" y="16558"/>
                    <a:pt x="3989" y="17902"/>
                    <a:pt x="4768" y="19195"/>
                  </a:cubicBezTo>
                  <a:cubicBezTo>
                    <a:pt x="5133" y="16310"/>
                    <a:pt x="4544" y="12960"/>
                    <a:pt x="3698" y="10854"/>
                  </a:cubicBezTo>
                  <a:cubicBezTo>
                    <a:pt x="3193" y="9594"/>
                    <a:pt x="3002" y="8234"/>
                    <a:pt x="2944" y="7181"/>
                  </a:cubicBezTo>
                  <a:cubicBezTo>
                    <a:pt x="2902" y="6277"/>
                    <a:pt x="2579" y="5821"/>
                    <a:pt x="2596" y="5614"/>
                  </a:cubicBezTo>
                  <a:cubicBezTo>
                    <a:pt x="2604" y="5540"/>
                    <a:pt x="3027" y="5233"/>
                    <a:pt x="3118" y="5166"/>
                  </a:cubicBezTo>
                  <a:cubicBezTo>
                    <a:pt x="3533" y="4868"/>
                    <a:pt x="4668" y="4694"/>
                    <a:pt x="5373" y="4495"/>
                  </a:cubicBezTo>
                  <a:cubicBezTo>
                    <a:pt x="5846" y="4362"/>
                    <a:pt x="6310" y="4031"/>
                    <a:pt x="6625" y="3715"/>
                  </a:cubicBezTo>
                  <a:cubicBezTo>
                    <a:pt x="6866" y="3458"/>
                    <a:pt x="7015" y="3218"/>
                    <a:pt x="6998" y="3069"/>
                  </a:cubicBezTo>
                  <a:cubicBezTo>
                    <a:pt x="6990" y="3036"/>
                    <a:pt x="6957" y="2978"/>
                    <a:pt x="6899" y="2895"/>
                  </a:cubicBezTo>
                  <a:cubicBezTo>
                    <a:pt x="6434" y="2265"/>
                    <a:pt x="4486" y="440"/>
                    <a:pt x="3284" y="18"/>
                  </a:cubicBezTo>
                  <a:cubicBezTo>
                    <a:pt x="3187" y="6"/>
                    <a:pt x="3088" y="0"/>
                    <a:pt x="298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50"/>
            <p:cNvSpPr/>
            <p:nvPr/>
          </p:nvSpPr>
          <p:spPr>
            <a:xfrm>
              <a:off x="793871" y="2410851"/>
              <a:ext cx="81080" cy="94817"/>
            </a:xfrm>
            <a:custGeom>
              <a:avLst/>
              <a:gdLst/>
              <a:ahLst/>
              <a:cxnLst/>
              <a:rect l="l" t="t" r="r" b="b"/>
              <a:pathLst>
                <a:path w="1411" h="1650" extrusionOk="0">
                  <a:moveTo>
                    <a:pt x="629" y="1"/>
                  </a:moveTo>
                  <a:cubicBezTo>
                    <a:pt x="454" y="1"/>
                    <a:pt x="279" y="69"/>
                    <a:pt x="167" y="203"/>
                  </a:cubicBezTo>
                  <a:cubicBezTo>
                    <a:pt x="9" y="394"/>
                    <a:pt x="1" y="684"/>
                    <a:pt x="100" y="916"/>
                  </a:cubicBezTo>
                  <a:cubicBezTo>
                    <a:pt x="200" y="1140"/>
                    <a:pt x="390" y="1323"/>
                    <a:pt x="598" y="1463"/>
                  </a:cubicBezTo>
                  <a:cubicBezTo>
                    <a:pt x="739" y="1560"/>
                    <a:pt x="900" y="1650"/>
                    <a:pt x="1068" y="1650"/>
                  </a:cubicBezTo>
                  <a:cubicBezTo>
                    <a:pt x="1088" y="1650"/>
                    <a:pt x="1108" y="1648"/>
                    <a:pt x="1128" y="1646"/>
                  </a:cubicBezTo>
                  <a:lnTo>
                    <a:pt x="1137" y="1646"/>
                  </a:lnTo>
                  <a:cubicBezTo>
                    <a:pt x="1344" y="1364"/>
                    <a:pt x="1410" y="1049"/>
                    <a:pt x="1352" y="701"/>
                  </a:cubicBezTo>
                  <a:cubicBezTo>
                    <a:pt x="1311" y="427"/>
                    <a:pt x="1153" y="170"/>
                    <a:pt x="904" y="62"/>
                  </a:cubicBezTo>
                  <a:cubicBezTo>
                    <a:pt x="820" y="21"/>
                    <a:pt x="724" y="1"/>
                    <a:pt x="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50"/>
            <p:cNvSpPr/>
            <p:nvPr/>
          </p:nvSpPr>
          <p:spPr>
            <a:xfrm>
              <a:off x="930634" y="2361260"/>
              <a:ext cx="129176" cy="120964"/>
            </a:xfrm>
            <a:custGeom>
              <a:avLst/>
              <a:gdLst/>
              <a:ahLst/>
              <a:cxnLst/>
              <a:rect l="l" t="t" r="r" b="b"/>
              <a:pathLst>
                <a:path w="2248" h="2105" extrusionOk="0">
                  <a:moveTo>
                    <a:pt x="925" y="1"/>
                  </a:moveTo>
                  <a:cubicBezTo>
                    <a:pt x="787" y="1"/>
                    <a:pt x="656" y="15"/>
                    <a:pt x="547" y="38"/>
                  </a:cubicBezTo>
                  <a:cubicBezTo>
                    <a:pt x="348" y="80"/>
                    <a:pt x="141" y="179"/>
                    <a:pt x="67" y="361"/>
                  </a:cubicBezTo>
                  <a:cubicBezTo>
                    <a:pt x="0" y="527"/>
                    <a:pt x="58" y="710"/>
                    <a:pt x="166" y="851"/>
                  </a:cubicBezTo>
                  <a:cubicBezTo>
                    <a:pt x="274" y="983"/>
                    <a:pt x="431" y="1074"/>
                    <a:pt x="589" y="1149"/>
                  </a:cubicBezTo>
                  <a:cubicBezTo>
                    <a:pt x="585" y="1149"/>
                    <a:pt x="581" y="1149"/>
                    <a:pt x="577" y="1149"/>
                  </a:cubicBezTo>
                  <a:cubicBezTo>
                    <a:pt x="391" y="1149"/>
                    <a:pt x="232" y="1336"/>
                    <a:pt x="232" y="1522"/>
                  </a:cubicBezTo>
                  <a:cubicBezTo>
                    <a:pt x="232" y="1721"/>
                    <a:pt x="365" y="1895"/>
                    <a:pt x="531" y="1995"/>
                  </a:cubicBezTo>
                  <a:cubicBezTo>
                    <a:pt x="677" y="2075"/>
                    <a:pt x="849" y="2104"/>
                    <a:pt x="1024" y="2104"/>
                  </a:cubicBezTo>
                  <a:cubicBezTo>
                    <a:pt x="1048" y="2104"/>
                    <a:pt x="1071" y="2104"/>
                    <a:pt x="1095" y="2103"/>
                  </a:cubicBezTo>
                  <a:cubicBezTo>
                    <a:pt x="1484" y="2094"/>
                    <a:pt x="1907" y="1937"/>
                    <a:pt x="2081" y="1580"/>
                  </a:cubicBezTo>
                  <a:cubicBezTo>
                    <a:pt x="2247" y="1249"/>
                    <a:pt x="2131" y="585"/>
                    <a:pt x="1874" y="312"/>
                  </a:cubicBezTo>
                  <a:cubicBezTo>
                    <a:pt x="1666" y="86"/>
                    <a:pt x="1272" y="1"/>
                    <a:pt x="9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50"/>
            <p:cNvSpPr/>
            <p:nvPr/>
          </p:nvSpPr>
          <p:spPr>
            <a:xfrm>
              <a:off x="996372" y="2375224"/>
              <a:ext cx="155379" cy="98208"/>
            </a:xfrm>
            <a:custGeom>
              <a:avLst/>
              <a:gdLst/>
              <a:ahLst/>
              <a:cxnLst/>
              <a:rect l="l" t="t" r="r" b="b"/>
              <a:pathLst>
                <a:path w="2704" h="1709" extrusionOk="0">
                  <a:moveTo>
                    <a:pt x="1209" y="0"/>
                  </a:moveTo>
                  <a:cubicBezTo>
                    <a:pt x="734" y="0"/>
                    <a:pt x="248" y="168"/>
                    <a:pt x="108" y="649"/>
                  </a:cubicBezTo>
                  <a:cubicBezTo>
                    <a:pt x="0" y="1022"/>
                    <a:pt x="224" y="1412"/>
                    <a:pt x="589" y="1520"/>
                  </a:cubicBezTo>
                  <a:cubicBezTo>
                    <a:pt x="813" y="1578"/>
                    <a:pt x="1037" y="1603"/>
                    <a:pt x="1261" y="1627"/>
                  </a:cubicBezTo>
                  <a:cubicBezTo>
                    <a:pt x="1473" y="1655"/>
                    <a:pt x="1694" y="1709"/>
                    <a:pt x="1903" y="1709"/>
                  </a:cubicBezTo>
                  <a:cubicBezTo>
                    <a:pt x="2127" y="1709"/>
                    <a:pt x="2337" y="1647"/>
                    <a:pt x="2504" y="1428"/>
                  </a:cubicBezTo>
                  <a:cubicBezTo>
                    <a:pt x="2678" y="1196"/>
                    <a:pt x="2703" y="890"/>
                    <a:pt x="2562" y="641"/>
                  </a:cubicBezTo>
                  <a:cubicBezTo>
                    <a:pt x="2405" y="375"/>
                    <a:pt x="2140" y="201"/>
                    <a:pt x="1849" y="102"/>
                  </a:cubicBezTo>
                  <a:cubicBezTo>
                    <a:pt x="1666" y="40"/>
                    <a:pt x="1439" y="0"/>
                    <a:pt x="12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50"/>
            <p:cNvSpPr/>
            <p:nvPr/>
          </p:nvSpPr>
          <p:spPr>
            <a:xfrm>
              <a:off x="1033551" y="2392003"/>
              <a:ext cx="60565" cy="60568"/>
            </a:xfrm>
            <a:custGeom>
              <a:avLst/>
              <a:gdLst/>
              <a:ahLst/>
              <a:cxnLst/>
              <a:rect l="l" t="t" r="r" b="b"/>
              <a:pathLst>
                <a:path w="1054" h="1054" extrusionOk="0">
                  <a:moveTo>
                    <a:pt x="531" y="1"/>
                  </a:moveTo>
                  <a:cubicBezTo>
                    <a:pt x="232" y="1"/>
                    <a:pt x="0" y="233"/>
                    <a:pt x="0" y="523"/>
                  </a:cubicBezTo>
                  <a:cubicBezTo>
                    <a:pt x="0" y="813"/>
                    <a:pt x="232" y="1054"/>
                    <a:pt x="531" y="1054"/>
                  </a:cubicBezTo>
                  <a:cubicBezTo>
                    <a:pt x="821" y="1054"/>
                    <a:pt x="1053" y="813"/>
                    <a:pt x="1053" y="523"/>
                  </a:cubicBezTo>
                  <a:cubicBezTo>
                    <a:pt x="1053" y="233"/>
                    <a:pt x="821" y="1"/>
                    <a:pt x="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50"/>
            <p:cNvSpPr/>
            <p:nvPr/>
          </p:nvSpPr>
          <p:spPr>
            <a:xfrm>
              <a:off x="1226974" y="2473947"/>
              <a:ext cx="66254" cy="47236"/>
            </a:xfrm>
            <a:custGeom>
              <a:avLst/>
              <a:gdLst/>
              <a:ahLst/>
              <a:cxnLst/>
              <a:rect l="l" t="t" r="r" b="b"/>
              <a:pathLst>
                <a:path w="1153" h="822" extrusionOk="0">
                  <a:moveTo>
                    <a:pt x="1037" y="1"/>
                  </a:moveTo>
                  <a:cubicBezTo>
                    <a:pt x="705" y="26"/>
                    <a:pt x="373" y="67"/>
                    <a:pt x="42" y="125"/>
                  </a:cubicBezTo>
                  <a:cubicBezTo>
                    <a:pt x="0" y="258"/>
                    <a:pt x="50" y="382"/>
                    <a:pt x="125" y="490"/>
                  </a:cubicBezTo>
                  <a:cubicBezTo>
                    <a:pt x="208" y="598"/>
                    <a:pt x="315" y="672"/>
                    <a:pt x="440" y="730"/>
                  </a:cubicBezTo>
                  <a:cubicBezTo>
                    <a:pt x="539" y="772"/>
                    <a:pt x="647" y="805"/>
                    <a:pt x="763" y="821"/>
                  </a:cubicBezTo>
                  <a:cubicBezTo>
                    <a:pt x="1004" y="564"/>
                    <a:pt x="1153" y="324"/>
                    <a:pt x="1136" y="175"/>
                  </a:cubicBezTo>
                  <a:cubicBezTo>
                    <a:pt x="1136" y="142"/>
                    <a:pt x="1103" y="84"/>
                    <a:pt x="10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50"/>
            <p:cNvSpPr/>
            <p:nvPr/>
          </p:nvSpPr>
          <p:spPr>
            <a:xfrm>
              <a:off x="1010164" y="2604504"/>
              <a:ext cx="59129" cy="115849"/>
            </a:xfrm>
            <a:custGeom>
              <a:avLst/>
              <a:gdLst/>
              <a:ahLst/>
              <a:cxnLst/>
              <a:rect l="l" t="t" r="r" b="b"/>
              <a:pathLst>
                <a:path w="1029" h="2016" extrusionOk="0">
                  <a:moveTo>
                    <a:pt x="1029" y="0"/>
                  </a:moveTo>
                  <a:lnTo>
                    <a:pt x="1029" y="0"/>
                  </a:lnTo>
                  <a:cubicBezTo>
                    <a:pt x="681" y="141"/>
                    <a:pt x="341" y="299"/>
                    <a:pt x="1" y="465"/>
                  </a:cubicBezTo>
                  <a:cubicBezTo>
                    <a:pt x="308" y="788"/>
                    <a:pt x="498" y="1194"/>
                    <a:pt x="681" y="1601"/>
                  </a:cubicBezTo>
                  <a:cubicBezTo>
                    <a:pt x="747" y="1742"/>
                    <a:pt x="805" y="1874"/>
                    <a:pt x="863" y="2015"/>
                  </a:cubicBezTo>
                  <a:cubicBezTo>
                    <a:pt x="813" y="1111"/>
                    <a:pt x="855" y="432"/>
                    <a:pt x="880" y="224"/>
                  </a:cubicBezTo>
                  <a:cubicBezTo>
                    <a:pt x="888" y="141"/>
                    <a:pt x="938" y="75"/>
                    <a:pt x="10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50"/>
            <p:cNvSpPr/>
            <p:nvPr/>
          </p:nvSpPr>
          <p:spPr>
            <a:xfrm>
              <a:off x="856793" y="3041401"/>
              <a:ext cx="285416" cy="566547"/>
            </a:xfrm>
            <a:custGeom>
              <a:avLst/>
              <a:gdLst/>
              <a:ahLst/>
              <a:cxnLst/>
              <a:rect l="l" t="t" r="r" b="b"/>
              <a:pathLst>
                <a:path w="4967" h="9859" fill="none" extrusionOk="0">
                  <a:moveTo>
                    <a:pt x="0" y="2446"/>
                  </a:moveTo>
                  <a:cubicBezTo>
                    <a:pt x="0" y="2446"/>
                    <a:pt x="1998" y="3624"/>
                    <a:pt x="2604" y="5091"/>
                  </a:cubicBezTo>
                  <a:cubicBezTo>
                    <a:pt x="3217" y="6559"/>
                    <a:pt x="4195" y="9859"/>
                    <a:pt x="4444" y="9411"/>
                  </a:cubicBezTo>
                  <a:cubicBezTo>
                    <a:pt x="4685" y="8963"/>
                    <a:pt x="4967" y="6724"/>
                    <a:pt x="4403" y="5133"/>
                  </a:cubicBezTo>
                  <a:cubicBezTo>
                    <a:pt x="3831" y="3541"/>
                    <a:pt x="2645" y="1708"/>
                    <a:pt x="2363" y="0"/>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426042" y="125680"/>
            <a:ext cx="4389782" cy="728341"/>
          </a:xfrm>
          <a:prstGeom prst="rect">
            <a:avLst/>
          </a:prstGeom>
        </p:spPr>
        <p:txBody>
          <a:bodyPr wrap="square" lIns="0" tIns="0" rIns="0" bIns="0" rtlCol="0" anchor="t">
            <a:spAutoFit/>
          </a:bodyPr>
          <a:lstStyle/>
          <a:p>
            <a:pPr algn="ctr">
              <a:lnSpc>
                <a:spcPct val="150000"/>
              </a:lnSpc>
            </a:pPr>
            <a:r>
              <a:rPr lang="en-US" sz="3600" b="1">
                <a:solidFill>
                  <a:schemeClr val="bg2">
                    <a:lumMod val="75000"/>
                  </a:schemeClr>
                </a:solidFill>
                <a:latin typeface="Arial" panose="020B0604020202020204" pitchFamily="34" charset="0"/>
                <a:cs typeface="Arial" panose="020B0604020202020204" pitchFamily="34" charset="0"/>
              </a:rPr>
              <a:t>KHỞI ĐỘNG</a:t>
            </a:r>
          </a:p>
        </p:txBody>
      </p:sp>
      <p:sp>
        <p:nvSpPr>
          <p:cNvPr id="27" name="Google Shape;1933;p40"/>
          <p:cNvSpPr txBox="1">
            <a:spLocks noGrp="1"/>
          </p:cNvSpPr>
          <p:nvPr>
            <p:ph type="subTitle" idx="1"/>
          </p:nvPr>
        </p:nvSpPr>
        <p:spPr>
          <a:xfrm>
            <a:off x="3461084" y="2219022"/>
            <a:ext cx="5192565" cy="1983300"/>
          </a:xfrm>
          <a:prstGeom prst="rect">
            <a:avLst/>
          </a:prstGeom>
        </p:spPr>
        <p:txBody>
          <a:bodyPr spcFirstLastPara="1" wrap="square" lIns="91425" tIns="91425" rIns="91425" bIns="91425" anchor="ctr" anchorCtr="0">
            <a:noAutofit/>
          </a:bodyPr>
          <a:lstStyle/>
          <a:p>
            <a:pPr marL="0" lvl="0" indent="0">
              <a:lnSpc>
                <a:spcPct val="150000"/>
              </a:lnSpc>
              <a:buSzPts val="1100"/>
            </a:pPr>
            <a:r>
              <a:rPr lang="en-US" sz="3200">
                <a:latin typeface="+mj-lt"/>
              </a:rPr>
              <a:t>Tính từ là từ chỉ đặc điểm của sự vật, hoạt động, trạng thái,...</a:t>
            </a:r>
            <a:endParaRPr sz="3200">
              <a:latin typeface="+mj-lt"/>
            </a:endParaRPr>
          </a:p>
        </p:txBody>
      </p:sp>
      <p:sp>
        <p:nvSpPr>
          <p:cNvPr id="28" name="Rounded Rectangle 27"/>
          <p:cNvSpPr/>
          <p:nvPr/>
        </p:nvSpPr>
        <p:spPr>
          <a:xfrm>
            <a:off x="2935706" y="1235632"/>
            <a:ext cx="5717944" cy="672920"/>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3000" b="1">
                <a:solidFill>
                  <a:schemeClr val="tx1"/>
                </a:solidFill>
              </a:rPr>
              <a:t>Tính từ là gì?</a:t>
            </a:r>
          </a:p>
        </p:txBody>
      </p:sp>
      <p:sp>
        <p:nvSpPr>
          <p:cNvPr id="29" name="Oval 28"/>
          <p:cNvSpPr/>
          <p:nvPr/>
        </p:nvSpPr>
        <p:spPr>
          <a:xfrm>
            <a:off x="8304733" y="125680"/>
            <a:ext cx="697832" cy="697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chemeClr val="accent6"/>
                </a:solidFill>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arn(inVertical)">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 calcmode="lin" valueType="num">
                                      <p:cBhvr>
                                        <p:cTn id="1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build="p"/>
      <p:bldP spid="2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8" name="TextBox 69">
            <a:extLst>
              <a:ext uri="{FF2B5EF4-FFF2-40B4-BE49-F238E27FC236}">
                <a16:creationId xmlns:a16="http://schemas.microsoft.com/office/drawing/2014/main" id="{8B4AF764-FF6D-918A-FD70-12A1CF14DCBB}"/>
              </a:ext>
            </a:extLst>
          </p:cNvPr>
          <p:cNvSpPr txBox="1"/>
          <p:nvPr/>
        </p:nvSpPr>
        <p:spPr>
          <a:xfrm>
            <a:off x="165657" y="1578904"/>
            <a:ext cx="8698830" cy="2084801"/>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600" b="1">
                <a:solidFill>
                  <a:schemeClr val="bg2">
                    <a:lumMod val="10000"/>
                  </a:schemeClr>
                </a:solidFill>
                <a:latin typeface="Arial" panose="020B0604020202020204" pitchFamily="34" charset="0"/>
                <a:cs typeface="Arial" panose="020B0604020202020204" pitchFamily="34" charset="0"/>
              </a:rPr>
              <a:t>TIẾT 3: LUYỆN TỪ VÀ CÂU</a:t>
            </a:r>
          </a:p>
          <a:p>
            <a:pPr algn="ctr">
              <a:lnSpc>
                <a:spcPct val="150000"/>
              </a:lnSpc>
            </a:pPr>
            <a:r>
              <a:rPr lang="it-IT" sz="4600" b="1">
                <a:solidFill>
                  <a:schemeClr val="bg2">
                    <a:lumMod val="75000"/>
                  </a:schemeClr>
                </a:solidFill>
                <a:latin typeface="Arial" panose="020B0604020202020204" pitchFamily="34" charset="0"/>
                <a:cs typeface="Arial" panose="020B0604020202020204" pitchFamily="34" charset="0"/>
              </a:rPr>
              <a:t>LUYỆN TẬP VỀ TÍNH TỪ</a:t>
            </a:r>
            <a:endParaRPr lang="en-US" sz="4600" b="1" spc="119">
              <a:solidFill>
                <a:schemeClr val="bg2">
                  <a:lumMod val="75000"/>
                </a:schemeClr>
              </a:solidFill>
              <a:latin typeface="Arial" panose="020B0604020202020204" pitchFamily="34" charset="0"/>
              <a:cs typeface="Arial" panose="020B0604020202020204" pitchFamily="34" charset="0"/>
            </a:endParaRPr>
          </a:p>
        </p:txBody>
      </p:sp>
      <p:sp>
        <p:nvSpPr>
          <p:cNvPr id="9" name="TextBox 30"/>
          <p:cNvSpPr txBox="1"/>
          <p:nvPr/>
        </p:nvSpPr>
        <p:spPr>
          <a:xfrm>
            <a:off x="-56928" y="789609"/>
            <a:ext cx="9144001" cy="890180"/>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a:solidFill>
                  <a:schemeClr val="tx1"/>
                </a:solidFill>
                <a:latin typeface="Arial" panose="020B0604020202020204" pitchFamily="34" charset="0"/>
                <a:cs typeface="Arial" panose="020B0604020202020204" pitchFamily="34" charset="0"/>
              </a:rPr>
              <a:t>Bài 23: </a:t>
            </a:r>
            <a:r>
              <a:rPr lang="vi-VN" sz="4400" b="1">
                <a:solidFill>
                  <a:schemeClr val="tx1"/>
                </a:solidFill>
                <a:latin typeface="Arial" panose="020B0604020202020204" pitchFamily="34" charset="0"/>
                <a:cs typeface="Arial" panose="020B0604020202020204" pitchFamily="34" charset="0"/>
              </a:rPr>
              <a:t>BAY CÙNG ƯỚC MƠ</a:t>
            </a:r>
            <a:endParaRPr lang="en-US" sz="4400"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anim calcmode="lin" valueType="num">
                                      <p:cBhvr>
                                        <p:cTn id="8" dur="500" fill="hold"/>
                                        <p:tgtEl>
                                          <p:spTgt spid="9"/>
                                        </p:tgtEl>
                                        <p:attrNameLst>
                                          <p:attrName>ppt_x</p:attrName>
                                        </p:attrNameLst>
                                      </p:cBhvr>
                                      <p:tavLst>
                                        <p:tav tm="0">
                                          <p:val>
                                            <p:strVal val="#ppt_x"/>
                                          </p:val>
                                        </p:tav>
                                        <p:tav tm="100000">
                                          <p:val>
                                            <p:strVal val="#ppt_x"/>
                                          </p:val>
                                        </p:tav>
                                      </p:tavLst>
                                    </p:anim>
                                    <p:anim calcmode="lin" valueType="num">
                                      <p:cBhvr>
                                        <p:cTn id="9" dur="5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anim calcmode="lin" valueType="num">
                                      <p:cBhvr>
                                        <p:cTn id="14" dur="500" fill="hold"/>
                                        <p:tgtEl>
                                          <p:spTgt spid="8"/>
                                        </p:tgtEl>
                                        <p:attrNameLst>
                                          <p:attrName>ppt_x</p:attrName>
                                        </p:attrNameLst>
                                      </p:cBhvr>
                                      <p:tavLst>
                                        <p:tav tm="0">
                                          <p:val>
                                            <p:strVal val="#ppt_x"/>
                                          </p:val>
                                        </p:tav>
                                        <p:tav tm="100000">
                                          <p:val>
                                            <p:strVal val="#ppt_x"/>
                                          </p:val>
                                        </p:tav>
                                      </p:tavLst>
                                    </p:anim>
                                    <p:anim calcmode="lin" valueType="num">
                                      <p:cBhvr>
                                        <p:cTn id="15" dur="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0"/>
        <p:cNvGrpSpPr/>
        <p:nvPr/>
      </p:nvGrpSpPr>
      <p:grpSpPr>
        <a:xfrm>
          <a:off x="0" y="0"/>
          <a:ext cx="0" cy="0"/>
          <a:chOff x="0" y="0"/>
          <a:chExt cx="0" cy="0"/>
        </a:xfrm>
      </p:grpSpPr>
      <p:sp>
        <p:nvSpPr>
          <p:cNvPr id="633" name="Google Shape;633;p44"/>
          <p:cNvSpPr/>
          <p:nvPr/>
        </p:nvSpPr>
        <p:spPr>
          <a:xfrm>
            <a:off x="8273268" y="2625697"/>
            <a:ext cx="35695" cy="107707"/>
          </a:xfrm>
          <a:custGeom>
            <a:avLst/>
            <a:gdLst/>
            <a:ahLst/>
            <a:cxnLst/>
            <a:rect l="l" t="t" r="r" b="b"/>
            <a:pathLst>
              <a:path w="690" h="2082" extrusionOk="0">
                <a:moveTo>
                  <a:pt x="1" y="0"/>
                </a:moveTo>
                <a:lnTo>
                  <a:pt x="308" y="2081"/>
                </a:lnTo>
                <a:lnTo>
                  <a:pt x="689" y="2081"/>
                </a:lnTo>
                <a:lnTo>
                  <a:pt x="1" y="0"/>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44"/>
          <p:cNvSpPr/>
          <p:nvPr/>
        </p:nvSpPr>
        <p:spPr>
          <a:xfrm>
            <a:off x="8319206" y="2570344"/>
            <a:ext cx="34764" cy="163061"/>
          </a:xfrm>
          <a:custGeom>
            <a:avLst/>
            <a:gdLst/>
            <a:ahLst/>
            <a:cxnLst/>
            <a:rect l="l" t="t" r="r" b="b"/>
            <a:pathLst>
              <a:path w="672" h="3152" extrusionOk="0">
                <a:moveTo>
                  <a:pt x="672" y="1"/>
                </a:moveTo>
                <a:lnTo>
                  <a:pt x="0" y="3151"/>
                </a:lnTo>
                <a:lnTo>
                  <a:pt x="514" y="3151"/>
                </a:lnTo>
                <a:lnTo>
                  <a:pt x="672" y="1"/>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44"/>
          <p:cNvSpPr/>
          <p:nvPr/>
        </p:nvSpPr>
        <p:spPr>
          <a:xfrm>
            <a:off x="8349625" y="2573344"/>
            <a:ext cx="59699" cy="160060"/>
          </a:xfrm>
          <a:custGeom>
            <a:avLst/>
            <a:gdLst/>
            <a:ahLst/>
            <a:cxnLst/>
            <a:rect l="l" t="t" r="r" b="b"/>
            <a:pathLst>
              <a:path w="1154" h="3094" extrusionOk="0">
                <a:moveTo>
                  <a:pt x="1153" y="1"/>
                </a:moveTo>
                <a:lnTo>
                  <a:pt x="1" y="3093"/>
                </a:lnTo>
                <a:lnTo>
                  <a:pt x="614" y="3093"/>
                </a:lnTo>
                <a:lnTo>
                  <a:pt x="1153" y="1"/>
                </a:lnTo>
                <a:close/>
              </a:path>
            </a:pathLst>
          </a:custGeom>
          <a:solidFill>
            <a:srgbClr val="F6AF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6" name="Google Shape;636;p44"/>
          <p:cNvGrpSpPr/>
          <p:nvPr/>
        </p:nvGrpSpPr>
        <p:grpSpPr>
          <a:xfrm>
            <a:off x="-440722" y="3765302"/>
            <a:ext cx="1499110" cy="1173174"/>
            <a:chOff x="7504204" y="2189609"/>
            <a:chExt cx="835169" cy="563123"/>
          </a:xfrm>
        </p:grpSpPr>
        <p:sp>
          <p:nvSpPr>
            <p:cNvPr id="637" name="Google Shape;637;p44"/>
            <p:cNvSpPr/>
            <p:nvPr/>
          </p:nvSpPr>
          <p:spPr>
            <a:xfrm>
              <a:off x="7504204" y="2189609"/>
              <a:ext cx="835169" cy="242988"/>
            </a:xfrm>
            <a:custGeom>
              <a:avLst/>
              <a:gdLst/>
              <a:ahLst/>
              <a:cxnLst/>
              <a:rect l="l" t="t" r="r" b="b"/>
              <a:pathLst>
                <a:path w="16144" h="4697" extrusionOk="0">
                  <a:moveTo>
                    <a:pt x="7969" y="1"/>
                  </a:moveTo>
                  <a:cubicBezTo>
                    <a:pt x="7149" y="1"/>
                    <a:pt x="6331" y="102"/>
                    <a:pt x="5539" y="311"/>
                  </a:cubicBezTo>
                  <a:cubicBezTo>
                    <a:pt x="3309" y="908"/>
                    <a:pt x="1137" y="2691"/>
                    <a:pt x="1" y="4697"/>
                  </a:cubicBezTo>
                  <a:lnTo>
                    <a:pt x="16144" y="4697"/>
                  </a:lnTo>
                  <a:cubicBezTo>
                    <a:pt x="15381" y="3047"/>
                    <a:pt x="13947" y="1737"/>
                    <a:pt x="12297" y="966"/>
                  </a:cubicBezTo>
                  <a:cubicBezTo>
                    <a:pt x="10949" y="335"/>
                    <a:pt x="9457" y="1"/>
                    <a:pt x="79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44"/>
            <p:cNvSpPr/>
            <p:nvPr/>
          </p:nvSpPr>
          <p:spPr>
            <a:xfrm>
              <a:off x="7894992" y="2333939"/>
              <a:ext cx="326846" cy="418793"/>
            </a:xfrm>
            <a:custGeom>
              <a:avLst/>
              <a:gdLst/>
              <a:ahLst/>
              <a:cxnLst/>
              <a:rect l="l" t="t" r="r" b="b"/>
              <a:pathLst>
                <a:path w="6318" h="7703" extrusionOk="0">
                  <a:moveTo>
                    <a:pt x="6252" y="0"/>
                  </a:moveTo>
                  <a:lnTo>
                    <a:pt x="4237" y="813"/>
                  </a:lnTo>
                  <a:lnTo>
                    <a:pt x="4071" y="879"/>
                  </a:lnTo>
                  <a:lnTo>
                    <a:pt x="3325" y="1177"/>
                  </a:lnTo>
                  <a:lnTo>
                    <a:pt x="448" y="2322"/>
                  </a:lnTo>
                  <a:lnTo>
                    <a:pt x="390" y="2346"/>
                  </a:lnTo>
                  <a:lnTo>
                    <a:pt x="224" y="2413"/>
                  </a:lnTo>
                  <a:lnTo>
                    <a:pt x="257" y="2603"/>
                  </a:lnTo>
                  <a:cubicBezTo>
                    <a:pt x="257" y="2628"/>
                    <a:pt x="265" y="2645"/>
                    <a:pt x="265" y="2670"/>
                  </a:cubicBezTo>
                  <a:cubicBezTo>
                    <a:pt x="431" y="3648"/>
                    <a:pt x="597" y="4635"/>
                    <a:pt x="755" y="5621"/>
                  </a:cubicBezTo>
                  <a:lnTo>
                    <a:pt x="282" y="6931"/>
                  </a:lnTo>
                  <a:lnTo>
                    <a:pt x="0" y="7703"/>
                  </a:lnTo>
                  <a:lnTo>
                    <a:pt x="846" y="7703"/>
                  </a:lnTo>
                  <a:lnTo>
                    <a:pt x="920" y="7445"/>
                  </a:lnTo>
                  <a:lnTo>
                    <a:pt x="995" y="7164"/>
                  </a:lnTo>
                  <a:lnTo>
                    <a:pt x="1410" y="5754"/>
                  </a:lnTo>
                  <a:lnTo>
                    <a:pt x="1435" y="5663"/>
                  </a:lnTo>
                  <a:lnTo>
                    <a:pt x="1418" y="5588"/>
                  </a:lnTo>
                  <a:cubicBezTo>
                    <a:pt x="1194" y="4626"/>
                    <a:pt x="970" y="3656"/>
                    <a:pt x="763" y="2695"/>
                  </a:cubicBezTo>
                  <a:lnTo>
                    <a:pt x="3449" y="1451"/>
                  </a:lnTo>
                  <a:lnTo>
                    <a:pt x="6194" y="191"/>
                  </a:lnTo>
                  <a:lnTo>
                    <a:pt x="6318" y="133"/>
                  </a:lnTo>
                  <a:lnTo>
                    <a:pt x="6285" y="66"/>
                  </a:lnTo>
                  <a:lnTo>
                    <a:pt x="62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44"/>
            <p:cNvSpPr/>
            <p:nvPr/>
          </p:nvSpPr>
          <p:spPr>
            <a:xfrm>
              <a:off x="7634621" y="2327062"/>
              <a:ext cx="292547" cy="150179"/>
            </a:xfrm>
            <a:custGeom>
              <a:avLst/>
              <a:gdLst/>
              <a:ahLst/>
              <a:cxnLst/>
              <a:rect l="l" t="t" r="r" b="b"/>
              <a:pathLst>
                <a:path w="5655" h="2903" extrusionOk="0">
                  <a:moveTo>
                    <a:pt x="50" y="0"/>
                  </a:moveTo>
                  <a:lnTo>
                    <a:pt x="0" y="100"/>
                  </a:lnTo>
                  <a:lnTo>
                    <a:pt x="5489" y="2902"/>
                  </a:lnTo>
                  <a:lnTo>
                    <a:pt x="5655" y="2537"/>
                  </a:lnTo>
                  <a:lnTo>
                    <a:pt x="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44"/>
            <p:cNvSpPr/>
            <p:nvPr/>
          </p:nvSpPr>
          <p:spPr>
            <a:xfrm>
              <a:off x="8104301" y="2307766"/>
              <a:ext cx="24056" cy="79823"/>
            </a:xfrm>
            <a:custGeom>
              <a:avLst/>
              <a:gdLst/>
              <a:ahLst/>
              <a:cxnLst/>
              <a:rect l="l" t="t" r="r" b="b"/>
              <a:pathLst>
                <a:path w="465" h="1543" extrusionOk="0">
                  <a:moveTo>
                    <a:pt x="324" y="0"/>
                  </a:moveTo>
                  <a:lnTo>
                    <a:pt x="0" y="1518"/>
                  </a:lnTo>
                  <a:lnTo>
                    <a:pt x="149" y="1542"/>
                  </a:lnTo>
                  <a:lnTo>
                    <a:pt x="465" y="33"/>
                  </a:lnTo>
                  <a:lnTo>
                    <a:pt x="3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44"/>
            <p:cNvSpPr/>
            <p:nvPr/>
          </p:nvSpPr>
          <p:spPr>
            <a:xfrm>
              <a:off x="7682215" y="2398712"/>
              <a:ext cx="100878" cy="9467"/>
            </a:xfrm>
            <a:custGeom>
              <a:avLst/>
              <a:gdLst/>
              <a:ahLst/>
              <a:cxnLst/>
              <a:rect l="l" t="t" r="r" b="b"/>
              <a:pathLst>
                <a:path w="1950" h="183" extrusionOk="0">
                  <a:moveTo>
                    <a:pt x="1949" y="0"/>
                  </a:moveTo>
                  <a:lnTo>
                    <a:pt x="1" y="33"/>
                  </a:lnTo>
                  <a:lnTo>
                    <a:pt x="1" y="182"/>
                  </a:lnTo>
                  <a:lnTo>
                    <a:pt x="1949" y="149"/>
                  </a:lnTo>
                  <a:lnTo>
                    <a:pt x="194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2" name="Google Shape;642;p44"/>
          <p:cNvGrpSpPr/>
          <p:nvPr/>
        </p:nvGrpSpPr>
        <p:grpSpPr>
          <a:xfrm flipH="1">
            <a:off x="7140545" y="3466422"/>
            <a:ext cx="2045690" cy="1323591"/>
            <a:chOff x="6691848" y="2630990"/>
            <a:chExt cx="1410331" cy="946860"/>
          </a:xfrm>
        </p:grpSpPr>
        <p:sp>
          <p:nvSpPr>
            <p:cNvPr id="643" name="Google Shape;643;p44"/>
            <p:cNvSpPr/>
            <p:nvPr/>
          </p:nvSpPr>
          <p:spPr>
            <a:xfrm>
              <a:off x="7076169" y="3122294"/>
              <a:ext cx="186185" cy="405790"/>
            </a:xfrm>
            <a:custGeom>
              <a:avLst/>
              <a:gdLst/>
              <a:ahLst/>
              <a:cxnLst/>
              <a:rect l="l" t="t" r="r" b="b"/>
              <a:pathLst>
                <a:path w="3599" h="7844" extrusionOk="0">
                  <a:moveTo>
                    <a:pt x="257" y="0"/>
                  </a:moveTo>
                  <a:lnTo>
                    <a:pt x="0" y="4817"/>
                  </a:lnTo>
                  <a:lnTo>
                    <a:pt x="1476" y="7844"/>
                  </a:lnTo>
                  <a:lnTo>
                    <a:pt x="2206" y="7844"/>
                  </a:lnTo>
                  <a:lnTo>
                    <a:pt x="1327" y="5008"/>
                  </a:lnTo>
                  <a:lnTo>
                    <a:pt x="3599" y="66"/>
                  </a:lnTo>
                  <a:lnTo>
                    <a:pt x="25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44"/>
            <p:cNvSpPr/>
            <p:nvPr/>
          </p:nvSpPr>
          <p:spPr>
            <a:xfrm>
              <a:off x="6864273" y="2751269"/>
              <a:ext cx="1237907" cy="826582"/>
            </a:xfrm>
            <a:custGeom>
              <a:avLst/>
              <a:gdLst/>
              <a:ahLst/>
              <a:cxnLst/>
              <a:rect l="l" t="t" r="r" b="b"/>
              <a:pathLst>
                <a:path w="23929" h="15978" extrusionOk="0">
                  <a:moveTo>
                    <a:pt x="20057" y="0"/>
                  </a:moveTo>
                  <a:cubicBezTo>
                    <a:pt x="20057" y="0"/>
                    <a:pt x="15265" y="2413"/>
                    <a:pt x="12984" y="2703"/>
                  </a:cubicBezTo>
                  <a:cubicBezTo>
                    <a:pt x="12718" y="2737"/>
                    <a:pt x="12465" y="2753"/>
                    <a:pt x="12222" y="2753"/>
                  </a:cubicBezTo>
                  <a:cubicBezTo>
                    <a:pt x="10387" y="2753"/>
                    <a:pt x="9126" y="1872"/>
                    <a:pt x="6915" y="1418"/>
                  </a:cubicBezTo>
                  <a:cubicBezTo>
                    <a:pt x="6144" y="1260"/>
                    <a:pt x="5556" y="1206"/>
                    <a:pt x="5111" y="1206"/>
                  </a:cubicBezTo>
                  <a:cubicBezTo>
                    <a:pt x="4106" y="1206"/>
                    <a:pt x="3831" y="1484"/>
                    <a:pt x="3831" y="1484"/>
                  </a:cubicBezTo>
                  <a:cubicBezTo>
                    <a:pt x="1" y="3541"/>
                    <a:pt x="2256" y="8905"/>
                    <a:pt x="2256" y="8905"/>
                  </a:cubicBezTo>
                  <a:cubicBezTo>
                    <a:pt x="2256" y="8905"/>
                    <a:pt x="1418" y="11251"/>
                    <a:pt x="1253" y="12022"/>
                  </a:cubicBezTo>
                  <a:cubicBezTo>
                    <a:pt x="1095" y="12794"/>
                    <a:pt x="2032" y="15812"/>
                    <a:pt x="2032" y="15812"/>
                  </a:cubicBezTo>
                  <a:lnTo>
                    <a:pt x="3085" y="15812"/>
                  </a:lnTo>
                  <a:lnTo>
                    <a:pt x="2637" y="12636"/>
                  </a:lnTo>
                  <a:lnTo>
                    <a:pt x="5307" y="7811"/>
                  </a:lnTo>
                  <a:cubicBezTo>
                    <a:pt x="5307" y="7811"/>
                    <a:pt x="8905" y="7877"/>
                    <a:pt x="10895" y="8548"/>
                  </a:cubicBezTo>
                  <a:cubicBezTo>
                    <a:pt x="11973" y="8915"/>
                    <a:pt x="12938" y="9000"/>
                    <a:pt x="13597" y="9000"/>
                  </a:cubicBezTo>
                  <a:cubicBezTo>
                    <a:pt x="14161" y="9000"/>
                    <a:pt x="14502" y="8938"/>
                    <a:pt x="14502" y="8938"/>
                  </a:cubicBezTo>
                  <a:cubicBezTo>
                    <a:pt x="14502" y="8938"/>
                    <a:pt x="14692" y="13498"/>
                    <a:pt x="14659" y="14145"/>
                  </a:cubicBezTo>
                  <a:cubicBezTo>
                    <a:pt x="14626" y="14783"/>
                    <a:pt x="14750" y="15977"/>
                    <a:pt x="14750" y="15977"/>
                  </a:cubicBezTo>
                  <a:lnTo>
                    <a:pt x="15787" y="15977"/>
                  </a:lnTo>
                  <a:lnTo>
                    <a:pt x="15588" y="14560"/>
                  </a:lnTo>
                  <a:lnTo>
                    <a:pt x="17163" y="7943"/>
                  </a:lnTo>
                  <a:lnTo>
                    <a:pt x="20670" y="3507"/>
                  </a:lnTo>
                  <a:lnTo>
                    <a:pt x="22561" y="4370"/>
                  </a:lnTo>
                  <a:lnTo>
                    <a:pt x="23738" y="3275"/>
                  </a:lnTo>
                  <a:lnTo>
                    <a:pt x="23780" y="3234"/>
                  </a:lnTo>
                  <a:cubicBezTo>
                    <a:pt x="23871" y="3151"/>
                    <a:pt x="23912" y="3043"/>
                    <a:pt x="23920" y="2935"/>
                  </a:cubicBezTo>
                  <a:cubicBezTo>
                    <a:pt x="23929" y="2819"/>
                    <a:pt x="23879" y="2695"/>
                    <a:pt x="23796" y="2612"/>
                  </a:cubicBezTo>
                  <a:lnTo>
                    <a:pt x="2125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44"/>
            <p:cNvSpPr/>
            <p:nvPr/>
          </p:nvSpPr>
          <p:spPr>
            <a:xfrm>
              <a:off x="7613618" y="3142004"/>
              <a:ext cx="142006" cy="435846"/>
            </a:xfrm>
            <a:custGeom>
              <a:avLst/>
              <a:gdLst/>
              <a:ahLst/>
              <a:cxnLst/>
              <a:rect l="l" t="t" r="r" b="b"/>
              <a:pathLst>
                <a:path w="2745" h="8425" fill="none" extrusionOk="0">
                  <a:moveTo>
                    <a:pt x="0" y="457"/>
                  </a:moveTo>
                  <a:lnTo>
                    <a:pt x="265" y="8424"/>
                  </a:lnTo>
                  <a:lnTo>
                    <a:pt x="1393" y="8424"/>
                  </a:lnTo>
                  <a:lnTo>
                    <a:pt x="1119" y="6924"/>
                  </a:lnTo>
                  <a:lnTo>
                    <a:pt x="2745" y="1"/>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44"/>
            <p:cNvSpPr/>
            <p:nvPr/>
          </p:nvSpPr>
          <p:spPr>
            <a:xfrm>
              <a:off x="7001519" y="3057525"/>
              <a:ext cx="169062" cy="511738"/>
            </a:xfrm>
            <a:custGeom>
              <a:avLst/>
              <a:gdLst/>
              <a:ahLst/>
              <a:cxnLst/>
              <a:rect l="l" t="t" r="r" b="b"/>
              <a:pathLst>
                <a:path w="3268" h="9892" fill="none" extrusionOk="0">
                  <a:moveTo>
                    <a:pt x="3267" y="0"/>
                  </a:moveTo>
                  <a:cubicBezTo>
                    <a:pt x="3267" y="0"/>
                    <a:pt x="3035" y="1053"/>
                    <a:pt x="2521" y="2090"/>
                  </a:cubicBezTo>
                  <a:cubicBezTo>
                    <a:pt x="2007" y="3118"/>
                    <a:pt x="1" y="6907"/>
                    <a:pt x="1" y="6907"/>
                  </a:cubicBezTo>
                  <a:lnTo>
                    <a:pt x="432" y="9892"/>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4"/>
            <p:cNvSpPr/>
            <p:nvPr/>
          </p:nvSpPr>
          <p:spPr>
            <a:xfrm>
              <a:off x="7988885" y="2832333"/>
              <a:ext cx="26228" cy="24935"/>
            </a:xfrm>
            <a:custGeom>
              <a:avLst/>
              <a:gdLst/>
              <a:ahLst/>
              <a:cxnLst/>
              <a:rect l="l" t="t" r="r" b="b"/>
              <a:pathLst>
                <a:path w="507" h="482" extrusionOk="0">
                  <a:moveTo>
                    <a:pt x="250" y="0"/>
                  </a:moveTo>
                  <a:cubicBezTo>
                    <a:pt x="117" y="0"/>
                    <a:pt x="1" y="108"/>
                    <a:pt x="1" y="241"/>
                  </a:cubicBezTo>
                  <a:cubicBezTo>
                    <a:pt x="1" y="373"/>
                    <a:pt x="117" y="481"/>
                    <a:pt x="250" y="481"/>
                  </a:cubicBezTo>
                  <a:cubicBezTo>
                    <a:pt x="391" y="481"/>
                    <a:pt x="507" y="373"/>
                    <a:pt x="507" y="241"/>
                  </a:cubicBezTo>
                  <a:cubicBezTo>
                    <a:pt x="507" y="108"/>
                    <a:pt x="391" y="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44"/>
            <p:cNvSpPr/>
            <p:nvPr/>
          </p:nvSpPr>
          <p:spPr>
            <a:xfrm>
              <a:off x="8076831" y="2894930"/>
              <a:ext cx="24935" cy="25815"/>
            </a:xfrm>
            <a:custGeom>
              <a:avLst/>
              <a:gdLst/>
              <a:ahLst/>
              <a:cxnLst/>
              <a:rect l="l" t="t" r="r" b="b"/>
              <a:pathLst>
                <a:path w="482" h="499" extrusionOk="0">
                  <a:moveTo>
                    <a:pt x="1" y="1"/>
                  </a:moveTo>
                  <a:lnTo>
                    <a:pt x="299" y="498"/>
                  </a:lnTo>
                  <a:lnTo>
                    <a:pt x="341" y="457"/>
                  </a:lnTo>
                  <a:cubicBezTo>
                    <a:pt x="432" y="374"/>
                    <a:pt x="473" y="266"/>
                    <a:pt x="481" y="158"/>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44"/>
            <p:cNvSpPr/>
            <p:nvPr/>
          </p:nvSpPr>
          <p:spPr>
            <a:xfrm>
              <a:off x="7556557" y="2630990"/>
              <a:ext cx="475266" cy="575265"/>
            </a:xfrm>
            <a:custGeom>
              <a:avLst/>
              <a:gdLst/>
              <a:ahLst/>
              <a:cxnLst/>
              <a:rect l="l" t="t" r="r" b="b"/>
              <a:pathLst>
                <a:path w="9187" h="11120" extrusionOk="0">
                  <a:moveTo>
                    <a:pt x="6339" y="0"/>
                  </a:moveTo>
                  <a:cubicBezTo>
                    <a:pt x="6263" y="0"/>
                    <a:pt x="6187" y="7"/>
                    <a:pt x="6111" y="20"/>
                  </a:cubicBezTo>
                  <a:cubicBezTo>
                    <a:pt x="5746" y="95"/>
                    <a:pt x="5398" y="385"/>
                    <a:pt x="5381" y="750"/>
                  </a:cubicBezTo>
                  <a:cubicBezTo>
                    <a:pt x="5149" y="683"/>
                    <a:pt x="4908" y="650"/>
                    <a:pt x="4666" y="650"/>
                  </a:cubicBezTo>
                  <a:cubicBezTo>
                    <a:pt x="4106" y="650"/>
                    <a:pt x="3545" y="826"/>
                    <a:pt x="3093" y="1156"/>
                  </a:cubicBezTo>
                  <a:cubicBezTo>
                    <a:pt x="2438" y="1629"/>
                    <a:pt x="2023" y="2400"/>
                    <a:pt x="1990" y="3204"/>
                  </a:cubicBezTo>
                  <a:cubicBezTo>
                    <a:pt x="1972" y="3203"/>
                    <a:pt x="1954" y="3203"/>
                    <a:pt x="1935" y="3203"/>
                  </a:cubicBezTo>
                  <a:cubicBezTo>
                    <a:pt x="1281" y="3203"/>
                    <a:pt x="754" y="3776"/>
                    <a:pt x="440" y="4365"/>
                  </a:cubicBezTo>
                  <a:cubicBezTo>
                    <a:pt x="183" y="4838"/>
                    <a:pt x="0" y="5376"/>
                    <a:pt x="34" y="5915"/>
                  </a:cubicBezTo>
                  <a:cubicBezTo>
                    <a:pt x="75" y="6587"/>
                    <a:pt x="456" y="7209"/>
                    <a:pt x="995" y="7615"/>
                  </a:cubicBezTo>
                  <a:cubicBezTo>
                    <a:pt x="1816" y="8237"/>
                    <a:pt x="2687" y="8162"/>
                    <a:pt x="3649" y="8312"/>
                  </a:cubicBezTo>
                  <a:cubicBezTo>
                    <a:pt x="4503" y="8452"/>
                    <a:pt x="4295" y="9174"/>
                    <a:pt x="4569" y="9820"/>
                  </a:cubicBezTo>
                  <a:cubicBezTo>
                    <a:pt x="4751" y="10252"/>
                    <a:pt x="5075" y="10641"/>
                    <a:pt x="5481" y="10873"/>
                  </a:cubicBezTo>
                  <a:lnTo>
                    <a:pt x="5489" y="10873"/>
                  </a:lnTo>
                  <a:cubicBezTo>
                    <a:pt x="5763" y="11031"/>
                    <a:pt x="6088" y="11119"/>
                    <a:pt x="6407" y="11119"/>
                  </a:cubicBezTo>
                  <a:cubicBezTo>
                    <a:pt x="6744" y="11119"/>
                    <a:pt x="7074" y="11020"/>
                    <a:pt x="7330" y="10799"/>
                  </a:cubicBezTo>
                  <a:cubicBezTo>
                    <a:pt x="7836" y="10359"/>
                    <a:pt x="7910" y="9605"/>
                    <a:pt x="7935" y="8925"/>
                  </a:cubicBezTo>
                  <a:cubicBezTo>
                    <a:pt x="7979" y="8935"/>
                    <a:pt x="8022" y="8939"/>
                    <a:pt x="8066" y="8939"/>
                  </a:cubicBezTo>
                  <a:cubicBezTo>
                    <a:pt x="8398" y="8939"/>
                    <a:pt x="8704" y="8672"/>
                    <a:pt x="8880" y="8386"/>
                  </a:cubicBezTo>
                  <a:cubicBezTo>
                    <a:pt x="9079" y="8071"/>
                    <a:pt x="9187" y="7698"/>
                    <a:pt x="9137" y="7333"/>
                  </a:cubicBezTo>
                  <a:cubicBezTo>
                    <a:pt x="9096" y="6968"/>
                    <a:pt x="8880" y="6620"/>
                    <a:pt x="8549" y="6454"/>
                  </a:cubicBezTo>
                  <a:cubicBezTo>
                    <a:pt x="8350" y="6355"/>
                    <a:pt x="8117" y="6330"/>
                    <a:pt x="7943" y="6197"/>
                  </a:cubicBezTo>
                  <a:cubicBezTo>
                    <a:pt x="7719" y="6023"/>
                    <a:pt x="7637" y="5716"/>
                    <a:pt x="7579" y="5434"/>
                  </a:cubicBezTo>
                  <a:cubicBezTo>
                    <a:pt x="7487" y="5020"/>
                    <a:pt x="7396" y="4589"/>
                    <a:pt x="7504" y="4183"/>
                  </a:cubicBezTo>
                  <a:cubicBezTo>
                    <a:pt x="7603" y="3785"/>
                    <a:pt x="7877" y="3461"/>
                    <a:pt x="8134" y="3146"/>
                  </a:cubicBezTo>
                  <a:cubicBezTo>
                    <a:pt x="8391" y="2823"/>
                    <a:pt x="8640" y="2475"/>
                    <a:pt x="8673" y="2068"/>
                  </a:cubicBezTo>
                  <a:cubicBezTo>
                    <a:pt x="8706" y="1662"/>
                    <a:pt x="8433" y="1206"/>
                    <a:pt x="8026" y="1181"/>
                  </a:cubicBezTo>
                  <a:cubicBezTo>
                    <a:pt x="8059" y="949"/>
                    <a:pt x="7952" y="717"/>
                    <a:pt x="7786" y="551"/>
                  </a:cubicBezTo>
                  <a:cubicBezTo>
                    <a:pt x="7620" y="385"/>
                    <a:pt x="7404" y="286"/>
                    <a:pt x="7189" y="203"/>
                  </a:cubicBezTo>
                  <a:cubicBezTo>
                    <a:pt x="6920" y="91"/>
                    <a:pt x="6630" y="0"/>
                    <a:pt x="63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44"/>
            <p:cNvSpPr/>
            <p:nvPr/>
          </p:nvSpPr>
          <p:spPr>
            <a:xfrm>
              <a:off x="7882937" y="2738594"/>
              <a:ext cx="75995" cy="88307"/>
            </a:xfrm>
            <a:custGeom>
              <a:avLst/>
              <a:gdLst/>
              <a:ahLst/>
              <a:cxnLst/>
              <a:rect l="l" t="t" r="r" b="b"/>
              <a:pathLst>
                <a:path w="1469" h="1707" extrusionOk="0">
                  <a:moveTo>
                    <a:pt x="1115" y="1"/>
                  </a:moveTo>
                  <a:cubicBezTo>
                    <a:pt x="1078" y="1"/>
                    <a:pt x="1041" y="5"/>
                    <a:pt x="1004" y="13"/>
                  </a:cubicBezTo>
                  <a:cubicBezTo>
                    <a:pt x="747" y="63"/>
                    <a:pt x="556" y="270"/>
                    <a:pt x="432" y="494"/>
                  </a:cubicBezTo>
                  <a:lnTo>
                    <a:pt x="440" y="494"/>
                  </a:lnTo>
                  <a:cubicBezTo>
                    <a:pt x="299" y="751"/>
                    <a:pt x="1" y="1240"/>
                    <a:pt x="258" y="1497"/>
                  </a:cubicBezTo>
                  <a:cubicBezTo>
                    <a:pt x="324" y="1564"/>
                    <a:pt x="416" y="1613"/>
                    <a:pt x="507" y="1647"/>
                  </a:cubicBezTo>
                  <a:cubicBezTo>
                    <a:pt x="586" y="1683"/>
                    <a:pt x="666" y="1706"/>
                    <a:pt x="750" y="1706"/>
                  </a:cubicBezTo>
                  <a:cubicBezTo>
                    <a:pt x="763" y="1706"/>
                    <a:pt x="776" y="1706"/>
                    <a:pt x="789" y="1705"/>
                  </a:cubicBezTo>
                  <a:cubicBezTo>
                    <a:pt x="880" y="1688"/>
                    <a:pt x="954" y="1638"/>
                    <a:pt x="1021" y="1580"/>
                  </a:cubicBezTo>
                  <a:cubicBezTo>
                    <a:pt x="1311" y="1331"/>
                    <a:pt x="1419" y="925"/>
                    <a:pt x="1452" y="544"/>
                  </a:cubicBezTo>
                  <a:cubicBezTo>
                    <a:pt x="1469" y="378"/>
                    <a:pt x="1460" y="187"/>
                    <a:pt x="1336" y="79"/>
                  </a:cubicBezTo>
                  <a:cubicBezTo>
                    <a:pt x="1273" y="23"/>
                    <a:pt x="1195" y="1"/>
                    <a:pt x="111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4"/>
            <p:cNvSpPr/>
            <p:nvPr/>
          </p:nvSpPr>
          <p:spPr>
            <a:xfrm>
              <a:off x="6733907" y="2972166"/>
              <a:ext cx="238952" cy="268957"/>
            </a:xfrm>
            <a:custGeom>
              <a:avLst/>
              <a:gdLst/>
              <a:ahLst/>
              <a:cxnLst/>
              <a:rect l="l" t="t" r="r" b="b"/>
              <a:pathLst>
                <a:path w="4619" h="5199" fill="none" extrusionOk="0">
                  <a:moveTo>
                    <a:pt x="4618" y="0"/>
                  </a:moveTo>
                  <a:cubicBezTo>
                    <a:pt x="4361" y="896"/>
                    <a:pt x="4096" y="1783"/>
                    <a:pt x="3723" y="2637"/>
                  </a:cubicBezTo>
                  <a:cubicBezTo>
                    <a:pt x="3391" y="3383"/>
                    <a:pt x="2968" y="4121"/>
                    <a:pt x="2297" y="4585"/>
                  </a:cubicBezTo>
                  <a:cubicBezTo>
                    <a:pt x="1633" y="5058"/>
                    <a:pt x="680" y="5199"/>
                    <a:pt x="0" y="4751"/>
                  </a:cubicBezTo>
                </a:path>
              </a:pathLst>
            </a:custGeom>
            <a:noFill/>
            <a:ln w="9525" cap="rnd"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4"/>
            <p:cNvSpPr/>
            <p:nvPr/>
          </p:nvSpPr>
          <p:spPr>
            <a:xfrm>
              <a:off x="6691848" y="3175113"/>
              <a:ext cx="94412" cy="69632"/>
            </a:xfrm>
            <a:custGeom>
              <a:avLst/>
              <a:gdLst/>
              <a:ahLst/>
              <a:cxnLst/>
              <a:rect l="l" t="t" r="r" b="b"/>
              <a:pathLst>
                <a:path w="1825" h="1346" extrusionOk="0">
                  <a:moveTo>
                    <a:pt x="612" y="0"/>
                  </a:moveTo>
                  <a:cubicBezTo>
                    <a:pt x="376" y="0"/>
                    <a:pt x="140" y="89"/>
                    <a:pt x="1" y="264"/>
                  </a:cubicBezTo>
                  <a:cubicBezTo>
                    <a:pt x="17" y="679"/>
                    <a:pt x="282" y="1069"/>
                    <a:pt x="656" y="1243"/>
                  </a:cubicBezTo>
                  <a:cubicBezTo>
                    <a:pt x="803" y="1311"/>
                    <a:pt x="966" y="1345"/>
                    <a:pt x="1128" y="1345"/>
                  </a:cubicBezTo>
                  <a:cubicBezTo>
                    <a:pt x="1378" y="1345"/>
                    <a:pt x="1629" y="1266"/>
                    <a:pt x="1825" y="1110"/>
                  </a:cubicBezTo>
                  <a:cubicBezTo>
                    <a:pt x="1709" y="770"/>
                    <a:pt x="1335" y="273"/>
                    <a:pt x="1020" y="98"/>
                  </a:cubicBezTo>
                  <a:cubicBezTo>
                    <a:pt x="898" y="33"/>
                    <a:pt x="755" y="0"/>
                    <a:pt x="6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3" name="Google Shape;653;p44"/>
          <p:cNvGrpSpPr/>
          <p:nvPr/>
        </p:nvGrpSpPr>
        <p:grpSpPr>
          <a:xfrm>
            <a:off x="6007075" y="4456176"/>
            <a:ext cx="3336487" cy="685850"/>
            <a:chOff x="6007075" y="4456176"/>
            <a:chExt cx="3336487" cy="685850"/>
          </a:xfrm>
        </p:grpSpPr>
        <p:sp>
          <p:nvSpPr>
            <p:cNvPr id="654" name="Google Shape;654;p44"/>
            <p:cNvSpPr/>
            <p:nvPr/>
          </p:nvSpPr>
          <p:spPr>
            <a:xfrm flipH="1">
              <a:off x="6425185" y="4456176"/>
              <a:ext cx="2918378" cy="685850"/>
            </a:xfrm>
            <a:custGeom>
              <a:avLst/>
              <a:gdLst/>
              <a:ahLst/>
              <a:cxnLst/>
              <a:rect l="l" t="t" r="r" b="b"/>
              <a:pathLst>
                <a:path w="50419" h="11849" extrusionOk="0">
                  <a:moveTo>
                    <a:pt x="4378" y="1"/>
                  </a:moveTo>
                  <a:lnTo>
                    <a:pt x="2828" y="8748"/>
                  </a:lnTo>
                  <a:lnTo>
                    <a:pt x="3018" y="26"/>
                  </a:lnTo>
                  <a:lnTo>
                    <a:pt x="3018" y="26"/>
                  </a:lnTo>
                  <a:cubicBezTo>
                    <a:pt x="2256" y="42"/>
                    <a:pt x="1501" y="76"/>
                    <a:pt x="738" y="125"/>
                  </a:cubicBezTo>
                  <a:cubicBezTo>
                    <a:pt x="291" y="4030"/>
                    <a:pt x="25" y="7886"/>
                    <a:pt x="0" y="11849"/>
                  </a:cubicBezTo>
                  <a:lnTo>
                    <a:pt x="50386" y="11849"/>
                  </a:lnTo>
                  <a:cubicBezTo>
                    <a:pt x="50402" y="10614"/>
                    <a:pt x="50419" y="9395"/>
                    <a:pt x="50419" y="8193"/>
                  </a:cubicBezTo>
                  <a:cubicBezTo>
                    <a:pt x="48537" y="7305"/>
                    <a:pt x="46406" y="6866"/>
                    <a:pt x="44333" y="6708"/>
                  </a:cubicBezTo>
                  <a:cubicBezTo>
                    <a:pt x="44159" y="6700"/>
                    <a:pt x="43993" y="6684"/>
                    <a:pt x="43827" y="6675"/>
                  </a:cubicBezTo>
                  <a:lnTo>
                    <a:pt x="42434" y="9569"/>
                  </a:lnTo>
                  <a:lnTo>
                    <a:pt x="43230" y="6650"/>
                  </a:lnTo>
                  <a:cubicBezTo>
                    <a:pt x="42405" y="6613"/>
                    <a:pt x="41579" y="6603"/>
                    <a:pt x="40754" y="6603"/>
                  </a:cubicBezTo>
                  <a:cubicBezTo>
                    <a:pt x="40303" y="6603"/>
                    <a:pt x="39851" y="6606"/>
                    <a:pt x="39400" y="6609"/>
                  </a:cubicBezTo>
                  <a:lnTo>
                    <a:pt x="39209" y="9453"/>
                  </a:lnTo>
                  <a:lnTo>
                    <a:pt x="38886" y="6609"/>
                  </a:lnTo>
                  <a:cubicBezTo>
                    <a:pt x="37659" y="6609"/>
                    <a:pt x="36432" y="6592"/>
                    <a:pt x="35213" y="6501"/>
                  </a:cubicBezTo>
                  <a:lnTo>
                    <a:pt x="34334" y="8864"/>
                  </a:lnTo>
                  <a:lnTo>
                    <a:pt x="34798" y="6468"/>
                  </a:lnTo>
                  <a:cubicBezTo>
                    <a:pt x="34392" y="6435"/>
                    <a:pt x="33977" y="6393"/>
                    <a:pt x="33571" y="6327"/>
                  </a:cubicBezTo>
                  <a:cubicBezTo>
                    <a:pt x="32800" y="6219"/>
                    <a:pt x="32046" y="6070"/>
                    <a:pt x="31291" y="5888"/>
                  </a:cubicBezTo>
                  <a:lnTo>
                    <a:pt x="30056" y="8864"/>
                  </a:lnTo>
                  <a:lnTo>
                    <a:pt x="30868" y="5780"/>
                  </a:lnTo>
                  <a:cubicBezTo>
                    <a:pt x="29633" y="5465"/>
                    <a:pt x="28414" y="5075"/>
                    <a:pt x="27204" y="4652"/>
                  </a:cubicBezTo>
                  <a:lnTo>
                    <a:pt x="25943" y="8690"/>
                  </a:lnTo>
                  <a:lnTo>
                    <a:pt x="26864" y="4536"/>
                  </a:lnTo>
                  <a:cubicBezTo>
                    <a:pt x="25637" y="4105"/>
                    <a:pt x="24409" y="3649"/>
                    <a:pt x="23174" y="3218"/>
                  </a:cubicBezTo>
                  <a:lnTo>
                    <a:pt x="20081" y="7811"/>
                  </a:lnTo>
                  <a:lnTo>
                    <a:pt x="22345" y="2936"/>
                  </a:lnTo>
                  <a:cubicBezTo>
                    <a:pt x="22237" y="2903"/>
                    <a:pt x="22129" y="2861"/>
                    <a:pt x="22022" y="2828"/>
                  </a:cubicBezTo>
                  <a:cubicBezTo>
                    <a:pt x="21076" y="2513"/>
                    <a:pt x="20123" y="2231"/>
                    <a:pt x="19161" y="1974"/>
                  </a:cubicBezTo>
                  <a:lnTo>
                    <a:pt x="16384" y="8043"/>
                  </a:lnTo>
                  <a:lnTo>
                    <a:pt x="18158" y="1709"/>
                  </a:lnTo>
                  <a:cubicBezTo>
                    <a:pt x="16931" y="1394"/>
                    <a:pt x="15687" y="1129"/>
                    <a:pt x="14444" y="905"/>
                  </a:cubicBezTo>
                  <a:lnTo>
                    <a:pt x="12802" y="8748"/>
                  </a:lnTo>
                  <a:lnTo>
                    <a:pt x="13225" y="697"/>
                  </a:lnTo>
                  <a:cubicBezTo>
                    <a:pt x="12205" y="540"/>
                    <a:pt x="11177" y="407"/>
                    <a:pt x="10149" y="299"/>
                  </a:cubicBezTo>
                  <a:lnTo>
                    <a:pt x="7462" y="6990"/>
                  </a:lnTo>
                  <a:lnTo>
                    <a:pt x="9162" y="208"/>
                  </a:lnTo>
                  <a:cubicBezTo>
                    <a:pt x="7570" y="76"/>
                    <a:pt x="5970" y="1"/>
                    <a:pt x="43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4"/>
            <p:cNvSpPr/>
            <p:nvPr/>
          </p:nvSpPr>
          <p:spPr>
            <a:xfrm>
              <a:off x="6007075" y="4887850"/>
              <a:ext cx="534325" cy="254175"/>
            </a:xfrm>
            <a:custGeom>
              <a:avLst/>
              <a:gdLst/>
              <a:ahLst/>
              <a:cxnLst/>
              <a:rect l="l" t="t" r="r" b="b"/>
              <a:pathLst>
                <a:path w="21373" h="10167" extrusionOk="0">
                  <a:moveTo>
                    <a:pt x="15755" y="1612"/>
                  </a:moveTo>
                  <a:lnTo>
                    <a:pt x="0" y="10167"/>
                  </a:lnTo>
                  <a:lnTo>
                    <a:pt x="19772" y="10167"/>
                  </a:lnTo>
                  <a:lnTo>
                    <a:pt x="21373" y="0"/>
                  </a:lnTo>
                  <a:close/>
                </a:path>
              </a:pathLst>
            </a:custGeom>
            <a:solidFill>
              <a:schemeClr val="dk1"/>
            </a:solidFill>
            <a:ln>
              <a:noFill/>
            </a:ln>
          </p:spPr>
          <p:txBody>
            <a:bodyPr/>
            <a:lstStyle/>
            <a:p>
              <a:endParaRPr lang="en-US"/>
            </a:p>
          </p:txBody>
        </p:sp>
      </p:grpSp>
      <p:sp>
        <p:nvSpPr>
          <p:cNvPr id="29" name="Google Shape;1649;p38"/>
          <p:cNvSpPr/>
          <p:nvPr/>
        </p:nvSpPr>
        <p:spPr>
          <a:xfrm flipH="1">
            <a:off x="1178877" y="3019341"/>
            <a:ext cx="667024" cy="622883"/>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latin typeface="+mj-lt"/>
            </a:endParaRPr>
          </a:p>
        </p:txBody>
      </p:sp>
      <p:sp>
        <p:nvSpPr>
          <p:cNvPr id="30" name="Google Shape;1650;p38"/>
          <p:cNvSpPr/>
          <p:nvPr/>
        </p:nvSpPr>
        <p:spPr>
          <a:xfrm flipH="1">
            <a:off x="1184738" y="2140681"/>
            <a:ext cx="667024" cy="622883"/>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latin typeface="+mj-lt"/>
            </a:endParaRPr>
          </a:p>
        </p:txBody>
      </p:sp>
      <p:sp>
        <p:nvSpPr>
          <p:cNvPr id="31" name="Google Shape;1651;p38"/>
          <p:cNvSpPr/>
          <p:nvPr/>
        </p:nvSpPr>
        <p:spPr>
          <a:xfrm rot="-900188" flipH="1">
            <a:off x="1128050" y="1024495"/>
            <a:ext cx="666767" cy="622642"/>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latin typeface="+mj-lt"/>
            </a:endParaRPr>
          </a:p>
        </p:txBody>
      </p:sp>
      <p:sp>
        <p:nvSpPr>
          <p:cNvPr id="32" name="Google Shape;1663;p38"/>
          <p:cNvSpPr txBox="1">
            <a:spLocks noGrp="1"/>
          </p:cNvSpPr>
          <p:nvPr>
            <p:ph type="title" idx="4294967295"/>
          </p:nvPr>
        </p:nvSpPr>
        <p:spPr>
          <a:xfrm>
            <a:off x="1094083" y="1112016"/>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latin typeface="+mj-lt"/>
              </a:rPr>
              <a:t>01</a:t>
            </a:r>
            <a:endParaRPr sz="2800" b="1">
              <a:latin typeface="+mj-lt"/>
            </a:endParaRPr>
          </a:p>
        </p:txBody>
      </p:sp>
      <p:sp>
        <p:nvSpPr>
          <p:cNvPr id="33" name="Google Shape;1664;p38"/>
          <p:cNvSpPr txBox="1">
            <a:spLocks noGrp="1"/>
          </p:cNvSpPr>
          <p:nvPr>
            <p:ph type="title" idx="4294967295"/>
          </p:nvPr>
        </p:nvSpPr>
        <p:spPr>
          <a:xfrm>
            <a:off x="1145039" y="3106983"/>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latin typeface="+mj-lt"/>
              </a:rPr>
              <a:t>03</a:t>
            </a:r>
            <a:endParaRPr sz="2800" b="1">
              <a:latin typeface="+mj-lt"/>
            </a:endParaRPr>
          </a:p>
        </p:txBody>
      </p:sp>
      <p:sp>
        <p:nvSpPr>
          <p:cNvPr id="34" name="Google Shape;1665;p38"/>
          <p:cNvSpPr txBox="1">
            <a:spLocks noGrp="1"/>
          </p:cNvSpPr>
          <p:nvPr>
            <p:ph type="title" idx="4294967295"/>
          </p:nvPr>
        </p:nvSpPr>
        <p:spPr>
          <a:xfrm>
            <a:off x="1150900" y="2228323"/>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latin typeface="+mj-lt"/>
              </a:rPr>
              <a:t>02</a:t>
            </a:r>
            <a:endParaRPr sz="2800" b="1">
              <a:latin typeface="+mj-lt"/>
            </a:endParaRPr>
          </a:p>
        </p:txBody>
      </p:sp>
      <p:sp>
        <p:nvSpPr>
          <p:cNvPr id="35" name="TextBox 11">
            <a:extLst>
              <a:ext uri="{FF2B5EF4-FFF2-40B4-BE49-F238E27FC236}">
                <a16:creationId xmlns:a16="http://schemas.microsoft.com/office/drawing/2014/main" id="{27DF2B8C-8F3D-55D7-8C03-55D41324E176}"/>
              </a:ext>
            </a:extLst>
          </p:cNvPr>
          <p:cNvSpPr txBox="1"/>
          <p:nvPr/>
        </p:nvSpPr>
        <p:spPr>
          <a:xfrm>
            <a:off x="2144266" y="212314"/>
            <a:ext cx="4645294"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NỘI DUNG BÀI HỌC </a:t>
            </a:r>
          </a:p>
        </p:txBody>
      </p:sp>
      <p:sp>
        <p:nvSpPr>
          <p:cNvPr id="36" name="Rectangle 35"/>
          <p:cNvSpPr/>
          <p:nvPr/>
        </p:nvSpPr>
        <p:spPr>
          <a:xfrm>
            <a:off x="1899307" y="935382"/>
            <a:ext cx="5982714" cy="1131848"/>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Tìm từ ngữ thích hợp để tả độ cao tăng dần của mỗi con vật trong hình.</a:t>
            </a:r>
            <a:endParaRPr lang="en-US" sz="2400" b="1" kern="1200">
              <a:solidFill>
                <a:schemeClr val="bg2">
                  <a:lumMod val="10000"/>
                </a:schemeClr>
              </a:solidFill>
              <a:latin typeface="+mn-lt"/>
              <a:ea typeface="+mn-ea"/>
              <a:cs typeface="Arial" panose="020B0604020202020204" pitchFamily="34" charset="0"/>
            </a:endParaRPr>
          </a:p>
        </p:txBody>
      </p:sp>
      <p:sp>
        <p:nvSpPr>
          <p:cNvPr id="37" name="Rectangle 36"/>
          <p:cNvSpPr/>
          <p:nvPr/>
        </p:nvSpPr>
        <p:spPr>
          <a:xfrm>
            <a:off x="1957547" y="2103793"/>
            <a:ext cx="5982714" cy="646331"/>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Đặt câu để tả đặc điểm của các con vật.</a:t>
            </a:r>
            <a:endParaRPr lang="en-US" sz="2400" b="1" kern="1200">
              <a:solidFill>
                <a:schemeClr val="bg2">
                  <a:lumMod val="10000"/>
                </a:schemeClr>
              </a:solidFill>
              <a:latin typeface="+mn-lt"/>
              <a:ea typeface="+mn-ea"/>
              <a:cs typeface="Arial" panose="020B0604020202020204" pitchFamily="34" charset="0"/>
            </a:endParaRPr>
          </a:p>
        </p:txBody>
      </p:sp>
      <p:sp>
        <p:nvSpPr>
          <p:cNvPr id="38" name="Rectangle 37"/>
          <p:cNvSpPr/>
          <p:nvPr/>
        </p:nvSpPr>
        <p:spPr>
          <a:xfrm>
            <a:off x="1913662" y="2962825"/>
            <a:ext cx="6104961" cy="646331"/>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Tìm từ thay thế cho mỗi ô vuông</a:t>
            </a:r>
            <a:r>
              <a:rPr lang="en-US" sz="2400" b="1" kern="1200">
                <a:solidFill>
                  <a:schemeClr val="bg2">
                    <a:lumMod val="10000"/>
                  </a:schemeClr>
                </a:solidFill>
                <a:latin typeface="+mn-lt"/>
                <a:ea typeface="+mn-ea"/>
                <a:cs typeface="Arial" panose="020B0604020202020204" pitchFamily="34" charset="0"/>
              </a:rPr>
              <a:t>.</a:t>
            </a:r>
          </a:p>
        </p:txBody>
      </p:sp>
      <p:sp>
        <p:nvSpPr>
          <p:cNvPr id="39" name="Google Shape;1649;p38"/>
          <p:cNvSpPr/>
          <p:nvPr/>
        </p:nvSpPr>
        <p:spPr>
          <a:xfrm flipH="1">
            <a:off x="1215511" y="3959366"/>
            <a:ext cx="667024" cy="622883"/>
          </a:xfrm>
          <a:custGeom>
            <a:avLst/>
            <a:gdLst/>
            <a:ahLst/>
            <a:cxnLst/>
            <a:rect l="l" t="t" r="r" b="b"/>
            <a:pathLst>
              <a:path w="167174" h="156111" extrusionOk="0">
                <a:moveTo>
                  <a:pt x="80188" y="0"/>
                </a:moveTo>
                <a:lnTo>
                  <a:pt x="78702" y="55"/>
                </a:lnTo>
                <a:lnTo>
                  <a:pt x="77244" y="138"/>
                </a:lnTo>
                <a:lnTo>
                  <a:pt x="75785" y="248"/>
                </a:lnTo>
                <a:lnTo>
                  <a:pt x="74299" y="413"/>
                </a:lnTo>
                <a:lnTo>
                  <a:pt x="72841" y="605"/>
                </a:lnTo>
                <a:lnTo>
                  <a:pt x="71410" y="853"/>
                </a:lnTo>
                <a:lnTo>
                  <a:pt x="69952" y="1128"/>
                </a:lnTo>
                <a:lnTo>
                  <a:pt x="68521" y="1431"/>
                </a:lnTo>
                <a:lnTo>
                  <a:pt x="67090" y="1761"/>
                </a:lnTo>
                <a:lnTo>
                  <a:pt x="65686" y="2146"/>
                </a:lnTo>
                <a:lnTo>
                  <a:pt x="64283" y="2559"/>
                </a:lnTo>
                <a:lnTo>
                  <a:pt x="62879" y="2999"/>
                </a:lnTo>
                <a:lnTo>
                  <a:pt x="61476" y="3495"/>
                </a:lnTo>
                <a:lnTo>
                  <a:pt x="60100" y="3990"/>
                </a:lnTo>
                <a:lnTo>
                  <a:pt x="58724" y="4540"/>
                </a:lnTo>
                <a:lnTo>
                  <a:pt x="57348" y="5118"/>
                </a:lnTo>
                <a:lnTo>
                  <a:pt x="56000" y="5724"/>
                </a:lnTo>
                <a:lnTo>
                  <a:pt x="54651" y="6357"/>
                </a:lnTo>
                <a:lnTo>
                  <a:pt x="53330" y="7017"/>
                </a:lnTo>
                <a:lnTo>
                  <a:pt x="51982" y="7705"/>
                </a:lnTo>
                <a:lnTo>
                  <a:pt x="50689" y="8421"/>
                </a:lnTo>
                <a:lnTo>
                  <a:pt x="49395" y="9164"/>
                </a:lnTo>
                <a:lnTo>
                  <a:pt x="48102" y="9907"/>
                </a:lnTo>
                <a:lnTo>
                  <a:pt x="46809" y="10705"/>
                </a:lnTo>
                <a:lnTo>
                  <a:pt x="45543" y="11530"/>
                </a:lnTo>
                <a:lnTo>
                  <a:pt x="44304" y="12356"/>
                </a:lnTo>
                <a:lnTo>
                  <a:pt x="43066" y="13236"/>
                </a:lnTo>
                <a:lnTo>
                  <a:pt x="41828" y="14117"/>
                </a:lnTo>
                <a:lnTo>
                  <a:pt x="40617" y="15025"/>
                </a:lnTo>
                <a:lnTo>
                  <a:pt x="39434" y="15933"/>
                </a:lnTo>
                <a:lnTo>
                  <a:pt x="38223" y="16896"/>
                </a:lnTo>
                <a:lnTo>
                  <a:pt x="37067" y="17859"/>
                </a:lnTo>
                <a:lnTo>
                  <a:pt x="35911" y="18850"/>
                </a:lnTo>
                <a:lnTo>
                  <a:pt x="34756" y="19841"/>
                </a:lnTo>
                <a:lnTo>
                  <a:pt x="33655" y="20859"/>
                </a:lnTo>
                <a:lnTo>
                  <a:pt x="32527" y="21904"/>
                </a:lnTo>
                <a:lnTo>
                  <a:pt x="31426" y="22950"/>
                </a:lnTo>
                <a:lnTo>
                  <a:pt x="30353" y="23996"/>
                </a:lnTo>
                <a:lnTo>
                  <a:pt x="29307" y="25097"/>
                </a:lnTo>
                <a:lnTo>
                  <a:pt x="28261" y="26170"/>
                </a:lnTo>
                <a:lnTo>
                  <a:pt x="27216" y="27298"/>
                </a:lnTo>
                <a:lnTo>
                  <a:pt x="26197" y="28399"/>
                </a:lnTo>
                <a:lnTo>
                  <a:pt x="25207" y="29527"/>
                </a:lnTo>
                <a:lnTo>
                  <a:pt x="24244" y="30683"/>
                </a:lnTo>
                <a:lnTo>
                  <a:pt x="23280" y="31839"/>
                </a:lnTo>
                <a:lnTo>
                  <a:pt x="22345" y="32994"/>
                </a:lnTo>
                <a:lnTo>
                  <a:pt x="21437" y="34150"/>
                </a:lnTo>
                <a:lnTo>
                  <a:pt x="20529" y="35333"/>
                </a:lnTo>
                <a:lnTo>
                  <a:pt x="19648" y="36517"/>
                </a:lnTo>
                <a:lnTo>
                  <a:pt x="18767" y="37700"/>
                </a:lnTo>
                <a:lnTo>
                  <a:pt x="17942" y="38911"/>
                </a:lnTo>
                <a:lnTo>
                  <a:pt x="16181" y="41497"/>
                </a:lnTo>
                <a:lnTo>
                  <a:pt x="14447" y="44112"/>
                </a:lnTo>
                <a:lnTo>
                  <a:pt x="13622" y="45432"/>
                </a:lnTo>
                <a:lnTo>
                  <a:pt x="12796" y="46781"/>
                </a:lnTo>
                <a:lnTo>
                  <a:pt x="11998" y="48129"/>
                </a:lnTo>
                <a:lnTo>
                  <a:pt x="11200" y="49478"/>
                </a:lnTo>
                <a:lnTo>
                  <a:pt x="10402" y="50854"/>
                </a:lnTo>
                <a:lnTo>
                  <a:pt x="9659" y="52229"/>
                </a:lnTo>
                <a:lnTo>
                  <a:pt x="8916" y="53605"/>
                </a:lnTo>
                <a:lnTo>
                  <a:pt x="8200" y="55009"/>
                </a:lnTo>
                <a:lnTo>
                  <a:pt x="7512" y="56412"/>
                </a:lnTo>
                <a:lnTo>
                  <a:pt x="6825" y="57816"/>
                </a:lnTo>
                <a:lnTo>
                  <a:pt x="6192" y="59247"/>
                </a:lnTo>
                <a:lnTo>
                  <a:pt x="5559" y="60678"/>
                </a:lnTo>
                <a:lnTo>
                  <a:pt x="4981" y="62108"/>
                </a:lnTo>
                <a:lnTo>
                  <a:pt x="4403" y="63567"/>
                </a:lnTo>
                <a:lnTo>
                  <a:pt x="3853" y="65025"/>
                </a:lnTo>
                <a:lnTo>
                  <a:pt x="3357" y="66484"/>
                </a:lnTo>
                <a:lnTo>
                  <a:pt x="2862" y="67942"/>
                </a:lnTo>
                <a:lnTo>
                  <a:pt x="2422" y="69428"/>
                </a:lnTo>
                <a:lnTo>
                  <a:pt x="2009" y="70914"/>
                </a:lnTo>
                <a:lnTo>
                  <a:pt x="1651" y="72428"/>
                </a:lnTo>
                <a:lnTo>
                  <a:pt x="1293" y="73941"/>
                </a:lnTo>
                <a:lnTo>
                  <a:pt x="991" y="75427"/>
                </a:lnTo>
                <a:lnTo>
                  <a:pt x="715" y="76968"/>
                </a:lnTo>
                <a:lnTo>
                  <a:pt x="495" y="78482"/>
                </a:lnTo>
                <a:lnTo>
                  <a:pt x="303" y="80023"/>
                </a:lnTo>
                <a:lnTo>
                  <a:pt x="165" y="81564"/>
                </a:lnTo>
                <a:lnTo>
                  <a:pt x="55" y="83105"/>
                </a:lnTo>
                <a:lnTo>
                  <a:pt x="0" y="84673"/>
                </a:lnTo>
                <a:lnTo>
                  <a:pt x="0" y="85664"/>
                </a:lnTo>
                <a:lnTo>
                  <a:pt x="0" y="86655"/>
                </a:lnTo>
                <a:lnTo>
                  <a:pt x="28" y="87645"/>
                </a:lnTo>
                <a:lnTo>
                  <a:pt x="55" y="88636"/>
                </a:lnTo>
                <a:lnTo>
                  <a:pt x="110" y="89627"/>
                </a:lnTo>
                <a:lnTo>
                  <a:pt x="193" y="90617"/>
                </a:lnTo>
                <a:lnTo>
                  <a:pt x="303" y="91608"/>
                </a:lnTo>
                <a:lnTo>
                  <a:pt x="413" y="92571"/>
                </a:lnTo>
                <a:lnTo>
                  <a:pt x="550" y="93562"/>
                </a:lnTo>
                <a:lnTo>
                  <a:pt x="688" y="94525"/>
                </a:lnTo>
                <a:lnTo>
                  <a:pt x="853" y="95516"/>
                </a:lnTo>
                <a:lnTo>
                  <a:pt x="1046" y="96479"/>
                </a:lnTo>
                <a:lnTo>
                  <a:pt x="1238" y="97442"/>
                </a:lnTo>
                <a:lnTo>
                  <a:pt x="1458" y="98405"/>
                </a:lnTo>
                <a:lnTo>
                  <a:pt x="1706" y="99368"/>
                </a:lnTo>
                <a:lnTo>
                  <a:pt x="1954" y="100304"/>
                </a:lnTo>
                <a:lnTo>
                  <a:pt x="2229" y="101267"/>
                </a:lnTo>
                <a:lnTo>
                  <a:pt x="2504" y="102202"/>
                </a:lnTo>
                <a:lnTo>
                  <a:pt x="3110" y="104074"/>
                </a:lnTo>
                <a:lnTo>
                  <a:pt x="3798" y="105945"/>
                </a:lnTo>
                <a:lnTo>
                  <a:pt x="4541" y="107789"/>
                </a:lnTo>
                <a:lnTo>
                  <a:pt x="5339" y="109605"/>
                </a:lnTo>
                <a:lnTo>
                  <a:pt x="6192" y="111393"/>
                </a:lnTo>
                <a:lnTo>
                  <a:pt x="7100" y="113155"/>
                </a:lnTo>
                <a:lnTo>
                  <a:pt x="8063" y="114916"/>
                </a:lnTo>
                <a:lnTo>
                  <a:pt x="9081" y="116622"/>
                </a:lnTo>
                <a:lnTo>
                  <a:pt x="10127" y="118328"/>
                </a:lnTo>
                <a:lnTo>
                  <a:pt x="11255" y="119979"/>
                </a:lnTo>
                <a:lnTo>
                  <a:pt x="12411" y="121603"/>
                </a:lnTo>
                <a:lnTo>
                  <a:pt x="13622" y="123199"/>
                </a:lnTo>
                <a:lnTo>
                  <a:pt x="14887" y="124767"/>
                </a:lnTo>
                <a:lnTo>
                  <a:pt x="16181" y="126308"/>
                </a:lnTo>
                <a:lnTo>
                  <a:pt x="17529" y="127794"/>
                </a:lnTo>
                <a:lnTo>
                  <a:pt x="18905" y="129253"/>
                </a:lnTo>
                <a:lnTo>
                  <a:pt x="20336" y="130684"/>
                </a:lnTo>
                <a:lnTo>
                  <a:pt x="21794" y="132060"/>
                </a:lnTo>
                <a:lnTo>
                  <a:pt x="23280" y="133408"/>
                </a:lnTo>
                <a:lnTo>
                  <a:pt x="24794" y="134701"/>
                </a:lnTo>
                <a:lnTo>
                  <a:pt x="26363" y="135967"/>
                </a:lnTo>
                <a:lnTo>
                  <a:pt x="27959" y="137178"/>
                </a:lnTo>
                <a:lnTo>
                  <a:pt x="29582" y="138334"/>
                </a:lnTo>
                <a:lnTo>
                  <a:pt x="31233" y="139462"/>
                </a:lnTo>
                <a:lnTo>
                  <a:pt x="32912" y="140535"/>
                </a:lnTo>
                <a:lnTo>
                  <a:pt x="34591" y="141553"/>
                </a:lnTo>
                <a:lnTo>
                  <a:pt x="36324" y="142572"/>
                </a:lnTo>
                <a:lnTo>
                  <a:pt x="38058" y="143507"/>
                </a:lnTo>
                <a:lnTo>
                  <a:pt x="39819" y="144415"/>
                </a:lnTo>
                <a:lnTo>
                  <a:pt x="41608" y="145296"/>
                </a:lnTo>
                <a:lnTo>
                  <a:pt x="43396" y="146149"/>
                </a:lnTo>
                <a:lnTo>
                  <a:pt x="45213" y="146947"/>
                </a:lnTo>
                <a:lnTo>
                  <a:pt x="47029" y="147690"/>
                </a:lnTo>
                <a:lnTo>
                  <a:pt x="48900" y="148433"/>
                </a:lnTo>
                <a:lnTo>
                  <a:pt x="50744" y="149121"/>
                </a:lnTo>
                <a:lnTo>
                  <a:pt x="52643" y="149754"/>
                </a:lnTo>
                <a:lnTo>
                  <a:pt x="54541" y="150387"/>
                </a:lnTo>
                <a:lnTo>
                  <a:pt x="56440" y="150965"/>
                </a:lnTo>
                <a:lnTo>
                  <a:pt x="58339" y="151515"/>
                </a:lnTo>
                <a:lnTo>
                  <a:pt x="60293" y="152038"/>
                </a:lnTo>
                <a:lnTo>
                  <a:pt x="62219" y="152506"/>
                </a:lnTo>
                <a:lnTo>
                  <a:pt x="64173" y="152946"/>
                </a:lnTo>
                <a:lnTo>
                  <a:pt x="66126" y="153359"/>
                </a:lnTo>
                <a:lnTo>
                  <a:pt x="68080" y="153744"/>
                </a:lnTo>
                <a:lnTo>
                  <a:pt x="70062" y="154102"/>
                </a:lnTo>
                <a:lnTo>
                  <a:pt x="72043" y="154432"/>
                </a:lnTo>
                <a:lnTo>
                  <a:pt x="74024" y="154735"/>
                </a:lnTo>
                <a:lnTo>
                  <a:pt x="76006" y="154982"/>
                </a:lnTo>
                <a:lnTo>
                  <a:pt x="78014" y="155230"/>
                </a:lnTo>
                <a:lnTo>
                  <a:pt x="79996" y="155423"/>
                </a:lnTo>
                <a:lnTo>
                  <a:pt x="82005" y="155615"/>
                </a:lnTo>
                <a:lnTo>
                  <a:pt x="83986" y="155753"/>
                </a:lnTo>
                <a:lnTo>
                  <a:pt x="85995" y="155890"/>
                </a:lnTo>
                <a:lnTo>
                  <a:pt x="87976" y="155973"/>
                </a:lnTo>
                <a:lnTo>
                  <a:pt x="89985" y="156055"/>
                </a:lnTo>
                <a:lnTo>
                  <a:pt x="91856" y="156110"/>
                </a:lnTo>
                <a:lnTo>
                  <a:pt x="95599" y="156110"/>
                </a:lnTo>
                <a:lnTo>
                  <a:pt x="97470" y="156083"/>
                </a:lnTo>
                <a:lnTo>
                  <a:pt x="99341" y="156028"/>
                </a:lnTo>
                <a:lnTo>
                  <a:pt x="101240" y="155945"/>
                </a:lnTo>
                <a:lnTo>
                  <a:pt x="103111" y="155835"/>
                </a:lnTo>
                <a:lnTo>
                  <a:pt x="104982" y="155698"/>
                </a:lnTo>
                <a:lnTo>
                  <a:pt x="106854" y="155505"/>
                </a:lnTo>
                <a:lnTo>
                  <a:pt x="108725" y="155312"/>
                </a:lnTo>
                <a:lnTo>
                  <a:pt x="110596" y="155065"/>
                </a:lnTo>
                <a:lnTo>
                  <a:pt x="112467" y="154790"/>
                </a:lnTo>
                <a:lnTo>
                  <a:pt x="114311" y="154487"/>
                </a:lnTo>
                <a:lnTo>
                  <a:pt x="116155" y="154129"/>
                </a:lnTo>
                <a:lnTo>
                  <a:pt x="117971" y="153744"/>
                </a:lnTo>
                <a:lnTo>
                  <a:pt x="119787" y="153331"/>
                </a:lnTo>
                <a:lnTo>
                  <a:pt x="121603" y="152863"/>
                </a:lnTo>
                <a:lnTo>
                  <a:pt x="123392" y="152368"/>
                </a:lnTo>
                <a:lnTo>
                  <a:pt x="125153" y="151845"/>
                </a:lnTo>
                <a:lnTo>
                  <a:pt x="126914" y="151267"/>
                </a:lnTo>
                <a:lnTo>
                  <a:pt x="128648" y="150634"/>
                </a:lnTo>
                <a:lnTo>
                  <a:pt x="130382" y="149974"/>
                </a:lnTo>
                <a:lnTo>
                  <a:pt x="132088" y="149258"/>
                </a:lnTo>
                <a:lnTo>
                  <a:pt x="133766" y="148488"/>
                </a:lnTo>
                <a:lnTo>
                  <a:pt x="135418" y="147690"/>
                </a:lnTo>
                <a:lnTo>
                  <a:pt x="137041" y="146837"/>
                </a:lnTo>
                <a:lnTo>
                  <a:pt x="138637" y="145929"/>
                </a:lnTo>
                <a:lnTo>
                  <a:pt x="140206" y="144993"/>
                </a:lnTo>
                <a:lnTo>
                  <a:pt x="141747" y="143975"/>
                </a:lnTo>
                <a:lnTo>
                  <a:pt x="143260" y="142929"/>
                </a:lnTo>
                <a:lnTo>
                  <a:pt x="144746" y="141829"/>
                </a:lnTo>
                <a:lnTo>
                  <a:pt x="146205" y="140673"/>
                </a:lnTo>
                <a:lnTo>
                  <a:pt x="147168" y="139847"/>
                </a:lnTo>
                <a:lnTo>
                  <a:pt x="148103" y="139022"/>
                </a:lnTo>
                <a:lnTo>
                  <a:pt x="149012" y="138169"/>
                </a:lnTo>
                <a:lnTo>
                  <a:pt x="149892" y="137288"/>
                </a:lnTo>
                <a:lnTo>
                  <a:pt x="150773" y="136407"/>
                </a:lnTo>
                <a:lnTo>
                  <a:pt x="151626" y="135499"/>
                </a:lnTo>
                <a:lnTo>
                  <a:pt x="152451" y="134564"/>
                </a:lnTo>
                <a:lnTo>
                  <a:pt x="153249" y="133628"/>
                </a:lnTo>
                <a:lnTo>
                  <a:pt x="154020" y="132665"/>
                </a:lnTo>
                <a:lnTo>
                  <a:pt x="154763" y="131702"/>
                </a:lnTo>
                <a:lnTo>
                  <a:pt x="155506" y="130684"/>
                </a:lnTo>
                <a:lnTo>
                  <a:pt x="156221" y="129693"/>
                </a:lnTo>
                <a:lnTo>
                  <a:pt x="156909" y="128647"/>
                </a:lnTo>
                <a:lnTo>
                  <a:pt x="157570" y="127629"/>
                </a:lnTo>
                <a:lnTo>
                  <a:pt x="158203" y="126556"/>
                </a:lnTo>
                <a:lnTo>
                  <a:pt x="158836" y="125483"/>
                </a:lnTo>
                <a:lnTo>
                  <a:pt x="159414" y="124410"/>
                </a:lnTo>
                <a:lnTo>
                  <a:pt x="159991" y="123309"/>
                </a:lnTo>
                <a:lnTo>
                  <a:pt x="160542" y="122208"/>
                </a:lnTo>
                <a:lnTo>
                  <a:pt x="161092" y="121080"/>
                </a:lnTo>
                <a:lnTo>
                  <a:pt x="161587" y="119952"/>
                </a:lnTo>
                <a:lnTo>
                  <a:pt x="162083" y="118823"/>
                </a:lnTo>
                <a:lnTo>
                  <a:pt x="162551" y="117668"/>
                </a:lnTo>
                <a:lnTo>
                  <a:pt x="162991" y="116512"/>
                </a:lnTo>
                <a:lnTo>
                  <a:pt x="163404" y="115329"/>
                </a:lnTo>
                <a:lnTo>
                  <a:pt x="163789" y="114145"/>
                </a:lnTo>
                <a:lnTo>
                  <a:pt x="164174" y="112962"/>
                </a:lnTo>
                <a:lnTo>
                  <a:pt x="164532" y="111751"/>
                </a:lnTo>
                <a:lnTo>
                  <a:pt x="164862" y="110540"/>
                </a:lnTo>
                <a:lnTo>
                  <a:pt x="165165" y="109330"/>
                </a:lnTo>
                <a:lnTo>
                  <a:pt x="165468" y="108119"/>
                </a:lnTo>
                <a:lnTo>
                  <a:pt x="165715" y="106881"/>
                </a:lnTo>
                <a:lnTo>
                  <a:pt x="165963" y="105670"/>
                </a:lnTo>
                <a:lnTo>
                  <a:pt x="166183" y="104431"/>
                </a:lnTo>
                <a:lnTo>
                  <a:pt x="166376" y="103166"/>
                </a:lnTo>
                <a:lnTo>
                  <a:pt x="166541" y="101927"/>
                </a:lnTo>
                <a:lnTo>
                  <a:pt x="166706" y="100689"/>
                </a:lnTo>
                <a:lnTo>
                  <a:pt x="166843" y="99423"/>
                </a:lnTo>
                <a:lnTo>
                  <a:pt x="166954" y="98157"/>
                </a:lnTo>
                <a:lnTo>
                  <a:pt x="167036" y="96919"/>
                </a:lnTo>
                <a:lnTo>
                  <a:pt x="167091" y="95653"/>
                </a:lnTo>
                <a:lnTo>
                  <a:pt x="167146" y="94387"/>
                </a:lnTo>
                <a:lnTo>
                  <a:pt x="167174" y="93121"/>
                </a:lnTo>
                <a:lnTo>
                  <a:pt x="167174" y="91856"/>
                </a:lnTo>
                <a:lnTo>
                  <a:pt x="167146" y="90590"/>
                </a:lnTo>
                <a:lnTo>
                  <a:pt x="167091" y="89324"/>
                </a:lnTo>
                <a:lnTo>
                  <a:pt x="167036" y="88058"/>
                </a:lnTo>
                <a:lnTo>
                  <a:pt x="166954" y="86792"/>
                </a:lnTo>
                <a:lnTo>
                  <a:pt x="166843" y="85526"/>
                </a:lnTo>
                <a:lnTo>
                  <a:pt x="166706" y="84261"/>
                </a:lnTo>
                <a:lnTo>
                  <a:pt x="166568" y="83022"/>
                </a:lnTo>
                <a:lnTo>
                  <a:pt x="166376" y="81756"/>
                </a:lnTo>
                <a:lnTo>
                  <a:pt x="166183" y="80518"/>
                </a:lnTo>
                <a:lnTo>
                  <a:pt x="165963" y="79252"/>
                </a:lnTo>
                <a:lnTo>
                  <a:pt x="165715" y="78014"/>
                </a:lnTo>
                <a:lnTo>
                  <a:pt x="165468" y="76776"/>
                </a:lnTo>
                <a:lnTo>
                  <a:pt x="165192" y="75537"/>
                </a:lnTo>
                <a:lnTo>
                  <a:pt x="164890" y="74327"/>
                </a:lnTo>
                <a:lnTo>
                  <a:pt x="164559" y="73116"/>
                </a:lnTo>
                <a:lnTo>
                  <a:pt x="164202" y="71905"/>
                </a:lnTo>
                <a:lnTo>
                  <a:pt x="163844" y="70694"/>
                </a:lnTo>
                <a:lnTo>
                  <a:pt x="163431" y="69483"/>
                </a:lnTo>
                <a:lnTo>
                  <a:pt x="163018" y="68300"/>
                </a:lnTo>
                <a:lnTo>
                  <a:pt x="162578" y="67117"/>
                </a:lnTo>
                <a:lnTo>
                  <a:pt x="162138" y="65989"/>
                </a:lnTo>
                <a:lnTo>
                  <a:pt x="161670" y="64833"/>
                </a:lnTo>
                <a:lnTo>
                  <a:pt x="161175" y="63677"/>
                </a:lnTo>
                <a:lnTo>
                  <a:pt x="160652" y="62494"/>
                </a:lnTo>
                <a:lnTo>
                  <a:pt x="160074" y="61338"/>
                </a:lnTo>
                <a:lnTo>
                  <a:pt x="159496" y="60155"/>
                </a:lnTo>
                <a:lnTo>
                  <a:pt x="158891" y="58971"/>
                </a:lnTo>
                <a:lnTo>
                  <a:pt x="158285" y="57788"/>
                </a:lnTo>
                <a:lnTo>
                  <a:pt x="157625" y="56605"/>
                </a:lnTo>
                <a:lnTo>
                  <a:pt x="156937" y="55422"/>
                </a:lnTo>
                <a:lnTo>
                  <a:pt x="156249" y="54211"/>
                </a:lnTo>
                <a:lnTo>
                  <a:pt x="155506" y="53027"/>
                </a:lnTo>
                <a:lnTo>
                  <a:pt x="154763" y="51817"/>
                </a:lnTo>
                <a:lnTo>
                  <a:pt x="154020" y="50633"/>
                </a:lnTo>
                <a:lnTo>
                  <a:pt x="153222" y="49450"/>
                </a:lnTo>
                <a:lnTo>
                  <a:pt x="152424" y="48239"/>
                </a:lnTo>
                <a:lnTo>
                  <a:pt x="151598" y="47056"/>
                </a:lnTo>
                <a:lnTo>
                  <a:pt x="150745" y="45845"/>
                </a:lnTo>
                <a:lnTo>
                  <a:pt x="149865" y="44662"/>
                </a:lnTo>
                <a:lnTo>
                  <a:pt x="148984" y="43479"/>
                </a:lnTo>
                <a:lnTo>
                  <a:pt x="147168" y="41112"/>
                </a:lnTo>
                <a:lnTo>
                  <a:pt x="145269" y="38773"/>
                </a:lnTo>
                <a:lnTo>
                  <a:pt x="143315" y="36462"/>
                </a:lnTo>
                <a:lnTo>
                  <a:pt x="141306" y="34178"/>
                </a:lnTo>
                <a:lnTo>
                  <a:pt x="139243" y="31921"/>
                </a:lnTo>
                <a:lnTo>
                  <a:pt x="137124" y="29692"/>
                </a:lnTo>
                <a:lnTo>
                  <a:pt x="134977" y="27518"/>
                </a:lnTo>
                <a:lnTo>
                  <a:pt x="132776" y="25399"/>
                </a:lnTo>
                <a:lnTo>
                  <a:pt x="130519" y="23335"/>
                </a:lnTo>
                <a:lnTo>
                  <a:pt x="129391" y="22317"/>
                </a:lnTo>
                <a:lnTo>
                  <a:pt x="128263" y="21327"/>
                </a:lnTo>
                <a:lnTo>
                  <a:pt x="127107" y="20336"/>
                </a:lnTo>
                <a:lnTo>
                  <a:pt x="125951" y="19373"/>
                </a:lnTo>
                <a:lnTo>
                  <a:pt x="124795" y="18437"/>
                </a:lnTo>
                <a:lnTo>
                  <a:pt x="123612" y="17502"/>
                </a:lnTo>
                <a:lnTo>
                  <a:pt x="122429" y="16593"/>
                </a:lnTo>
                <a:lnTo>
                  <a:pt x="121273" y="15685"/>
                </a:lnTo>
                <a:lnTo>
                  <a:pt x="120090" y="14805"/>
                </a:lnTo>
                <a:lnTo>
                  <a:pt x="118879" y="13952"/>
                </a:lnTo>
                <a:lnTo>
                  <a:pt x="117696" y="13126"/>
                </a:lnTo>
                <a:lnTo>
                  <a:pt x="116512" y="12301"/>
                </a:lnTo>
                <a:lnTo>
                  <a:pt x="115302" y="11503"/>
                </a:lnTo>
                <a:lnTo>
                  <a:pt x="114118" y="10732"/>
                </a:lnTo>
                <a:lnTo>
                  <a:pt x="112908" y="9989"/>
                </a:lnTo>
                <a:lnTo>
                  <a:pt x="111724" y="9274"/>
                </a:lnTo>
                <a:lnTo>
                  <a:pt x="110513" y="8586"/>
                </a:lnTo>
                <a:lnTo>
                  <a:pt x="109330" y="7898"/>
                </a:lnTo>
                <a:lnTo>
                  <a:pt x="108119" y="7237"/>
                </a:lnTo>
                <a:lnTo>
                  <a:pt x="106936" y="6632"/>
                </a:lnTo>
                <a:lnTo>
                  <a:pt x="105725" y="6026"/>
                </a:lnTo>
                <a:lnTo>
                  <a:pt x="104542" y="5449"/>
                </a:lnTo>
                <a:lnTo>
                  <a:pt x="103359" y="4926"/>
                </a:lnTo>
                <a:lnTo>
                  <a:pt x="102148" y="4403"/>
                </a:lnTo>
                <a:lnTo>
                  <a:pt x="100992" y="3908"/>
                </a:lnTo>
                <a:lnTo>
                  <a:pt x="99809" y="3467"/>
                </a:lnTo>
                <a:lnTo>
                  <a:pt x="98268" y="2917"/>
                </a:lnTo>
                <a:lnTo>
                  <a:pt x="96754" y="2422"/>
                </a:lnTo>
                <a:lnTo>
                  <a:pt x="95241" y="1954"/>
                </a:lnTo>
                <a:lnTo>
                  <a:pt x="93700" y="1569"/>
                </a:lnTo>
                <a:lnTo>
                  <a:pt x="92186" y="1211"/>
                </a:lnTo>
                <a:lnTo>
                  <a:pt x="90673" y="908"/>
                </a:lnTo>
                <a:lnTo>
                  <a:pt x="89159" y="633"/>
                </a:lnTo>
                <a:lnTo>
                  <a:pt x="87673" y="440"/>
                </a:lnTo>
                <a:lnTo>
                  <a:pt x="86160" y="248"/>
                </a:lnTo>
                <a:lnTo>
                  <a:pt x="84674" y="138"/>
                </a:lnTo>
                <a:lnTo>
                  <a:pt x="83160" y="55"/>
                </a:lnTo>
                <a:lnTo>
                  <a:pt x="81674" y="0"/>
                </a:lnTo>
                <a:close/>
              </a:path>
            </a:pathLst>
          </a:custGeom>
          <a:solidFill>
            <a:schemeClr val="accent5"/>
          </a:solidFill>
          <a:ln>
            <a:noFill/>
          </a:ln>
          <a:effectLst>
            <a:outerShdw dist="57150" dir="2640000" algn="bl" rotWithShape="0">
              <a:schemeClr val="accent3">
                <a:alpha val="15000"/>
              </a:scheme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b="1">
              <a:latin typeface="+mj-lt"/>
            </a:endParaRPr>
          </a:p>
        </p:txBody>
      </p:sp>
      <p:sp>
        <p:nvSpPr>
          <p:cNvPr id="40" name="Google Shape;1664;p38"/>
          <p:cNvSpPr txBox="1">
            <a:spLocks noGrp="1"/>
          </p:cNvSpPr>
          <p:nvPr>
            <p:ph type="title" idx="4294967295"/>
          </p:nvPr>
        </p:nvSpPr>
        <p:spPr>
          <a:xfrm>
            <a:off x="1181673" y="4047008"/>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b="1">
                <a:latin typeface="+mj-lt"/>
              </a:rPr>
              <a:t>04</a:t>
            </a:r>
            <a:endParaRPr sz="2800" b="1">
              <a:latin typeface="+mj-lt"/>
            </a:endParaRPr>
          </a:p>
        </p:txBody>
      </p:sp>
      <p:sp>
        <p:nvSpPr>
          <p:cNvPr id="41" name="Rectangle 40"/>
          <p:cNvSpPr/>
          <p:nvPr/>
        </p:nvSpPr>
        <p:spPr>
          <a:xfrm>
            <a:off x="1950296" y="3902850"/>
            <a:ext cx="6104961" cy="646331"/>
          </a:xfrm>
          <a:prstGeom prst="rect">
            <a:avLst/>
          </a:prstGeom>
        </p:spPr>
        <p:txBody>
          <a:bodyPr wrap="square">
            <a:spAutoFit/>
          </a:bodyPr>
          <a:lstStyle/>
          <a:p>
            <a:pPr algn="just">
              <a:lnSpc>
                <a:spcPct val="150000"/>
              </a:lnSpc>
            </a:pPr>
            <a:r>
              <a:rPr lang="vi-VN" sz="2400" b="1" kern="1200">
                <a:solidFill>
                  <a:schemeClr val="bg2">
                    <a:lumMod val="10000"/>
                  </a:schemeClr>
                </a:solidFill>
                <a:latin typeface="+mn-lt"/>
                <a:ea typeface="+mn-ea"/>
                <a:cs typeface="Arial" panose="020B0604020202020204" pitchFamily="34" charset="0"/>
              </a:rPr>
              <a:t>T</a:t>
            </a:r>
            <a:r>
              <a:rPr lang="en-US" sz="2400" b="1" kern="1200">
                <a:solidFill>
                  <a:schemeClr val="bg2">
                    <a:lumMod val="10000"/>
                  </a:schemeClr>
                </a:solidFill>
                <a:latin typeface="+mn-lt"/>
                <a:ea typeface="+mn-ea"/>
                <a:cs typeface="Arial" panose="020B0604020202020204" pitchFamily="34" charset="0"/>
              </a:rPr>
              <a:t>ìm t</a:t>
            </a:r>
            <a:r>
              <a:rPr lang="vi-VN" sz="2400" b="1" kern="1200">
                <a:solidFill>
                  <a:schemeClr val="bg2">
                    <a:lumMod val="10000"/>
                  </a:schemeClr>
                </a:solidFill>
                <a:latin typeface="+mn-lt"/>
                <a:ea typeface="+mn-ea"/>
                <a:cs typeface="Arial" panose="020B0604020202020204" pitchFamily="34" charset="0"/>
              </a:rPr>
              <a:t>ừ có thể thay thế</a:t>
            </a:r>
            <a:r>
              <a:rPr lang="en-US" sz="2400" b="1" kern="1200">
                <a:solidFill>
                  <a:schemeClr val="bg2">
                    <a:lumMod val="10000"/>
                  </a:schemeClr>
                </a:solidFill>
                <a:latin typeface="+mn-lt"/>
                <a:ea typeface="+mn-ea"/>
                <a:cs typeface="Arial" panose="020B0604020202020204" pitchFamily="34" charset="0"/>
              </a:rPr>
              <a:t>.</a:t>
            </a:r>
            <a:r>
              <a:rPr lang="vi-VN" sz="2400" b="1" kern="1200">
                <a:solidFill>
                  <a:schemeClr val="bg2">
                    <a:lumMod val="10000"/>
                  </a:schemeClr>
                </a:solidFill>
                <a:latin typeface="+mn-lt"/>
                <a:ea typeface="+mn-ea"/>
                <a:cs typeface="Arial" panose="020B0604020202020204" pitchFamily="34" charset="0"/>
              </a:rPr>
              <a:t> </a:t>
            </a:r>
            <a:endParaRPr lang="en-US" sz="2400" b="1" kern="1200">
              <a:solidFill>
                <a:schemeClr val="bg2">
                  <a:lumMod val="10000"/>
                </a:schemeClr>
              </a:solidFill>
              <a:latin typeface="+mn-lt"/>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arn(inVertical)">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500"/>
                                        <p:tgtEl>
                                          <p:spTgt spid="3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500"/>
                                        <p:tgtEl>
                                          <p:spTgt spid="36"/>
                                        </p:tgtEl>
                                      </p:cBhvr>
                                    </p:animEffec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fade">
                                      <p:cBhvr>
                                        <p:cTn id="25" dur="500"/>
                                        <p:tgtEl>
                                          <p:spTgt spid="3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animEffect transition="in" filter="fade">
                                      <p:cBhvr>
                                        <p:cTn id="28" dur="500"/>
                                        <p:tgtEl>
                                          <p:spTgt spid="37"/>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500"/>
                                        <p:tgtEl>
                                          <p:spTgt spid="2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fade">
                                      <p:cBhvr>
                                        <p:cTn id="38" dur="500"/>
                                        <p:tgtEl>
                                          <p:spTgt spid="38"/>
                                        </p:tgtEl>
                                      </p:cBhvr>
                                    </p:animEffect>
                                  </p:childTnLst>
                                </p:cTn>
                              </p:par>
                            </p:childTnLst>
                          </p:cTn>
                        </p:par>
                        <p:par>
                          <p:cTn id="39" fill="hold">
                            <p:stCondLst>
                              <p:cond delay="1500"/>
                            </p:stCondLst>
                            <p:childTnLst>
                              <p:par>
                                <p:cTn id="40" presetID="10" presetClass="entr" presetSubtype="0" fill="hold" grpId="0" nodeType="after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fade">
                                      <p:cBhvr>
                                        <p:cTn id="42" dur="500"/>
                                        <p:tgtEl>
                                          <p:spTgt spid="39"/>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fade">
                                      <p:cBhvr>
                                        <p:cTn id="45" dur="500"/>
                                        <p:tgtEl>
                                          <p:spTgt spid="40"/>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41"/>
                                        </p:tgtEl>
                                        <p:attrNameLst>
                                          <p:attrName>style.visibility</p:attrName>
                                        </p:attrNameLst>
                                      </p:cBhvr>
                                      <p:to>
                                        <p:strVal val="visible"/>
                                      </p:to>
                                    </p:set>
                                    <p:animEffect transition="in" filter="fade">
                                      <p:cBhvr>
                                        <p:cTn id="48"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p:bldP spid="33" grpId="0"/>
      <p:bldP spid="34" grpId="0"/>
      <p:bldP spid="35" grpId="0"/>
      <p:bldP spid="36" grpId="0"/>
      <p:bldP spid="37" grpId="0"/>
      <p:bldP spid="38" grpId="0"/>
      <p:bldP spid="39" grpId="0" animBg="1"/>
      <p:bldP spid="40" grpId="0"/>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7"/>
        <p:cNvGrpSpPr/>
        <p:nvPr/>
      </p:nvGrpSpPr>
      <p:grpSpPr>
        <a:xfrm>
          <a:off x="0" y="0"/>
          <a:ext cx="0" cy="0"/>
          <a:chOff x="0" y="0"/>
          <a:chExt cx="0" cy="0"/>
        </a:xfrm>
      </p:grpSpPr>
      <p:sp>
        <p:nvSpPr>
          <p:cNvPr id="588" name="Google Shape;588;p42"/>
          <p:cNvSpPr txBox="1">
            <a:spLocks noGrp="1"/>
          </p:cNvSpPr>
          <p:nvPr>
            <p:ph type="title"/>
          </p:nvPr>
        </p:nvSpPr>
        <p:spPr>
          <a:xfrm>
            <a:off x="1235916" y="2628955"/>
            <a:ext cx="7149592" cy="1884600"/>
          </a:xfrm>
          <a:prstGeom prst="rect">
            <a:avLst/>
          </a:prstGeom>
        </p:spPr>
        <p:txBody>
          <a:bodyPr spcFirstLastPara="1" wrap="square" lIns="91425" tIns="91425" rIns="91425" bIns="91425" anchor="b" anchorCtr="0">
            <a:noAutofit/>
          </a:bodyPr>
          <a:lstStyle/>
          <a:p>
            <a:pPr lvl="0">
              <a:lnSpc>
                <a:spcPct val="150000"/>
              </a:lnSpc>
            </a:pPr>
            <a:r>
              <a:rPr lang="en-US" sz="4400">
                <a:latin typeface="+mj-lt"/>
              </a:rPr>
              <a:t>Tìm từ ngữ thích hợp để tả độ cao tăng dần của mỗi con vật trong hình.</a:t>
            </a:r>
          </a:p>
        </p:txBody>
      </p:sp>
      <p:sp>
        <p:nvSpPr>
          <p:cNvPr id="589" name="Google Shape;589;p42"/>
          <p:cNvSpPr txBox="1">
            <a:spLocks noGrp="1"/>
          </p:cNvSpPr>
          <p:nvPr>
            <p:ph type="title" idx="2"/>
          </p:nvPr>
        </p:nvSpPr>
        <p:spPr>
          <a:xfrm>
            <a:off x="6907422" y="453546"/>
            <a:ext cx="1313100" cy="95478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mj-lt"/>
              </a:rPr>
              <a:t>01</a:t>
            </a:r>
            <a:endParaRPr>
              <a:solidFill>
                <a:schemeClr val="accent6"/>
              </a:solidFill>
              <a:latin typeface="+mj-lt"/>
            </a:endParaRPr>
          </a:p>
        </p:txBody>
      </p:sp>
      <p:grpSp>
        <p:nvGrpSpPr>
          <p:cNvPr id="592" name="Google Shape;592;p42"/>
          <p:cNvGrpSpPr/>
          <p:nvPr/>
        </p:nvGrpSpPr>
        <p:grpSpPr>
          <a:xfrm>
            <a:off x="-353226" y="-164856"/>
            <a:ext cx="3657900" cy="2410751"/>
            <a:chOff x="-70101" y="2103890"/>
            <a:chExt cx="2458698" cy="1555357"/>
          </a:xfrm>
        </p:grpSpPr>
        <p:sp>
          <p:nvSpPr>
            <p:cNvPr id="593" name="Google Shape;593;p42"/>
            <p:cNvSpPr/>
            <p:nvPr/>
          </p:nvSpPr>
          <p:spPr>
            <a:xfrm>
              <a:off x="851639" y="3196661"/>
              <a:ext cx="74500" cy="122166"/>
            </a:xfrm>
            <a:custGeom>
              <a:avLst/>
              <a:gdLst/>
              <a:ahLst/>
              <a:cxnLst/>
              <a:rect l="l" t="t" r="r" b="b"/>
              <a:pathLst>
                <a:path w="1477" h="2422" extrusionOk="0">
                  <a:moveTo>
                    <a:pt x="174" y="0"/>
                  </a:moveTo>
                  <a:cubicBezTo>
                    <a:pt x="83" y="423"/>
                    <a:pt x="0" y="871"/>
                    <a:pt x="141" y="1277"/>
                  </a:cubicBezTo>
                  <a:cubicBezTo>
                    <a:pt x="324" y="1833"/>
                    <a:pt x="863" y="2189"/>
                    <a:pt x="1402" y="2421"/>
                  </a:cubicBezTo>
                  <a:cubicBezTo>
                    <a:pt x="1368" y="2131"/>
                    <a:pt x="1476" y="1932"/>
                    <a:pt x="1460" y="1642"/>
                  </a:cubicBezTo>
                  <a:cubicBezTo>
                    <a:pt x="1410" y="912"/>
                    <a:pt x="879" y="216"/>
                    <a:pt x="1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594" name="Google Shape;594;p42"/>
            <p:cNvGrpSpPr/>
            <p:nvPr/>
          </p:nvGrpSpPr>
          <p:grpSpPr>
            <a:xfrm>
              <a:off x="-70101" y="2103890"/>
              <a:ext cx="2458698" cy="1555357"/>
              <a:chOff x="-70101" y="2103890"/>
              <a:chExt cx="2458698" cy="1555357"/>
            </a:xfrm>
          </p:grpSpPr>
          <p:sp>
            <p:nvSpPr>
              <p:cNvPr id="595" name="Google Shape;595;p42"/>
              <p:cNvSpPr/>
              <p:nvPr/>
            </p:nvSpPr>
            <p:spPr>
              <a:xfrm>
                <a:off x="682665" y="2103890"/>
                <a:ext cx="227989" cy="520692"/>
              </a:xfrm>
              <a:custGeom>
                <a:avLst/>
                <a:gdLst/>
                <a:ahLst/>
                <a:cxnLst/>
                <a:rect l="l" t="t" r="r" b="b"/>
                <a:pathLst>
                  <a:path w="4520" h="10323" extrusionOk="0">
                    <a:moveTo>
                      <a:pt x="1667" y="0"/>
                    </a:moveTo>
                    <a:cubicBezTo>
                      <a:pt x="1103" y="17"/>
                      <a:pt x="548" y="67"/>
                      <a:pt x="1" y="141"/>
                    </a:cubicBezTo>
                    <a:lnTo>
                      <a:pt x="656" y="3010"/>
                    </a:lnTo>
                    <a:lnTo>
                      <a:pt x="2065" y="9228"/>
                    </a:lnTo>
                    <a:lnTo>
                      <a:pt x="2314" y="10323"/>
                    </a:lnTo>
                    <a:lnTo>
                      <a:pt x="4519" y="8283"/>
                    </a:lnTo>
                    <a:lnTo>
                      <a:pt x="3972" y="6691"/>
                    </a:lnTo>
                    <a:lnTo>
                      <a:pt x="2629" y="2778"/>
                    </a:lnTo>
                    <a:lnTo>
                      <a:pt x="16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6" name="Google Shape;596;p42"/>
              <p:cNvSpPr/>
              <p:nvPr/>
            </p:nvSpPr>
            <p:spPr>
              <a:xfrm>
                <a:off x="1582212" y="2986276"/>
                <a:ext cx="23051" cy="98762"/>
              </a:xfrm>
              <a:custGeom>
                <a:avLst/>
                <a:gdLst/>
                <a:ahLst/>
                <a:cxnLst/>
                <a:rect l="l" t="t" r="r" b="b"/>
                <a:pathLst>
                  <a:path w="457" h="1958" extrusionOk="0">
                    <a:moveTo>
                      <a:pt x="457" y="1"/>
                    </a:moveTo>
                    <a:lnTo>
                      <a:pt x="1" y="1958"/>
                    </a:lnTo>
                    <a:lnTo>
                      <a:pt x="275" y="1958"/>
                    </a:lnTo>
                    <a:lnTo>
                      <a:pt x="457" y="1"/>
                    </a:lnTo>
                    <a:close/>
                  </a:path>
                </a:pathLst>
              </a:custGeom>
              <a:solidFill>
                <a:srgbClr val="5E5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7" name="Google Shape;597;p42"/>
              <p:cNvSpPr/>
              <p:nvPr/>
            </p:nvSpPr>
            <p:spPr>
              <a:xfrm>
                <a:off x="1616965" y="2995910"/>
                <a:ext cx="19268" cy="89127"/>
              </a:xfrm>
              <a:custGeom>
                <a:avLst/>
                <a:gdLst/>
                <a:ahLst/>
                <a:cxnLst/>
                <a:rect l="l" t="t" r="r" b="b"/>
                <a:pathLst>
                  <a:path w="382" h="1767" extrusionOk="0">
                    <a:moveTo>
                      <a:pt x="381" y="1"/>
                    </a:moveTo>
                    <a:lnTo>
                      <a:pt x="0" y="1767"/>
                    </a:lnTo>
                    <a:lnTo>
                      <a:pt x="224" y="1767"/>
                    </a:lnTo>
                    <a:lnTo>
                      <a:pt x="381" y="1"/>
                    </a:lnTo>
                    <a:close/>
                  </a:path>
                </a:pathLst>
              </a:custGeom>
              <a:solidFill>
                <a:srgbClr val="5E5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8" name="Google Shape;598;p42"/>
              <p:cNvSpPr/>
              <p:nvPr/>
            </p:nvSpPr>
            <p:spPr>
              <a:xfrm>
                <a:off x="1082049" y="2967916"/>
                <a:ext cx="103352" cy="280245"/>
              </a:xfrm>
              <a:custGeom>
                <a:avLst/>
                <a:gdLst/>
                <a:ahLst/>
                <a:cxnLst/>
                <a:rect l="l" t="t" r="r" b="b"/>
                <a:pathLst>
                  <a:path w="2049" h="5556" extrusionOk="0">
                    <a:moveTo>
                      <a:pt x="2049" y="0"/>
                    </a:moveTo>
                    <a:lnTo>
                      <a:pt x="249" y="274"/>
                    </a:lnTo>
                    <a:cubicBezTo>
                      <a:pt x="249" y="274"/>
                      <a:pt x="34" y="3126"/>
                      <a:pt x="9" y="4112"/>
                    </a:cubicBezTo>
                    <a:cubicBezTo>
                      <a:pt x="1" y="4427"/>
                      <a:pt x="1" y="4693"/>
                      <a:pt x="17" y="4908"/>
                    </a:cubicBezTo>
                    <a:cubicBezTo>
                      <a:pt x="33" y="5271"/>
                      <a:pt x="332" y="5556"/>
                      <a:pt x="692" y="5556"/>
                    </a:cubicBezTo>
                    <a:cubicBezTo>
                      <a:pt x="702" y="5556"/>
                      <a:pt x="712" y="5556"/>
                      <a:pt x="722" y="5555"/>
                    </a:cubicBezTo>
                    <a:lnTo>
                      <a:pt x="730" y="5555"/>
                    </a:lnTo>
                    <a:cubicBezTo>
                      <a:pt x="838" y="5547"/>
                      <a:pt x="929" y="5522"/>
                      <a:pt x="1012" y="5480"/>
                    </a:cubicBezTo>
                    <a:cubicBezTo>
                      <a:pt x="1045" y="5464"/>
                      <a:pt x="1070" y="5447"/>
                      <a:pt x="1095" y="5431"/>
                    </a:cubicBezTo>
                    <a:cubicBezTo>
                      <a:pt x="1195" y="5364"/>
                      <a:pt x="1278" y="5265"/>
                      <a:pt x="1327" y="5149"/>
                    </a:cubicBezTo>
                    <a:cubicBezTo>
                      <a:pt x="1344" y="5107"/>
                      <a:pt x="1360" y="5058"/>
                      <a:pt x="1369" y="5008"/>
                    </a:cubicBezTo>
                    <a:cubicBezTo>
                      <a:pt x="1385" y="4950"/>
                      <a:pt x="1385" y="4875"/>
                      <a:pt x="1385" y="4809"/>
                    </a:cubicBezTo>
                    <a:cubicBezTo>
                      <a:pt x="1352" y="4477"/>
                      <a:pt x="1344" y="4071"/>
                      <a:pt x="1394" y="3698"/>
                    </a:cubicBezTo>
                    <a:lnTo>
                      <a:pt x="1394" y="3706"/>
                    </a:lnTo>
                    <a:cubicBezTo>
                      <a:pt x="1501" y="2885"/>
                      <a:pt x="2049" y="0"/>
                      <a:pt x="20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9" name="Google Shape;599;p42"/>
              <p:cNvSpPr/>
              <p:nvPr/>
            </p:nvSpPr>
            <p:spPr>
              <a:xfrm>
                <a:off x="831968" y="2956617"/>
                <a:ext cx="36418" cy="263902"/>
              </a:xfrm>
              <a:custGeom>
                <a:avLst/>
                <a:gdLst/>
                <a:ahLst/>
                <a:cxnLst/>
                <a:rect l="l" t="t" r="r" b="b"/>
                <a:pathLst>
                  <a:path w="722" h="5232" fill="none" extrusionOk="0">
                    <a:moveTo>
                      <a:pt x="680" y="0"/>
                    </a:moveTo>
                    <a:cubicBezTo>
                      <a:pt x="1" y="1658"/>
                      <a:pt x="17" y="3582"/>
                      <a:pt x="722" y="5232"/>
                    </a:cubicBezTo>
                  </a:path>
                </a:pathLst>
              </a:custGeom>
              <a:noFill/>
              <a:ln w="9525" cap="rnd"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0" name="Google Shape;600;p42"/>
              <p:cNvSpPr/>
              <p:nvPr/>
            </p:nvSpPr>
            <p:spPr>
              <a:xfrm>
                <a:off x="-70101" y="2160321"/>
                <a:ext cx="2458698" cy="1498925"/>
              </a:xfrm>
              <a:custGeom>
                <a:avLst/>
                <a:gdLst/>
                <a:ahLst/>
                <a:cxnLst/>
                <a:rect l="l" t="t" r="r" b="b"/>
                <a:pathLst>
                  <a:path w="48745" h="29717" extrusionOk="0">
                    <a:moveTo>
                      <a:pt x="23100" y="1"/>
                    </a:moveTo>
                    <a:cubicBezTo>
                      <a:pt x="19717" y="4387"/>
                      <a:pt x="16003" y="9660"/>
                      <a:pt x="12529" y="13955"/>
                    </a:cubicBezTo>
                    <a:cubicBezTo>
                      <a:pt x="8839" y="15754"/>
                      <a:pt x="4751" y="17752"/>
                      <a:pt x="1070" y="19551"/>
                    </a:cubicBezTo>
                    <a:cubicBezTo>
                      <a:pt x="614" y="22727"/>
                      <a:pt x="291" y="25911"/>
                      <a:pt x="50" y="29103"/>
                    </a:cubicBezTo>
                    <a:cubicBezTo>
                      <a:pt x="34" y="29310"/>
                      <a:pt x="17" y="29509"/>
                      <a:pt x="1" y="29716"/>
                    </a:cubicBezTo>
                    <a:lnTo>
                      <a:pt x="9" y="29716"/>
                    </a:lnTo>
                    <a:cubicBezTo>
                      <a:pt x="3864" y="26201"/>
                      <a:pt x="11326" y="19419"/>
                      <a:pt x="16508" y="17420"/>
                    </a:cubicBezTo>
                    <a:cubicBezTo>
                      <a:pt x="18660" y="16912"/>
                      <a:pt x="21439" y="16716"/>
                      <a:pt x="24512" y="16716"/>
                    </a:cubicBezTo>
                    <a:cubicBezTo>
                      <a:pt x="32568" y="16716"/>
                      <a:pt x="42646" y="18067"/>
                      <a:pt x="48744" y="18697"/>
                    </a:cubicBezTo>
                    <a:cubicBezTo>
                      <a:pt x="48371" y="17669"/>
                      <a:pt x="47890" y="16691"/>
                      <a:pt x="47302" y="15771"/>
                    </a:cubicBezTo>
                    <a:cubicBezTo>
                      <a:pt x="39707" y="15107"/>
                      <a:pt x="24833" y="13797"/>
                      <a:pt x="17404" y="13151"/>
                    </a:cubicBezTo>
                    <a:cubicBezTo>
                      <a:pt x="18133" y="11899"/>
                      <a:pt x="20214" y="8367"/>
                      <a:pt x="20927" y="7148"/>
                    </a:cubicBezTo>
                    <a:cubicBezTo>
                      <a:pt x="20927" y="7148"/>
                      <a:pt x="24683" y="755"/>
                      <a:pt x="24683" y="755"/>
                    </a:cubicBezTo>
                    <a:cubicBezTo>
                      <a:pt x="24169" y="473"/>
                      <a:pt x="23639" y="225"/>
                      <a:pt x="231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1" name="Google Shape;601;p42"/>
              <p:cNvSpPr/>
              <p:nvPr/>
            </p:nvSpPr>
            <p:spPr>
              <a:xfrm>
                <a:off x="-61728" y="2166172"/>
                <a:ext cx="2446542" cy="1390177"/>
              </a:xfrm>
              <a:custGeom>
                <a:avLst/>
                <a:gdLst/>
                <a:ahLst/>
                <a:cxnLst/>
                <a:rect l="l" t="t" r="r" b="b"/>
                <a:pathLst>
                  <a:path w="48504" h="27561" extrusionOk="0">
                    <a:moveTo>
                      <a:pt x="23207" y="1"/>
                    </a:moveTo>
                    <a:cubicBezTo>
                      <a:pt x="22262" y="2505"/>
                      <a:pt x="20836" y="4768"/>
                      <a:pt x="19211" y="6874"/>
                    </a:cubicBezTo>
                    <a:cubicBezTo>
                      <a:pt x="18954" y="7214"/>
                      <a:pt x="18689" y="7538"/>
                      <a:pt x="18423" y="7869"/>
                    </a:cubicBezTo>
                    <a:lnTo>
                      <a:pt x="18415" y="7869"/>
                    </a:lnTo>
                    <a:lnTo>
                      <a:pt x="18415" y="7877"/>
                    </a:lnTo>
                    <a:cubicBezTo>
                      <a:pt x="17337" y="9196"/>
                      <a:pt x="16193" y="10464"/>
                      <a:pt x="15057" y="11691"/>
                    </a:cubicBezTo>
                    <a:cubicBezTo>
                      <a:pt x="14502" y="12280"/>
                      <a:pt x="13880" y="12960"/>
                      <a:pt x="13109" y="13416"/>
                    </a:cubicBezTo>
                    <a:cubicBezTo>
                      <a:pt x="12935" y="13524"/>
                      <a:pt x="12744" y="13615"/>
                      <a:pt x="12553" y="13698"/>
                    </a:cubicBezTo>
                    <a:lnTo>
                      <a:pt x="12504" y="13772"/>
                    </a:lnTo>
                    <a:lnTo>
                      <a:pt x="12371" y="13839"/>
                    </a:lnTo>
                    <a:cubicBezTo>
                      <a:pt x="12636" y="13731"/>
                      <a:pt x="12893" y="13607"/>
                      <a:pt x="13142" y="13457"/>
                    </a:cubicBezTo>
                    <a:cubicBezTo>
                      <a:pt x="13913" y="13001"/>
                      <a:pt x="14543" y="12322"/>
                      <a:pt x="15099" y="11725"/>
                    </a:cubicBezTo>
                    <a:cubicBezTo>
                      <a:pt x="16317" y="10406"/>
                      <a:pt x="17545" y="9047"/>
                      <a:pt x="18697" y="7612"/>
                    </a:cubicBezTo>
                    <a:cubicBezTo>
                      <a:pt x="18879" y="7388"/>
                      <a:pt x="19053" y="7164"/>
                      <a:pt x="19236" y="6932"/>
                    </a:cubicBezTo>
                    <a:cubicBezTo>
                      <a:pt x="20869" y="4818"/>
                      <a:pt x="22304" y="2546"/>
                      <a:pt x="23257" y="26"/>
                    </a:cubicBezTo>
                    <a:cubicBezTo>
                      <a:pt x="23249" y="17"/>
                      <a:pt x="23224" y="9"/>
                      <a:pt x="23216" y="1"/>
                    </a:cubicBezTo>
                    <a:close/>
                    <a:moveTo>
                      <a:pt x="22854" y="15422"/>
                    </a:moveTo>
                    <a:cubicBezTo>
                      <a:pt x="21791" y="15422"/>
                      <a:pt x="20728" y="15488"/>
                      <a:pt x="19675" y="15671"/>
                    </a:cubicBezTo>
                    <a:cubicBezTo>
                      <a:pt x="18714" y="15837"/>
                      <a:pt x="17155" y="16268"/>
                      <a:pt x="16243" y="17338"/>
                    </a:cubicBezTo>
                    <a:cubicBezTo>
                      <a:pt x="16276" y="17329"/>
                      <a:pt x="16309" y="17313"/>
                      <a:pt x="16342" y="17304"/>
                    </a:cubicBezTo>
                    <a:cubicBezTo>
                      <a:pt x="17254" y="16293"/>
                      <a:pt x="18755" y="15887"/>
                      <a:pt x="19684" y="15729"/>
                    </a:cubicBezTo>
                    <a:cubicBezTo>
                      <a:pt x="20733" y="15546"/>
                      <a:pt x="21794" y="15480"/>
                      <a:pt x="22856" y="15480"/>
                    </a:cubicBezTo>
                    <a:cubicBezTo>
                      <a:pt x="24294" y="15480"/>
                      <a:pt x="25734" y="15602"/>
                      <a:pt x="27146" y="15721"/>
                    </a:cubicBezTo>
                    <a:lnTo>
                      <a:pt x="48139" y="17503"/>
                    </a:lnTo>
                    <a:cubicBezTo>
                      <a:pt x="48130" y="17487"/>
                      <a:pt x="48122" y="17470"/>
                      <a:pt x="48114" y="17454"/>
                    </a:cubicBezTo>
                    <a:lnTo>
                      <a:pt x="27146" y="15663"/>
                    </a:lnTo>
                    <a:cubicBezTo>
                      <a:pt x="25734" y="15544"/>
                      <a:pt x="24294" y="15422"/>
                      <a:pt x="22854" y="15422"/>
                    </a:cubicBezTo>
                    <a:close/>
                    <a:moveTo>
                      <a:pt x="32812" y="16605"/>
                    </a:moveTo>
                    <a:cubicBezTo>
                      <a:pt x="31344" y="16605"/>
                      <a:pt x="29876" y="16650"/>
                      <a:pt x="28414" y="16741"/>
                    </a:cubicBezTo>
                    <a:cubicBezTo>
                      <a:pt x="28572" y="16749"/>
                      <a:pt x="28738" y="16757"/>
                      <a:pt x="28903" y="16766"/>
                    </a:cubicBezTo>
                    <a:cubicBezTo>
                      <a:pt x="30219" y="16692"/>
                      <a:pt x="31537" y="16656"/>
                      <a:pt x="32856" y="16656"/>
                    </a:cubicBezTo>
                    <a:cubicBezTo>
                      <a:pt x="38119" y="16656"/>
                      <a:pt x="43385" y="17237"/>
                      <a:pt x="48504" y="18391"/>
                    </a:cubicBezTo>
                    <a:cubicBezTo>
                      <a:pt x="48495" y="18374"/>
                      <a:pt x="48487" y="18349"/>
                      <a:pt x="48479" y="18333"/>
                    </a:cubicBezTo>
                    <a:cubicBezTo>
                      <a:pt x="43357" y="17185"/>
                      <a:pt x="38077" y="16605"/>
                      <a:pt x="32812" y="16605"/>
                    </a:cubicBezTo>
                    <a:close/>
                    <a:moveTo>
                      <a:pt x="24252" y="498"/>
                    </a:moveTo>
                    <a:cubicBezTo>
                      <a:pt x="23232" y="1883"/>
                      <a:pt x="22262" y="3326"/>
                      <a:pt x="21317" y="4727"/>
                    </a:cubicBezTo>
                    <a:cubicBezTo>
                      <a:pt x="18457" y="8972"/>
                      <a:pt x="15497" y="13366"/>
                      <a:pt x="11169" y="16144"/>
                    </a:cubicBezTo>
                    <a:cubicBezTo>
                      <a:pt x="9884" y="16973"/>
                      <a:pt x="8482" y="17644"/>
                      <a:pt x="7131" y="18299"/>
                    </a:cubicBezTo>
                    <a:lnTo>
                      <a:pt x="631" y="21433"/>
                    </a:lnTo>
                    <a:cubicBezTo>
                      <a:pt x="631" y="21458"/>
                      <a:pt x="631" y="21475"/>
                      <a:pt x="622" y="21500"/>
                    </a:cubicBezTo>
                    <a:lnTo>
                      <a:pt x="7147" y="18349"/>
                    </a:lnTo>
                    <a:cubicBezTo>
                      <a:pt x="8507" y="17694"/>
                      <a:pt x="9908" y="17014"/>
                      <a:pt x="11194" y="16193"/>
                    </a:cubicBezTo>
                    <a:cubicBezTo>
                      <a:pt x="15530" y="13399"/>
                      <a:pt x="18498" y="9005"/>
                      <a:pt x="21358" y="4760"/>
                    </a:cubicBezTo>
                    <a:cubicBezTo>
                      <a:pt x="22304" y="3351"/>
                      <a:pt x="23282" y="1908"/>
                      <a:pt x="24302" y="523"/>
                    </a:cubicBezTo>
                    <a:cubicBezTo>
                      <a:pt x="24285" y="515"/>
                      <a:pt x="24269" y="507"/>
                      <a:pt x="24252" y="498"/>
                    </a:cubicBezTo>
                    <a:close/>
                    <a:moveTo>
                      <a:pt x="11724" y="17785"/>
                    </a:moveTo>
                    <a:lnTo>
                      <a:pt x="11724" y="17785"/>
                    </a:lnTo>
                    <a:cubicBezTo>
                      <a:pt x="10049" y="19112"/>
                      <a:pt x="8316" y="20372"/>
                      <a:pt x="6575" y="21591"/>
                    </a:cubicBezTo>
                    <a:cubicBezTo>
                      <a:pt x="7877" y="20546"/>
                      <a:pt x="9204" y="19543"/>
                      <a:pt x="10563" y="18581"/>
                    </a:cubicBezTo>
                    <a:cubicBezTo>
                      <a:pt x="10936" y="18324"/>
                      <a:pt x="11318" y="18059"/>
                      <a:pt x="11724" y="17785"/>
                    </a:cubicBezTo>
                    <a:close/>
                    <a:moveTo>
                      <a:pt x="17503" y="12587"/>
                    </a:moveTo>
                    <a:lnTo>
                      <a:pt x="17503" y="12587"/>
                    </a:lnTo>
                    <a:cubicBezTo>
                      <a:pt x="16674" y="13457"/>
                      <a:pt x="15787" y="14311"/>
                      <a:pt x="14850" y="15165"/>
                    </a:cubicBezTo>
                    <a:cubicBezTo>
                      <a:pt x="13988" y="15936"/>
                      <a:pt x="13092" y="16691"/>
                      <a:pt x="12180" y="17421"/>
                    </a:cubicBezTo>
                    <a:cubicBezTo>
                      <a:pt x="11608" y="17794"/>
                      <a:pt x="11053" y="18175"/>
                      <a:pt x="10530" y="18540"/>
                    </a:cubicBezTo>
                    <a:cubicBezTo>
                      <a:pt x="8971" y="19643"/>
                      <a:pt x="7454" y="20795"/>
                      <a:pt x="5978" y="22014"/>
                    </a:cubicBezTo>
                    <a:cubicBezTo>
                      <a:pt x="5207" y="22553"/>
                      <a:pt x="4436" y="23083"/>
                      <a:pt x="3665" y="23614"/>
                    </a:cubicBezTo>
                    <a:cubicBezTo>
                      <a:pt x="2504" y="24418"/>
                      <a:pt x="1311" y="25239"/>
                      <a:pt x="133" y="26077"/>
                    </a:cubicBezTo>
                    <a:cubicBezTo>
                      <a:pt x="125" y="26101"/>
                      <a:pt x="125" y="26126"/>
                      <a:pt x="125" y="26151"/>
                    </a:cubicBezTo>
                    <a:cubicBezTo>
                      <a:pt x="1311" y="25305"/>
                      <a:pt x="2521" y="24468"/>
                      <a:pt x="3698" y="23656"/>
                    </a:cubicBezTo>
                    <a:cubicBezTo>
                      <a:pt x="4295" y="23249"/>
                      <a:pt x="4892" y="22835"/>
                      <a:pt x="5489" y="22420"/>
                    </a:cubicBezTo>
                    <a:lnTo>
                      <a:pt x="5489" y="22420"/>
                    </a:lnTo>
                    <a:cubicBezTo>
                      <a:pt x="3582" y="24012"/>
                      <a:pt x="1750" y="25703"/>
                      <a:pt x="9" y="27478"/>
                    </a:cubicBezTo>
                    <a:cubicBezTo>
                      <a:pt x="9" y="27503"/>
                      <a:pt x="1" y="27527"/>
                      <a:pt x="1" y="27561"/>
                    </a:cubicBezTo>
                    <a:cubicBezTo>
                      <a:pt x="1899" y="25620"/>
                      <a:pt x="3906" y="23780"/>
                      <a:pt x="6012" y="22055"/>
                    </a:cubicBezTo>
                    <a:cubicBezTo>
                      <a:pt x="8109" y="20588"/>
                      <a:pt x="10207" y="19079"/>
                      <a:pt x="12213" y="17462"/>
                    </a:cubicBezTo>
                    <a:cubicBezTo>
                      <a:pt x="15074" y="15613"/>
                      <a:pt x="18581" y="13822"/>
                      <a:pt x="22345" y="13640"/>
                    </a:cubicBezTo>
                    <a:cubicBezTo>
                      <a:pt x="22574" y="13629"/>
                      <a:pt x="22803" y="13623"/>
                      <a:pt x="23033" y="13623"/>
                    </a:cubicBezTo>
                    <a:cubicBezTo>
                      <a:pt x="24682" y="13623"/>
                      <a:pt x="26341" y="13892"/>
                      <a:pt x="27950" y="14154"/>
                    </a:cubicBezTo>
                    <a:lnTo>
                      <a:pt x="27942" y="14154"/>
                    </a:lnTo>
                    <a:cubicBezTo>
                      <a:pt x="28165" y="14187"/>
                      <a:pt x="28381" y="14220"/>
                      <a:pt x="28597" y="14253"/>
                    </a:cubicBezTo>
                    <a:cubicBezTo>
                      <a:pt x="34383" y="15175"/>
                      <a:pt x="40278" y="15640"/>
                      <a:pt x="46139" y="15640"/>
                    </a:cubicBezTo>
                    <a:cubicBezTo>
                      <a:pt x="46342" y="15640"/>
                      <a:pt x="46544" y="15639"/>
                      <a:pt x="46746" y="15638"/>
                    </a:cubicBezTo>
                    <a:lnTo>
                      <a:pt x="46937" y="15638"/>
                    </a:lnTo>
                    <a:lnTo>
                      <a:pt x="46340" y="15588"/>
                    </a:lnTo>
                    <a:cubicBezTo>
                      <a:pt x="46288" y="15588"/>
                      <a:pt x="46236" y="15588"/>
                      <a:pt x="46184" y="15588"/>
                    </a:cubicBezTo>
                    <a:cubicBezTo>
                      <a:pt x="40315" y="15588"/>
                      <a:pt x="34407" y="15124"/>
                      <a:pt x="28605" y="14204"/>
                    </a:cubicBezTo>
                    <a:cubicBezTo>
                      <a:pt x="28389" y="14170"/>
                      <a:pt x="28174" y="14137"/>
                      <a:pt x="27950" y="14096"/>
                    </a:cubicBezTo>
                    <a:cubicBezTo>
                      <a:pt x="27311" y="13996"/>
                      <a:pt x="26656" y="13889"/>
                      <a:pt x="26001" y="13806"/>
                    </a:cubicBezTo>
                    <a:cubicBezTo>
                      <a:pt x="25156" y="13690"/>
                      <a:pt x="24302" y="13598"/>
                      <a:pt x="23448" y="13582"/>
                    </a:cubicBezTo>
                    <a:cubicBezTo>
                      <a:pt x="23308" y="13575"/>
                      <a:pt x="23168" y="13573"/>
                      <a:pt x="23027" y="13573"/>
                    </a:cubicBezTo>
                    <a:cubicBezTo>
                      <a:pt x="22798" y="13573"/>
                      <a:pt x="22567" y="13580"/>
                      <a:pt x="22337" y="13590"/>
                    </a:cubicBezTo>
                    <a:cubicBezTo>
                      <a:pt x="18738" y="13764"/>
                      <a:pt x="15381" y="15398"/>
                      <a:pt x="12595" y="17155"/>
                    </a:cubicBezTo>
                    <a:cubicBezTo>
                      <a:pt x="13374" y="16525"/>
                      <a:pt x="14137" y="15870"/>
                      <a:pt x="14883" y="15199"/>
                    </a:cubicBezTo>
                    <a:cubicBezTo>
                      <a:pt x="15770" y="14403"/>
                      <a:pt x="16599" y="13598"/>
                      <a:pt x="17379" y="12786"/>
                    </a:cubicBezTo>
                    <a:lnTo>
                      <a:pt x="17503" y="12587"/>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2" name="Google Shape;602;p42"/>
              <p:cNvSpPr/>
              <p:nvPr/>
            </p:nvSpPr>
            <p:spPr>
              <a:xfrm>
                <a:off x="681404" y="2647319"/>
                <a:ext cx="1173941" cy="630500"/>
              </a:xfrm>
              <a:custGeom>
                <a:avLst/>
                <a:gdLst/>
                <a:ahLst/>
                <a:cxnLst/>
                <a:rect l="l" t="t" r="r" b="b"/>
                <a:pathLst>
                  <a:path w="23274" h="12500" extrusionOk="0">
                    <a:moveTo>
                      <a:pt x="7256" y="0"/>
                    </a:moveTo>
                    <a:cubicBezTo>
                      <a:pt x="6814" y="0"/>
                      <a:pt x="6315" y="39"/>
                      <a:pt x="5722" y="138"/>
                    </a:cubicBezTo>
                    <a:cubicBezTo>
                      <a:pt x="2894" y="610"/>
                      <a:pt x="1734" y="3728"/>
                      <a:pt x="1734" y="3728"/>
                    </a:cubicBezTo>
                    <a:cubicBezTo>
                      <a:pt x="722" y="5469"/>
                      <a:pt x="192" y="9614"/>
                      <a:pt x="17" y="11215"/>
                    </a:cubicBezTo>
                    <a:cubicBezTo>
                      <a:pt x="1" y="11414"/>
                      <a:pt x="67" y="11604"/>
                      <a:pt x="200" y="11737"/>
                    </a:cubicBezTo>
                    <a:cubicBezTo>
                      <a:pt x="225" y="11762"/>
                      <a:pt x="250" y="11787"/>
                      <a:pt x="274" y="11803"/>
                    </a:cubicBezTo>
                    <a:cubicBezTo>
                      <a:pt x="357" y="11870"/>
                      <a:pt x="457" y="11911"/>
                      <a:pt x="573" y="11928"/>
                    </a:cubicBezTo>
                    <a:lnTo>
                      <a:pt x="589" y="11928"/>
                    </a:lnTo>
                    <a:cubicBezTo>
                      <a:pt x="614" y="11936"/>
                      <a:pt x="631" y="11936"/>
                      <a:pt x="648" y="11936"/>
                    </a:cubicBezTo>
                    <a:cubicBezTo>
                      <a:pt x="653" y="11936"/>
                      <a:pt x="659" y="11936"/>
                      <a:pt x="664" y="11936"/>
                    </a:cubicBezTo>
                    <a:cubicBezTo>
                      <a:pt x="989" y="11936"/>
                      <a:pt x="1270" y="11698"/>
                      <a:pt x="1311" y="11372"/>
                    </a:cubicBezTo>
                    <a:cubicBezTo>
                      <a:pt x="1410" y="10659"/>
                      <a:pt x="1568" y="9507"/>
                      <a:pt x="1659" y="8843"/>
                    </a:cubicBezTo>
                    <a:cubicBezTo>
                      <a:pt x="1767" y="8147"/>
                      <a:pt x="1899" y="7533"/>
                      <a:pt x="2372" y="6903"/>
                    </a:cubicBezTo>
                    <a:cubicBezTo>
                      <a:pt x="2588" y="6621"/>
                      <a:pt x="2878" y="6339"/>
                      <a:pt x="3259" y="6049"/>
                    </a:cubicBezTo>
                    <a:cubicBezTo>
                      <a:pt x="3317" y="6008"/>
                      <a:pt x="3367" y="5966"/>
                      <a:pt x="3425" y="5917"/>
                    </a:cubicBezTo>
                    <a:cubicBezTo>
                      <a:pt x="3491" y="5867"/>
                      <a:pt x="3566" y="5809"/>
                      <a:pt x="3641" y="5742"/>
                    </a:cubicBezTo>
                    <a:cubicBezTo>
                      <a:pt x="4163" y="5303"/>
                      <a:pt x="4594" y="4864"/>
                      <a:pt x="4901" y="4524"/>
                    </a:cubicBezTo>
                    <a:cubicBezTo>
                      <a:pt x="4901" y="4524"/>
                      <a:pt x="4901" y="4524"/>
                      <a:pt x="4909" y="4515"/>
                    </a:cubicBezTo>
                    <a:cubicBezTo>
                      <a:pt x="5133" y="4267"/>
                      <a:pt x="5291" y="4076"/>
                      <a:pt x="5340" y="4010"/>
                    </a:cubicBezTo>
                    <a:cubicBezTo>
                      <a:pt x="5349" y="4001"/>
                      <a:pt x="5357" y="3993"/>
                      <a:pt x="5365" y="3976"/>
                    </a:cubicBezTo>
                    <a:lnTo>
                      <a:pt x="5456" y="3985"/>
                    </a:lnTo>
                    <a:lnTo>
                      <a:pt x="13383" y="4457"/>
                    </a:lnTo>
                    <a:lnTo>
                      <a:pt x="13457" y="4457"/>
                    </a:lnTo>
                    <a:cubicBezTo>
                      <a:pt x="13457" y="4457"/>
                      <a:pt x="13747" y="6265"/>
                      <a:pt x="13822" y="6663"/>
                    </a:cubicBezTo>
                    <a:cubicBezTo>
                      <a:pt x="13897" y="7061"/>
                      <a:pt x="13747" y="10112"/>
                      <a:pt x="13714" y="10767"/>
                    </a:cubicBezTo>
                    <a:cubicBezTo>
                      <a:pt x="13698" y="11082"/>
                      <a:pt x="13739" y="11472"/>
                      <a:pt x="13781" y="11795"/>
                    </a:cubicBezTo>
                    <a:cubicBezTo>
                      <a:pt x="13839" y="12168"/>
                      <a:pt x="14137" y="12458"/>
                      <a:pt x="14519" y="12500"/>
                    </a:cubicBezTo>
                    <a:lnTo>
                      <a:pt x="14593" y="12500"/>
                    </a:lnTo>
                    <a:cubicBezTo>
                      <a:pt x="14734" y="12500"/>
                      <a:pt x="14859" y="12467"/>
                      <a:pt x="14966" y="12400"/>
                    </a:cubicBezTo>
                    <a:cubicBezTo>
                      <a:pt x="14991" y="12384"/>
                      <a:pt x="15024" y="12367"/>
                      <a:pt x="15049" y="12342"/>
                    </a:cubicBezTo>
                    <a:cubicBezTo>
                      <a:pt x="15215" y="12210"/>
                      <a:pt x="15315" y="11994"/>
                      <a:pt x="15306" y="11745"/>
                    </a:cubicBezTo>
                    <a:cubicBezTo>
                      <a:pt x="15298" y="11613"/>
                      <a:pt x="15298" y="11480"/>
                      <a:pt x="15298" y="11331"/>
                    </a:cubicBezTo>
                    <a:cubicBezTo>
                      <a:pt x="15298" y="11306"/>
                      <a:pt x="15298" y="11281"/>
                      <a:pt x="15298" y="11256"/>
                    </a:cubicBezTo>
                    <a:cubicBezTo>
                      <a:pt x="15306" y="11032"/>
                      <a:pt x="15315" y="10808"/>
                      <a:pt x="15323" y="10584"/>
                    </a:cubicBezTo>
                    <a:cubicBezTo>
                      <a:pt x="15323" y="10543"/>
                      <a:pt x="15323" y="10510"/>
                      <a:pt x="15323" y="10468"/>
                    </a:cubicBezTo>
                    <a:cubicBezTo>
                      <a:pt x="15339" y="10046"/>
                      <a:pt x="15356" y="9614"/>
                      <a:pt x="15356" y="9250"/>
                    </a:cubicBezTo>
                    <a:lnTo>
                      <a:pt x="15356" y="9233"/>
                    </a:lnTo>
                    <a:cubicBezTo>
                      <a:pt x="15356" y="9109"/>
                      <a:pt x="15356" y="8984"/>
                      <a:pt x="15348" y="8877"/>
                    </a:cubicBezTo>
                    <a:cubicBezTo>
                      <a:pt x="15306" y="8329"/>
                      <a:pt x="15373" y="7293"/>
                      <a:pt x="15447" y="6414"/>
                    </a:cubicBezTo>
                    <a:lnTo>
                      <a:pt x="15447" y="6406"/>
                    </a:lnTo>
                    <a:cubicBezTo>
                      <a:pt x="15522" y="5560"/>
                      <a:pt x="15596" y="4847"/>
                      <a:pt x="15596" y="4847"/>
                    </a:cubicBezTo>
                    <a:lnTo>
                      <a:pt x="15654" y="4855"/>
                    </a:lnTo>
                    <a:lnTo>
                      <a:pt x="18573" y="5129"/>
                    </a:lnTo>
                    <a:lnTo>
                      <a:pt x="18656" y="5137"/>
                    </a:lnTo>
                    <a:cubicBezTo>
                      <a:pt x="18639" y="5154"/>
                      <a:pt x="18623" y="5170"/>
                      <a:pt x="18598" y="5187"/>
                    </a:cubicBezTo>
                    <a:cubicBezTo>
                      <a:pt x="18548" y="5245"/>
                      <a:pt x="18490" y="5303"/>
                      <a:pt x="18449" y="5386"/>
                    </a:cubicBezTo>
                    <a:cubicBezTo>
                      <a:pt x="17876" y="6339"/>
                      <a:pt x="17611" y="7475"/>
                      <a:pt x="17711" y="8586"/>
                    </a:cubicBezTo>
                    <a:cubicBezTo>
                      <a:pt x="17711" y="8669"/>
                      <a:pt x="17744" y="8744"/>
                      <a:pt x="17785" y="8810"/>
                    </a:cubicBezTo>
                    <a:cubicBezTo>
                      <a:pt x="17802" y="8843"/>
                      <a:pt x="17827" y="8877"/>
                      <a:pt x="17852" y="8901"/>
                    </a:cubicBezTo>
                    <a:cubicBezTo>
                      <a:pt x="17918" y="8976"/>
                      <a:pt x="18001" y="9026"/>
                      <a:pt x="18092" y="9059"/>
                    </a:cubicBezTo>
                    <a:cubicBezTo>
                      <a:pt x="18117" y="9067"/>
                      <a:pt x="18134" y="9067"/>
                      <a:pt x="18158" y="9075"/>
                    </a:cubicBezTo>
                    <a:lnTo>
                      <a:pt x="18167" y="9075"/>
                    </a:lnTo>
                    <a:cubicBezTo>
                      <a:pt x="18202" y="9082"/>
                      <a:pt x="18237" y="9086"/>
                      <a:pt x="18271" y="9086"/>
                    </a:cubicBezTo>
                    <a:cubicBezTo>
                      <a:pt x="18530" y="9086"/>
                      <a:pt x="18762" y="8900"/>
                      <a:pt x="18813" y="8644"/>
                    </a:cubicBezTo>
                    <a:cubicBezTo>
                      <a:pt x="18905" y="8230"/>
                      <a:pt x="19021" y="7824"/>
                      <a:pt x="19162" y="7409"/>
                    </a:cubicBezTo>
                    <a:cubicBezTo>
                      <a:pt x="19294" y="7011"/>
                      <a:pt x="19485" y="6630"/>
                      <a:pt x="19742" y="6298"/>
                    </a:cubicBezTo>
                    <a:cubicBezTo>
                      <a:pt x="19759" y="6281"/>
                      <a:pt x="19775" y="6265"/>
                      <a:pt x="19783" y="6240"/>
                    </a:cubicBezTo>
                    <a:cubicBezTo>
                      <a:pt x="20430" y="6605"/>
                      <a:pt x="21467" y="7285"/>
                      <a:pt x="21732" y="7384"/>
                    </a:cubicBezTo>
                    <a:cubicBezTo>
                      <a:pt x="21751" y="7394"/>
                      <a:pt x="21779" y="7398"/>
                      <a:pt x="21812" y="7398"/>
                    </a:cubicBezTo>
                    <a:cubicBezTo>
                      <a:pt x="21836" y="7398"/>
                      <a:pt x="21862" y="7396"/>
                      <a:pt x="21889" y="7392"/>
                    </a:cubicBezTo>
                    <a:cubicBezTo>
                      <a:pt x="22146" y="7351"/>
                      <a:pt x="22602" y="7144"/>
                      <a:pt x="22942" y="6970"/>
                    </a:cubicBezTo>
                    <a:cubicBezTo>
                      <a:pt x="22992" y="6945"/>
                      <a:pt x="23034" y="6928"/>
                      <a:pt x="23075" y="6903"/>
                    </a:cubicBezTo>
                    <a:cubicBezTo>
                      <a:pt x="23133" y="6878"/>
                      <a:pt x="23183" y="6829"/>
                      <a:pt x="23208" y="6779"/>
                    </a:cubicBezTo>
                    <a:lnTo>
                      <a:pt x="23208" y="6787"/>
                    </a:lnTo>
                    <a:cubicBezTo>
                      <a:pt x="23266" y="6679"/>
                      <a:pt x="23274" y="6547"/>
                      <a:pt x="23199" y="6439"/>
                    </a:cubicBezTo>
                    <a:lnTo>
                      <a:pt x="22453" y="5344"/>
                    </a:lnTo>
                    <a:lnTo>
                      <a:pt x="22345" y="5179"/>
                    </a:lnTo>
                    <a:cubicBezTo>
                      <a:pt x="22345" y="5179"/>
                      <a:pt x="22221" y="4872"/>
                      <a:pt x="22014" y="4474"/>
                    </a:cubicBezTo>
                    <a:cubicBezTo>
                      <a:pt x="22022" y="4457"/>
                      <a:pt x="22039" y="4441"/>
                      <a:pt x="22047" y="4424"/>
                    </a:cubicBezTo>
                    <a:cubicBezTo>
                      <a:pt x="22105" y="4358"/>
                      <a:pt x="22146" y="4292"/>
                      <a:pt x="22188" y="4209"/>
                    </a:cubicBezTo>
                    <a:cubicBezTo>
                      <a:pt x="22329" y="3902"/>
                      <a:pt x="22304" y="3512"/>
                      <a:pt x="22097" y="3239"/>
                    </a:cubicBezTo>
                    <a:cubicBezTo>
                      <a:pt x="21954" y="3055"/>
                      <a:pt x="21716" y="2943"/>
                      <a:pt x="21481" y="2943"/>
                    </a:cubicBezTo>
                    <a:cubicBezTo>
                      <a:pt x="21376" y="2943"/>
                      <a:pt x="21271" y="2966"/>
                      <a:pt x="21176" y="3015"/>
                    </a:cubicBezTo>
                    <a:cubicBezTo>
                      <a:pt x="21151" y="3023"/>
                      <a:pt x="21135" y="3031"/>
                      <a:pt x="21118" y="3048"/>
                    </a:cubicBezTo>
                    <a:cubicBezTo>
                      <a:pt x="21093" y="3056"/>
                      <a:pt x="21077" y="3073"/>
                      <a:pt x="21060" y="3089"/>
                    </a:cubicBezTo>
                    <a:cubicBezTo>
                      <a:pt x="21052" y="3089"/>
                      <a:pt x="21052" y="3089"/>
                      <a:pt x="21044" y="3098"/>
                    </a:cubicBezTo>
                    <a:cubicBezTo>
                      <a:pt x="20264" y="2268"/>
                      <a:pt x="18639" y="851"/>
                      <a:pt x="17487" y="428"/>
                    </a:cubicBezTo>
                    <a:cubicBezTo>
                      <a:pt x="17071" y="274"/>
                      <a:pt x="16605" y="220"/>
                      <a:pt x="16076" y="220"/>
                    </a:cubicBezTo>
                    <a:cubicBezTo>
                      <a:pt x="14982" y="220"/>
                      <a:pt x="13618" y="449"/>
                      <a:pt x="11857" y="494"/>
                    </a:cubicBezTo>
                    <a:cubicBezTo>
                      <a:pt x="11752" y="497"/>
                      <a:pt x="11651" y="499"/>
                      <a:pt x="11552" y="499"/>
                    </a:cubicBezTo>
                    <a:cubicBezTo>
                      <a:pt x="9702" y="499"/>
                      <a:pt x="8844" y="0"/>
                      <a:pt x="72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3" name="Google Shape;603;p42"/>
              <p:cNvSpPr/>
              <p:nvPr/>
            </p:nvSpPr>
            <p:spPr>
              <a:xfrm>
                <a:off x="1728186" y="2906430"/>
                <a:ext cx="36418" cy="18461"/>
              </a:xfrm>
              <a:custGeom>
                <a:avLst/>
                <a:gdLst/>
                <a:ahLst/>
                <a:cxnLst/>
                <a:rect l="l" t="t" r="r" b="b"/>
                <a:pathLst>
                  <a:path w="722" h="366" fill="none" extrusionOk="0">
                    <a:moveTo>
                      <a:pt x="0" y="0"/>
                    </a:moveTo>
                    <a:cubicBezTo>
                      <a:pt x="282" y="0"/>
                      <a:pt x="556" y="133"/>
                      <a:pt x="722" y="365"/>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4" name="Google Shape;604;p42"/>
              <p:cNvSpPr/>
              <p:nvPr/>
            </p:nvSpPr>
            <p:spPr>
              <a:xfrm>
                <a:off x="1608138" y="2873795"/>
                <a:ext cx="177801" cy="149756"/>
              </a:xfrm>
              <a:custGeom>
                <a:avLst/>
                <a:gdLst/>
                <a:ahLst/>
                <a:cxnLst/>
                <a:rect l="l" t="t" r="r" b="b"/>
                <a:pathLst>
                  <a:path w="3525" h="2969" extrusionOk="0">
                    <a:moveTo>
                      <a:pt x="183" y="0"/>
                    </a:moveTo>
                    <a:cubicBezTo>
                      <a:pt x="167" y="0"/>
                      <a:pt x="142" y="9"/>
                      <a:pt x="142" y="34"/>
                    </a:cubicBezTo>
                    <a:cubicBezTo>
                      <a:pt x="134" y="59"/>
                      <a:pt x="1" y="647"/>
                      <a:pt x="590" y="1211"/>
                    </a:cubicBezTo>
                    <a:cubicBezTo>
                      <a:pt x="1153" y="1767"/>
                      <a:pt x="1924" y="2115"/>
                      <a:pt x="1924" y="2115"/>
                    </a:cubicBezTo>
                    <a:cubicBezTo>
                      <a:pt x="2057" y="2206"/>
                      <a:pt x="3193" y="2969"/>
                      <a:pt x="3475" y="2969"/>
                    </a:cubicBezTo>
                    <a:lnTo>
                      <a:pt x="3492" y="2969"/>
                    </a:lnTo>
                    <a:cubicBezTo>
                      <a:pt x="3508" y="2969"/>
                      <a:pt x="3525" y="2944"/>
                      <a:pt x="3525" y="2927"/>
                    </a:cubicBezTo>
                    <a:cubicBezTo>
                      <a:pt x="3525" y="2902"/>
                      <a:pt x="3500" y="2886"/>
                      <a:pt x="3483" y="2886"/>
                    </a:cubicBezTo>
                    <a:lnTo>
                      <a:pt x="3475" y="2886"/>
                    </a:lnTo>
                    <a:cubicBezTo>
                      <a:pt x="3284" y="2886"/>
                      <a:pt x="2480" y="2388"/>
                      <a:pt x="1966" y="2048"/>
                    </a:cubicBezTo>
                    <a:cubicBezTo>
                      <a:pt x="1958" y="2040"/>
                      <a:pt x="1203" y="1700"/>
                      <a:pt x="639" y="1153"/>
                    </a:cubicBezTo>
                    <a:cubicBezTo>
                      <a:pt x="92" y="622"/>
                      <a:pt x="217" y="59"/>
                      <a:pt x="217" y="50"/>
                    </a:cubicBezTo>
                    <a:cubicBezTo>
                      <a:pt x="225" y="34"/>
                      <a:pt x="208" y="9"/>
                      <a:pt x="1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5" name="Google Shape;605;p42"/>
              <p:cNvSpPr/>
              <p:nvPr/>
            </p:nvSpPr>
            <p:spPr>
              <a:xfrm>
                <a:off x="1621555" y="2798841"/>
                <a:ext cx="93718" cy="56997"/>
              </a:xfrm>
              <a:custGeom>
                <a:avLst/>
                <a:gdLst/>
                <a:ahLst/>
                <a:cxnLst/>
                <a:rect l="l" t="t" r="r" b="b"/>
                <a:pathLst>
                  <a:path w="1858" h="1130" extrusionOk="0">
                    <a:moveTo>
                      <a:pt x="716" y="1"/>
                    </a:moveTo>
                    <a:cubicBezTo>
                      <a:pt x="518" y="1"/>
                      <a:pt x="333" y="83"/>
                      <a:pt x="216" y="226"/>
                    </a:cubicBezTo>
                    <a:cubicBezTo>
                      <a:pt x="0" y="483"/>
                      <a:pt x="67" y="865"/>
                      <a:pt x="191" y="1113"/>
                    </a:cubicBezTo>
                    <a:cubicBezTo>
                      <a:pt x="199" y="1122"/>
                      <a:pt x="208" y="1130"/>
                      <a:pt x="224" y="1130"/>
                    </a:cubicBezTo>
                    <a:lnTo>
                      <a:pt x="241" y="1130"/>
                    </a:lnTo>
                    <a:cubicBezTo>
                      <a:pt x="266" y="1122"/>
                      <a:pt x="274" y="1097"/>
                      <a:pt x="266" y="1072"/>
                    </a:cubicBezTo>
                    <a:cubicBezTo>
                      <a:pt x="150" y="848"/>
                      <a:pt x="91" y="508"/>
                      <a:pt x="274" y="276"/>
                    </a:cubicBezTo>
                    <a:cubicBezTo>
                      <a:pt x="381" y="149"/>
                      <a:pt x="552" y="82"/>
                      <a:pt x="731" y="82"/>
                    </a:cubicBezTo>
                    <a:cubicBezTo>
                      <a:pt x="775" y="82"/>
                      <a:pt x="819" y="85"/>
                      <a:pt x="863" y="94"/>
                    </a:cubicBezTo>
                    <a:cubicBezTo>
                      <a:pt x="1111" y="152"/>
                      <a:pt x="1302" y="317"/>
                      <a:pt x="1418" y="450"/>
                    </a:cubicBezTo>
                    <a:cubicBezTo>
                      <a:pt x="1559" y="624"/>
                      <a:pt x="1675" y="831"/>
                      <a:pt x="1775" y="1030"/>
                    </a:cubicBezTo>
                    <a:cubicBezTo>
                      <a:pt x="1787" y="1043"/>
                      <a:pt x="1799" y="1050"/>
                      <a:pt x="1814" y="1050"/>
                    </a:cubicBezTo>
                    <a:cubicBezTo>
                      <a:pt x="1820" y="1050"/>
                      <a:pt x="1826" y="1049"/>
                      <a:pt x="1833" y="1047"/>
                    </a:cubicBezTo>
                    <a:cubicBezTo>
                      <a:pt x="1849" y="1030"/>
                      <a:pt x="1857" y="1006"/>
                      <a:pt x="1849" y="989"/>
                    </a:cubicBezTo>
                    <a:cubicBezTo>
                      <a:pt x="1741" y="790"/>
                      <a:pt x="1625" y="574"/>
                      <a:pt x="1476" y="400"/>
                    </a:cubicBezTo>
                    <a:cubicBezTo>
                      <a:pt x="1352" y="259"/>
                      <a:pt x="1153" y="77"/>
                      <a:pt x="879" y="19"/>
                    </a:cubicBezTo>
                    <a:cubicBezTo>
                      <a:pt x="824" y="7"/>
                      <a:pt x="770" y="1"/>
                      <a:pt x="7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6" name="Google Shape;606;p42"/>
              <p:cNvSpPr/>
              <p:nvPr/>
            </p:nvSpPr>
            <p:spPr>
              <a:xfrm>
                <a:off x="1824375" y="2972909"/>
                <a:ext cx="27641" cy="25977"/>
              </a:xfrm>
              <a:custGeom>
                <a:avLst/>
                <a:gdLst/>
                <a:ahLst/>
                <a:cxnLst/>
                <a:rect l="l" t="t" r="r" b="b"/>
                <a:pathLst>
                  <a:path w="548" h="515" extrusionOk="0">
                    <a:moveTo>
                      <a:pt x="0" y="0"/>
                    </a:moveTo>
                    <a:lnTo>
                      <a:pt x="282" y="515"/>
                    </a:lnTo>
                    <a:cubicBezTo>
                      <a:pt x="332" y="490"/>
                      <a:pt x="374" y="473"/>
                      <a:pt x="415" y="448"/>
                    </a:cubicBezTo>
                    <a:cubicBezTo>
                      <a:pt x="473" y="423"/>
                      <a:pt x="523" y="374"/>
                      <a:pt x="548" y="324"/>
                    </a:cubicBez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7" name="Google Shape;607;p42"/>
              <p:cNvSpPr/>
              <p:nvPr/>
            </p:nvSpPr>
            <p:spPr>
              <a:xfrm>
                <a:off x="1334249" y="2754202"/>
                <a:ext cx="150160" cy="525282"/>
              </a:xfrm>
              <a:custGeom>
                <a:avLst/>
                <a:gdLst/>
                <a:ahLst/>
                <a:cxnLst/>
                <a:rect l="l" t="t" r="r" b="b"/>
                <a:pathLst>
                  <a:path w="2977" h="10414" extrusionOk="0">
                    <a:moveTo>
                      <a:pt x="33" y="0"/>
                    </a:moveTo>
                    <a:cubicBezTo>
                      <a:pt x="17" y="9"/>
                      <a:pt x="0" y="25"/>
                      <a:pt x="0" y="50"/>
                    </a:cubicBezTo>
                    <a:cubicBezTo>
                      <a:pt x="9" y="67"/>
                      <a:pt x="290" y="1675"/>
                      <a:pt x="398" y="2173"/>
                    </a:cubicBezTo>
                    <a:cubicBezTo>
                      <a:pt x="506" y="2678"/>
                      <a:pt x="871" y="4875"/>
                      <a:pt x="871" y="4884"/>
                    </a:cubicBezTo>
                    <a:cubicBezTo>
                      <a:pt x="871" y="4917"/>
                      <a:pt x="796" y="7686"/>
                      <a:pt x="730" y="8441"/>
                    </a:cubicBezTo>
                    <a:cubicBezTo>
                      <a:pt x="697" y="8805"/>
                      <a:pt x="655" y="9701"/>
                      <a:pt x="1045" y="10157"/>
                    </a:cubicBezTo>
                    <a:cubicBezTo>
                      <a:pt x="1186" y="10314"/>
                      <a:pt x="1360" y="10397"/>
                      <a:pt x="1567" y="10414"/>
                    </a:cubicBezTo>
                    <a:lnTo>
                      <a:pt x="1642" y="10414"/>
                    </a:lnTo>
                    <a:cubicBezTo>
                      <a:pt x="1866" y="10414"/>
                      <a:pt x="2048" y="10348"/>
                      <a:pt x="2189" y="10223"/>
                    </a:cubicBezTo>
                    <a:cubicBezTo>
                      <a:pt x="2413" y="10024"/>
                      <a:pt x="2421" y="9726"/>
                      <a:pt x="2421" y="9717"/>
                    </a:cubicBezTo>
                    <a:cubicBezTo>
                      <a:pt x="2421" y="9668"/>
                      <a:pt x="2554" y="4552"/>
                      <a:pt x="2620" y="3491"/>
                    </a:cubicBezTo>
                    <a:cubicBezTo>
                      <a:pt x="2695" y="2438"/>
                      <a:pt x="2960" y="1534"/>
                      <a:pt x="2968" y="1526"/>
                    </a:cubicBezTo>
                    <a:cubicBezTo>
                      <a:pt x="2977" y="1501"/>
                      <a:pt x="2960" y="1484"/>
                      <a:pt x="2944" y="1476"/>
                    </a:cubicBezTo>
                    <a:cubicBezTo>
                      <a:pt x="2939" y="1475"/>
                      <a:pt x="2934" y="1474"/>
                      <a:pt x="2930" y="1474"/>
                    </a:cubicBezTo>
                    <a:cubicBezTo>
                      <a:pt x="2910" y="1474"/>
                      <a:pt x="2892" y="1487"/>
                      <a:pt x="2886" y="1501"/>
                    </a:cubicBezTo>
                    <a:cubicBezTo>
                      <a:pt x="2886" y="1509"/>
                      <a:pt x="2620" y="2421"/>
                      <a:pt x="2546" y="3491"/>
                    </a:cubicBezTo>
                    <a:cubicBezTo>
                      <a:pt x="2471" y="4544"/>
                      <a:pt x="2347" y="9659"/>
                      <a:pt x="2347" y="9717"/>
                    </a:cubicBezTo>
                    <a:cubicBezTo>
                      <a:pt x="2338" y="9717"/>
                      <a:pt x="2330" y="9983"/>
                      <a:pt x="2131" y="10165"/>
                    </a:cubicBezTo>
                    <a:cubicBezTo>
                      <a:pt x="2013" y="10276"/>
                      <a:pt x="1856" y="10334"/>
                      <a:pt x="1654" y="10334"/>
                    </a:cubicBezTo>
                    <a:cubicBezTo>
                      <a:pt x="1629" y="10334"/>
                      <a:pt x="1602" y="10333"/>
                      <a:pt x="1576" y="10331"/>
                    </a:cubicBezTo>
                    <a:cubicBezTo>
                      <a:pt x="1385" y="10323"/>
                      <a:pt x="1227" y="10248"/>
                      <a:pt x="1111" y="10107"/>
                    </a:cubicBezTo>
                    <a:cubicBezTo>
                      <a:pt x="722" y="9659"/>
                      <a:pt x="780" y="8723"/>
                      <a:pt x="804" y="8449"/>
                    </a:cubicBezTo>
                    <a:cubicBezTo>
                      <a:pt x="879" y="7694"/>
                      <a:pt x="954" y="4917"/>
                      <a:pt x="954" y="4884"/>
                    </a:cubicBezTo>
                    <a:cubicBezTo>
                      <a:pt x="945" y="4859"/>
                      <a:pt x="589" y="2662"/>
                      <a:pt x="481" y="2156"/>
                    </a:cubicBezTo>
                    <a:cubicBezTo>
                      <a:pt x="373" y="1658"/>
                      <a:pt x="83" y="50"/>
                      <a:pt x="83" y="33"/>
                    </a:cubicBezTo>
                    <a:cubicBezTo>
                      <a:pt x="75" y="17"/>
                      <a:pt x="58" y="0"/>
                      <a:pt x="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8" name="Google Shape;608;p42"/>
              <p:cNvSpPr/>
              <p:nvPr/>
            </p:nvSpPr>
            <p:spPr>
              <a:xfrm>
                <a:off x="1578026" y="3047258"/>
                <a:ext cx="15132" cy="49482"/>
              </a:xfrm>
              <a:custGeom>
                <a:avLst/>
                <a:gdLst/>
                <a:ahLst/>
                <a:cxnLst/>
                <a:rect l="l" t="t" r="r" b="b"/>
                <a:pathLst>
                  <a:path w="300" h="981" extrusionOk="0">
                    <a:moveTo>
                      <a:pt x="256" y="0"/>
                    </a:moveTo>
                    <a:cubicBezTo>
                      <a:pt x="241" y="0"/>
                      <a:pt x="223" y="14"/>
                      <a:pt x="217" y="27"/>
                    </a:cubicBezTo>
                    <a:cubicBezTo>
                      <a:pt x="117" y="309"/>
                      <a:pt x="42" y="591"/>
                      <a:pt x="1" y="889"/>
                    </a:cubicBezTo>
                    <a:cubicBezTo>
                      <a:pt x="26" y="914"/>
                      <a:pt x="42" y="948"/>
                      <a:pt x="76" y="981"/>
                    </a:cubicBezTo>
                    <a:cubicBezTo>
                      <a:pt x="109" y="666"/>
                      <a:pt x="183" y="351"/>
                      <a:pt x="291" y="52"/>
                    </a:cubicBezTo>
                    <a:cubicBezTo>
                      <a:pt x="299" y="35"/>
                      <a:pt x="291" y="11"/>
                      <a:pt x="266" y="2"/>
                    </a:cubicBezTo>
                    <a:cubicBezTo>
                      <a:pt x="263" y="1"/>
                      <a:pt x="260" y="0"/>
                      <a:pt x="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9" name="Google Shape;609;p42"/>
              <p:cNvSpPr/>
              <p:nvPr/>
            </p:nvSpPr>
            <p:spPr>
              <a:xfrm>
                <a:off x="1593965" y="3056438"/>
                <a:ext cx="10895" cy="48675"/>
              </a:xfrm>
              <a:custGeom>
                <a:avLst/>
                <a:gdLst/>
                <a:ahLst/>
                <a:cxnLst/>
                <a:rect l="l" t="t" r="r" b="b"/>
                <a:pathLst>
                  <a:path w="216" h="965" extrusionOk="0">
                    <a:moveTo>
                      <a:pt x="170" y="1"/>
                    </a:moveTo>
                    <a:cubicBezTo>
                      <a:pt x="152" y="1"/>
                      <a:pt x="139" y="14"/>
                      <a:pt x="133" y="28"/>
                    </a:cubicBezTo>
                    <a:cubicBezTo>
                      <a:pt x="58" y="334"/>
                      <a:pt x="17" y="641"/>
                      <a:pt x="0" y="948"/>
                    </a:cubicBezTo>
                    <a:cubicBezTo>
                      <a:pt x="17" y="956"/>
                      <a:pt x="42" y="956"/>
                      <a:pt x="66" y="964"/>
                    </a:cubicBezTo>
                    <a:lnTo>
                      <a:pt x="75" y="964"/>
                    </a:lnTo>
                    <a:cubicBezTo>
                      <a:pt x="91" y="658"/>
                      <a:pt x="141" y="351"/>
                      <a:pt x="207" y="52"/>
                    </a:cubicBezTo>
                    <a:cubicBezTo>
                      <a:pt x="216" y="28"/>
                      <a:pt x="199" y="3"/>
                      <a:pt x="182" y="3"/>
                    </a:cubicBezTo>
                    <a:cubicBezTo>
                      <a:pt x="178" y="1"/>
                      <a:pt x="174" y="1"/>
                      <a:pt x="1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0" name="Google Shape;610;p42"/>
              <p:cNvSpPr/>
              <p:nvPr/>
            </p:nvSpPr>
            <p:spPr>
              <a:xfrm>
                <a:off x="799333" y="2757934"/>
                <a:ext cx="199541" cy="237623"/>
              </a:xfrm>
              <a:custGeom>
                <a:avLst/>
                <a:gdLst/>
                <a:ahLst/>
                <a:cxnLst/>
                <a:rect l="l" t="t" r="r" b="b"/>
                <a:pathLst>
                  <a:path w="3956" h="4711" extrusionOk="0">
                    <a:moveTo>
                      <a:pt x="3914" y="1"/>
                    </a:moveTo>
                    <a:cubicBezTo>
                      <a:pt x="3898" y="1"/>
                      <a:pt x="3873" y="17"/>
                      <a:pt x="3873" y="42"/>
                    </a:cubicBezTo>
                    <a:cubicBezTo>
                      <a:pt x="3873" y="42"/>
                      <a:pt x="3807" y="747"/>
                      <a:pt x="2977" y="1850"/>
                    </a:cubicBezTo>
                    <a:cubicBezTo>
                      <a:pt x="2521" y="2447"/>
                      <a:pt x="1850" y="3002"/>
                      <a:pt x="1253" y="3483"/>
                    </a:cubicBezTo>
                    <a:cubicBezTo>
                      <a:pt x="714" y="3923"/>
                      <a:pt x="250" y="4304"/>
                      <a:pt x="18" y="4644"/>
                    </a:cubicBezTo>
                    <a:cubicBezTo>
                      <a:pt x="1" y="4669"/>
                      <a:pt x="9" y="4694"/>
                      <a:pt x="26" y="4702"/>
                    </a:cubicBezTo>
                    <a:cubicBezTo>
                      <a:pt x="34" y="4710"/>
                      <a:pt x="42" y="4710"/>
                      <a:pt x="51" y="4710"/>
                    </a:cubicBezTo>
                    <a:cubicBezTo>
                      <a:pt x="59" y="4710"/>
                      <a:pt x="76" y="4702"/>
                      <a:pt x="84" y="4694"/>
                    </a:cubicBezTo>
                    <a:cubicBezTo>
                      <a:pt x="308" y="4362"/>
                      <a:pt x="764" y="3981"/>
                      <a:pt x="1303" y="3549"/>
                    </a:cubicBezTo>
                    <a:cubicBezTo>
                      <a:pt x="1900" y="3060"/>
                      <a:pt x="2579" y="2505"/>
                      <a:pt x="3035" y="1900"/>
                    </a:cubicBezTo>
                    <a:cubicBezTo>
                      <a:pt x="3889" y="780"/>
                      <a:pt x="3947" y="75"/>
                      <a:pt x="3956" y="42"/>
                    </a:cubicBezTo>
                    <a:cubicBezTo>
                      <a:pt x="3956" y="26"/>
                      <a:pt x="3939" y="1"/>
                      <a:pt x="39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1" name="Google Shape;611;p42"/>
              <p:cNvSpPr/>
              <p:nvPr/>
            </p:nvSpPr>
            <p:spPr>
              <a:xfrm>
                <a:off x="1743671" y="2797277"/>
                <a:ext cx="49381" cy="74500"/>
              </a:xfrm>
              <a:custGeom>
                <a:avLst/>
                <a:gdLst/>
                <a:ahLst/>
                <a:cxnLst/>
                <a:rect l="l" t="t" r="r" b="b"/>
                <a:pathLst>
                  <a:path w="979" h="1477" extrusionOk="0">
                    <a:moveTo>
                      <a:pt x="191" y="0"/>
                    </a:moveTo>
                    <a:lnTo>
                      <a:pt x="0" y="108"/>
                    </a:lnTo>
                    <a:lnTo>
                      <a:pt x="962" y="1476"/>
                    </a:lnTo>
                    <a:lnTo>
                      <a:pt x="979" y="1459"/>
                    </a:lnTo>
                    <a:lnTo>
                      <a:pt x="1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47"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48" name="Rounded Rectangle 47"/>
          <p:cNvSpPr/>
          <p:nvPr/>
        </p:nvSpPr>
        <p:spPr>
          <a:xfrm>
            <a:off x="762683" y="872284"/>
            <a:ext cx="7790750" cy="1177574"/>
          </a:xfrm>
          <a:prstGeom prst="roundRect">
            <a:avLst/>
          </a:prstGeom>
          <a:solidFill>
            <a:srgbClr val="FFFFFF"/>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49" name="Rectangle 48"/>
          <p:cNvSpPr/>
          <p:nvPr/>
        </p:nvSpPr>
        <p:spPr>
          <a:xfrm>
            <a:off x="762683" y="849529"/>
            <a:ext cx="7620000" cy="1200329"/>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2400">
                <a:solidFill>
                  <a:schemeClr val="bg1">
                    <a:lumMod val="10000"/>
                  </a:schemeClr>
                </a:solidFill>
                <a:latin typeface="Arial" panose="020B0604020202020204" pitchFamily="34" charset="0"/>
                <a:cs typeface="Arial" panose="020B0604020202020204" pitchFamily="34" charset="0"/>
              </a:rPr>
              <a:t>Tìm từ ngữ thích hợp để tả độ cao tăng dần của mỗi con vật trong hình.</a:t>
            </a:r>
            <a:endParaRPr lang="it-IT" sz="2400" b="1" i="1">
              <a:solidFill>
                <a:schemeClr val="bg1">
                  <a:lumMod val="10000"/>
                </a:schemeClr>
              </a:solidFill>
              <a:latin typeface="Arial" panose="020B0604020202020204" pitchFamily="34" charset="0"/>
              <a:cs typeface="Arial" panose="020B0604020202020204" pitchFamily="34" charset="0"/>
            </a:endParaRPr>
          </a:p>
        </p:txBody>
      </p:sp>
      <p:pic>
        <p:nvPicPr>
          <p:cNvPr id="11" name="Picture 10"/>
          <p:cNvPicPr>
            <a:picLocks noChangeAspect="1"/>
          </p:cNvPicPr>
          <p:nvPr/>
        </p:nvPicPr>
        <p:blipFill>
          <a:blip r:embed="rId3">
            <a:extLst>
              <a:ext uri="{BEBA8EAE-BF5A-486C-A8C5-ECC9F3942E4B}">
                <a14:imgProps xmlns:a14="http://schemas.microsoft.com/office/drawing/2010/main">
                  <a14:imgLayer r:embed="rId4">
                    <a14:imgEffect>
                      <a14:backgroundRemoval t="0" b="98171" l="8321" r="94948">
                        <a14:foregroundMark x1="87370" y1="26220" x2="80535" y2="48171"/>
                        <a14:foregroundMark x1="92125" y1="6098" x2="89599" y2="17073"/>
                        <a14:foregroundMark x1="79198" y1="69512" x2="78752" y2="82317"/>
                        <a14:foregroundMark x1="79049" y1="85976" x2="78900" y2="89024"/>
                        <a14:foregroundMark x1="79792" y1="73780" x2="80535" y2="90854"/>
                        <a14:foregroundMark x1="83507" y1="68902" x2="83210" y2="91463"/>
                        <a14:foregroundMark x1="29718" y1="64024" x2="35661" y2="45122"/>
                        <a14:foregroundMark x1="36701" y1="69512" x2="35958" y2="76829"/>
                        <a14:foregroundMark x1="39376" y1="68902" x2="41159" y2="89634"/>
                        <a14:foregroundMark x1="31055" y1="82317" x2="32095" y2="90854"/>
                        <a14:foregroundMark x1="35810" y1="80488" x2="35364" y2="89634"/>
                        <a14:foregroundMark x1="27489" y1="75000" x2="28232" y2="84146"/>
                        <a14:foregroundMark x1="28380" y1="86585" x2="27935" y2="87805"/>
                        <a14:foregroundMark x1="12333" y1="62195" x2="10550" y2="89024"/>
                        <a14:foregroundMark x1="10550" y1="92683" x2="10104" y2="93293"/>
                        <a14:foregroundMark x1="12630" y1="90244" x2="13224" y2="95732"/>
                        <a14:foregroundMark x1="12333" y1="60976" x2="22288" y2="50610"/>
                        <a14:foregroundMark x1="20357" y1="89634" x2="20654" y2="94512"/>
                        <a14:foregroundMark x1="19168" y1="90244" x2="19316" y2="93293"/>
                        <a14:foregroundMark x1="51263" y1="70732" x2="51263" y2="70732"/>
                        <a14:foregroundMark x1="51857" y1="61585" x2="51857" y2="61585"/>
                        <a14:foregroundMark x1="51560" y1="64634" x2="51560" y2="64634"/>
                        <a14:foregroundMark x1="52006" y1="59756" x2="52006" y2="59756"/>
                        <a14:foregroundMark x1="51412" y1="65854" x2="51412" y2="65854"/>
                        <a14:foregroundMark x1="71620" y1="56707" x2="72808" y2="59146"/>
                        <a14:foregroundMark x1="84695" y1="69512" x2="84695" y2="86585"/>
                        <a14:foregroundMark x1="84844" y1="87805" x2="85141" y2="90854"/>
                        <a14:backgroundMark x1="20059" y1="92683" x2="20059" y2="92683"/>
                        <a14:backgroundMark x1="19762" y1="88415" x2="19762" y2="88415"/>
                        <a14:backgroundMark x1="11887" y1="83537" x2="11887" y2="83537"/>
                        <a14:backgroundMark x1="51857" y1="66463" x2="51857" y2="66463"/>
                        <a14:backgroundMark x1="52303" y1="59146" x2="52303" y2="59146"/>
                        <a14:backgroundMark x1="79495" y1="81098" x2="79495" y2="85976"/>
                        <a14:backgroundMark x1="84101" y1="75000" x2="83952" y2="82927"/>
                        <a14:backgroundMark x1="79495" y1="77439" x2="79495" y2="79878"/>
                        <a14:backgroundMark x1="83952" y1="72561" x2="83952" y2="72561"/>
                        <a14:backgroundMark x1="52303" y1="62195" x2="52303" y2="62195"/>
                        <a14:backgroundMark x1="91679" y1="1829" x2="91679" y2="1829"/>
                        <a14:backgroundMark x1="52155" y1="72561" x2="52155" y2="72561"/>
                      </a14:backgroundRemoval>
                    </a14:imgEffect>
                  </a14:imgLayer>
                </a14:imgProps>
              </a:ext>
            </a:extLst>
          </a:blip>
          <a:stretch>
            <a:fillRect/>
          </a:stretch>
        </p:blipFill>
        <p:spPr>
          <a:xfrm>
            <a:off x="298553" y="2136289"/>
            <a:ext cx="8719010" cy="2124692"/>
          </a:xfrm>
          <a:prstGeom prst="rect">
            <a:avLst/>
          </a:prstGeom>
        </p:spPr>
      </p:pic>
      <p:sp>
        <p:nvSpPr>
          <p:cNvPr id="12" name="Rectangle 11"/>
          <p:cNvSpPr/>
          <p:nvPr/>
        </p:nvSpPr>
        <p:spPr>
          <a:xfrm>
            <a:off x="1841326" y="4347412"/>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rất cao</a:t>
            </a:r>
          </a:p>
        </p:txBody>
      </p:sp>
      <p:sp>
        <p:nvSpPr>
          <p:cNvPr id="52" name="Rectangle 51"/>
          <p:cNvSpPr/>
          <p:nvPr/>
        </p:nvSpPr>
        <p:spPr>
          <a:xfrm>
            <a:off x="3258855" y="4347412"/>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cao</a:t>
            </a:r>
          </a:p>
        </p:txBody>
      </p:sp>
      <p:sp>
        <p:nvSpPr>
          <p:cNvPr id="53" name="Rectangle 52"/>
          <p:cNvSpPr/>
          <p:nvPr/>
        </p:nvSpPr>
        <p:spPr>
          <a:xfrm>
            <a:off x="4676384" y="4337017"/>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800">
                <a:solidFill>
                  <a:schemeClr val="tx1"/>
                </a:solidFill>
              </a:rPr>
              <a:t>hơi cao</a:t>
            </a:r>
            <a:endParaRPr lang="en-US" sz="1800">
              <a:solidFill>
                <a:schemeClr val="tx1"/>
              </a:solidFill>
            </a:endParaRPr>
          </a:p>
        </p:txBody>
      </p:sp>
      <p:sp>
        <p:nvSpPr>
          <p:cNvPr id="54" name="Rectangle 53"/>
          <p:cNvSpPr/>
          <p:nvPr/>
        </p:nvSpPr>
        <p:spPr>
          <a:xfrm>
            <a:off x="6093913" y="4337017"/>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khá cao</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arn(inVertical)">
                                      <p:cBhvr>
                                        <p:cTn id="7" dur="500"/>
                                        <p:tgtEl>
                                          <p:spTgt spid="4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barn(inVertical)">
                                      <p:cBhvr>
                                        <p:cTn id="10" dur="500"/>
                                        <p:tgtEl>
                                          <p:spTgt spid="4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fade">
                                      <p:cBhvr>
                                        <p:cTn id="24" dur="500"/>
                                        <p:tgtEl>
                                          <p:spTgt spid="52"/>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fade">
                                      <p:cBhvr>
                                        <p:cTn id="28" dur="500"/>
                                        <p:tgtEl>
                                          <p:spTgt spid="53"/>
                                        </p:tgtEl>
                                      </p:cBhvr>
                                    </p:animEffect>
                                  </p:childTnLst>
                                </p:cTn>
                              </p:par>
                            </p:childTnLst>
                          </p:cTn>
                        </p:par>
                        <p:par>
                          <p:cTn id="29" fill="hold">
                            <p:stCondLst>
                              <p:cond delay="1500"/>
                            </p:stCondLst>
                            <p:childTnLst>
                              <p:par>
                                <p:cTn id="30" presetID="10" presetClass="entr" presetSubtype="0" fill="hold" grpId="0" nodeType="after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fade">
                                      <p:cBhvr>
                                        <p:cTn id="3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p:bldP spid="12" grpId="0" animBg="1"/>
      <p:bldP spid="52" grpId="0" animBg="1"/>
      <p:bldP spid="53" grpId="0" animBg="1"/>
      <p:bldP spid="5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47"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pic>
        <p:nvPicPr>
          <p:cNvPr id="11" name="Picture 10"/>
          <p:cNvPicPr>
            <a:picLocks noChangeAspect="1"/>
          </p:cNvPicPr>
          <p:nvPr/>
        </p:nvPicPr>
        <p:blipFill>
          <a:blip r:embed="rId3">
            <a:extLst>
              <a:ext uri="{BEBA8EAE-BF5A-486C-A8C5-ECC9F3942E4B}">
                <a14:imgProps xmlns:a14="http://schemas.microsoft.com/office/drawing/2010/main">
                  <a14:imgLayer r:embed="rId4">
                    <a14:imgEffect>
                      <a14:backgroundRemoval t="0" b="98171" l="8321" r="94948">
                        <a14:foregroundMark x1="87370" y1="26220" x2="80535" y2="48171"/>
                        <a14:foregroundMark x1="92125" y1="6098" x2="89599" y2="17073"/>
                        <a14:foregroundMark x1="79198" y1="69512" x2="78752" y2="82317"/>
                        <a14:foregroundMark x1="79049" y1="85976" x2="78900" y2="89024"/>
                        <a14:foregroundMark x1="79792" y1="73780" x2="80535" y2="90854"/>
                        <a14:foregroundMark x1="83507" y1="68902" x2="83210" y2="91463"/>
                        <a14:foregroundMark x1="29718" y1="64024" x2="35661" y2="45122"/>
                        <a14:foregroundMark x1="36701" y1="69512" x2="35958" y2="76829"/>
                        <a14:foregroundMark x1="39376" y1="68902" x2="41159" y2="89634"/>
                        <a14:foregroundMark x1="31055" y1="82317" x2="32095" y2="90854"/>
                        <a14:foregroundMark x1="35810" y1="80488" x2="35364" y2="89634"/>
                        <a14:foregroundMark x1="27489" y1="75000" x2="28232" y2="84146"/>
                        <a14:foregroundMark x1="28380" y1="86585" x2="27935" y2="87805"/>
                        <a14:foregroundMark x1="12333" y1="62195" x2="10550" y2="89024"/>
                        <a14:foregroundMark x1="10550" y1="92683" x2="10104" y2="93293"/>
                        <a14:foregroundMark x1="12630" y1="90244" x2="13224" y2="95732"/>
                        <a14:foregroundMark x1="12333" y1="60976" x2="22288" y2="50610"/>
                        <a14:foregroundMark x1="20357" y1="89634" x2="20654" y2="94512"/>
                        <a14:foregroundMark x1="19168" y1="90244" x2="19316" y2="93293"/>
                        <a14:foregroundMark x1="51263" y1="70732" x2="51263" y2="70732"/>
                        <a14:foregroundMark x1="51857" y1="61585" x2="51857" y2="61585"/>
                        <a14:foregroundMark x1="51560" y1="64634" x2="51560" y2="64634"/>
                        <a14:foregroundMark x1="52006" y1="59756" x2="52006" y2="59756"/>
                        <a14:foregroundMark x1="51412" y1="65854" x2="51412" y2="65854"/>
                        <a14:foregroundMark x1="71620" y1="56707" x2="72808" y2="59146"/>
                        <a14:foregroundMark x1="84695" y1="69512" x2="84695" y2="86585"/>
                        <a14:foregroundMark x1="84844" y1="87805" x2="85141" y2="90854"/>
                        <a14:backgroundMark x1="20059" y1="92683" x2="20059" y2="92683"/>
                        <a14:backgroundMark x1="19762" y1="88415" x2="19762" y2="88415"/>
                        <a14:backgroundMark x1="11887" y1="83537" x2="11887" y2="83537"/>
                        <a14:backgroundMark x1="51857" y1="66463" x2="51857" y2="66463"/>
                        <a14:backgroundMark x1="52303" y1="59146" x2="52303" y2="59146"/>
                        <a14:backgroundMark x1="79495" y1="81098" x2="79495" y2="85976"/>
                        <a14:backgroundMark x1="84101" y1="75000" x2="83952" y2="82927"/>
                        <a14:backgroundMark x1="79495" y1="77439" x2="79495" y2="79878"/>
                        <a14:backgroundMark x1="83952" y1="72561" x2="83952" y2="72561"/>
                        <a14:backgroundMark x1="52303" y1="62195" x2="52303" y2="62195"/>
                        <a14:backgroundMark x1="91679" y1="1829" x2="91679" y2="1829"/>
                        <a14:backgroundMark x1="52155" y1="72561" x2="52155" y2="72561"/>
                      </a14:backgroundRemoval>
                    </a14:imgEffect>
                  </a14:imgLayer>
                </a14:imgProps>
              </a:ext>
            </a:extLst>
          </a:blip>
          <a:stretch>
            <a:fillRect/>
          </a:stretch>
        </p:blipFill>
        <p:spPr>
          <a:xfrm>
            <a:off x="-87682" y="1499183"/>
            <a:ext cx="9231682" cy="2124692"/>
          </a:xfrm>
          <a:prstGeom prst="rect">
            <a:avLst/>
          </a:prstGeom>
        </p:spPr>
      </p:pic>
      <p:sp>
        <p:nvSpPr>
          <p:cNvPr id="12" name="Rectangle 11"/>
          <p:cNvSpPr/>
          <p:nvPr/>
        </p:nvSpPr>
        <p:spPr>
          <a:xfrm>
            <a:off x="7053356" y="3771213"/>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rất cao</a:t>
            </a:r>
          </a:p>
        </p:txBody>
      </p:sp>
      <p:sp>
        <p:nvSpPr>
          <p:cNvPr id="52" name="Rectangle 51"/>
          <p:cNvSpPr/>
          <p:nvPr/>
        </p:nvSpPr>
        <p:spPr>
          <a:xfrm>
            <a:off x="5263019" y="3771214"/>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cao</a:t>
            </a:r>
          </a:p>
        </p:txBody>
      </p:sp>
      <p:sp>
        <p:nvSpPr>
          <p:cNvPr id="53" name="Rectangle 52"/>
          <p:cNvSpPr/>
          <p:nvPr/>
        </p:nvSpPr>
        <p:spPr>
          <a:xfrm>
            <a:off x="830893" y="3771215"/>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800">
                <a:solidFill>
                  <a:schemeClr val="tx1"/>
                </a:solidFill>
              </a:rPr>
              <a:t>hơi cao</a:t>
            </a:r>
            <a:endParaRPr lang="en-US" sz="1800">
              <a:solidFill>
                <a:schemeClr val="tx1"/>
              </a:solidFill>
            </a:endParaRPr>
          </a:p>
        </p:txBody>
      </p:sp>
      <p:sp>
        <p:nvSpPr>
          <p:cNvPr id="54" name="Rectangle 53"/>
          <p:cNvSpPr/>
          <p:nvPr/>
        </p:nvSpPr>
        <p:spPr>
          <a:xfrm>
            <a:off x="2550091" y="3771214"/>
            <a:ext cx="1164920" cy="576197"/>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khá cao</a:t>
            </a:r>
          </a:p>
        </p:txBody>
      </p:sp>
      <p:sp>
        <p:nvSpPr>
          <p:cNvPr id="10" name="Rectangle 9"/>
          <p:cNvSpPr/>
          <p:nvPr/>
        </p:nvSpPr>
        <p:spPr>
          <a:xfrm>
            <a:off x="1671243" y="715065"/>
            <a:ext cx="5964573" cy="577850"/>
          </a:xfrm>
          <a:prstGeom prst="rect">
            <a:avLst/>
          </a:prstGeom>
        </p:spPr>
        <p:txBody>
          <a:bodyPr wrap="square">
            <a:spAutoFit/>
          </a:bodyPr>
          <a:lstStyle/>
          <a:p>
            <a:pPr algn="ctr">
              <a:lnSpc>
                <a:spcPct val="150000"/>
              </a:lnSpc>
            </a:pPr>
            <a:r>
              <a:rPr lang="en-US" sz="2400" b="1" u="sng">
                <a:solidFill>
                  <a:schemeClr val="tx1"/>
                </a:solidFill>
                <a:latin typeface="+mn-lt"/>
                <a:ea typeface="SimSun" panose="02010600030101010101" pitchFamily="2" charset="-122"/>
              </a:rPr>
              <a:t>Đáp án:</a:t>
            </a:r>
            <a:r>
              <a:rPr lang="vi-VN" sz="2400" b="1" u="sng">
                <a:solidFill>
                  <a:schemeClr val="tx1"/>
                </a:solidFill>
                <a:latin typeface="+mn-lt"/>
                <a:ea typeface="SimSun" panose="02010600030101010101" pitchFamily="2" charset="-122"/>
              </a:rPr>
              <a:t> </a:t>
            </a:r>
            <a:endParaRPr lang="en-US" sz="2400" b="1" u="sng">
              <a:solidFill>
                <a:schemeClr val="tx1"/>
              </a:solidFill>
              <a:latin typeface="+mn-lt"/>
            </a:endParaRPr>
          </a:p>
        </p:txBody>
      </p:sp>
    </p:spTree>
    <p:extLst>
      <p:ext uri="{BB962C8B-B14F-4D97-AF65-F5344CB8AC3E}">
        <p14:creationId xmlns:p14="http://schemas.microsoft.com/office/powerpoint/2010/main" val="4135350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3"/>
                                        </p:tgtEl>
                                        <p:attrNameLst>
                                          <p:attrName>style.visibility</p:attrName>
                                        </p:attrNameLst>
                                      </p:cBhvr>
                                      <p:to>
                                        <p:strVal val="visible"/>
                                      </p:to>
                                    </p:set>
                                    <p:animEffect transition="in" filter="fade">
                                      <p:cBhvr>
                                        <p:cTn id="15" dur="500"/>
                                        <p:tgtEl>
                                          <p:spTgt spid="5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fade">
                                      <p:cBhvr>
                                        <p:cTn id="18" dur="500"/>
                                        <p:tgtEl>
                                          <p:spTgt spid="5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animEffect transition="in" filter="fade">
                                      <p:cBhvr>
                                        <p:cTn id="21" dur="500"/>
                                        <p:tgtEl>
                                          <p:spTgt spid="5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2" grpId="0" animBg="1"/>
      <p:bldP spid="53" grpId="0" animBg="1"/>
      <p:bldP spid="54"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29"/>
        <p:cNvGrpSpPr/>
        <p:nvPr/>
      </p:nvGrpSpPr>
      <p:grpSpPr>
        <a:xfrm>
          <a:off x="0" y="0"/>
          <a:ext cx="0" cy="0"/>
          <a:chOff x="0" y="0"/>
          <a:chExt cx="0" cy="0"/>
        </a:xfrm>
      </p:grpSpPr>
      <p:grpSp>
        <p:nvGrpSpPr>
          <p:cNvPr id="532" name="Google Shape;532;p39"/>
          <p:cNvGrpSpPr/>
          <p:nvPr/>
        </p:nvGrpSpPr>
        <p:grpSpPr>
          <a:xfrm>
            <a:off x="-1196866" y="1851419"/>
            <a:ext cx="3843419" cy="3290825"/>
            <a:chOff x="-1166005" y="1851419"/>
            <a:chExt cx="3843419" cy="3290825"/>
          </a:xfrm>
        </p:grpSpPr>
        <p:sp>
          <p:nvSpPr>
            <p:cNvPr id="533" name="Google Shape;533;p39"/>
            <p:cNvSpPr/>
            <p:nvPr/>
          </p:nvSpPr>
          <p:spPr>
            <a:xfrm>
              <a:off x="-1166005" y="1851419"/>
              <a:ext cx="3213974" cy="856004"/>
            </a:xfrm>
            <a:custGeom>
              <a:avLst/>
              <a:gdLst/>
              <a:ahLst/>
              <a:cxnLst/>
              <a:rect l="l" t="t" r="r" b="b"/>
              <a:pathLst>
                <a:path w="30637" h="8160" extrusionOk="0">
                  <a:moveTo>
                    <a:pt x="15795" y="1"/>
                  </a:moveTo>
                  <a:cubicBezTo>
                    <a:pt x="15621" y="1"/>
                    <a:pt x="15438" y="1"/>
                    <a:pt x="15264" y="9"/>
                  </a:cubicBezTo>
                  <a:cubicBezTo>
                    <a:pt x="15107" y="9"/>
                    <a:pt x="14949" y="17"/>
                    <a:pt x="14792" y="26"/>
                  </a:cubicBezTo>
                  <a:cubicBezTo>
                    <a:pt x="14651" y="26"/>
                    <a:pt x="14502" y="34"/>
                    <a:pt x="14352" y="51"/>
                  </a:cubicBezTo>
                  <a:lnTo>
                    <a:pt x="14402" y="3127"/>
                  </a:lnTo>
                  <a:lnTo>
                    <a:pt x="13706" y="100"/>
                  </a:lnTo>
                  <a:cubicBezTo>
                    <a:pt x="13391" y="125"/>
                    <a:pt x="13084" y="158"/>
                    <a:pt x="12785" y="208"/>
                  </a:cubicBezTo>
                  <a:cubicBezTo>
                    <a:pt x="12686" y="216"/>
                    <a:pt x="12595" y="233"/>
                    <a:pt x="12503" y="250"/>
                  </a:cubicBezTo>
                  <a:cubicBezTo>
                    <a:pt x="12412" y="258"/>
                    <a:pt x="12321" y="274"/>
                    <a:pt x="12238" y="291"/>
                  </a:cubicBezTo>
                  <a:cubicBezTo>
                    <a:pt x="12105" y="308"/>
                    <a:pt x="11981" y="333"/>
                    <a:pt x="11857" y="357"/>
                  </a:cubicBezTo>
                  <a:cubicBezTo>
                    <a:pt x="11757" y="374"/>
                    <a:pt x="11658" y="391"/>
                    <a:pt x="11558" y="415"/>
                  </a:cubicBezTo>
                  <a:cubicBezTo>
                    <a:pt x="11484" y="424"/>
                    <a:pt x="11409" y="440"/>
                    <a:pt x="11334" y="457"/>
                  </a:cubicBezTo>
                  <a:cubicBezTo>
                    <a:pt x="11309" y="465"/>
                    <a:pt x="11276" y="473"/>
                    <a:pt x="11251" y="473"/>
                  </a:cubicBezTo>
                  <a:cubicBezTo>
                    <a:pt x="11119" y="507"/>
                    <a:pt x="10986" y="540"/>
                    <a:pt x="10853" y="565"/>
                  </a:cubicBezTo>
                  <a:cubicBezTo>
                    <a:pt x="10704" y="606"/>
                    <a:pt x="10563" y="639"/>
                    <a:pt x="10414" y="681"/>
                  </a:cubicBezTo>
                  <a:cubicBezTo>
                    <a:pt x="10273" y="714"/>
                    <a:pt x="10132" y="755"/>
                    <a:pt x="9991" y="797"/>
                  </a:cubicBezTo>
                  <a:lnTo>
                    <a:pt x="10920" y="4503"/>
                  </a:lnTo>
                  <a:lnTo>
                    <a:pt x="10920" y="4503"/>
                  </a:lnTo>
                  <a:lnTo>
                    <a:pt x="9112" y="1070"/>
                  </a:lnTo>
                  <a:cubicBezTo>
                    <a:pt x="9046" y="1095"/>
                    <a:pt x="8980" y="1120"/>
                    <a:pt x="8905" y="1145"/>
                  </a:cubicBezTo>
                  <a:cubicBezTo>
                    <a:pt x="8781" y="1186"/>
                    <a:pt x="8656" y="1236"/>
                    <a:pt x="8540" y="1278"/>
                  </a:cubicBezTo>
                  <a:cubicBezTo>
                    <a:pt x="8474" y="1303"/>
                    <a:pt x="8416" y="1327"/>
                    <a:pt x="8350" y="1352"/>
                  </a:cubicBezTo>
                  <a:cubicBezTo>
                    <a:pt x="8200" y="1410"/>
                    <a:pt x="8051" y="1477"/>
                    <a:pt x="7902" y="1535"/>
                  </a:cubicBezTo>
                  <a:cubicBezTo>
                    <a:pt x="7819" y="1576"/>
                    <a:pt x="7728" y="1609"/>
                    <a:pt x="7645" y="1651"/>
                  </a:cubicBezTo>
                  <a:cubicBezTo>
                    <a:pt x="7056" y="1908"/>
                    <a:pt x="6501" y="2190"/>
                    <a:pt x="5978" y="2488"/>
                  </a:cubicBezTo>
                  <a:cubicBezTo>
                    <a:pt x="5904" y="2530"/>
                    <a:pt x="5829" y="2579"/>
                    <a:pt x="5754" y="2621"/>
                  </a:cubicBezTo>
                  <a:cubicBezTo>
                    <a:pt x="5605" y="2704"/>
                    <a:pt x="5464" y="2795"/>
                    <a:pt x="5323" y="2886"/>
                  </a:cubicBezTo>
                  <a:cubicBezTo>
                    <a:pt x="5274" y="2919"/>
                    <a:pt x="5224" y="2953"/>
                    <a:pt x="5174" y="2977"/>
                  </a:cubicBezTo>
                  <a:cubicBezTo>
                    <a:pt x="5091" y="3027"/>
                    <a:pt x="5008" y="3085"/>
                    <a:pt x="4934" y="3135"/>
                  </a:cubicBezTo>
                  <a:lnTo>
                    <a:pt x="4817" y="3210"/>
                  </a:lnTo>
                  <a:lnTo>
                    <a:pt x="7180" y="6087"/>
                  </a:lnTo>
                  <a:lnTo>
                    <a:pt x="7180" y="6087"/>
                  </a:lnTo>
                  <a:lnTo>
                    <a:pt x="4096" y="3732"/>
                  </a:lnTo>
                  <a:cubicBezTo>
                    <a:pt x="4005" y="3798"/>
                    <a:pt x="3922" y="3865"/>
                    <a:pt x="3831" y="3931"/>
                  </a:cubicBezTo>
                  <a:cubicBezTo>
                    <a:pt x="3682" y="4047"/>
                    <a:pt x="3541" y="4163"/>
                    <a:pt x="3408" y="4279"/>
                  </a:cubicBezTo>
                  <a:cubicBezTo>
                    <a:pt x="3333" y="4337"/>
                    <a:pt x="3259" y="4403"/>
                    <a:pt x="3184" y="4470"/>
                  </a:cubicBezTo>
                  <a:cubicBezTo>
                    <a:pt x="3110" y="4528"/>
                    <a:pt x="3035" y="4594"/>
                    <a:pt x="2969" y="4660"/>
                  </a:cubicBezTo>
                  <a:cubicBezTo>
                    <a:pt x="2894" y="4727"/>
                    <a:pt x="2819" y="4793"/>
                    <a:pt x="2745" y="4851"/>
                  </a:cubicBezTo>
                  <a:cubicBezTo>
                    <a:pt x="2687" y="4918"/>
                    <a:pt x="2620" y="4976"/>
                    <a:pt x="2554" y="5034"/>
                  </a:cubicBezTo>
                  <a:cubicBezTo>
                    <a:pt x="2496" y="5092"/>
                    <a:pt x="2430" y="5158"/>
                    <a:pt x="2363" y="5216"/>
                  </a:cubicBezTo>
                  <a:cubicBezTo>
                    <a:pt x="2305" y="5274"/>
                    <a:pt x="2239" y="5340"/>
                    <a:pt x="2181" y="5398"/>
                  </a:cubicBezTo>
                  <a:cubicBezTo>
                    <a:pt x="2123" y="5465"/>
                    <a:pt x="2065" y="5523"/>
                    <a:pt x="2007" y="5581"/>
                  </a:cubicBezTo>
                  <a:cubicBezTo>
                    <a:pt x="1659" y="5937"/>
                    <a:pt x="1360" y="6277"/>
                    <a:pt x="1103" y="6592"/>
                  </a:cubicBezTo>
                  <a:cubicBezTo>
                    <a:pt x="979" y="6742"/>
                    <a:pt x="863" y="6891"/>
                    <a:pt x="763" y="7032"/>
                  </a:cubicBezTo>
                  <a:cubicBezTo>
                    <a:pt x="514" y="7355"/>
                    <a:pt x="332" y="7629"/>
                    <a:pt x="199" y="7828"/>
                  </a:cubicBezTo>
                  <a:cubicBezTo>
                    <a:pt x="183" y="7844"/>
                    <a:pt x="174" y="7869"/>
                    <a:pt x="158" y="7894"/>
                  </a:cubicBezTo>
                  <a:cubicBezTo>
                    <a:pt x="50" y="8068"/>
                    <a:pt x="0" y="8159"/>
                    <a:pt x="0" y="8159"/>
                  </a:cubicBezTo>
                  <a:lnTo>
                    <a:pt x="30636" y="8159"/>
                  </a:lnTo>
                  <a:cubicBezTo>
                    <a:pt x="30636" y="8159"/>
                    <a:pt x="30479" y="7712"/>
                    <a:pt x="30089" y="7032"/>
                  </a:cubicBezTo>
                  <a:cubicBezTo>
                    <a:pt x="30031" y="6932"/>
                    <a:pt x="29973" y="6841"/>
                    <a:pt x="29915" y="6742"/>
                  </a:cubicBezTo>
                  <a:cubicBezTo>
                    <a:pt x="29915" y="6733"/>
                    <a:pt x="29906" y="6725"/>
                    <a:pt x="29906" y="6725"/>
                  </a:cubicBezTo>
                  <a:cubicBezTo>
                    <a:pt x="29857" y="6642"/>
                    <a:pt x="29799" y="6559"/>
                    <a:pt x="29741" y="6468"/>
                  </a:cubicBezTo>
                  <a:lnTo>
                    <a:pt x="29691" y="6393"/>
                  </a:lnTo>
                  <a:cubicBezTo>
                    <a:pt x="29666" y="6352"/>
                    <a:pt x="29641" y="6310"/>
                    <a:pt x="29608" y="6269"/>
                  </a:cubicBezTo>
                  <a:cubicBezTo>
                    <a:pt x="29459" y="6053"/>
                    <a:pt x="29293" y="5821"/>
                    <a:pt x="29102" y="5581"/>
                  </a:cubicBezTo>
                  <a:cubicBezTo>
                    <a:pt x="29011" y="5465"/>
                    <a:pt x="28911" y="5349"/>
                    <a:pt x="28812" y="5224"/>
                  </a:cubicBezTo>
                  <a:cubicBezTo>
                    <a:pt x="28588" y="4967"/>
                    <a:pt x="28348" y="4702"/>
                    <a:pt x="28082" y="4445"/>
                  </a:cubicBezTo>
                  <a:cubicBezTo>
                    <a:pt x="28024" y="4387"/>
                    <a:pt x="27966" y="4329"/>
                    <a:pt x="27908" y="4279"/>
                  </a:cubicBezTo>
                  <a:cubicBezTo>
                    <a:pt x="27842" y="4213"/>
                    <a:pt x="27776" y="4146"/>
                    <a:pt x="27709" y="4088"/>
                  </a:cubicBezTo>
                  <a:cubicBezTo>
                    <a:pt x="27568" y="3956"/>
                    <a:pt x="27427" y="3831"/>
                    <a:pt x="27278" y="3699"/>
                  </a:cubicBezTo>
                  <a:cubicBezTo>
                    <a:pt x="27204" y="3641"/>
                    <a:pt x="27129" y="3574"/>
                    <a:pt x="27046" y="3516"/>
                  </a:cubicBezTo>
                  <a:cubicBezTo>
                    <a:pt x="26971" y="3450"/>
                    <a:pt x="26897" y="3392"/>
                    <a:pt x="26814" y="3326"/>
                  </a:cubicBezTo>
                  <a:cubicBezTo>
                    <a:pt x="26806" y="3317"/>
                    <a:pt x="26797" y="3317"/>
                    <a:pt x="26789" y="3309"/>
                  </a:cubicBezTo>
                  <a:cubicBezTo>
                    <a:pt x="26640" y="3193"/>
                    <a:pt x="26490" y="3085"/>
                    <a:pt x="26333" y="2969"/>
                  </a:cubicBezTo>
                  <a:cubicBezTo>
                    <a:pt x="26325" y="2969"/>
                    <a:pt x="26316" y="2961"/>
                    <a:pt x="26300" y="2953"/>
                  </a:cubicBezTo>
                  <a:cubicBezTo>
                    <a:pt x="26217" y="2886"/>
                    <a:pt x="26126" y="2828"/>
                    <a:pt x="26034" y="2770"/>
                  </a:cubicBezTo>
                  <a:cubicBezTo>
                    <a:pt x="25968" y="2720"/>
                    <a:pt x="25902" y="2679"/>
                    <a:pt x="25827" y="2637"/>
                  </a:cubicBezTo>
                  <a:cubicBezTo>
                    <a:pt x="25753" y="2579"/>
                    <a:pt x="25670" y="2530"/>
                    <a:pt x="25587" y="2480"/>
                  </a:cubicBezTo>
                  <a:cubicBezTo>
                    <a:pt x="25512" y="2438"/>
                    <a:pt x="25429" y="2389"/>
                    <a:pt x="25346" y="2339"/>
                  </a:cubicBezTo>
                  <a:cubicBezTo>
                    <a:pt x="25089" y="2190"/>
                    <a:pt x="24824" y="2040"/>
                    <a:pt x="24550" y="1900"/>
                  </a:cubicBezTo>
                  <a:cubicBezTo>
                    <a:pt x="24476" y="1858"/>
                    <a:pt x="24401" y="1825"/>
                    <a:pt x="24326" y="1792"/>
                  </a:cubicBezTo>
                  <a:cubicBezTo>
                    <a:pt x="24078" y="1667"/>
                    <a:pt x="23829" y="1551"/>
                    <a:pt x="23564" y="1444"/>
                  </a:cubicBezTo>
                  <a:cubicBezTo>
                    <a:pt x="23506" y="1419"/>
                    <a:pt x="23448" y="1394"/>
                    <a:pt x="23390" y="1369"/>
                  </a:cubicBezTo>
                  <a:cubicBezTo>
                    <a:pt x="23315" y="1336"/>
                    <a:pt x="23249" y="1311"/>
                    <a:pt x="23174" y="1278"/>
                  </a:cubicBezTo>
                  <a:cubicBezTo>
                    <a:pt x="23050" y="1236"/>
                    <a:pt x="22925" y="1186"/>
                    <a:pt x="22801" y="1145"/>
                  </a:cubicBezTo>
                  <a:cubicBezTo>
                    <a:pt x="22685" y="1095"/>
                    <a:pt x="22560" y="1054"/>
                    <a:pt x="22444" y="1021"/>
                  </a:cubicBezTo>
                  <a:cubicBezTo>
                    <a:pt x="22420" y="1012"/>
                    <a:pt x="22403" y="1004"/>
                    <a:pt x="22378" y="996"/>
                  </a:cubicBezTo>
                  <a:cubicBezTo>
                    <a:pt x="22287" y="963"/>
                    <a:pt x="22187" y="929"/>
                    <a:pt x="22096" y="905"/>
                  </a:cubicBezTo>
                  <a:cubicBezTo>
                    <a:pt x="21980" y="863"/>
                    <a:pt x="21856" y="830"/>
                    <a:pt x="21740" y="797"/>
                  </a:cubicBezTo>
                  <a:cubicBezTo>
                    <a:pt x="21665" y="772"/>
                    <a:pt x="21582" y="747"/>
                    <a:pt x="21508" y="730"/>
                  </a:cubicBezTo>
                  <a:cubicBezTo>
                    <a:pt x="21483" y="722"/>
                    <a:pt x="21466" y="714"/>
                    <a:pt x="21449" y="714"/>
                  </a:cubicBezTo>
                  <a:cubicBezTo>
                    <a:pt x="21342" y="681"/>
                    <a:pt x="21234" y="656"/>
                    <a:pt x="21126" y="631"/>
                  </a:cubicBezTo>
                  <a:cubicBezTo>
                    <a:pt x="21093" y="623"/>
                    <a:pt x="21068" y="614"/>
                    <a:pt x="21035" y="606"/>
                  </a:cubicBezTo>
                  <a:cubicBezTo>
                    <a:pt x="20927" y="581"/>
                    <a:pt x="20828" y="556"/>
                    <a:pt x="20720" y="531"/>
                  </a:cubicBezTo>
                  <a:cubicBezTo>
                    <a:pt x="20587" y="498"/>
                    <a:pt x="20455" y="465"/>
                    <a:pt x="20322" y="440"/>
                  </a:cubicBezTo>
                  <a:cubicBezTo>
                    <a:pt x="20048" y="382"/>
                    <a:pt x="19766" y="333"/>
                    <a:pt x="19484" y="291"/>
                  </a:cubicBezTo>
                  <a:cubicBezTo>
                    <a:pt x="19377" y="266"/>
                    <a:pt x="19261" y="250"/>
                    <a:pt x="19145" y="233"/>
                  </a:cubicBezTo>
                  <a:cubicBezTo>
                    <a:pt x="19120" y="233"/>
                    <a:pt x="19095" y="225"/>
                    <a:pt x="19062" y="225"/>
                  </a:cubicBezTo>
                  <a:lnTo>
                    <a:pt x="18672" y="3185"/>
                  </a:lnTo>
                  <a:lnTo>
                    <a:pt x="18448" y="142"/>
                  </a:lnTo>
                  <a:lnTo>
                    <a:pt x="18440" y="142"/>
                  </a:lnTo>
                  <a:cubicBezTo>
                    <a:pt x="18291" y="125"/>
                    <a:pt x="18150" y="117"/>
                    <a:pt x="18000" y="100"/>
                  </a:cubicBezTo>
                  <a:cubicBezTo>
                    <a:pt x="17942" y="92"/>
                    <a:pt x="17876" y="92"/>
                    <a:pt x="17818" y="84"/>
                  </a:cubicBezTo>
                  <a:cubicBezTo>
                    <a:pt x="17685" y="75"/>
                    <a:pt x="17561" y="67"/>
                    <a:pt x="17428" y="51"/>
                  </a:cubicBezTo>
                  <a:cubicBezTo>
                    <a:pt x="17321" y="51"/>
                    <a:pt x="17213" y="42"/>
                    <a:pt x="17097" y="34"/>
                  </a:cubicBezTo>
                  <a:cubicBezTo>
                    <a:pt x="17014" y="34"/>
                    <a:pt x="16923" y="26"/>
                    <a:pt x="16831" y="26"/>
                  </a:cubicBezTo>
                  <a:lnTo>
                    <a:pt x="16823" y="26"/>
                  </a:lnTo>
                  <a:cubicBezTo>
                    <a:pt x="16674" y="17"/>
                    <a:pt x="16508" y="9"/>
                    <a:pt x="16350" y="9"/>
                  </a:cubicBezTo>
                  <a:cubicBezTo>
                    <a:pt x="16168" y="1"/>
                    <a:pt x="15986" y="1"/>
                    <a:pt x="157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4" name="Google Shape;534;p39"/>
            <p:cNvGrpSpPr/>
            <p:nvPr/>
          </p:nvGrpSpPr>
          <p:grpSpPr>
            <a:xfrm>
              <a:off x="179490" y="2607140"/>
              <a:ext cx="2497924" cy="2535103"/>
              <a:chOff x="875925" y="2025788"/>
              <a:chExt cx="2030008" cy="2060222"/>
            </a:xfrm>
          </p:grpSpPr>
          <p:sp>
            <p:nvSpPr>
              <p:cNvPr id="535" name="Google Shape;535;p39"/>
              <p:cNvSpPr/>
              <p:nvPr/>
            </p:nvSpPr>
            <p:spPr>
              <a:xfrm flipH="1">
                <a:off x="875925" y="2164205"/>
                <a:ext cx="2030008" cy="540682"/>
              </a:xfrm>
              <a:custGeom>
                <a:avLst/>
                <a:gdLst/>
                <a:ahLst/>
                <a:cxnLst/>
                <a:rect l="l" t="t" r="r" b="b"/>
                <a:pathLst>
                  <a:path w="30637" h="8160" extrusionOk="0">
                    <a:moveTo>
                      <a:pt x="15795" y="1"/>
                    </a:moveTo>
                    <a:cubicBezTo>
                      <a:pt x="15621" y="1"/>
                      <a:pt x="15438" y="1"/>
                      <a:pt x="15264" y="9"/>
                    </a:cubicBezTo>
                    <a:cubicBezTo>
                      <a:pt x="15107" y="9"/>
                      <a:pt x="14949" y="17"/>
                      <a:pt x="14792" y="26"/>
                    </a:cubicBezTo>
                    <a:cubicBezTo>
                      <a:pt x="14651" y="26"/>
                      <a:pt x="14502" y="34"/>
                      <a:pt x="14352" y="51"/>
                    </a:cubicBezTo>
                    <a:lnTo>
                      <a:pt x="14402" y="3127"/>
                    </a:lnTo>
                    <a:lnTo>
                      <a:pt x="13706" y="100"/>
                    </a:lnTo>
                    <a:cubicBezTo>
                      <a:pt x="13391" y="125"/>
                      <a:pt x="13084" y="158"/>
                      <a:pt x="12785" y="208"/>
                    </a:cubicBezTo>
                    <a:cubicBezTo>
                      <a:pt x="12686" y="216"/>
                      <a:pt x="12595" y="233"/>
                      <a:pt x="12503" y="250"/>
                    </a:cubicBezTo>
                    <a:cubicBezTo>
                      <a:pt x="12412" y="258"/>
                      <a:pt x="12321" y="274"/>
                      <a:pt x="12238" y="291"/>
                    </a:cubicBezTo>
                    <a:cubicBezTo>
                      <a:pt x="12105" y="308"/>
                      <a:pt x="11981" y="333"/>
                      <a:pt x="11857" y="357"/>
                    </a:cubicBezTo>
                    <a:cubicBezTo>
                      <a:pt x="11757" y="374"/>
                      <a:pt x="11658" y="391"/>
                      <a:pt x="11558" y="415"/>
                    </a:cubicBezTo>
                    <a:cubicBezTo>
                      <a:pt x="11484" y="424"/>
                      <a:pt x="11409" y="440"/>
                      <a:pt x="11334" y="457"/>
                    </a:cubicBezTo>
                    <a:cubicBezTo>
                      <a:pt x="11309" y="465"/>
                      <a:pt x="11276" y="473"/>
                      <a:pt x="11251" y="473"/>
                    </a:cubicBezTo>
                    <a:cubicBezTo>
                      <a:pt x="11119" y="507"/>
                      <a:pt x="10986" y="540"/>
                      <a:pt x="10853" y="565"/>
                    </a:cubicBezTo>
                    <a:cubicBezTo>
                      <a:pt x="10704" y="606"/>
                      <a:pt x="10563" y="639"/>
                      <a:pt x="10414" y="681"/>
                    </a:cubicBezTo>
                    <a:cubicBezTo>
                      <a:pt x="10273" y="714"/>
                      <a:pt x="10132" y="755"/>
                      <a:pt x="9991" y="797"/>
                    </a:cubicBezTo>
                    <a:lnTo>
                      <a:pt x="10920" y="4503"/>
                    </a:lnTo>
                    <a:lnTo>
                      <a:pt x="10920" y="4503"/>
                    </a:lnTo>
                    <a:lnTo>
                      <a:pt x="9112" y="1070"/>
                    </a:lnTo>
                    <a:cubicBezTo>
                      <a:pt x="9046" y="1095"/>
                      <a:pt x="8980" y="1120"/>
                      <a:pt x="8905" y="1145"/>
                    </a:cubicBezTo>
                    <a:cubicBezTo>
                      <a:pt x="8781" y="1186"/>
                      <a:pt x="8656" y="1236"/>
                      <a:pt x="8540" y="1278"/>
                    </a:cubicBezTo>
                    <a:cubicBezTo>
                      <a:pt x="8474" y="1303"/>
                      <a:pt x="8416" y="1327"/>
                      <a:pt x="8350" y="1352"/>
                    </a:cubicBezTo>
                    <a:cubicBezTo>
                      <a:pt x="8200" y="1410"/>
                      <a:pt x="8051" y="1477"/>
                      <a:pt x="7902" y="1535"/>
                    </a:cubicBezTo>
                    <a:cubicBezTo>
                      <a:pt x="7819" y="1576"/>
                      <a:pt x="7728" y="1609"/>
                      <a:pt x="7645" y="1651"/>
                    </a:cubicBezTo>
                    <a:cubicBezTo>
                      <a:pt x="7056" y="1908"/>
                      <a:pt x="6501" y="2190"/>
                      <a:pt x="5978" y="2488"/>
                    </a:cubicBezTo>
                    <a:cubicBezTo>
                      <a:pt x="5904" y="2530"/>
                      <a:pt x="5829" y="2579"/>
                      <a:pt x="5754" y="2621"/>
                    </a:cubicBezTo>
                    <a:cubicBezTo>
                      <a:pt x="5605" y="2704"/>
                      <a:pt x="5464" y="2795"/>
                      <a:pt x="5323" y="2886"/>
                    </a:cubicBezTo>
                    <a:cubicBezTo>
                      <a:pt x="5274" y="2919"/>
                      <a:pt x="5224" y="2953"/>
                      <a:pt x="5174" y="2977"/>
                    </a:cubicBezTo>
                    <a:cubicBezTo>
                      <a:pt x="5091" y="3027"/>
                      <a:pt x="5008" y="3085"/>
                      <a:pt x="4934" y="3135"/>
                    </a:cubicBezTo>
                    <a:lnTo>
                      <a:pt x="4817" y="3210"/>
                    </a:lnTo>
                    <a:lnTo>
                      <a:pt x="7180" y="6087"/>
                    </a:lnTo>
                    <a:lnTo>
                      <a:pt x="7180" y="6087"/>
                    </a:lnTo>
                    <a:lnTo>
                      <a:pt x="4096" y="3732"/>
                    </a:lnTo>
                    <a:cubicBezTo>
                      <a:pt x="4005" y="3798"/>
                      <a:pt x="3922" y="3865"/>
                      <a:pt x="3831" y="3931"/>
                    </a:cubicBezTo>
                    <a:cubicBezTo>
                      <a:pt x="3682" y="4047"/>
                      <a:pt x="3541" y="4163"/>
                      <a:pt x="3408" y="4279"/>
                    </a:cubicBezTo>
                    <a:cubicBezTo>
                      <a:pt x="3333" y="4337"/>
                      <a:pt x="3259" y="4403"/>
                      <a:pt x="3184" y="4470"/>
                    </a:cubicBezTo>
                    <a:cubicBezTo>
                      <a:pt x="3110" y="4528"/>
                      <a:pt x="3035" y="4594"/>
                      <a:pt x="2969" y="4660"/>
                    </a:cubicBezTo>
                    <a:cubicBezTo>
                      <a:pt x="2894" y="4727"/>
                      <a:pt x="2819" y="4793"/>
                      <a:pt x="2745" y="4851"/>
                    </a:cubicBezTo>
                    <a:cubicBezTo>
                      <a:pt x="2687" y="4918"/>
                      <a:pt x="2620" y="4976"/>
                      <a:pt x="2554" y="5034"/>
                    </a:cubicBezTo>
                    <a:cubicBezTo>
                      <a:pt x="2496" y="5092"/>
                      <a:pt x="2430" y="5158"/>
                      <a:pt x="2363" y="5216"/>
                    </a:cubicBezTo>
                    <a:cubicBezTo>
                      <a:pt x="2305" y="5274"/>
                      <a:pt x="2239" y="5340"/>
                      <a:pt x="2181" y="5398"/>
                    </a:cubicBezTo>
                    <a:cubicBezTo>
                      <a:pt x="2123" y="5465"/>
                      <a:pt x="2065" y="5523"/>
                      <a:pt x="2007" y="5581"/>
                    </a:cubicBezTo>
                    <a:cubicBezTo>
                      <a:pt x="1659" y="5937"/>
                      <a:pt x="1360" y="6277"/>
                      <a:pt x="1103" y="6592"/>
                    </a:cubicBezTo>
                    <a:cubicBezTo>
                      <a:pt x="979" y="6742"/>
                      <a:pt x="863" y="6891"/>
                      <a:pt x="763" y="7032"/>
                    </a:cubicBezTo>
                    <a:cubicBezTo>
                      <a:pt x="514" y="7355"/>
                      <a:pt x="332" y="7629"/>
                      <a:pt x="199" y="7828"/>
                    </a:cubicBezTo>
                    <a:cubicBezTo>
                      <a:pt x="183" y="7844"/>
                      <a:pt x="174" y="7869"/>
                      <a:pt x="158" y="7894"/>
                    </a:cubicBezTo>
                    <a:cubicBezTo>
                      <a:pt x="50" y="8068"/>
                      <a:pt x="0" y="8159"/>
                      <a:pt x="0" y="8159"/>
                    </a:cubicBezTo>
                    <a:lnTo>
                      <a:pt x="30636" y="8159"/>
                    </a:lnTo>
                    <a:cubicBezTo>
                      <a:pt x="30636" y="8159"/>
                      <a:pt x="30479" y="7712"/>
                      <a:pt x="30089" y="7032"/>
                    </a:cubicBezTo>
                    <a:cubicBezTo>
                      <a:pt x="30031" y="6932"/>
                      <a:pt x="29973" y="6841"/>
                      <a:pt x="29915" y="6742"/>
                    </a:cubicBezTo>
                    <a:cubicBezTo>
                      <a:pt x="29915" y="6733"/>
                      <a:pt x="29906" y="6725"/>
                      <a:pt x="29906" y="6725"/>
                    </a:cubicBezTo>
                    <a:cubicBezTo>
                      <a:pt x="29857" y="6642"/>
                      <a:pt x="29799" y="6559"/>
                      <a:pt x="29741" y="6468"/>
                    </a:cubicBezTo>
                    <a:lnTo>
                      <a:pt x="29691" y="6393"/>
                    </a:lnTo>
                    <a:cubicBezTo>
                      <a:pt x="29666" y="6352"/>
                      <a:pt x="29641" y="6310"/>
                      <a:pt x="29608" y="6269"/>
                    </a:cubicBezTo>
                    <a:cubicBezTo>
                      <a:pt x="29459" y="6053"/>
                      <a:pt x="29293" y="5821"/>
                      <a:pt x="29102" y="5581"/>
                    </a:cubicBezTo>
                    <a:cubicBezTo>
                      <a:pt x="29011" y="5465"/>
                      <a:pt x="28911" y="5349"/>
                      <a:pt x="28812" y="5224"/>
                    </a:cubicBezTo>
                    <a:cubicBezTo>
                      <a:pt x="28588" y="4967"/>
                      <a:pt x="28348" y="4702"/>
                      <a:pt x="28082" y="4445"/>
                    </a:cubicBezTo>
                    <a:cubicBezTo>
                      <a:pt x="28024" y="4387"/>
                      <a:pt x="27966" y="4329"/>
                      <a:pt x="27908" y="4279"/>
                    </a:cubicBezTo>
                    <a:cubicBezTo>
                      <a:pt x="27842" y="4213"/>
                      <a:pt x="27776" y="4146"/>
                      <a:pt x="27709" y="4088"/>
                    </a:cubicBezTo>
                    <a:cubicBezTo>
                      <a:pt x="27568" y="3956"/>
                      <a:pt x="27427" y="3831"/>
                      <a:pt x="27278" y="3699"/>
                    </a:cubicBezTo>
                    <a:cubicBezTo>
                      <a:pt x="27204" y="3641"/>
                      <a:pt x="27129" y="3574"/>
                      <a:pt x="27046" y="3516"/>
                    </a:cubicBezTo>
                    <a:cubicBezTo>
                      <a:pt x="26971" y="3450"/>
                      <a:pt x="26897" y="3392"/>
                      <a:pt x="26814" y="3326"/>
                    </a:cubicBezTo>
                    <a:cubicBezTo>
                      <a:pt x="26806" y="3317"/>
                      <a:pt x="26797" y="3317"/>
                      <a:pt x="26789" y="3309"/>
                    </a:cubicBezTo>
                    <a:cubicBezTo>
                      <a:pt x="26640" y="3193"/>
                      <a:pt x="26490" y="3085"/>
                      <a:pt x="26333" y="2969"/>
                    </a:cubicBezTo>
                    <a:cubicBezTo>
                      <a:pt x="26325" y="2969"/>
                      <a:pt x="26316" y="2961"/>
                      <a:pt x="26300" y="2953"/>
                    </a:cubicBezTo>
                    <a:cubicBezTo>
                      <a:pt x="26217" y="2886"/>
                      <a:pt x="26126" y="2828"/>
                      <a:pt x="26034" y="2770"/>
                    </a:cubicBezTo>
                    <a:cubicBezTo>
                      <a:pt x="25968" y="2720"/>
                      <a:pt x="25902" y="2679"/>
                      <a:pt x="25827" y="2637"/>
                    </a:cubicBezTo>
                    <a:cubicBezTo>
                      <a:pt x="25753" y="2579"/>
                      <a:pt x="25670" y="2530"/>
                      <a:pt x="25587" y="2480"/>
                    </a:cubicBezTo>
                    <a:cubicBezTo>
                      <a:pt x="25512" y="2438"/>
                      <a:pt x="25429" y="2389"/>
                      <a:pt x="25346" y="2339"/>
                    </a:cubicBezTo>
                    <a:cubicBezTo>
                      <a:pt x="25089" y="2190"/>
                      <a:pt x="24824" y="2040"/>
                      <a:pt x="24550" y="1900"/>
                    </a:cubicBezTo>
                    <a:cubicBezTo>
                      <a:pt x="24476" y="1858"/>
                      <a:pt x="24401" y="1825"/>
                      <a:pt x="24326" y="1792"/>
                    </a:cubicBezTo>
                    <a:cubicBezTo>
                      <a:pt x="24078" y="1667"/>
                      <a:pt x="23829" y="1551"/>
                      <a:pt x="23564" y="1444"/>
                    </a:cubicBezTo>
                    <a:cubicBezTo>
                      <a:pt x="23506" y="1419"/>
                      <a:pt x="23448" y="1394"/>
                      <a:pt x="23390" y="1369"/>
                    </a:cubicBezTo>
                    <a:cubicBezTo>
                      <a:pt x="23315" y="1336"/>
                      <a:pt x="23249" y="1311"/>
                      <a:pt x="23174" y="1278"/>
                    </a:cubicBezTo>
                    <a:cubicBezTo>
                      <a:pt x="23050" y="1236"/>
                      <a:pt x="22925" y="1186"/>
                      <a:pt x="22801" y="1145"/>
                    </a:cubicBezTo>
                    <a:cubicBezTo>
                      <a:pt x="22685" y="1095"/>
                      <a:pt x="22560" y="1054"/>
                      <a:pt x="22444" y="1021"/>
                    </a:cubicBezTo>
                    <a:cubicBezTo>
                      <a:pt x="22420" y="1012"/>
                      <a:pt x="22403" y="1004"/>
                      <a:pt x="22378" y="996"/>
                    </a:cubicBezTo>
                    <a:cubicBezTo>
                      <a:pt x="22287" y="963"/>
                      <a:pt x="22187" y="929"/>
                      <a:pt x="22096" y="905"/>
                    </a:cubicBezTo>
                    <a:cubicBezTo>
                      <a:pt x="21980" y="863"/>
                      <a:pt x="21856" y="830"/>
                      <a:pt x="21740" y="797"/>
                    </a:cubicBezTo>
                    <a:cubicBezTo>
                      <a:pt x="21665" y="772"/>
                      <a:pt x="21582" y="747"/>
                      <a:pt x="21508" y="730"/>
                    </a:cubicBezTo>
                    <a:cubicBezTo>
                      <a:pt x="21483" y="722"/>
                      <a:pt x="21466" y="714"/>
                      <a:pt x="21449" y="714"/>
                    </a:cubicBezTo>
                    <a:cubicBezTo>
                      <a:pt x="21342" y="681"/>
                      <a:pt x="21234" y="656"/>
                      <a:pt x="21126" y="631"/>
                    </a:cubicBezTo>
                    <a:cubicBezTo>
                      <a:pt x="21093" y="623"/>
                      <a:pt x="21068" y="614"/>
                      <a:pt x="21035" y="606"/>
                    </a:cubicBezTo>
                    <a:cubicBezTo>
                      <a:pt x="20927" y="581"/>
                      <a:pt x="20828" y="556"/>
                      <a:pt x="20720" y="531"/>
                    </a:cubicBezTo>
                    <a:cubicBezTo>
                      <a:pt x="20587" y="498"/>
                      <a:pt x="20455" y="465"/>
                      <a:pt x="20322" y="440"/>
                    </a:cubicBezTo>
                    <a:cubicBezTo>
                      <a:pt x="20048" y="382"/>
                      <a:pt x="19766" y="333"/>
                      <a:pt x="19484" y="291"/>
                    </a:cubicBezTo>
                    <a:cubicBezTo>
                      <a:pt x="19377" y="266"/>
                      <a:pt x="19261" y="250"/>
                      <a:pt x="19145" y="233"/>
                    </a:cubicBezTo>
                    <a:cubicBezTo>
                      <a:pt x="19120" y="233"/>
                      <a:pt x="19095" y="225"/>
                      <a:pt x="19062" y="225"/>
                    </a:cubicBezTo>
                    <a:lnTo>
                      <a:pt x="18672" y="3185"/>
                    </a:lnTo>
                    <a:lnTo>
                      <a:pt x="18448" y="142"/>
                    </a:lnTo>
                    <a:lnTo>
                      <a:pt x="18440" y="142"/>
                    </a:lnTo>
                    <a:cubicBezTo>
                      <a:pt x="18291" y="125"/>
                      <a:pt x="18150" y="117"/>
                      <a:pt x="18000" y="100"/>
                    </a:cubicBezTo>
                    <a:cubicBezTo>
                      <a:pt x="17942" y="92"/>
                      <a:pt x="17876" y="92"/>
                      <a:pt x="17818" y="84"/>
                    </a:cubicBezTo>
                    <a:cubicBezTo>
                      <a:pt x="17685" y="75"/>
                      <a:pt x="17561" y="67"/>
                      <a:pt x="17428" y="51"/>
                    </a:cubicBezTo>
                    <a:cubicBezTo>
                      <a:pt x="17321" y="51"/>
                      <a:pt x="17213" y="42"/>
                      <a:pt x="17097" y="34"/>
                    </a:cubicBezTo>
                    <a:cubicBezTo>
                      <a:pt x="17014" y="34"/>
                      <a:pt x="16923" y="26"/>
                      <a:pt x="16831" y="26"/>
                    </a:cubicBezTo>
                    <a:lnTo>
                      <a:pt x="16823" y="26"/>
                    </a:lnTo>
                    <a:cubicBezTo>
                      <a:pt x="16674" y="17"/>
                      <a:pt x="16508" y="9"/>
                      <a:pt x="16350" y="9"/>
                    </a:cubicBezTo>
                    <a:cubicBezTo>
                      <a:pt x="16168" y="1"/>
                      <a:pt x="15986" y="1"/>
                      <a:pt x="157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9"/>
              <p:cNvSpPr/>
              <p:nvPr/>
            </p:nvSpPr>
            <p:spPr>
              <a:xfrm flipH="1">
                <a:off x="904677" y="2025788"/>
                <a:ext cx="863169" cy="2060222"/>
              </a:xfrm>
              <a:custGeom>
                <a:avLst/>
                <a:gdLst/>
                <a:ahLst/>
                <a:cxnLst/>
                <a:rect l="l" t="t" r="r" b="b"/>
                <a:pathLst>
                  <a:path w="13027" h="31093" extrusionOk="0">
                    <a:moveTo>
                      <a:pt x="3127" y="1"/>
                    </a:moveTo>
                    <a:lnTo>
                      <a:pt x="4743" y="3665"/>
                    </a:lnTo>
                    <a:lnTo>
                      <a:pt x="4843" y="3914"/>
                    </a:lnTo>
                    <a:lnTo>
                      <a:pt x="6277" y="7156"/>
                    </a:lnTo>
                    <a:lnTo>
                      <a:pt x="7645" y="10248"/>
                    </a:lnTo>
                    <a:lnTo>
                      <a:pt x="7828" y="10663"/>
                    </a:lnTo>
                    <a:lnTo>
                      <a:pt x="7828" y="10663"/>
                    </a:lnTo>
                    <a:lnTo>
                      <a:pt x="7164" y="10248"/>
                    </a:lnTo>
                    <a:lnTo>
                      <a:pt x="4461" y="8557"/>
                    </a:lnTo>
                    <a:lnTo>
                      <a:pt x="631" y="6161"/>
                    </a:lnTo>
                    <a:lnTo>
                      <a:pt x="1" y="6202"/>
                    </a:lnTo>
                    <a:lnTo>
                      <a:pt x="3972" y="8996"/>
                    </a:lnTo>
                    <a:lnTo>
                      <a:pt x="5755" y="10248"/>
                    </a:lnTo>
                    <a:lnTo>
                      <a:pt x="8458" y="12147"/>
                    </a:lnTo>
                    <a:lnTo>
                      <a:pt x="8491" y="12172"/>
                    </a:lnTo>
                    <a:lnTo>
                      <a:pt x="11782" y="19642"/>
                    </a:lnTo>
                    <a:lnTo>
                      <a:pt x="4437" y="31092"/>
                    </a:lnTo>
                    <a:lnTo>
                      <a:pt x="8939" y="31092"/>
                    </a:lnTo>
                    <a:lnTo>
                      <a:pt x="13026" y="19808"/>
                    </a:lnTo>
                    <a:lnTo>
                      <a:pt x="11293" y="16110"/>
                    </a:lnTo>
                    <a:lnTo>
                      <a:pt x="11915" y="12147"/>
                    </a:lnTo>
                    <a:lnTo>
                      <a:pt x="12197" y="10323"/>
                    </a:lnTo>
                    <a:lnTo>
                      <a:pt x="11865" y="10033"/>
                    </a:lnTo>
                    <a:lnTo>
                      <a:pt x="11144" y="12147"/>
                    </a:lnTo>
                    <a:lnTo>
                      <a:pt x="10423" y="14245"/>
                    </a:lnTo>
                    <a:lnTo>
                      <a:pt x="9444" y="12147"/>
                    </a:lnTo>
                    <a:lnTo>
                      <a:pt x="8549" y="10248"/>
                    </a:lnTo>
                    <a:lnTo>
                      <a:pt x="6907" y="6749"/>
                    </a:lnTo>
                    <a:lnTo>
                      <a:pt x="5970" y="4735"/>
                    </a:lnTo>
                    <a:lnTo>
                      <a:pt x="6028" y="4561"/>
                    </a:lnTo>
                    <a:lnTo>
                      <a:pt x="6319" y="3665"/>
                    </a:lnTo>
                    <a:lnTo>
                      <a:pt x="7247" y="788"/>
                    </a:lnTo>
                    <a:lnTo>
                      <a:pt x="6999" y="589"/>
                    </a:lnTo>
                    <a:lnTo>
                      <a:pt x="5431" y="3599"/>
                    </a:lnTo>
                    <a:lnTo>
                      <a:pt x="3790" y="83"/>
                    </a:lnTo>
                    <a:lnTo>
                      <a:pt x="3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37" name="Google Shape;537;p39"/>
          <p:cNvSpPr/>
          <p:nvPr/>
        </p:nvSpPr>
        <p:spPr>
          <a:xfrm>
            <a:off x="3609011" y="3646433"/>
            <a:ext cx="66" cy="596"/>
          </a:xfrm>
          <a:custGeom>
            <a:avLst/>
            <a:gdLst/>
            <a:ahLst/>
            <a:cxnLst/>
            <a:rect l="l" t="t" r="r" b="b"/>
            <a:pathLst>
              <a:path w="1" h="9" extrusionOk="0">
                <a:moveTo>
                  <a:pt x="1" y="0"/>
                </a:moveTo>
                <a:cubicBezTo>
                  <a:pt x="1" y="0"/>
                  <a:pt x="1" y="0"/>
                  <a:pt x="1" y="9"/>
                </a:cubicBezTo>
                <a:lnTo>
                  <a:pt x="1" y="9"/>
                </a:lnTo>
                <a:close/>
              </a:path>
            </a:pathLst>
          </a:custGeom>
          <a:solidFill>
            <a:srgbClr val="5E5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8" name="Google Shape;538;p39"/>
          <p:cNvGrpSpPr/>
          <p:nvPr/>
        </p:nvGrpSpPr>
        <p:grpSpPr>
          <a:xfrm>
            <a:off x="-107377" y="540413"/>
            <a:ext cx="2330241" cy="978521"/>
            <a:chOff x="-215800" y="539500"/>
            <a:chExt cx="2094787" cy="879649"/>
          </a:xfrm>
        </p:grpSpPr>
        <p:sp>
          <p:nvSpPr>
            <p:cNvPr id="539" name="Google Shape;539;p39"/>
            <p:cNvSpPr/>
            <p:nvPr/>
          </p:nvSpPr>
          <p:spPr>
            <a:xfrm>
              <a:off x="999438" y="539500"/>
              <a:ext cx="879549" cy="879649"/>
            </a:xfrm>
            <a:custGeom>
              <a:avLst/>
              <a:gdLst/>
              <a:ahLst/>
              <a:cxnLst/>
              <a:rect l="l" t="t" r="r" b="b"/>
              <a:pathLst>
                <a:path w="8814" h="8815" extrusionOk="0">
                  <a:moveTo>
                    <a:pt x="4411" y="1"/>
                  </a:moveTo>
                  <a:cubicBezTo>
                    <a:pt x="1974" y="1"/>
                    <a:pt x="0" y="1974"/>
                    <a:pt x="0" y="4403"/>
                  </a:cubicBezTo>
                  <a:cubicBezTo>
                    <a:pt x="0" y="6841"/>
                    <a:pt x="1974" y="8814"/>
                    <a:pt x="4411" y="8814"/>
                  </a:cubicBezTo>
                  <a:cubicBezTo>
                    <a:pt x="6841" y="8814"/>
                    <a:pt x="8814" y="6841"/>
                    <a:pt x="8814" y="4403"/>
                  </a:cubicBezTo>
                  <a:cubicBezTo>
                    <a:pt x="8814" y="1974"/>
                    <a:pt x="6841" y="1"/>
                    <a:pt x="4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9"/>
            <p:cNvSpPr/>
            <p:nvPr/>
          </p:nvSpPr>
          <p:spPr>
            <a:xfrm>
              <a:off x="-215800" y="845375"/>
              <a:ext cx="1663558" cy="267898"/>
            </a:xfrm>
            <a:custGeom>
              <a:avLst/>
              <a:gdLst/>
              <a:ahLst/>
              <a:cxnLst/>
              <a:rect l="l" t="t" r="r" b="b"/>
              <a:pathLst>
                <a:path w="10929" h="1760" extrusionOk="0">
                  <a:moveTo>
                    <a:pt x="7692" y="0"/>
                  </a:moveTo>
                  <a:cubicBezTo>
                    <a:pt x="6853" y="0"/>
                    <a:pt x="6018" y="243"/>
                    <a:pt x="5282" y="657"/>
                  </a:cubicBezTo>
                  <a:cubicBezTo>
                    <a:pt x="4691" y="992"/>
                    <a:pt x="4056" y="1443"/>
                    <a:pt x="3427" y="1443"/>
                  </a:cubicBezTo>
                  <a:cubicBezTo>
                    <a:pt x="3279" y="1443"/>
                    <a:pt x="3132" y="1418"/>
                    <a:pt x="2986" y="1361"/>
                  </a:cubicBezTo>
                  <a:cubicBezTo>
                    <a:pt x="2720" y="1262"/>
                    <a:pt x="2505" y="1071"/>
                    <a:pt x="2264" y="914"/>
                  </a:cubicBezTo>
                  <a:cubicBezTo>
                    <a:pt x="1836" y="630"/>
                    <a:pt x="1326" y="491"/>
                    <a:pt x="813" y="491"/>
                  </a:cubicBezTo>
                  <a:cubicBezTo>
                    <a:pt x="711" y="491"/>
                    <a:pt x="608" y="496"/>
                    <a:pt x="507" y="507"/>
                  </a:cubicBezTo>
                  <a:cubicBezTo>
                    <a:pt x="324" y="914"/>
                    <a:pt x="158" y="1336"/>
                    <a:pt x="1" y="1759"/>
                  </a:cubicBezTo>
                  <a:lnTo>
                    <a:pt x="10862" y="1759"/>
                  </a:lnTo>
                  <a:cubicBezTo>
                    <a:pt x="10879" y="1759"/>
                    <a:pt x="10904" y="1751"/>
                    <a:pt x="10928" y="1751"/>
                  </a:cubicBezTo>
                  <a:cubicBezTo>
                    <a:pt x="10390" y="831"/>
                    <a:pt x="9395" y="217"/>
                    <a:pt x="8350" y="51"/>
                  </a:cubicBezTo>
                  <a:cubicBezTo>
                    <a:pt x="8132" y="17"/>
                    <a:pt x="7912" y="0"/>
                    <a:pt x="76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2" name="Google Shape;542;p39"/>
          <p:cNvGrpSpPr/>
          <p:nvPr/>
        </p:nvGrpSpPr>
        <p:grpSpPr>
          <a:xfrm flipH="1">
            <a:off x="891394" y="3864445"/>
            <a:ext cx="1536180" cy="600789"/>
            <a:chOff x="1730396" y="2775605"/>
            <a:chExt cx="1978593" cy="773814"/>
          </a:xfrm>
        </p:grpSpPr>
        <p:sp>
          <p:nvSpPr>
            <p:cNvPr id="543" name="Google Shape;543;p39"/>
            <p:cNvSpPr/>
            <p:nvPr/>
          </p:nvSpPr>
          <p:spPr>
            <a:xfrm>
              <a:off x="2419139" y="3017362"/>
              <a:ext cx="105018" cy="180717"/>
            </a:xfrm>
            <a:custGeom>
              <a:avLst/>
              <a:gdLst/>
              <a:ahLst/>
              <a:cxnLst/>
              <a:rect l="l" t="t" r="r" b="b"/>
              <a:pathLst>
                <a:path w="1311" h="2256" extrusionOk="0">
                  <a:moveTo>
                    <a:pt x="912" y="1"/>
                  </a:moveTo>
                  <a:cubicBezTo>
                    <a:pt x="746" y="1"/>
                    <a:pt x="605" y="100"/>
                    <a:pt x="564" y="258"/>
                  </a:cubicBezTo>
                  <a:lnTo>
                    <a:pt x="0" y="2231"/>
                  </a:lnTo>
                  <a:lnTo>
                    <a:pt x="904" y="2256"/>
                  </a:lnTo>
                  <a:lnTo>
                    <a:pt x="1269" y="432"/>
                  </a:lnTo>
                  <a:cubicBezTo>
                    <a:pt x="1310" y="208"/>
                    <a:pt x="1136" y="1"/>
                    <a:pt x="9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9"/>
            <p:cNvSpPr/>
            <p:nvPr/>
          </p:nvSpPr>
          <p:spPr>
            <a:xfrm>
              <a:off x="2869409" y="3017362"/>
              <a:ext cx="105658" cy="180717"/>
            </a:xfrm>
            <a:custGeom>
              <a:avLst/>
              <a:gdLst/>
              <a:ahLst/>
              <a:cxnLst/>
              <a:rect l="l" t="t" r="r" b="b"/>
              <a:pathLst>
                <a:path w="1319" h="2256" extrusionOk="0">
                  <a:moveTo>
                    <a:pt x="912" y="1"/>
                  </a:moveTo>
                  <a:cubicBezTo>
                    <a:pt x="755" y="1"/>
                    <a:pt x="614" y="100"/>
                    <a:pt x="573" y="258"/>
                  </a:cubicBezTo>
                  <a:lnTo>
                    <a:pt x="0" y="2231"/>
                  </a:lnTo>
                  <a:lnTo>
                    <a:pt x="904" y="2256"/>
                  </a:lnTo>
                  <a:lnTo>
                    <a:pt x="1269" y="432"/>
                  </a:lnTo>
                  <a:cubicBezTo>
                    <a:pt x="1319" y="208"/>
                    <a:pt x="1145" y="1"/>
                    <a:pt x="9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9"/>
            <p:cNvSpPr/>
            <p:nvPr/>
          </p:nvSpPr>
          <p:spPr>
            <a:xfrm>
              <a:off x="3289800" y="3017362"/>
              <a:ext cx="105018" cy="180717"/>
            </a:xfrm>
            <a:custGeom>
              <a:avLst/>
              <a:gdLst/>
              <a:ahLst/>
              <a:cxnLst/>
              <a:rect l="l" t="t" r="r" b="b"/>
              <a:pathLst>
                <a:path w="1311" h="2256" extrusionOk="0">
                  <a:moveTo>
                    <a:pt x="913" y="1"/>
                  </a:moveTo>
                  <a:cubicBezTo>
                    <a:pt x="755" y="1"/>
                    <a:pt x="614" y="100"/>
                    <a:pt x="564" y="258"/>
                  </a:cubicBezTo>
                  <a:lnTo>
                    <a:pt x="1" y="2231"/>
                  </a:lnTo>
                  <a:lnTo>
                    <a:pt x="904" y="2256"/>
                  </a:lnTo>
                  <a:lnTo>
                    <a:pt x="1269" y="432"/>
                  </a:lnTo>
                  <a:cubicBezTo>
                    <a:pt x="1311" y="208"/>
                    <a:pt x="1145" y="1"/>
                    <a:pt x="9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9"/>
            <p:cNvSpPr/>
            <p:nvPr/>
          </p:nvSpPr>
          <p:spPr>
            <a:xfrm>
              <a:off x="2589762" y="2822787"/>
              <a:ext cx="80" cy="466291"/>
            </a:xfrm>
            <a:custGeom>
              <a:avLst/>
              <a:gdLst/>
              <a:ahLst/>
              <a:cxnLst/>
              <a:rect l="l" t="t" r="r" b="b"/>
              <a:pathLst>
                <a:path w="1" h="5821" fill="none" extrusionOk="0">
                  <a:moveTo>
                    <a:pt x="1" y="0"/>
                  </a:moveTo>
                  <a:lnTo>
                    <a:pt x="1" y="5821"/>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9"/>
            <p:cNvSpPr/>
            <p:nvPr/>
          </p:nvSpPr>
          <p:spPr>
            <a:xfrm>
              <a:off x="3012236" y="2813494"/>
              <a:ext cx="0" cy="418469"/>
            </a:xfrm>
            <a:custGeom>
              <a:avLst/>
              <a:gdLst/>
              <a:ahLst/>
              <a:cxnLst/>
              <a:rect l="l" t="t" r="r" b="b"/>
              <a:pathLst>
                <a:path h="5224" fill="none" extrusionOk="0">
                  <a:moveTo>
                    <a:pt x="0" y="0"/>
                  </a:moveTo>
                  <a:lnTo>
                    <a:pt x="0" y="5224"/>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9"/>
            <p:cNvSpPr/>
            <p:nvPr/>
          </p:nvSpPr>
          <p:spPr>
            <a:xfrm>
              <a:off x="3428622" y="2815497"/>
              <a:ext cx="80" cy="435691"/>
            </a:xfrm>
            <a:custGeom>
              <a:avLst/>
              <a:gdLst/>
              <a:ahLst/>
              <a:cxnLst/>
              <a:rect l="l" t="t" r="r" b="b"/>
              <a:pathLst>
                <a:path w="1" h="5439" fill="none" extrusionOk="0">
                  <a:moveTo>
                    <a:pt x="1" y="0"/>
                  </a:moveTo>
                  <a:lnTo>
                    <a:pt x="1" y="5439"/>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9"/>
            <p:cNvSpPr/>
            <p:nvPr/>
          </p:nvSpPr>
          <p:spPr>
            <a:xfrm>
              <a:off x="2137490" y="2950314"/>
              <a:ext cx="154202" cy="261062"/>
            </a:xfrm>
            <a:custGeom>
              <a:avLst/>
              <a:gdLst/>
              <a:ahLst/>
              <a:cxnLst/>
              <a:rect l="l" t="t" r="r" b="b"/>
              <a:pathLst>
                <a:path w="1925" h="3259" extrusionOk="0">
                  <a:moveTo>
                    <a:pt x="1593" y="0"/>
                  </a:moveTo>
                  <a:lnTo>
                    <a:pt x="1" y="3159"/>
                  </a:lnTo>
                  <a:lnTo>
                    <a:pt x="448" y="3259"/>
                  </a:lnTo>
                  <a:lnTo>
                    <a:pt x="19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9"/>
            <p:cNvSpPr/>
            <p:nvPr/>
          </p:nvSpPr>
          <p:spPr>
            <a:xfrm>
              <a:off x="3585387" y="3053890"/>
              <a:ext cx="123602" cy="279006"/>
            </a:xfrm>
            <a:custGeom>
              <a:avLst/>
              <a:gdLst/>
              <a:ahLst/>
              <a:cxnLst/>
              <a:rect l="l" t="t" r="r" b="b"/>
              <a:pathLst>
                <a:path w="1543" h="3483" extrusionOk="0">
                  <a:moveTo>
                    <a:pt x="1385" y="1"/>
                  </a:moveTo>
                  <a:lnTo>
                    <a:pt x="1327" y="9"/>
                  </a:lnTo>
                  <a:lnTo>
                    <a:pt x="1153" y="42"/>
                  </a:lnTo>
                  <a:lnTo>
                    <a:pt x="0" y="266"/>
                  </a:lnTo>
                  <a:lnTo>
                    <a:pt x="191" y="3483"/>
                  </a:lnTo>
                  <a:lnTo>
                    <a:pt x="1343" y="3441"/>
                  </a:lnTo>
                  <a:lnTo>
                    <a:pt x="1518" y="3433"/>
                  </a:lnTo>
                  <a:lnTo>
                    <a:pt x="1542" y="3433"/>
                  </a:lnTo>
                  <a:lnTo>
                    <a:pt x="13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9"/>
            <p:cNvSpPr/>
            <p:nvPr/>
          </p:nvSpPr>
          <p:spPr>
            <a:xfrm>
              <a:off x="3663730" y="3054530"/>
              <a:ext cx="43257" cy="275081"/>
            </a:xfrm>
            <a:custGeom>
              <a:avLst/>
              <a:gdLst/>
              <a:ahLst/>
              <a:cxnLst/>
              <a:rect l="l" t="t" r="r" b="b"/>
              <a:pathLst>
                <a:path w="540" h="3434" extrusionOk="0">
                  <a:moveTo>
                    <a:pt x="349" y="1"/>
                  </a:moveTo>
                  <a:lnTo>
                    <a:pt x="175" y="34"/>
                  </a:lnTo>
                  <a:cubicBezTo>
                    <a:pt x="100" y="374"/>
                    <a:pt x="1" y="979"/>
                    <a:pt x="50" y="1759"/>
                  </a:cubicBezTo>
                  <a:cubicBezTo>
                    <a:pt x="108" y="2704"/>
                    <a:pt x="274" y="3201"/>
                    <a:pt x="365" y="3433"/>
                  </a:cubicBezTo>
                  <a:lnTo>
                    <a:pt x="540" y="3425"/>
                  </a:lnTo>
                  <a:lnTo>
                    <a:pt x="531" y="3425"/>
                  </a:lnTo>
                  <a:cubicBezTo>
                    <a:pt x="448" y="3251"/>
                    <a:pt x="266" y="2762"/>
                    <a:pt x="200" y="1750"/>
                  </a:cubicBezTo>
                  <a:cubicBezTo>
                    <a:pt x="150" y="938"/>
                    <a:pt x="266" y="316"/>
                    <a:pt x="3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9"/>
            <p:cNvSpPr/>
            <p:nvPr/>
          </p:nvSpPr>
          <p:spPr>
            <a:xfrm>
              <a:off x="2101602" y="2775605"/>
              <a:ext cx="1558923" cy="85792"/>
            </a:xfrm>
            <a:custGeom>
              <a:avLst/>
              <a:gdLst/>
              <a:ahLst/>
              <a:cxnLst/>
              <a:rect l="l" t="t" r="r" b="b"/>
              <a:pathLst>
                <a:path w="19461" h="1071" extrusionOk="0">
                  <a:moveTo>
                    <a:pt x="3176" y="1"/>
                  </a:moveTo>
                  <a:lnTo>
                    <a:pt x="1" y="1070"/>
                  </a:lnTo>
                  <a:lnTo>
                    <a:pt x="19460" y="1070"/>
                  </a:lnTo>
                  <a:lnTo>
                    <a:pt x="193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9"/>
            <p:cNvSpPr/>
            <p:nvPr/>
          </p:nvSpPr>
          <p:spPr>
            <a:xfrm>
              <a:off x="1730396" y="3176771"/>
              <a:ext cx="1848423" cy="270354"/>
            </a:xfrm>
            <a:custGeom>
              <a:avLst/>
              <a:gdLst/>
              <a:ahLst/>
              <a:cxnLst/>
              <a:rect l="l" t="t" r="r" b="b"/>
              <a:pathLst>
                <a:path w="23075" h="3375" extrusionOk="0">
                  <a:moveTo>
                    <a:pt x="614" y="0"/>
                  </a:moveTo>
                  <a:lnTo>
                    <a:pt x="0" y="3375"/>
                  </a:lnTo>
                  <a:lnTo>
                    <a:pt x="3980" y="3358"/>
                  </a:lnTo>
                  <a:cubicBezTo>
                    <a:pt x="3980" y="3342"/>
                    <a:pt x="3980" y="3325"/>
                    <a:pt x="3980" y="3309"/>
                  </a:cubicBezTo>
                  <a:cubicBezTo>
                    <a:pt x="3980" y="2479"/>
                    <a:pt x="4668" y="1808"/>
                    <a:pt x="5522" y="1808"/>
                  </a:cubicBezTo>
                  <a:cubicBezTo>
                    <a:pt x="6384" y="1808"/>
                    <a:pt x="7072" y="2479"/>
                    <a:pt x="7072" y="3309"/>
                  </a:cubicBezTo>
                  <a:cubicBezTo>
                    <a:pt x="7072" y="3317"/>
                    <a:pt x="7072" y="3333"/>
                    <a:pt x="7072" y="3342"/>
                  </a:cubicBezTo>
                  <a:lnTo>
                    <a:pt x="10198" y="3333"/>
                  </a:lnTo>
                  <a:lnTo>
                    <a:pt x="10323" y="3333"/>
                  </a:lnTo>
                  <a:lnTo>
                    <a:pt x="13929" y="3317"/>
                  </a:lnTo>
                  <a:lnTo>
                    <a:pt x="13929" y="3309"/>
                  </a:lnTo>
                  <a:cubicBezTo>
                    <a:pt x="13929" y="2479"/>
                    <a:pt x="14626" y="1808"/>
                    <a:pt x="15480" y="1808"/>
                  </a:cubicBezTo>
                  <a:lnTo>
                    <a:pt x="15488" y="1808"/>
                  </a:lnTo>
                  <a:cubicBezTo>
                    <a:pt x="15529" y="1808"/>
                    <a:pt x="15571" y="1816"/>
                    <a:pt x="15612" y="1816"/>
                  </a:cubicBezTo>
                  <a:cubicBezTo>
                    <a:pt x="16400" y="1882"/>
                    <a:pt x="17022" y="2521"/>
                    <a:pt x="17030" y="3300"/>
                  </a:cubicBezTo>
                  <a:lnTo>
                    <a:pt x="20463" y="3292"/>
                  </a:lnTo>
                  <a:lnTo>
                    <a:pt x="20579" y="3292"/>
                  </a:lnTo>
                  <a:lnTo>
                    <a:pt x="23074" y="3275"/>
                  </a:lnTo>
                  <a:lnTo>
                    <a:pt x="230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9"/>
            <p:cNvSpPr/>
            <p:nvPr/>
          </p:nvSpPr>
          <p:spPr>
            <a:xfrm>
              <a:off x="2547948" y="3176771"/>
              <a:ext cx="9372" cy="267070"/>
            </a:xfrm>
            <a:custGeom>
              <a:avLst/>
              <a:gdLst/>
              <a:ahLst/>
              <a:cxnLst/>
              <a:rect l="l" t="t" r="r" b="b"/>
              <a:pathLst>
                <a:path w="117" h="3334" extrusionOk="0">
                  <a:moveTo>
                    <a:pt x="1" y="0"/>
                  </a:moveTo>
                  <a:lnTo>
                    <a:pt x="1" y="3333"/>
                  </a:lnTo>
                  <a:lnTo>
                    <a:pt x="117" y="3333"/>
                  </a:lnTo>
                  <a:lnTo>
                    <a:pt x="1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9"/>
            <p:cNvSpPr/>
            <p:nvPr/>
          </p:nvSpPr>
          <p:spPr>
            <a:xfrm>
              <a:off x="2970982" y="3176771"/>
              <a:ext cx="10093" cy="145551"/>
            </a:xfrm>
            <a:custGeom>
              <a:avLst/>
              <a:gdLst/>
              <a:ahLst/>
              <a:cxnLst/>
              <a:rect l="l" t="t" r="r" b="b"/>
              <a:pathLst>
                <a:path w="126" h="1817" extrusionOk="0">
                  <a:moveTo>
                    <a:pt x="1" y="0"/>
                  </a:moveTo>
                  <a:lnTo>
                    <a:pt x="1" y="1808"/>
                  </a:lnTo>
                  <a:cubicBezTo>
                    <a:pt x="42" y="1808"/>
                    <a:pt x="84" y="1816"/>
                    <a:pt x="125" y="1816"/>
                  </a:cubicBezTo>
                  <a:lnTo>
                    <a:pt x="12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9"/>
            <p:cNvSpPr/>
            <p:nvPr/>
          </p:nvSpPr>
          <p:spPr>
            <a:xfrm>
              <a:off x="3369504" y="3176771"/>
              <a:ext cx="9372" cy="263706"/>
            </a:xfrm>
            <a:custGeom>
              <a:avLst/>
              <a:gdLst/>
              <a:ahLst/>
              <a:cxnLst/>
              <a:rect l="l" t="t" r="r" b="b"/>
              <a:pathLst>
                <a:path w="117" h="3292" extrusionOk="0">
                  <a:moveTo>
                    <a:pt x="1" y="0"/>
                  </a:moveTo>
                  <a:lnTo>
                    <a:pt x="1" y="3292"/>
                  </a:lnTo>
                  <a:lnTo>
                    <a:pt x="117" y="3292"/>
                  </a:lnTo>
                  <a:lnTo>
                    <a:pt x="1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9"/>
            <p:cNvSpPr/>
            <p:nvPr/>
          </p:nvSpPr>
          <p:spPr>
            <a:xfrm>
              <a:off x="2063152" y="3330813"/>
              <a:ext cx="219247" cy="218607"/>
            </a:xfrm>
            <a:custGeom>
              <a:avLst/>
              <a:gdLst/>
              <a:ahLst/>
              <a:cxnLst/>
              <a:rect l="l" t="t" r="r" b="b"/>
              <a:pathLst>
                <a:path w="2737" h="2729" extrusionOk="0">
                  <a:moveTo>
                    <a:pt x="1368" y="1"/>
                  </a:moveTo>
                  <a:cubicBezTo>
                    <a:pt x="614" y="1"/>
                    <a:pt x="0" y="614"/>
                    <a:pt x="0" y="1369"/>
                  </a:cubicBezTo>
                  <a:cubicBezTo>
                    <a:pt x="0" y="2123"/>
                    <a:pt x="614" y="2729"/>
                    <a:pt x="1368" y="2729"/>
                  </a:cubicBezTo>
                  <a:cubicBezTo>
                    <a:pt x="2123" y="2729"/>
                    <a:pt x="2736" y="2123"/>
                    <a:pt x="2736" y="1369"/>
                  </a:cubicBezTo>
                  <a:cubicBezTo>
                    <a:pt x="2736" y="614"/>
                    <a:pt x="2123" y="1"/>
                    <a:pt x="13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9"/>
            <p:cNvSpPr/>
            <p:nvPr/>
          </p:nvSpPr>
          <p:spPr>
            <a:xfrm>
              <a:off x="2862119" y="3330813"/>
              <a:ext cx="218526" cy="218607"/>
            </a:xfrm>
            <a:custGeom>
              <a:avLst/>
              <a:gdLst/>
              <a:ahLst/>
              <a:cxnLst/>
              <a:rect l="l" t="t" r="r" b="b"/>
              <a:pathLst>
                <a:path w="2728" h="2729" extrusionOk="0">
                  <a:moveTo>
                    <a:pt x="1368" y="1"/>
                  </a:moveTo>
                  <a:cubicBezTo>
                    <a:pt x="614" y="1"/>
                    <a:pt x="0" y="614"/>
                    <a:pt x="0" y="1369"/>
                  </a:cubicBezTo>
                  <a:cubicBezTo>
                    <a:pt x="0" y="2123"/>
                    <a:pt x="614" y="2729"/>
                    <a:pt x="1368" y="2729"/>
                  </a:cubicBezTo>
                  <a:cubicBezTo>
                    <a:pt x="2114" y="2729"/>
                    <a:pt x="2728" y="2123"/>
                    <a:pt x="2728" y="1369"/>
                  </a:cubicBezTo>
                  <a:cubicBezTo>
                    <a:pt x="2728" y="614"/>
                    <a:pt x="2114" y="1"/>
                    <a:pt x="13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9"/>
            <p:cNvSpPr/>
            <p:nvPr/>
          </p:nvSpPr>
          <p:spPr>
            <a:xfrm>
              <a:off x="1755629" y="3231242"/>
              <a:ext cx="67769" cy="124243"/>
            </a:xfrm>
            <a:custGeom>
              <a:avLst/>
              <a:gdLst/>
              <a:ahLst/>
              <a:cxnLst/>
              <a:rect l="l" t="t" r="r" b="b"/>
              <a:pathLst>
                <a:path w="846" h="1551" extrusionOk="0">
                  <a:moveTo>
                    <a:pt x="290" y="0"/>
                  </a:moveTo>
                  <a:lnTo>
                    <a:pt x="0" y="1551"/>
                  </a:lnTo>
                  <a:lnTo>
                    <a:pt x="0" y="1551"/>
                  </a:lnTo>
                  <a:cubicBezTo>
                    <a:pt x="10" y="1541"/>
                    <a:pt x="846" y="1073"/>
                    <a:pt x="813" y="606"/>
                  </a:cubicBezTo>
                  <a:cubicBezTo>
                    <a:pt x="780" y="133"/>
                    <a:pt x="290" y="0"/>
                    <a:pt x="290" y="0"/>
                  </a:cubicBezTo>
                  <a:close/>
                  <a:moveTo>
                    <a:pt x="0" y="1551"/>
                  </a:moveTo>
                  <a:lnTo>
                    <a:pt x="0" y="1551"/>
                  </a:lnTo>
                  <a:cubicBezTo>
                    <a:pt x="0" y="1551"/>
                    <a:pt x="0" y="1551"/>
                    <a:pt x="0" y="1551"/>
                  </a:cubicBezTo>
                  <a:lnTo>
                    <a:pt x="0" y="155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9"/>
            <p:cNvSpPr/>
            <p:nvPr/>
          </p:nvSpPr>
          <p:spPr>
            <a:xfrm>
              <a:off x="2435720" y="3227878"/>
              <a:ext cx="69131" cy="80"/>
            </a:xfrm>
            <a:custGeom>
              <a:avLst/>
              <a:gdLst/>
              <a:ahLst/>
              <a:cxnLst/>
              <a:rect l="l" t="t" r="r" b="b"/>
              <a:pathLst>
                <a:path w="863" h="1" fill="none" extrusionOk="0">
                  <a:moveTo>
                    <a:pt x="863" y="1"/>
                  </a:moveTo>
                  <a:lnTo>
                    <a:pt x="0" y="1"/>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9"/>
            <p:cNvSpPr/>
            <p:nvPr/>
          </p:nvSpPr>
          <p:spPr>
            <a:xfrm>
              <a:off x="2858114" y="3227878"/>
              <a:ext cx="68490" cy="80"/>
            </a:xfrm>
            <a:custGeom>
              <a:avLst/>
              <a:gdLst/>
              <a:ahLst/>
              <a:cxnLst/>
              <a:rect l="l" t="t" r="r" b="b"/>
              <a:pathLst>
                <a:path w="855" h="1" fill="none" extrusionOk="0">
                  <a:moveTo>
                    <a:pt x="854" y="1"/>
                  </a:moveTo>
                  <a:lnTo>
                    <a:pt x="0" y="1"/>
                  </a:lnTo>
                </a:path>
              </a:pathLst>
            </a:custGeom>
            <a:solidFill>
              <a:schemeClr val="dk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2" name="Google Shape;562;p39"/>
          <p:cNvSpPr/>
          <p:nvPr/>
        </p:nvSpPr>
        <p:spPr>
          <a:xfrm>
            <a:off x="-41462" y="4542700"/>
            <a:ext cx="1536189" cy="600806"/>
          </a:xfrm>
          <a:custGeom>
            <a:avLst/>
            <a:gdLst/>
            <a:ahLst/>
            <a:cxnLst/>
            <a:rect l="l" t="t" r="r" b="b"/>
            <a:pathLst>
              <a:path w="15837" h="8825" extrusionOk="0">
                <a:moveTo>
                  <a:pt x="1051" y="0"/>
                </a:moveTo>
                <a:cubicBezTo>
                  <a:pt x="767" y="0"/>
                  <a:pt x="483" y="9"/>
                  <a:pt x="199" y="27"/>
                </a:cubicBezTo>
                <a:cubicBezTo>
                  <a:pt x="66" y="3137"/>
                  <a:pt x="42" y="6138"/>
                  <a:pt x="0" y="8824"/>
                </a:cubicBezTo>
                <a:lnTo>
                  <a:pt x="15604" y="8824"/>
                </a:lnTo>
                <a:lnTo>
                  <a:pt x="15835" y="6610"/>
                </a:lnTo>
                <a:lnTo>
                  <a:pt x="15835" y="6610"/>
                </a:lnTo>
                <a:cubicBezTo>
                  <a:pt x="15836" y="6610"/>
                  <a:pt x="15836" y="6610"/>
                  <a:pt x="15836" y="6611"/>
                </a:cubicBezTo>
                <a:lnTo>
                  <a:pt x="15836" y="6602"/>
                </a:lnTo>
                <a:lnTo>
                  <a:pt x="15835" y="6610"/>
                </a:lnTo>
                <a:lnTo>
                  <a:pt x="15835" y="6610"/>
                </a:lnTo>
                <a:cubicBezTo>
                  <a:pt x="14741" y="5972"/>
                  <a:pt x="13813" y="4994"/>
                  <a:pt x="12827" y="4165"/>
                </a:cubicBezTo>
                <a:cubicBezTo>
                  <a:pt x="12669" y="4032"/>
                  <a:pt x="12503" y="3899"/>
                  <a:pt x="12346" y="3775"/>
                </a:cubicBezTo>
                <a:lnTo>
                  <a:pt x="11691" y="7191"/>
                </a:lnTo>
                <a:lnTo>
                  <a:pt x="11691" y="7191"/>
                </a:lnTo>
                <a:lnTo>
                  <a:pt x="12089" y="3584"/>
                </a:lnTo>
                <a:cubicBezTo>
                  <a:pt x="11251" y="2962"/>
                  <a:pt x="10356" y="2432"/>
                  <a:pt x="9427" y="1984"/>
                </a:cubicBezTo>
                <a:lnTo>
                  <a:pt x="8474" y="6503"/>
                </a:lnTo>
                <a:lnTo>
                  <a:pt x="8921" y="1752"/>
                </a:lnTo>
                <a:cubicBezTo>
                  <a:pt x="7786" y="1238"/>
                  <a:pt x="6583" y="840"/>
                  <a:pt x="5365" y="558"/>
                </a:cubicBezTo>
                <a:lnTo>
                  <a:pt x="5365" y="5616"/>
                </a:lnTo>
                <a:lnTo>
                  <a:pt x="5033" y="483"/>
                </a:lnTo>
                <a:cubicBezTo>
                  <a:pt x="4544" y="367"/>
                  <a:pt x="4055" y="284"/>
                  <a:pt x="3565" y="210"/>
                </a:cubicBezTo>
                <a:cubicBezTo>
                  <a:pt x="3242" y="160"/>
                  <a:pt x="2919" y="110"/>
                  <a:pt x="2595" y="77"/>
                </a:cubicBezTo>
                <a:lnTo>
                  <a:pt x="2380" y="4927"/>
                </a:lnTo>
                <a:lnTo>
                  <a:pt x="2098" y="36"/>
                </a:lnTo>
                <a:cubicBezTo>
                  <a:pt x="1747" y="13"/>
                  <a:pt x="1399" y="0"/>
                  <a:pt x="10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TextBox 11">
            <a:extLst>
              <a:ext uri="{FF2B5EF4-FFF2-40B4-BE49-F238E27FC236}">
                <a16:creationId xmlns:a16="http://schemas.microsoft.com/office/drawing/2014/main" id="{27DF2B8C-8F3D-55D7-8C03-55D41324E176}"/>
              </a:ext>
            </a:extLst>
          </p:cNvPr>
          <p:cNvSpPr txBox="1"/>
          <p:nvPr/>
        </p:nvSpPr>
        <p:spPr>
          <a:xfrm>
            <a:off x="2572538" y="116767"/>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lumMod val="75000"/>
                  </a:schemeClr>
                </a:solidFill>
                <a:latin typeface="+mj-lt"/>
                <a:cs typeface="Arial" panose="020B0604020202020204" pitchFamily="34" charset="0"/>
              </a:rPr>
              <a:t>BÀI TẬP 1 </a:t>
            </a:r>
          </a:p>
        </p:txBody>
      </p:sp>
      <p:sp>
        <p:nvSpPr>
          <p:cNvPr id="38" name="Rectangle 37"/>
          <p:cNvSpPr/>
          <p:nvPr/>
        </p:nvSpPr>
        <p:spPr>
          <a:xfrm>
            <a:off x="1671243" y="715065"/>
            <a:ext cx="5964573" cy="658835"/>
          </a:xfrm>
          <a:prstGeom prst="rect">
            <a:avLst/>
          </a:prstGeom>
        </p:spPr>
        <p:txBody>
          <a:bodyPr wrap="square">
            <a:spAutoFit/>
          </a:bodyPr>
          <a:lstStyle/>
          <a:p>
            <a:pPr algn="ctr">
              <a:lnSpc>
                <a:spcPct val="150000"/>
              </a:lnSpc>
            </a:pPr>
            <a:r>
              <a:rPr lang="en-US" sz="2800" b="1" u="sng">
                <a:solidFill>
                  <a:schemeClr val="tx1"/>
                </a:solidFill>
                <a:latin typeface="+mn-lt"/>
                <a:ea typeface="SimSun" panose="02010600030101010101" pitchFamily="2" charset="-122"/>
              </a:rPr>
              <a:t>GHI NHỚ:</a:t>
            </a:r>
            <a:endParaRPr lang="en-US" sz="2800" b="1" u="sng">
              <a:solidFill>
                <a:schemeClr val="tx1"/>
              </a:solidFill>
              <a:latin typeface="+mn-lt"/>
            </a:endParaRPr>
          </a:p>
        </p:txBody>
      </p:sp>
      <p:sp>
        <p:nvSpPr>
          <p:cNvPr id="4" name="Rounded Rectangle 3"/>
          <p:cNvSpPr/>
          <p:nvPr/>
        </p:nvSpPr>
        <p:spPr>
          <a:xfrm>
            <a:off x="3064370" y="1741118"/>
            <a:ext cx="5762651" cy="2573544"/>
          </a:xfrm>
          <a:prstGeom prst="roundRect">
            <a:avLst/>
          </a:prstGeom>
          <a:solidFill>
            <a:schemeClr val="accent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r>
              <a:rPr lang="vi-VN" sz="2200">
                <a:solidFill>
                  <a:schemeClr val="tx1"/>
                </a:solidFill>
              </a:rPr>
              <a:t>Các từ chỉ mức độ như </a:t>
            </a:r>
            <a:r>
              <a:rPr lang="vi-VN" sz="2200" i="1">
                <a:solidFill>
                  <a:schemeClr val="tx1"/>
                </a:solidFill>
              </a:rPr>
              <a:t>hơi, khá, rất </a:t>
            </a:r>
            <a:r>
              <a:rPr lang="vi-VN" sz="2200">
                <a:solidFill>
                  <a:schemeClr val="tx1"/>
                </a:solidFill>
              </a:rPr>
              <a:t>có thể kết hợp với tính từ. </a:t>
            </a:r>
            <a:endParaRPr lang="en-US" sz="2200">
              <a:solidFill>
                <a:schemeClr val="tx1"/>
              </a:solidFill>
            </a:endParaRPr>
          </a:p>
          <a:p>
            <a:pPr marL="342900" indent="-342900">
              <a:lnSpc>
                <a:spcPct val="150000"/>
              </a:lnSpc>
              <a:buFont typeface="Arial" panose="020B0604020202020204" pitchFamily="34" charset="0"/>
              <a:buChar char="•"/>
            </a:pPr>
            <a:r>
              <a:rPr lang="vi-VN" sz="2200">
                <a:solidFill>
                  <a:schemeClr val="tx1"/>
                </a:solidFill>
              </a:rPr>
              <a:t>Có thể sử dụng các từ chỉ mức độ khác như </a:t>
            </a:r>
            <a:r>
              <a:rPr lang="vi-VN" sz="2200" i="1">
                <a:solidFill>
                  <a:schemeClr val="tx1"/>
                </a:solidFill>
              </a:rPr>
              <a:t>lắm, quá </a:t>
            </a:r>
            <a:r>
              <a:rPr lang="vi-VN" sz="2200">
                <a:solidFill>
                  <a:schemeClr val="tx1"/>
                </a:solidFill>
              </a:rPr>
              <a:t>(thường sử dụng khi nói).</a:t>
            </a:r>
            <a:endParaRPr lang="en-US" sz="220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9"/>
        <p:cNvGrpSpPr/>
        <p:nvPr/>
      </p:nvGrpSpPr>
      <p:grpSpPr>
        <a:xfrm>
          <a:off x="0" y="0"/>
          <a:ext cx="0" cy="0"/>
          <a:chOff x="0" y="0"/>
          <a:chExt cx="0" cy="0"/>
        </a:xfrm>
      </p:grpSpPr>
      <p:grpSp>
        <p:nvGrpSpPr>
          <p:cNvPr id="836" name="Google Shape;836;p54"/>
          <p:cNvGrpSpPr/>
          <p:nvPr/>
        </p:nvGrpSpPr>
        <p:grpSpPr>
          <a:xfrm>
            <a:off x="-107330" y="2279331"/>
            <a:ext cx="2888453" cy="2864431"/>
            <a:chOff x="972800" y="2200735"/>
            <a:chExt cx="1698790" cy="1684662"/>
          </a:xfrm>
        </p:grpSpPr>
        <p:sp>
          <p:nvSpPr>
            <p:cNvPr id="837" name="Google Shape;837;p54"/>
            <p:cNvSpPr/>
            <p:nvPr/>
          </p:nvSpPr>
          <p:spPr>
            <a:xfrm>
              <a:off x="1574420" y="2200735"/>
              <a:ext cx="375603" cy="485302"/>
            </a:xfrm>
            <a:custGeom>
              <a:avLst/>
              <a:gdLst/>
              <a:ahLst/>
              <a:cxnLst/>
              <a:rect l="l" t="t" r="r" b="b"/>
              <a:pathLst>
                <a:path w="8101" h="10467" extrusionOk="0">
                  <a:moveTo>
                    <a:pt x="5115" y="0"/>
                  </a:moveTo>
                  <a:cubicBezTo>
                    <a:pt x="3894" y="0"/>
                    <a:pt x="3715" y="931"/>
                    <a:pt x="3715" y="931"/>
                  </a:cubicBezTo>
                  <a:lnTo>
                    <a:pt x="3682" y="1719"/>
                  </a:lnTo>
                  <a:cubicBezTo>
                    <a:pt x="3682" y="1719"/>
                    <a:pt x="2952" y="3211"/>
                    <a:pt x="2455" y="4530"/>
                  </a:cubicBezTo>
                  <a:cubicBezTo>
                    <a:pt x="2098" y="5475"/>
                    <a:pt x="2305" y="6055"/>
                    <a:pt x="2960" y="6785"/>
                  </a:cubicBezTo>
                  <a:cubicBezTo>
                    <a:pt x="3002" y="6843"/>
                    <a:pt x="3060" y="6901"/>
                    <a:pt x="3118" y="6959"/>
                  </a:cubicBezTo>
                  <a:lnTo>
                    <a:pt x="3110" y="6967"/>
                  </a:lnTo>
                  <a:lnTo>
                    <a:pt x="3035" y="7000"/>
                  </a:lnTo>
                  <a:lnTo>
                    <a:pt x="3027" y="7009"/>
                  </a:lnTo>
                  <a:lnTo>
                    <a:pt x="1" y="8534"/>
                  </a:lnTo>
                  <a:lnTo>
                    <a:pt x="2048" y="10466"/>
                  </a:lnTo>
                  <a:lnTo>
                    <a:pt x="3690" y="8460"/>
                  </a:lnTo>
                  <a:lnTo>
                    <a:pt x="3698" y="8451"/>
                  </a:lnTo>
                  <a:lnTo>
                    <a:pt x="4022" y="8045"/>
                  </a:lnTo>
                  <a:lnTo>
                    <a:pt x="4088" y="7962"/>
                  </a:lnTo>
                  <a:lnTo>
                    <a:pt x="4121" y="7921"/>
                  </a:lnTo>
                  <a:cubicBezTo>
                    <a:pt x="4971" y="8643"/>
                    <a:pt x="5643" y="8762"/>
                    <a:pt x="5993" y="8762"/>
                  </a:cubicBezTo>
                  <a:cubicBezTo>
                    <a:pt x="6166" y="8762"/>
                    <a:pt x="6260" y="8733"/>
                    <a:pt x="6260" y="8733"/>
                  </a:cubicBezTo>
                  <a:lnTo>
                    <a:pt x="6957" y="6868"/>
                  </a:lnTo>
                  <a:cubicBezTo>
                    <a:pt x="6957" y="6868"/>
                    <a:pt x="8101" y="5608"/>
                    <a:pt x="7985" y="4090"/>
                  </a:cubicBezTo>
                  <a:cubicBezTo>
                    <a:pt x="7869" y="2565"/>
                    <a:pt x="6899" y="2042"/>
                    <a:pt x="6899" y="2042"/>
                  </a:cubicBezTo>
                  <a:cubicBezTo>
                    <a:pt x="6899" y="2042"/>
                    <a:pt x="7255" y="260"/>
                    <a:pt x="5498" y="28"/>
                  </a:cubicBezTo>
                  <a:cubicBezTo>
                    <a:pt x="5360" y="9"/>
                    <a:pt x="5233" y="0"/>
                    <a:pt x="511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54"/>
            <p:cNvSpPr/>
            <p:nvPr/>
          </p:nvSpPr>
          <p:spPr>
            <a:xfrm>
              <a:off x="1714718" y="2523754"/>
              <a:ext cx="49286" cy="68852"/>
            </a:xfrm>
            <a:custGeom>
              <a:avLst/>
              <a:gdLst/>
              <a:ahLst/>
              <a:cxnLst/>
              <a:rect l="l" t="t" r="r" b="b"/>
              <a:pathLst>
                <a:path w="1063" h="1485" extrusionOk="0">
                  <a:moveTo>
                    <a:pt x="84" y="0"/>
                  </a:moveTo>
                  <a:lnTo>
                    <a:pt x="9" y="33"/>
                  </a:lnTo>
                  <a:lnTo>
                    <a:pt x="1" y="42"/>
                  </a:lnTo>
                  <a:cubicBezTo>
                    <a:pt x="191" y="547"/>
                    <a:pt x="382" y="1028"/>
                    <a:pt x="672" y="1484"/>
                  </a:cubicBezTo>
                  <a:lnTo>
                    <a:pt x="996" y="1078"/>
                  </a:lnTo>
                  <a:lnTo>
                    <a:pt x="1062" y="995"/>
                  </a:lnTo>
                  <a:cubicBezTo>
                    <a:pt x="722" y="672"/>
                    <a:pt x="399" y="34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54"/>
            <p:cNvSpPr/>
            <p:nvPr/>
          </p:nvSpPr>
          <p:spPr>
            <a:xfrm>
              <a:off x="1662465" y="2258876"/>
              <a:ext cx="128060" cy="49657"/>
            </a:xfrm>
            <a:custGeom>
              <a:avLst/>
              <a:gdLst/>
              <a:ahLst/>
              <a:cxnLst/>
              <a:rect l="l" t="t" r="r" b="b"/>
              <a:pathLst>
                <a:path w="2762" h="1071" extrusionOk="0">
                  <a:moveTo>
                    <a:pt x="1766" y="1"/>
                  </a:moveTo>
                  <a:cubicBezTo>
                    <a:pt x="1119" y="324"/>
                    <a:pt x="572" y="623"/>
                    <a:pt x="0" y="1070"/>
                  </a:cubicBezTo>
                  <a:cubicBezTo>
                    <a:pt x="921" y="846"/>
                    <a:pt x="1824" y="639"/>
                    <a:pt x="2761" y="515"/>
                  </a:cubicBezTo>
                  <a:cubicBezTo>
                    <a:pt x="2703" y="324"/>
                    <a:pt x="2537" y="183"/>
                    <a:pt x="2355" y="108"/>
                  </a:cubicBezTo>
                  <a:cubicBezTo>
                    <a:pt x="2164" y="34"/>
                    <a:pt x="1965" y="17"/>
                    <a:pt x="17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54"/>
            <p:cNvSpPr/>
            <p:nvPr/>
          </p:nvSpPr>
          <p:spPr>
            <a:xfrm>
              <a:off x="1809671" y="2246960"/>
              <a:ext cx="28514" cy="28514"/>
            </a:xfrm>
            <a:custGeom>
              <a:avLst/>
              <a:gdLst/>
              <a:ahLst/>
              <a:cxnLst/>
              <a:rect l="l" t="t" r="r" b="b"/>
              <a:pathLst>
                <a:path w="615" h="615" extrusionOk="0">
                  <a:moveTo>
                    <a:pt x="307" y="1"/>
                  </a:moveTo>
                  <a:cubicBezTo>
                    <a:pt x="142" y="1"/>
                    <a:pt x="1" y="142"/>
                    <a:pt x="1" y="307"/>
                  </a:cubicBezTo>
                  <a:cubicBezTo>
                    <a:pt x="1" y="473"/>
                    <a:pt x="142" y="614"/>
                    <a:pt x="307" y="614"/>
                  </a:cubicBezTo>
                  <a:cubicBezTo>
                    <a:pt x="482" y="614"/>
                    <a:pt x="614" y="482"/>
                    <a:pt x="614" y="307"/>
                  </a:cubicBezTo>
                  <a:cubicBezTo>
                    <a:pt x="614" y="142"/>
                    <a:pt x="482" y="1"/>
                    <a:pt x="3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54"/>
            <p:cNvSpPr/>
            <p:nvPr/>
          </p:nvSpPr>
          <p:spPr>
            <a:xfrm>
              <a:off x="1885430" y="2358837"/>
              <a:ext cx="29256" cy="188798"/>
            </a:xfrm>
            <a:custGeom>
              <a:avLst/>
              <a:gdLst/>
              <a:ahLst/>
              <a:cxnLst/>
              <a:rect l="l" t="t" r="r" b="b"/>
              <a:pathLst>
                <a:path w="631" h="4072" extrusionOk="0">
                  <a:moveTo>
                    <a:pt x="572" y="0"/>
                  </a:moveTo>
                  <a:cubicBezTo>
                    <a:pt x="539" y="0"/>
                    <a:pt x="514" y="25"/>
                    <a:pt x="514" y="50"/>
                  </a:cubicBezTo>
                  <a:cubicBezTo>
                    <a:pt x="489" y="1509"/>
                    <a:pt x="282" y="2654"/>
                    <a:pt x="8" y="3997"/>
                  </a:cubicBezTo>
                  <a:cubicBezTo>
                    <a:pt x="0" y="4030"/>
                    <a:pt x="25" y="4063"/>
                    <a:pt x="50" y="4071"/>
                  </a:cubicBezTo>
                  <a:lnTo>
                    <a:pt x="66" y="4071"/>
                  </a:lnTo>
                  <a:cubicBezTo>
                    <a:pt x="91" y="4071"/>
                    <a:pt x="116" y="4046"/>
                    <a:pt x="124" y="4022"/>
                  </a:cubicBezTo>
                  <a:cubicBezTo>
                    <a:pt x="398" y="2670"/>
                    <a:pt x="605" y="1526"/>
                    <a:pt x="630" y="58"/>
                  </a:cubicBezTo>
                  <a:cubicBezTo>
                    <a:pt x="630" y="25"/>
                    <a:pt x="597" y="0"/>
                    <a:pt x="5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54"/>
            <p:cNvSpPr/>
            <p:nvPr/>
          </p:nvSpPr>
          <p:spPr>
            <a:xfrm>
              <a:off x="1749305" y="2570953"/>
              <a:ext cx="43490" cy="184255"/>
            </a:xfrm>
            <a:custGeom>
              <a:avLst/>
              <a:gdLst/>
              <a:ahLst/>
              <a:cxnLst/>
              <a:rect l="l" t="t" r="r" b="b"/>
              <a:pathLst>
                <a:path w="938" h="3974" extrusionOk="0">
                  <a:moveTo>
                    <a:pt x="875" y="0"/>
                  </a:moveTo>
                  <a:cubicBezTo>
                    <a:pt x="847" y="0"/>
                    <a:pt x="822" y="22"/>
                    <a:pt x="822" y="44"/>
                  </a:cubicBezTo>
                  <a:lnTo>
                    <a:pt x="9" y="3907"/>
                  </a:lnTo>
                  <a:cubicBezTo>
                    <a:pt x="1" y="3940"/>
                    <a:pt x="26" y="3965"/>
                    <a:pt x="59" y="3974"/>
                  </a:cubicBezTo>
                  <a:lnTo>
                    <a:pt x="67" y="3974"/>
                  </a:lnTo>
                  <a:cubicBezTo>
                    <a:pt x="92" y="3974"/>
                    <a:pt x="117" y="3957"/>
                    <a:pt x="125" y="3932"/>
                  </a:cubicBezTo>
                  <a:lnTo>
                    <a:pt x="930" y="68"/>
                  </a:lnTo>
                  <a:cubicBezTo>
                    <a:pt x="938" y="44"/>
                    <a:pt x="913" y="10"/>
                    <a:pt x="888" y="2"/>
                  </a:cubicBezTo>
                  <a:cubicBezTo>
                    <a:pt x="884" y="1"/>
                    <a:pt x="879" y="0"/>
                    <a:pt x="8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54"/>
            <p:cNvSpPr/>
            <p:nvPr/>
          </p:nvSpPr>
          <p:spPr>
            <a:xfrm>
              <a:off x="1859652" y="2584491"/>
              <a:ext cx="48498" cy="186109"/>
            </a:xfrm>
            <a:custGeom>
              <a:avLst/>
              <a:gdLst/>
              <a:ahLst/>
              <a:cxnLst/>
              <a:rect l="l" t="t" r="r" b="b"/>
              <a:pathLst>
                <a:path w="1046" h="4014" extrusionOk="0">
                  <a:moveTo>
                    <a:pt x="50" y="0"/>
                  </a:moveTo>
                  <a:cubicBezTo>
                    <a:pt x="17" y="9"/>
                    <a:pt x="1" y="33"/>
                    <a:pt x="1" y="67"/>
                  </a:cubicBezTo>
                  <a:cubicBezTo>
                    <a:pt x="191" y="1393"/>
                    <a:pt x="506" y="2703"/>
                    <a:pt x="921" y="3972"/>
                  </a:cubicBezTo>
                  <a:cubicBezTo>
                    <a:pt x="929" y="3997"/>
                    <a:pt x="954" y="4013"/>
                    <a:pt x="979" y="4013"/>
                  </a:cubicBezTo>
                  <a:lnTo>
                    <a:pt x="995" y="4013"/>
                  </a:lnTo>
                  <a:cubicBezTo>
                    <a:pt x="1029" y="3997"/>
                    <a:pt x="1045" y="3972"/>
                    <a:pt x="1029" y="3939"/>
                  </a:cubicBezTo>
                  <a:cubicBezTo>
                    <a:pt x="614" y="2678"/>
                    <a:pt x="307" y="1368"/>
                    <a:pt x="117" y="50"/>
                  </a:cubicBezTo>
                  <a:cubicBezTo>
                    <a:pt x="108" y="17"/>
                    <a:pt x="83"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54"/>
            <p:cNvSpPr/>
            <p:nvPr/>
          </p:nvSpPr>
          <p:spPr>
            <a:xfrm>
              <a:off x="972800" y="2736612"/>
              <a:ext cx="1215598" cy="1148786"/>
            </a:xfrm>
            <a:custGeom>
              <a:avLst/>
              <a:gdLst/>
              <a:ahLst/>
              <a:cxnLst/>
              <a:rect l="l" t="t" r="r" b="b"/>
              <a:pathLst>
                <a:path w="26218" h="24777" extrusionOk="0">
                  <a:moveTo>
                    <a:pt x="20713" y="0"/>
                  </a:moveTo>
                  <a:cubicBezTo>
                    <a:pt x="20447" y="0"/>
                    <a:pt x="20196" y="18"/>
                    <a:pt x="19966" y="44"/>
                  </a:cubicBezTo>
                  <a:cubicBezTo>
                    <a:pt x="19924" y="52"/>
                    <a:pt x="19891" y="52"/>
                    <a:pt x="19850" y="61"/>
                  </a:cubicBezTo>
                  <a:cubicBezTo>
                    <a:pt x="19104" y="160"/>
                    <a:pt x="18614" y="367"/>
                    <a:pt x="18614" y="367"/>
                  </a:cubicBezTo>
                  <a:cubicBezTo>
                    <a:pt x="18614" y="367"/>
                    <a:pt x="17926" y="69"/>
                    <a:pt x="16931" y="44"/>
                  </a:cubicBezTo>
                  <a:lnTo>
                    <a:pt x="16815" y="44"/>
                  </a:lnTo>
                  <a:cubicBezTo>
                    <a:pt x="16800" y="44"/>
                    <a:pt x="16785" y="44"/>
                    <a:pt x="16769" y="44"/>
                  </a:cubicBezTo>
                  <a:cubicBezTo>
                    <a:pt x="15815" y="44"/>
                    <a:pt x="14617" y="300"/>
                    <a:pt x="13491" y="1263"/>
                  </a:cubicBezTo>
                  <a:cubicBezTo>
                    <a:pt x="12811" y="1843"/>
                    <a:pt x="12313" y="2266"/>
                    <a:pt x="11957" y="2573"/>
                  </a:cubicBezTo>
                  <a:cubicBezTo>
                    <a:pt x="11924" y="2589"/>
                    <a:pt x="11899" y="2614"/>
                    <a:pt x="11874" y="2639"/>
                  </a:cubicBezTo>
                  <a:cubicBezTo>
                    <a:pt x="11816" y="2689"/>
                    <a:pt x="11766" y="2730"/>
                    <a:pt x="11716" y="2772"/>
                  </a:cubicBezTo>
                  <a:cubicBezTo>
                    <a:pt x="11526" y="2929"/>
                    <a:pt x="11385" y="3045"/>
                    <a:pt x="11285" y="3128"/>
                  </a:cubicBezTo>
                  <a:cubicBezTo>
                    <a:pt x="11227" y="3178"/>
                    <a:pt x="11177" y="3220"/>
                    <a:pt x="11144" y="3253"/>
                  </a:cubicBezTo>
                  <a:cubicBezTo>
                    <a:pt x="10306" y="2797"/>
                    <a:pt x="7736" y="1535"/>
                    <a:pt x="5360" y="1535"/>
                  </a:cubicBezTo>
                  <a:cubicBezTo>
                    <a:pt x="5315" y="1535"/>
                    <a:pt x="5269" y="1535"/>
                    <a:pt x="5224" y="1536"/>
                  </a:cubicBezTo>
                  <a:cubicBezTo>
                    <a:pt x="4760" y="1545"/>
                    <a:pt x="4312" y="1578"/>
                    <a:pt x="3873" y="1636"/>
                  </a:cubicBezTo>
                  <a:cubicBezTo>
                    <a:pt x="2961" y="1744"/>
                    <a:pt x="2148" y="1926"/>
                    <a:pt x="1493" y="2109"/>
                  </a:cubicBezTo>
                  <a:cubicBezTo>
                    <a:pt x="1211" y="2183"/>
                    <a:pt x="963" y="2266"/>
                    <a:pt x="747" y="2341"/>
                  </a:cubicBezTo>
                  <a:cubicBezTo>
                    <a:pt x="681" y="2938"/>
                    <a:pt x="631" y="3551"/>
                    <a:pt x="590" y="4156"/>
                  </a:cubicBezTo>
                  <a:cubicBezTo>
                    <a:pt x="507" y="5234"/>
                    <a:pt x="449" y="6312"/>
                    <a:pt x="399" y="7382"/>
                  </a:cubicBezTo>
                  <a:cubicBezTo>
                    <a:pt x="382" y="7697"/>
                    <a:pt x="374" y="8012"/>
                    <a:pt x="357" y="8319"/>
                  </a:cubicBezTo>
                  <a:cubicBezTo>
                    <a:pt x="333" y="8924"/>
                    <a:pt x="308" y="9529"/>
                    <a:pt x="291" y="10134"/>
                  </a:cubicBezTo>
                  <a:cubicBezTo>
                    <a:pt x="100" y="15001"/>
                    <a:pt x="1" y="19702"/>
                    <a:pt x="84" y="24776"/>
                  </a:cubicBezTo>
                  <a:lnTo>
                    <a:pt x="19900" y="24776"/>
                  </a:lnTo>
                  <a:lnTo>
                    <a:pt x="20082" y="20656"/>
                  </a:lnTo>
                  <a:cubicBezTo>
                    <a:pt x="20082" y="20656"/>
                    <a:pt x="20123" y="20639"/>
                    <a:pt x="20198" y="20589"/>
                  </a:cubicBezTo>
                  <a:lnTo>
                    <a:pt x="20206" y="20581"/>
                  </a:lnTo>
                  <a:cubicBezTo>
                    <a:pt x="20513" y="20390"/>
                    <a:pt x="21359" y="19802"/>
                    <a:pt x="22229" y="18765"/>
                  </a:cubicBezTo>
                  <a:cubicBezTo>
                    <a:pt x="22279" y="18716"/>
                    <a:pt x="22321" y="18658"/>
                    <a:pt x="22362" y="18608"/>
                  </a:cubicBezTo>
                  <a:cubicBezTo>
                    <a:pt x="22826" y="18036"/>
                    <a:pt x="23282" y="17348"/>
                    <a:pt x="23672" y="16518"/>
                  </a:cubicBezTo>
                  <a:cubicBezTo>
                    <a:pt x="23680" y="16502"/>
                    <a:pt x="23689" y="16485"/>
                    <a:pt x="23697" y="16477"/>
                  </a:cubicBezTo>
                  <a:lnTo>
                    <a:pt x="23697" y="16469"/>
                  </a:lnTo>
                  <a:cubicBezTo>
                    <a:pt x="23705" y="16444"/>
                    <a:pt x="23722" y="16419"/>
                    <a:pt x="23730" y="16394"/>
                  </a:cubicBezTo>
                  <a:cubicBezTo>
                    <a:pt x="23747" y="16353"/>
                    <a:pt x="23772" y="16311"/>
                    <a:pt x="23788" y="16270"/>
                  </a:cubicBezTo>
                  <a:cubicBezTo>
                    <a:pt x="23979" y="15822"/>
                    <a:pt x="24153" y="15341"/>
                    <a:pt x="24294" y="14827"/>
                  </a:cubicBezTo>
                  <a:lnTo>
                    <a:pt x="24294" y="14819"/>
                  </a:lnTo>
                  <a:cubicBezTo>
                    <a:pt x="24360" y="14570"/>
                    <a:pt x="24418" y="14313"/>
                    <a:pt x="24468" y="14048"/>
                  </a:cubicBezTo>
                  <a:cubicBezTo>
                    <a:pt x="24650" y="13094"/>
                    <a:pt x="24808" y="12191"/>
                    <a:pt x="24941" y="11361"/>
                  </a:cubicBezTo>
                  <a:lnTo>
                    <a:pt x="24941" y="11337"/>
                  </a:lnTo>
                  <a:cubicBezTo>
                    <a:pt x="25065" y="10574"/>
                    <a:pt x="25173" y="9861"/>
                    <a:pt x="25256" y="9231"/>
                  </a:cubicBezTo>
                  <a:cubicBezTo>
                    <a:pt x="25339" y="8625"/>
                    <a:pt x="25405" y="8086"/>
                    <a:pt x="25463" y="7639"/>
                  </a:cubicBezTo>
                  <a:lnTo>
                    <a:pt x="25463" y="7630"/>
                  </a:lnTo>
                  <a:cubicBezTo>
                    <a:pt x="25562" y="6768"/>
                    <a:pt x="25620" y="6213"/>
                    <a:pt x="25629" y="6039"/>
                  </a:cubicBezTo>
                  <a:cubicBezTo>
                    <a:pt x="25637" y="5997"/>
                    <a:pt x="25637" y="5980"/>
                    <a:pt x="25637" y="5980"/>
                  </a:cubicBezTo>
                  <a:lnTo>
                    <a:pt x="25662" y="5889"/>
                  </a:lnTo>
                  <a:lnTo>
                    <a:pt x="25745" y="5466"/>
                  </a:lnTo>
                  <a:lnTo>
                    <a:pt x="26217" y="3195"/>
                  </a:lnTo>
                  <a:lnTo>
                    <a:pt x="26217" y="3170"/>
                  </a:lnTo>
                  <a:cubicBezTo>
                    <a:pt x="26217" y="3170"/>
                    <a:pt x="26101" y="2987"/>
                    <a:pt x="25861" y="2697"/>
                  </a:cubicBezTo>
                  <a:cubicBezTo>
                    <a:pt x="25372" y="2109"/>
                    <a:pt x="24385" y="1097"/>
                    <a:pt x="22884" y="442"/>
                  </a:cubicBezTo>
                  <a:cubicBezTo>
                    <a:pt x="22123" y="106"/>
                    <a:pt x="21371" y="0"/>
                    <a:pt x="207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54"/>
            <p:cNvSpPr/>
            <p:nvPr/>
          </p:nvSpPr>
          <p:spPr>
            <a:xfrm>
              <a:off x="2048771" y="2992727"/>
              <a:ext cx="525176" cy="343333"/>
            </a:xfrm>
            <a:custGeom>
              <a:avLst/>
              <a:gdLst/>
              <a:ahLst/>
              <a:cxnLst/>
              <a:rect l="l" t="t" r="r" b="b"/>
              <a:pathLst>
                <a:path w="11327" h="7405" extrusionOk="0">
                  <a:moveTo>
                    <a:pt x="1924" y="0"/>
                  </a:moveTo>
                  <a:cubicBezTo>
                    <a:pt x="1667" y="481"/>
                    <a:pt x="1037" y="813"/>
                    <a:pt x="739" y="1269"/>
                  </a:cubicBezTo>
                  <a:cubicBezTo>
                    <a:pt x="424" y="1758"/>
                    <a:pt x="175" y="2297"/>
                    <a:pt x="1" y="2853"/>
                  </a:cubicBezTo>
                  <a:lnTo>
                    <a:pt x="473" y="2936"/>
                  </a:lnTo>
                  <a:cubicBezTo>
                    <a:pt x="511" y="2932"/>
                    <a:pt x="548" y="2931"/>
                    <a:pt x="585" y="2931"/>
                  </a:cubicBezTo>
                  <a:cubicBezTo>
                    <a:pt x="1147" y="2931"/>
                    <a:pt x="1667" y="3278"/>
                    <a:pt x="2049" y="3698"/>
                  </a:cubicBezTo>
                  <a:cubicBezTo>
                    <a:pt x="2447" y="4146"/>
                    <a:pt x="2729" y="4693"/>
                    <a:pt x="3093" y="5166"/>
                  </a:cubicBezTo>
                  <a:cubicBezTo>
                    <a:pt x="4217" y="6634"/>
                    <a:pt x="6112" y="7405"/>
                    <a:pt x="7959" y="7405"/>
                  </a:cubicBezTo>
                  <a:cubicBezTo>
                    <a:pt x="7979" y="7405"/>
                    <a:pt x="7999" y="7405"/>
                    <a:pt x="8018" y="7404"/>
                  </a:cubicBezTo>
                  <a:cubicBezTo>
                    <a:pt x="8657" y="7396"/>
                    <a:pt x="9295" y="7297"/>
                    <a:pt x="9875" y="7048"/>
                  </a:cubicBezTo>
                  <a:cubicBezTo>
                    <a:pt x="10456" y="6791"/>
                    <a:pt x="11045" y="6368"/>
                    <a:pt x="11326" y="5804"/>
                  </a:cubicBezTo>
                  <a:cubicBezTo>
                    <a:pt x="10630" y="4105"/>
                    <a:pt x="9196" y="2720"/>
                    <a:pt x="7471" y="2082"/>
                  </a:cubicBezTo>
                  <a:cubicBezTo>
                    <a:pt x="6012" y="1534"/>
                    <a:pt x="4354" y="1501"/>
                    <a:pt x="3002" y="713"/>
                  </a:cubicBezTo>
                  <a:cubicBezTo>
                    <a:pt x="2629" y="498"/>
                    <a:pt x="2289" y="233"/>
                    <a:pt x="19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54"/>
            <p:cNvSpPr/>
            <p:nvPr/>
          </p:nvSpPr>
          <p:spPr>
            <a:xfrm>
              <a:off x="2052990" y="3044562"/>
              <a:ext cx="116562" cy="464485"/>
            </a:xfrm>
            <a:custGeom>
              <a:avLst/>
              <a:gdLst/>
              <a:ahLst/>
              <a:cxnLst/>
              <a:rect l="l" t="t" r="r" b="b"/>
              <a:pathLst>
                <a:path w="2514" h="10018" extrusionOk="0">
                  <a:moveTo>
                    <a:pt x="2423" y="0"/>
                  </a:moveTo>
                  <a:cubicBezTo>
                    <a:pt x="2381" y="0"/>
                    <a:pt x="2346" y="31"/>
                    <a:pt x="2339" y="68"/>
                  </a:cubicBezTo>
                  <a:lnTo>
                    <a:pt x="714" y="8741"/>
                  </a:lnTo>
                  <a:cubicBezTo>
                    <a:pt x="623" y="9213"/>
                    <a:pt x="482" y="9711"/>
                    <a:pt x="76" y="9852"/>
                  </a:cubicBezTo>
                  <a:cubicBezTo>
                    <a:pt x="26" y="9868"/>
                    <a:pt x="1" y="9918"/>
                    <a:pt x="18" y="9959"/>
                  </a:cubicBezTo>
                  <a:cubicBezTo>
                    <a:pt x="34" y="9993"/>
                    <a:pt x="67" y="10017"/>
                    <a:pt x="100" y="10017"/>
                  </a:cubicBezTo>
                  <a:lnTo>
                    <a:pt x="125" y="10017"/>
                  </a:lnTo>
                  <a:cubicBezTo>
                    <a:pt x="623" y="9843"/>
                    <a:pt x="789" y="9263"/>
                    <a:pt x="880" y="8765"/>
                  </a:cubicBezTo>
                  <a:lnTo>
                    <a:pt x="2505" y="101"/>
                  </a:lnTo>
                  <a:cubicBezTo>
                    <a:pt x="2513" y="60"/>
                    <a:pt x="2488" y="10"/>
                    <a:pt x="2439" y="2"/>
                  </a:cubicBezTo>
                  <a:cubicBezTo>
                    <a:pt x="2433" y="1"/>
                    <a:pt x="2428" y="0"/>
                    <a:pt x="24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54"/>
            <p:cNvSpPr/>
            <p:nvPr/>
          </p:nvSpPr>
          <p:spPr>
            <a:xfrm>
              <a:off x="1144254" y="3055133"/>
              <a:ext cx="453264" cy="300538"/>
            </a:xfrm>
            <a:custGeom>
              <a:avLst/>
              <a:gdLst/>
              <a:ahLst/>
              <a:cxnLst/>
              <a:rect l="l" t="t" r="r" b="b"/>
              <a:pathLst>
                <a:path w="9776" h="6482" extrusionOk="0">
                  <a:moveTo>
                    <a:pt x="5126" y="1"/>
                  </a:moveTo>
                  <a:cubicBezTo>
                    <a:pt x="5117" y="1"/>
                    <a:pt x="5108" y="2"/>
                    <a:pt x="5100" y="6"/>
                  </a:cubicBezTo>
                  <a:cubicBezTo>
                    <a:pt x="4063" y="296"/>
                    <a:pt x="3068" y="910"/>
                    <a:pt x="2148" y="1822"/>
                  </a:cubicBezTo>
                  <a:cubicBezTo>
                    <a:pt x="1311" y="2651"/>
                    <a:pt x="631" y="3629"/>
                    <a:pt x="17" y="4574"/>
                  </a:cubicBezTo>
                  <a:cubicBezTo>
                    <a:pt x="1" y="4599"/>
                    <a:pt x="1" y="4641"/>
                    <a:pt x="26" y="4674"/>
                  </a:cubicBezTo>
                  <a:cubicBezTo>
                    <a:pt x="747" y="5528"/>
                    <a:pt x="1783" y="6141"/>
                    <a:pt x="2861" y="6373"/>
                  </a:cubicBezTo>
                  <a:cubicBezTo>
                    <a:pt x="3226" y="6448"/>
                    <a:pt x="3599" y="6481"/>
                    <a:pt x="3980" y="6481"/>
                  </a:cubicBezTo>
                  <a:cubicBezTo>
                    <a:pt x="4702" y="6481"/>
                    <a:pt x="5431" y="6349"/>
                    <a:pt x="6111" y="6092"/>
                  </a:cubicBezTo>
                  <a:cubicBezTo>
                    <a:pt x="6642" y="5893"/>
                    <a:pt x="7057" y="5652"/>
                    <a:pt x="7380" y="5354"/>
                  </a:cubicBezTo>
                  <a:cubicBezTo>
                    <a:pt x="7662" y="5097"/>
                    <a:pt x="7886" y="4790"/>
                    <a:pt x="8101" y="4491"/>
                  </a:cubicBezTo>
                  <a:cubicBezTo>
                    <a:pt x="8201" y="4342"/>
                    <a:pt x="8308" y="4193"/>
                    <a:pt x="8425" y="4060"/>
                  </a:cubicBezTo>
                  <a:cubicBezTo>
                    <a:pt x="8839" y="3530"/>
                    <a:pt x="9262" y="3239"/>
                    <a:pt x="9701" y="3173"/>
                  </a:cubicBezTo>
                  <a:cubicBezTo>
                    <a:pt x="9743" y="3165"/>
                    <a:pt x="9776" y="3123"/>
                    <a:pt x="9768" y="3074"/>
                  </a:cubicBezTo>
                  <a:cubicBezTo>
                    <a:pt x="9768" y="3029"/>
                    <a:pt x="9728" y="2998"/>
                    <a:pt x="9690" y="2998"/>
                  </a:cubicBezTo>
                  <a:cubicBezTo>
                    <a:pt x="9685" y="2998"/>
                    <a:pt x="9681" y="2998"/>
                    <a:pt x="9676" y="2999"/>
                  </a:cubicBezTo>
                  <a:cubicBezTo>
                    <a:pt x="9187" y="3082"/>
                    <a:pt x="8731" y="3389"/>
                    <a:pt x="8284" y="3952"/>
                  </a:cubicBezTo>
                  <a:cubicBezTo>
                    <a:pt x="8176" y="4093"/>
                    <a:pt x="8068" y="4243"/>
                    <a:pt x="7960" y="4384"/>
                  </a:cubicBezTo>
                  <a:cubicBezTo>
                    <a:pt x="7745" y="4682"/>
                    <a:pt x="7529" y="4981"/>
                    <a:pt x="7255" y="5229"/>
                  </a:cubicBezTo>
                  <a:cubicBezTo>
                    <a:pt x="6949" y="5511"/>
                    <a:pt x="6559" y="5743"/>
                    <a:pt x="6053" y="5934"/>
                  </a:cubicBezTo>
                  <a:cubicBezTo>
                    <a:pt x="5389" y="6183"/>
                    <a:pt x="4679" y="6311"/>
                    <a:pt x="3985" y="6311"/>
                  </a:cubicBezTo>
                  <a:cubicBezTo>
                    <a:pt x="3613" y="6311"/>
                    <a:pt x="3247" y="6275"/>
                    <a:pt x="2894" y="6199"/>
                  </a:cubicBezTo>
                  <a:cubicBezTo>
                    <a:pt x="1875" y="5984"/>
                    <a:pt x="896" y="5412"/>
                    <a:pt x="200" y="4607"/>
                  </a:cubicBezTo>
                  <a:cubicBezTo>
                    <a:pt x="797" y="3695"/>
                    <a:pt x="1460" y="2742"/>
                    <a:pt x="2264" y="1946"/>
                  </a:cubicBezTo>
                  <a:cubicBezTo>
                    <a:pt x="3168" y="1051"/>
                    <a:pt x="4138" y="454"/>
                    <a:pt x="5141" y="172"/>
                  </a:cubicBezTo>
                  <a:cubicBezTo>
                    <a:pt x="5191" y="155"/>
                    <a:pt x="5216" y="105"/>
                    <a:pt x="5208" y="64"/>
                  </a:cubicBezTo>
                  <a:cubicBezTo>
                    <a:pt x="5194" y="25"/>
                    <a:pt x="5161" y="1"/>
                    <a:pt x="51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54"/>
            <p:cNvSpPr/>
            <p:nvPr/>
          </p:nvSpPr>
          <p:spPr>
            <a:xfrm>
              <a:off x="2115303" y="2567058"/>
              <a:ext cx="556287" cy="533058"/>
            </a:xfrm>
            <a:custGeom>
              <a:avLst/>
              <a:gdLst/>
              <a:ahLst/>
              <a:cxnLst/>
              <a:rect l="l" t="t" r="r" b="b"/>
              <a:pathLst>
                <a:path w="11998" h="11497" extrusionOk="0">
                  <a:moveTo>
                    <a:pt x="6342" y="1"/>
                  </a:moveTo>
                  <a:cubicBezTo>
                    <a:pt x="6227" y="1"/>
                    <a:pt x="6176" y="156"/>
                    <a:pt x="6285" y="210"/>
                  </a:cubicBezTo>
                  <a:cubicBezTo>
                    <a:pt x="7346" y="766"/>
                    <a:pt x="9046" y="1894"/>
                    <a:pt x="9361" y="3552"/>
                  </a:cubicBezTo>
                  <a:cubicBezTo>
                    <a:pt x="9825" y="6014"/>
                    <a:pt x="8382" y="8195"/>
                    <a:pt x="5580" y="8510"/>
                  </a:cubicBezTo>
                  <a:cubicBezTo>
                    <a:pt x="5404" y="8529"/>
                    <a:pt x="5233" y="8538"/>
                    <a:pt x="5068" y="8538"/>
                  </a:cubicBezTo>
                  <a:cubicBezTo>
                    <a:pt x="2594" y="8538"/>
                    <a:pt x="1327" y="6520"/>
                    <a:pt x="1327" y="6520"/>
                  </a:cubicBezTo>
                  <a:lnTo>
                    <a:pt x="0" y="8900"/>
                  </a:lnTo>
                  <a:cubicBezTo>
                    <a:pt x="0" y="8900"/>
                    <a:pt x="2805" y="11496"/>
                    <a:pt x="5438" y="11496"/>
                  </a:cubicBezTo>
                  <a:cubicBezTo>
                    <a:pt x="5588" y="11496"/>
                    <a:pt x="5738" y="11488"/>
                    <a:pt x="5887" y="11470"/>
                  </a:cubicBezTo>
                  <a:cubicBezTo>
                    <a:pt x="8192" y="11196"/>
                    <a:pt x="11011" y="10259"/>
                    <a:pt x="11583" y="5384"/>
                  </a:cubicBezTo>
                  <a:cubicBezTo>
                    <a:pt x="11997" y="1844"/>
                    <a:pt x="8192" y="459"/>
                    <a:pt x="6368" y="3"/>
                  </a:cubicBezTo>
                  <a:cubicBezTo>
                    <a:pt x="6359" y="2"/>
                    <a:pt x="6351" y="1"/>
                    <a:pt x="63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54"/>
            <p:cNvSpPr/>
            <p:nvPr/>
          </p:nvSpPr>
          <p:spPr>
            <a:xfrm>
              <a:off x="1023569" y="2563442"/>
              <a:ext cx="560136" cy="523971"/>
            </a:xfrm>
            <a:custGeom>
              <a:avLst/>
              <a:gdLst/>
              <a:ahLst/>
              <a:cxnLst/>
              <a:rect l="l" t="t" r="r" b="b"/>
              <a:pathLst>
                <a:path w="12081" h="11301" extrusionOk="0">
                  <a:moveTo>
                    <a:pt x="5394" y="0"/>
                  </a:moveTo>
                  <a:cubicBezTo>
                    <a:pt x="5382" y="0"/>
                    <a:pt x="5369" y="2"/>
                    <a:pt x="5356" y="7"/>
                  </a:cubicBezTo>
                  <a:cubicBezTo>
                    <a:pt x="3408" y="703"/>
                    <a:pt x="0" y="2403"/>
                    <a:pt x="390" y="5736"/>
                  </a:cubicBezTo>
                  <a:cubicBezTo>
                    <a:pt x="962" y="10611"/>
                    <a:pt x="3889" y="11001"/>
                    <a:pt x="6194" y="11274"/>
                  </a:cubicBezTo>
                  <a:cubicBezTo>
                    <a:pt x="6343" y="11292"/>
                    <a:pt x="6493" y="11301"/>
                    <a:pt x="6643" y="11301"/>
                  </a:cubicBezTo>
                  <a:cubicBezTo>
                    <a:pt x="9276" y="11301"/>
                    <a:pt x="12081" y="8704"/>
                    <a:pt x="12081" y="8704"/>
                  </a:cubicBezTo>
                  <a:lnTo>
                    <a:pt x="10754" y="6324"/>
                  </a:lnTo>
                  <a:cubicBezTo>
                    <a:pt x="10754" y="6324"/>
                    <a:pt x="9486" y="8342"/>
                    <a:pt x="7012" y="8342"/>
                  </a:cubicBezTo>
                  <a:cubicBezTo>
                    <a:pt x="6847" y="8342"/>
                    <a:pt x="6677" y="8333"/>
                    <a:pt x="6501" y="8314"/>
                  </a:cubicBezTo>
                  <a:cubicBezTo>
                    <a:pt x="3698" y="7999"/>
                    <a:pt x="2256" y="5819"/>
                    <a:pt x="2720" y="3364"/>
                  </a:cubicBezTo>
                  <a:cubicBezTo>
                    <a:pt x="3002" y="1872"/>
                    <a:pt x="4395" y="811"/>
                    <a:pt x="5448" y="206"/>
                  </a:cubicBezTo>
                  <a:cubicBezTo>
                    <a:pt x="5552" y="146"/>
                    <a:pt x="5496" y="0"/>
                    <a:pt x="5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54"/>
            <p:cNvSpPr/>
            <p:nvPr/>
          </p:nvSpPr>
          <p:spPr>
            <a:xfrm>
              <a:off x="2057997" y="2859198"/>
              <a:ext cx="168908" cy="171040"/>
            </a:xfrm>
            <a:custGeom>
              <a:avLst/>
              <a:gdLst/>
              <a:ahLst/>
              <a:cxnLst/>
              <a:rect l="l" t="t" r="r" b="b"/>
              <a:pathLst>
                <a:path w="3643" h="3689" extrusionOk="0">
                  <a:moveTo>
                    <a:pt x="2188" y="1"/>
                  </a:moveTo>
                  <a:cubicBezTo>
                    <a:pt x="2169" y="1"/>
                    <a:pt x="2150" y="2"/>
                    <a:pt x="2132" y="3"/>
                  </a:cubicBezTo>
                  <a:cubicBezTo>
                    <a:pt x="1228" y="78"/>
                    <a:pt x="366" y="1007"/>
                    <a:pt x="125" y="1827"/>
                  </a:cubicBezTo>
                  <a:cubicBezTo>
                    <a:pt x="9" y="2242"/>
                    <a:pt x="1" y="2706"/>
                    <a:pt x="191" y="3088"/>
                  </a:cubicBezTo>
                  <a:cubicBezTo>
                    <a:pt x="369" y="3428"/>
                    <a:pt x="730" y="3688"/>
                    <a:pt x="1106" y="3688"/>
                  </a:cubicBezTo>
                  <a:cubicBezTo>
                    <a:pt x="1152" y="3688"/>
                    <a:pt x="1198" y="3685"/>
                    <a:pt x="1244" y="3676"/>
                  </a:cubicBezTo>
                  <a:cubicBezTo>
                    <a:pt x="1667" y="3610"/>
                    <a:pt x="2007" y="3137"/>
                    <a:pt x="1866" y="2731"/>
                  </a:cubicBezTo>
                  <a:lnTo>
                    <a:pt x="1866" y="2731"/>
                  </a:lnTo>
                  <a:cubicBezTo>
                    <a:pt x="1977" y="2795"/>
                    <a:pt x="2103" y="2825"/>
                    <a:pt x="2230" y="2825"/>
                  </a:cubicBezTo>
                  <a:cubicBezTo>
                    <a:pt x="2466" y="2825"/>
                    <a:pt x="2704" y="2721"/>
                    <a:pt x="2845" y="2532"/>
                  </a:cubicBezTo>
                  <a:cubicBezTo>
                    <a:pt x="3068" y="2234"/>
                    <a:pt x="3019" y="1819"/>
                    <a:pt x="2778" y="1546"/>
                  </a:cubicBezTo>
                  <a:cubicBezTo>
                    <a:pt x="3643" y="1206"/>
                    <a:pt x="2909" y="1"/>
                    <a:pt x="2188" y="1"/>
                  </a:cubicBezTo>
                  <a:close/>
                </a:path>
              </a:pathLst>
            </a:custGeom>
            <a:solidFill>
              <a:srgbClr val="784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54"/>
            <p:cNvSpPr/>
            <p:nvPr/>
          </p:nvSpPr>
          <p:spPr>
            <a:xfrm>
              <a:off x="1488693" y="2853542"/>
              <a:ext cx="152263" cy="172849"/>
            </a:xfrm>
            <a:custGeom>
              <a:avLst/>
              <a:gdLst/>
              <a:ahLst/>
              <a:cxnLst/>
              <a:rect l="l" t="t" r="r" b="b"/>
              <a:pathLst>
                <a:path w="3284" h="3728" extrusionOk="0">
                  <a:moveTo>
                    <a:pt x="1151" y="0"/>
                  </a:moveTo>
                  <a:cubicBezTo>
                    <a:pt x="733" y="0"/>
                    <a:pt x="302" y="230"/>
                    <a:pt x="150" y="623"/>
                  </a:cubicBezTo>
                  <a:cubicBezTo>
                    <a:pt x="1" y="1021"/>
                    <a:pt x="241" y="1552"/>
                    <a:pt x="664" y="1634"/>
                  </a:cubicBezTo>
                  <a:cubicBezTo>
                    <a:pt x="349" y="1817"/>
                    <a:pt x="200" y="2248"/>
                    <a:pt x="349" y="2580"/>
                  </a:cubicBezTo>
                  <a:lnTo>
                    <a:pt x="341" y="2580"/>
                  </a:lnTo>
                  <a:cubicBezTo>
                    <a:pt x="467" y="2876"/>
                    <a:pt x="768" y="3034"/>
                    <a:pt x="1074" y="3034"/>
                  </a:cubicBezTo>
                  <a:cubicBezTo>
                    <a:pt x="1128" y="3034"/>
                    <a:pt x="1183" y="3029"/>
                    <a:pt x="1236" y="3019"/>
                  </a:cubicBezTo>
                  <a:lnTo>
                    <a:pt x="1236" y="3019"/>
                  </a:lnTo>
                  <a:cubicBezTo>
                    <a:pt x="1162" y="3509"/>
                    <a:pt x="1534" y="3727"/>
                    <a:pt x="1951" y="3727"/>
                  </a:cubicBezTo>
                  <a:cubicBezTo>
                    <a:pt x="2330" y="3727"/>
                    <a:pt x="2748" y="3546"/>
                    <a:pt x="2902" y="3226"/>
                  </a:cubicBezTo>
                  <a:cubicBezTo>
                    <a:pt x="3284" y="2405"/>
                    <a:pt x="2902" y="1195"/>
                    <a:pt x="2314" y="573"/>
                  </a:cubicBezTo>
                  <a:cubicBezTo>
                    <a:pt x="2015" y="266"/>
                    <a:pt x="1617" y="26"/>
                    <a:pt x="1195" y="1"/>
                  </a:cubicBezTo>
                  <a:cubicBezTo>
                    <a:pt x="1180" y="1"/>
                    <a:pt x="1166" y="0"/>
                    <a:pt x="1151" y="0"/>
                  </a:cubicBezTo>
                  <a:close/>
                </a:path>
              </a:pathLst>
            </a:custGeom>
            <a:solidFill>
              <a:srgbClr val="784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54"/>
            <p:cNvSpPr/>
            <p:nvPr/>
          </p:nvSpPr>
          <p:spPr>
            <a:xfrm>
              <a:off x="1678600" y="3363037"/>
              <a:ext cx="407502" cy="328867"/>
            </a:xfrm>
            <a:custGeom>
              <a:avLst/>
              <a:gdLst/>
              <a:ahLst/>
              <a:cxnLst/>
              <a:rect l="l" t="t" r="r" b="b"/>
              <a:pathLst>
                <a:path w="8789" h="7093" extrusionOk="0">
                  <a:moveTo>
                    <a:pt x="2953" y="1"/>
                  </a:moveTo>
                  <a:cubicBezTo>
                    <a:pt x="2212" y="1"/>
                    <a:pt x="1479" y="429"/>
                    <a:pt x="1120" y="1084"/>
                  </a:cubicBezTo>
                  <a:cubicBezTo>
                    <a:pt x="771" y="1697"/>
                    <a:pt x="771" y="2452"/>
                    <a:pt x="548" y="3124"/>
                  </a:cubicBezTo>
                  <a:cubicBezTo>
                    <a:pt x="365" y="3671"/>
                    <a:pt x="0" y="4160"/>
                    <a:pt x="150" y="4715"/>
                  </a:cubicBezTo>
                  <a:cubicBezTo>
                    <a:pt x="266" y="5138"/>
                    <a:pt x="680" y="5428"/>
                    <a:pt x="1111" y="5503"/>
                  </a:cubicBezTo>
                  <a:cubicBezTo>
                    <a:pt x="1319" y="5536"/>
                    <a:pt x="1526" y="5528"/>
                    <a:pt x="1725" y="5586"/>
                  </a:cubicBezTo>
                  <a:cubicBezTo>
                    <a:pt x="2106" y="5702"/>
                    <a:pt x="2363" y="6050"/>
                    <a:pt x="2662" y="6316"/>
                  </a:cubicBezTo>
                  <a:cubicBezTo>
                    <a:pt x="3199" y="6807"/>
                    <a:pt x="3922" y="7092"/>
                    <a:pt x="4651" y="7092"/>
                  </a:cubicBezTo>
                  <a:cubicBezTo>
                    <a:pt x="4709" y="7092"/>
                    <a:pt x="4768" y="7090"/>
                    <a:pt x="4826" y="7087"/>
                  </a:cubicBezTo>
                  <a:cubicBezTo>
                    <a:pt x="5614" y="7037"/>
                    <a:pt x="6368" y="6664"/>
                    <a:pt x="6882" y="6067"/>
                  </a:cubicBezTo>
                  <a:cubicBezTo>
                    <a:pt x="7222" y="5669"/>
                    <a:pt x="7156" y="5263"/>
                    <a:pt x="7661" y="5155"/>
                  </a:cubicBezTo>
                  <a:cubicBezTo>
                    <a:pt x="8142" y="5055"/>
                    <a:pt x="8549" y="4657"/>
                    <a:pt x="8656" y="4185"/>
                  </a:cubicBezTo>
                  <a:cubicBezTo>
                    <a:pt x="8789" y="3629"/>
                    <a:pt x="8549" y="3057"/>
                    <a:pt x="8391" y="2502"/>
                  </a:cubicBezTo>
                  <a:cubicBezTo>
                    <a:pt x="8275" y="2062"/>
                    <a:pt x="8217" y="1606"/>
                    <a:pt x="8059" y="1183"/>
                  </a:cubicBezTo>
                  <a:cubicBezTo>
                    <a:pt x="7902" y="752"/>
                    <a:pt x="7628" y="346"/>
                    <a:pt x="7214" y="155"/>
                  </a:cubicBezTo>
                  <a:cubicBezTo>
                    <a:pt x="7017" y="63"/>
                    <a:pt x="6814" y="29"/>
                    <a:pt x="6605" y="29"/>
                  </a:cubicBezTo>
                  <a:cubicBezTo>
                    <a:pt x="6010" y="29"/>
                    <a:pt x="5376" y="306"/>
                    <a:pt x="4761" y="306"/>
                  </a:cubicBezTo>
                  <a:cubicBezTo>
                    <a:pt x="4736" y="306"/>
                    <a:pt x="4710" y="306"/>
                    <a:pt x="4685" y="305"/>
                  </a:cubicBezTo>
                  <a:cubicBezTo>
                    <a:pt x="4146" y="288"/>
                    <a:pt x="3632" y="48"/>
                    <a:pt x="3093" y="6"/>
                  </a:cubicBezTo>
                  <a:cubicBezTo>
                    <a:pt x="3046" y="3"/>
                    <a:pt x="3000" y="1"/>
                    <a:pt x="2953" y="1"/>
                  </a:cubicBezTo>
                  <a:close/>
                </a:path>
              </a:pathLst>
            </a:custGeom>
            <a:solidFill>
              <a:srgbClr val="C77D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54"/>
            <p:cNvSpPr/>
            <p:nvPr/>
          </p:nvSpPr>
          <p:spPr>
            <a:xfrm>
              <a:off x="1678600" y="3363037"/>
              <a:ext cx="407502" cy="328867"/>
            </a:xfrm>
            <a:custGeom>
              <a:avLst/>
              <a:gdLst/>
              <a:ahLst/>
              <a:cxnLst/>
              <a:rect l="l" t="t" r="r" b="b"/>
              <a:pathLst>
                <a:path w="8789" h="7093" extrusionOk="0">
                  <a:moveTo>
                    <a:pt x="2953" y="1"/>
                  </a:moveTo>
                  <a:cubicBezTo>
                    <a:pt x="2212" y="1"/>
                    <a:pt x="1479" y="429"/>
                    <a:pt x="1120" y="1084"/>
                  </a:cubicBezTo>
                  <a:cubicBezTo>
                    <a:pt x="771" y="1697"/>
                    <a:pt x="771" y="2452"/>
                    <a:pt x="548" y="3124"/>
                  </a:cubicBezTo>
                  <a:cubicBezTo>
                    <a:pt x="365" y="3671"/>
                    <a:pt x="0" y="4160"/>
                    <a:pt x="150" y="4715"/>
                  </a:cubicBezTo>
                  <a:cubicBezTo>
                    <a:pt x="266" y="5138"/>
                    <a:pt x="680" y="5428"/>
                    <a:pt x="1111" y="5503"/>
                  </a:cubicBezTo>
                  <a:cubicBezTo>
                    <a:pt x="1319" y="5536"/>
                    <a:pt x="1526" y="5528"/>
                    <a:pt x="1725" y="5586"/>
                  </a:cubicBezTo>
                  <a:cubicBezTo>
                    <a:pt x="2106" y="5702"/>
                    <a:pt x="2363" y="6050"/>
                    <a:pt x="2662" y="6316"/>
                  </a:cubicBezTo>
                  <a:cubicBezTo>
                    <a:pt x="3199" y="6807"/>
                    <a:pt x="3922" y="7092"/>
                    <a:pt x="4651" y="7092"/>
                  </a:cubicBezTo>
                  <a:cubicBezTo>
                    <a:pt x="4709" y="7092"/>
                    <a:pt x="4768" y="7090"/>
                    <a:pt x="4826" y="7087"/>
                  </a:cubicBezTo>
                  <a:cubicBezTo>
                    <a:pt x="5614" y="7037"/>
                    <a:pt x="6368" y="6664"/>
                    <a:pt x="6882" y="6067"/>
                  </a:cubicBezTo>
                  <a:cubicBezTo>
                    <a:pt x="7222" y="5669"/>
                    <a:pt x="7156" y="5263"/>
                    <a:pt x="7661" y="5155"/>
                  </a:cubicBezTo>
                  <a:cubicBezTo>
                    <a:pt x="8142" y="5055"/>
                    <a:pt x="8549" y="4657"/>
                    <a:pt x="8656" y="4185"/>
                  </a:cubicBezTo>
                  <a:cubicBezTo>
                    <a:pt x="8789" y="3629"/>
                    <a:pt x="8549" y="3057"/>
                    <a:pt x="8391" y="2502"/>
                  </a:cubicBezTo>
                  <a:cubicBezTo>
                    <a:pt x="8275" y="2062"/>
                    <a:pt x="8217" y="1606"/>
                    <a:pt x="8059" y="1183"/>
                  </a:cubicBezTo>
                  <a:cubicBezTo>
                    <a:pt x="7902" y="752"/>
                    <a:pt x="7628" y="346"/>
                    <a:pt x="7214" y="155"/>
                  </a:cubicBezTo>
                  <a:cubicBezTo>
                    <a:pt x="7017" y="63"/>
                    <a:pt x="6814" y="29"/>
                    <a:pt x="6605" y="29"/>
                  </a:cubicBezTo>
                  <a:cubicBezTo>
                    <a:pt x="6010" y="29"/>
                    <a:pt x="5376" y="306"/>
                    <a:pt x="4761" y="306"/>
                  </a:cubicBezTo>
                  <a:cubicBezTo>
                    <a:pt x="4736" y="306"/>
                    <a:pt x="4710" y="306"/>
                    <a:pt x="4685" y="305"/>
                  </a:cubicBezTo>
                  <a:cubicBezTo>
                    <a:pt x="4146" y="288"/>
                    <a:pt x="3632" y="48"/>
                    <a:pt x="3093" y="6"/>
                  </a:cubicBezTo>
                  <a:cubicBezTo>
                    <a:pt x="3046" y="3"/>
                    <a:pt x="3000" y="1"/>
                    <a:pt x="2953" y="1"/>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54"/>
            <p:cNvSpPr/>
            <p:nvPr/>
          </p:nvSpPr>
          <p:spPr>
            <a:xfrm>
              <a:off x="1557915" y="3078362"/>
              <a:ext cx="154952" cy="421458"/>
            </a:xfrm>
            <a:custGeom>
              <a:avLst/>
              <a:gdLst/>
              <a:ahLst/>
              <a:cxnLst/>
              <a:rect l="l" t="t" r="r" b="b"/>
              <a:pathLst>
                <a:path w="3342" h="9090" extrusionOk="0">
                  <a:moveTo>
                    <a:pt x="95" y="1"/>
                  </a:moveTo>
                  <a:cubicBezTo>
                    <a:pt x="82" y="1"/>
                    <a:pt x="69" y="4"/>
                    <a:pt x="58" y="11"/>
                  </a:cubicBezTo>
                  <a:cubicBezTo>
                    <a:pt x="17" y="27"/>
                    <a:pt x="0" y="77"/>
                    <a:pt x="17" y="118"/>
                  </a:cubicBezTo>
                  <a:cubicBezTo>
                    <a:pt x="672" y="1553"/>
                    <a:pt x="879" y="3161"/>
                    <a:pt x="1078" y="4712"/>
                  </a:cubicBezTo>
                  <a:cubicBezTo>
                    <a:pt x="1152" y="5317"/>
                    <a:pt x="1235" y="5939"/>
                    <a:pt x="1343" y="6544"/>
                  </a:cubicBezTo>
                  <a:cubicBezTo>
                    <a:pt x="1426" y="7058"/>
                    <a:pt x="1550" y="7647"/>
                    <a:pt x="1857" y="8153"/>
                  </a:cubicBezTo>
                  <a:cubicBezTo>
                    <a:pt x="2189" y="8700"/>
                    <a:pt x="2711" y="9056"/>
                    <a:pt x="3250" y="9089"/>
                  </a:cubicBezTo>
                  <a:cubicBezTo>
                    <a:pt x="3300" y="9089"/>
                    <a:pt x="3333" y="9056"/>
                    <a:pt x="3333" y="9015"/>
                  </a:cubicBezTo>
                  <a:cubicBezTo>
                    <a:pt x="3341" y="8965"/>
                    <a:pt x="3308" y="8924"/>
                    <a:pt x="3258" y="8924"/>
                  </a:cubicBezTo>
                  <a:cubicBezTo>
                    <a:pt x="2778" y="8890"/>
                    <a:pt x="2305" y="8567"/>
                    <a:pt x="1998" y="8061"/>
                  </a:cubicBezTo>
                  <a:cubicBezTo>
                    <a:pt x="1708" y="7580"/>
                    <a:pt x="1592" y="7017"/>
                    <a:pt x="1509" y="6519"/>
                  </a:cubicBezTo>
                  <a:cubicBezTo>
                    <a:pt x="1401" y="5914"/>
                    <a:pt x="1327" y="5292"/>
                    <a:pt x="1252" y="4687"/>
                  </a:cubicBezTo>
                  <a:cubicBezTo>
                    <a:pt x="1045" y="3120"/>
                    <a:pt x="846" y="1503"/>
                    <a:pt x="174" y="52"/>
                  </a:cubicBezTo>
                  <a:cubicBezTo>
                    <a:pt x="162" y="22"/>
                    <a:pt x="128" y="1"/>
                    <a:pt x="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54"/>
            <p:cNvSpPr/>
            <p:nvPr/>
          </p:nvSpPr>
          <p:spPr>
            <a:xfrm>
              <a:off x="1649762" y="3120368"/>
              <a:ext cx="70799" cy="70753"/>
            </a:xfrm>
            <a:custGeom>
              <a:avLst/>
              <a:gdLst/>
              <a:ahLst/>
              <a:cxnLst/>
              <a:rect l="l" t="t" r="r" b="b"/>
              <a:pathLst>
                <a:path w="1527" h="1526" extrusionOk="0">
                  <a:moveTo>
                    <a:pt x="763" y="0"/>
                  </a:moveTo>
                  <a:cubicBezTo>
                    <a:pt x="341" y="0"/>
                    <a:pt x="1" y="340"/>
                    <a:pt x="1" y="763"/>
                  </a:cubicBezTo>
                  <a:cubicBezTo>
                    <a:pt x="1" y="1186"/>
                    <a:pt x="341" y="1526"/>
                    <a:pt x="763" y="1526"/>
                  </a:cubicBezTo>
                  <a:cubicBezTo>
                    <a:pt x="1186" y="1526"/>
                    <a:pt x="1526" y="1186"/>
                    <a:pt x="1526" y="763"/>
                  </a:cubicBezTo>
                  <a:cubicBezTo>
                    <a:pt x="1526" y="340"/>
                    <a:pt x="1186" y="0"/>
                    <a:pt x="7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54"/>
            <p:cNvSpPr/>
            <p:nvPr/>
          </p:nvSpPr>
          <p:spPr>
            <a:xfrm>
              <a:off x="2039544" y="3111512"/>
              <a:ext cx="70428" cy="70382"/>
            </a:xfrm>
            <a:custGeom>
              <a:avLst/>
              <a:gdLst/>
              <a:ahLst/>
              <a:cxnLst/>
              <a:rect l="l" t="t" r="r" b="b"/>
              <a:pathLst>
                <a:path w="1519" h="1518" extrusionOk="0">
                  <a:moveTo>
                    <a:pt x="755" y="0"/>
                  </a:moveTo>
                  <a:cubicBezTo>
                    <a:pt x="341" y="0"/>
                    <a:pt x="1" y="340"/>
                    <a:pt x="1" y="763"/>
                  </a:cubicBezTo>
                  <a:cubicBezTo>
                    <a:pt x="1" y="1178"/>
                    <a:pt x="341" y="1518"/>
                    <a:pt x="755" y="1518"/>
                  </a:cubicBezTo>
                  <a:cubicBezTo>
                    <a:pt x="1178" y="1518"/>
                    <a:pt x="1518" y="1178"/>
                    <a:pt x="1518" y="763"/>
                  </a:cubicBezTo>
                  <a:cubicBezTo>
                    <a:pt x="1518" y="340"/>
                    <a:pt x="1178" y="0"/>
                    <a:pt x="7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54"/>
            <p:cNvSpPr/>
            <p:nvPr/>
          </p:nvSpPr>
          <p:spPr>
            <a:xfrm>
              <a:off x="1758161" y="3454977"/>
              <a:ext cx="54247" cy="56751"/>
            </a:xfrm>
            <a:custGeom>
              <a:avLst/>
              <a:gdLst/>
              <a:ahLst/>
              <a:cxnLst/>
              <a:rect l="l" t="t" r="r" b="b"/>
              <a:pathLst>
                <a:path w="1170" h="1224" extrusionOk="0">
                  <a:moveTo>
                    <a:pt x="142" y="1"/>
                  </a:moveTo>
                  <a:cubicBezTo>
                    <a:pt x="122" y="1"/>
                    <a:pt x="103" y="2"/>
                    <a:pt x="84" y="5"/>
                  </a:cubicBezTo>
                  <a:cubicBezTo>
                    <a:pt x="34" y="13"/>
                    <a:pt x="1" y="54"/>
                    <a:pt x="9" y="104"/>
                  </a:cubicBezTo>
                  <a:cubicBezTo>
                    <a:pt x="17" y="146"/>
                    <a:pt x="59" y="179"/>
                    <a:pt x="108" y="179"/>
                  </a:cubicBezTo>
                  <a:cubicBezTo>
                    <a:pt x="121" y="176"/>
                    <a:pt x="135" y="175"/>
                    <a:pt x="148" y="175"/>
                  </a:cubicBezTo>
                  <a:cubicBezTo>
                    <a:pt x="215" y="175"/>
                    <a:pt x="293" y="207"/>
                    <a:pt x="382" y="262"/>
                  </a:cubicBezTo>
                  <a:cubicBezTo>
                    <a:pt x="697" y="452"/>
                    <a:pt x="929" y="784"/>
                    <a:pt x="987" y="1149"/>
                  </a:cubicBezTo>
                  <a:cubicBezTo>
                    <a:pt x="996" y="1190"/>
                    <a:pt x="1029" y="1223"/>
                    <a:pt x="1070" y="1223"/>
                  </a:cubicBezTo>
                  <a:cubicBezTo>
                    <a:pt x="1079" y="1223"/>
                    <a:pt x="1079" y="1215"/>
                    <a:pt x="1087" y="1215"/>
                  </a:cubicBezTo>
                  <a:cubicBezTo>
                    <a:pt x="1137" y="1207"/>
                    <a:pt x="1170" y="1165"/>
                    <a:pt x="1161" y="1116"/>
                  </a:cubicBezTo>
                  <a:cubicBezTo>
                    <a:pt x="1087" y="709"/>
                    <a:pt x="830" y="328"/>
                    <a:pt x="473" y="112"/>
                  </a:cubicBezTo>
                  <a:cubicBezTo>
                    <a:pt x="355" y="36"/>
                    <a:pt x="244" y="1"/>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54"/>
            <p:cNvSpPr/>
            <p:nvPr/>
          </p:nvSpPr>
          <p:spPr>
            <a:xfrm>
              <a:off x="1971528" y="3443479"/>
              <a:ext cx="46550" cy="64030"/>
            </a:xfrm>
            <a:custGeom>
              <a:avLst/>
              <a:gdLst/>
              <a:ahLst/>
              <a:cxnLst/>
              <a:rect l="l" t="t" r="r" b="b"/>
              <a:pathLst>
                <a:path w="1004" h="1381" extrusionOk="0">
                  <a:moveTo>
                    <a:pt x="909" y="0"/>
                  </a:moveTo>
                  <a:cubicBezTo>
                    <a:pt x="890" y="0"/>
                    <a:pt x="872" y="7"/>
                    <a:pt x="854" y="21"/>
                  </a:cubicBezTo>
                  <a:cubicBezTo>
                    <a:pt x="440" y="319"/>
                    <a:pt x="133" y="775"/>
                    <a:pt x="9" y="1272"/>
                  </a:cubicBezTo>
                  <a:cubicBezTo>
                    <a:pt x="0" y="1314"/>
                    <a:pt x="25" y="1364"/>
                    <a:pt x="67" y="1372"/>
                  </a:cubicBezTo>
                  <a:cubicBezTo>
                    <a:pt x="75" y="1380"/>
                    <a:pt x="83" y="1380"/>
                    <a:pt x="91" y="1380"/>
                  </a:cubicBezTo>
                  <a:lnTo>
                    <a:pt x="91" y="1372"/>
                  </a:lnTo>
                  <a:cubicBezTo>
                    <a:pt x="133" y="1372"/>
                    <a:pt x="166" y="1347"/>
                    <a:pt x="174" y="1314"/>
                  </a:cubicBezTo>
                  <a:cubicBezTo>
                    <a:pt x="290" y="858"/>
                    <a:pt x="581" y="435"/>
                    <a:pt x="962" y="161"/>
                  </a:cubicBezTo>
                  <a:cubicBezTo>
                    <a:pt x="995" y="128"/>
                    <a:pt x="1003" y="79"/>
                    <a:pt x="979" y="37"/>
                  </a:cubicBezTo>
                  <a:cubicBezTo>
                    <a:pt x="959" y="13"/>
                    <a:pt x="934" y="0"/>
                    <a:pt x="9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54"/>
            <p:cNvSpPr/>
            <p:nvPr/>
          </p:nvSpPr>
          <p:spPr>
            <a:xfrm>
              <a:off x="1669003" y="3489982"/>
              <a:ext cx="419418" cy="134366"/>
            </a:xfrm>
            <a:custGeom>
              <a:avLst/>
              <a:gdLst/>
              <a:ahLst/>
              <a:cxnLst/>
              <a:rect l="l" t="t" r="r" b="b"/>
              <a:pathLst>
                <a:path w="9046" h="2898" extrusionOk="0">
                  <a:moveTo>
                    <a:pt x="8707" y="1"/>
                  </a:moveTo>
                  <a:cubicBezTo>
                    <a:pt x="8693" y="1"/>
                    <a:pt x="8678" y="4"/>
                    <a:pt x="8664" y="12"/>
                  </a:cubicBezTo>
                  <a:cubicBezTo>
                    <a:pt x="8623" y="29"/>
                    <a:pt x="8615" y="87"/>
                    <a:pt x="8631" y="129"/>
                  </a:cubicBezTo>
                  <a:cubicBezTo>
                    <a:pt x="8639" y="129"/>
                    <a:pt x="8805" y="435"/>
                    <a:pt x="8838" y="1099"/>
                  </a:cubicBezTo>
                  <a:cubicBezTo>
                    <a:pt x="8880" y="1787"/>
                    <a:pt x="8258" y="2293"/>
                    <a:pt x="7669" y="2359"/>
                  </a:cubicBezTo>
                  <a:cubicBezTo>
                    <a:pt x="7622" y="2363"/>
                    <a:pt x="7573" y="2365"/>
                    <a:pt x="7523" y="2365"/>
                  </a:cubicBezTo>
                  <a:cubicBezTo>
                    <a:pt x="7295" y="2365"/>
                    <a:pt x="7039" y="2322"/>
                    <a:pt x="6733" y="2268"/>
                  </a:cubicBezTo>
                  <a:cubicBezTo>
                    <a:pt x="6288" y="2183"/>
                    <a:pt x="5713" y="2077"/>
                    <a:pt x="4961" y="2077"/>
                  </a:cubicBezTo>
                  <a:cubicBezTo>
                    <a:pt x="4760" y="2077"/>
                    <a:pt x="4547" y="2084"/>
                    <a:pt x="4320" y="2102"/>
                  </a:cubicBezTo>
                  <a:cubicBezTo>
                    <a:pt x="3250" y="2185"/>
                    <a:pt x="2778" y="2400"/>
                    <a:pt x="2438" y="2558"/>
                  </a:cubicBezTo>
                  <a:cubicBezTo>
                    <a:pt x="2225" y="2652"/>
                    <a:pt x="2065" y="2724"/>
                    <a:pt x="1851" y="2724"/>
                  </a:cubicBezTo>
                  <a:cubicBezTo>
                    <a:pt x="1839" y="2724"/>
                    <a:pt x="1828" y="2724"/>
                    <a:pt x="1816" y="2724"/>
                  </a:cubicBezTo>
                  <a:cubicBezTo>
                    <a:pt x="1161" y="2707"/>
                    <a:pt x="680" y="2566"/>
                    <a:pt x="440" y="1953"/>
                  </a:cubicBezTo>
                  <a:cubicBezTo>
                    <a:pt x="191" y="1322"/>
                    <a:pt x="929" y="211"/>
                    <a:pt x="937" y="203"/>
                  </a:cubicBezTo>
                  <a:cubicBezTo>
                    <a:pt x="962" y="162"/>
                    <a:pt x="954" y="112"/>
                    <a:pt x="912" y="87"/>
                  </a:cubicBezTo>
                  <a:cubicBezTo>
                    <a:pt x="900" y="78"/>
                    <a:pt x="884" y="73"/>
                    <a:pt x="867" y="73"/>
                  </a:cubicBezTo>
                  <a:cubicBezTo>
                    <a:pt x="840" y="73"/>
                    <a:pt x="812" y="86"/>
                    <a:pt x="796" y="112"/>
                  </a:cubicBezTo>
                  <a:cubicBezTo>
                    <a:pt x="763" y="153"/>
                    <a:pt x="0" y="1306"/>
                    <a:pt x="274" y="2011"/>
                  </a:cubicBezTo>
                  <a:cubicBezTo>
                    <a:pt x="572" y="2757"/>
                    <a:pt x="1186" y="2881"/>
                    <a:pt x="1808" y="2898"/>
                  </a:cubicBezTo>
                  <a:lnTo>
                    <a:pt x="1841" y="2898"/>
                  </a:lnTo>
                  <a:cubicBezTo>
                    <a:pt x="2106" y="2898"/>
                    <a:pt x="2280" y="2815"/>
                    <a:pt x="2504" y="2715"/>
                  </a:cubicBezTo>
                  <a:cubicBezTo>
                    <a:pt x="2836" y="2566"/>
                    <a:pt x="3292" y="2359"/>
                    <a:pt x="4328" y="2276"/>
                  </a:cubicBezTo>
                  <a:cubicBezTo>
                    <a:pt x="4559" y="2258"/>
                    <a:pt x="4774" y="2250"/>
                    <a:pt x="4975" y="2250"/>
                  </a:cubicBezTo>
                  <a:cubicBezTo>
                    <a:pt x="5694" y="2250"/>
                    <a:pt x="6240" y="2349"/>
                    <a:pt x="6699" y="2433"/>
                  </a:cubicBezTo>
                  <a:cubicBezTo>
                    <a:pt x="7005" y="2492"/>
                    <a:pt x="7264" y="2535"/>
                    <a:pt x="7498" y="2535"/>
                  </a:cubicBezTo>
                  <a:cubicBezTo>
                    <a:pt x="7562" y="2535"/>
                    <a:pt x="7625" y="2532"/>
                    <a:pt x="7686" y="2525"/>
                  </a:cubicBezTo>
                  <a:cubicBezTo>
                    <a:pt x="8457" y="2442"/>
                    <a:pt x="9046" y="1795"/>
                    <a:pt x="9013" y="1090"/>
                  </a:cubicBezTo>
                  <a:cubicBezTo>
                    <a:pt x="8971" y="377"/>
                    <a:pt x="8789" y="54"/>
                    <a:pt x="8780" y="46"/>
                  </a:cubicBezTo>
                  <a:cubicBezTo>
                    <a:pt x="8769" y="17"/>
                    <a:pt x="8739" y="1"/>
                    <a:pt x="87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54"/>
            <p:cNvSpPr/>
            <p:nvPr/>
          </p:nvSpPr>
          <p:spPr>
            <a:xfrm>
              <a:off x="1450257" y="3494155"/>
              <a:ext cx="292980" cy="391228"/>
            </a:xfrm>
            <a:custGeom>
              <a:avLst/>
              <a:gdLst/>
              <a:ahLst/>
              <a:cxnLst/>
              <a:rect l="l" t="t" r="r" b="b"/>
              <a:pathLst>
                <a:path w="6319" h="8438" extrusionOk="0">
                  <a:moveTo>
                    <a:pt x="94" y="0"/>
                  </a:moveTo>
                  <a:cubicBezTo>
                    <a:pt x="85" y="0"/>
                    <a:pt x="76" y="2"/>
                    <a:pt x="67" y="5"/>
                  </a:cubicBezTo>
                  <a:cubicBezTo>
                    <a:pt x="17" y="22"/>
                    <a:pt x="0" y="72"/>
                    <a:pt x="9" y="113"/>
                  </a:cubicBezTo>
                  <a:cubicBezTo>
                    <a:pt x="1170" y="3388"/>
                    <a:pt x="3300" y="6307"/>
                    <a:pt x="6045" y="8437"/>
                  </a:cubicBezTo>
                  <a:lnTo>
                    <a:pt x="6318" y="8437"/>
                  </a:lnTo>
                  <a:cubicBezTo>
                    <a:pt x="3524" y="6315"/>
                    <a:pt x="1352" y="3372"/>
                    <a:pt x="175" y="55"/>
                  </a:cubicBezTo>
                  <a:cubicBezTo>
                    <a:pt x="162" y="23"/>
                    <a:pt x="128" y="0"/>
                    <a:pt x="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54"/>
            <p:cNvSpPr/>
            <p:nvPr/>
          </p:nvSpPr>
          <p:spPr>
            <a:xfrm>
              <a:off x="1336851" y="3537923"/>
              <a:ext cx="310645" cy="347459"/>
            </a:xfrm>
            <a:custGeom>
              <a:avLst/>
              <a:gdLst/>
              <a:ahLst/>
              <a:cxnLst/>
              <a:rect l="l" t="t" r="r" b="b"/>
              <a:pathLst>
                <a:path w="6700" h="7494" extrusionOk="0">
                  <a:moveTo>
                    <a:pt x="100" y="0"/>
                  </a:moveTo>
                  <a:cubicBezTo>
                    <a:pt x="89" y="0"/>
                    <a:pt x="77" y="2"/>
                    <a:pt x="67" y="7"/>
                  </a:cubicBezTo>
                  <a:cubicBezTo>
                    <a:pt x="25" y="23"/>
                    <a:pt x="1" y="73"/>
                    <a:pt x="17" y="114"/>
                  </a:cubicBezTo>
                  <a:cubicBezTo>
                    <a:pt x="921" y="2452"/>
                    <a:pt x="2438" y="4517"/>
                    <a:pt x="4362" y="6101"/>
                  </a:cubicBezTo>
                  <a:cubicBezTo>
                    <a:pt x="4436" y="6167"/>
                    <a:pt x="4519" y="6233"/>
                    <a:pt x="4602" y="6300"/>
                  </a:cubicBezTo>
                  <a:cubicBezTo>
                    <a:pt x="5158" y="6739"/>
                    <a:pt x="5738" y="7137"/>
                    <a:pt x="6352" y="7493"/>
                  </a:cubicBezTo>
                  <a:lnTo>
                    <a:pt x="6700" y="7493"/>
                  </a:lnTo>
                  <a:cubicBezTo>
                    <a:pt x="3756" y="5868"/>
                    <a:pt x="1402" y="3215"/>
                    <a:pt x="175" y="56"/>
                  </a:cubicBezTo>
                  <a:cubicBezTo>
                    <a:pt x="169" y="19"/>
                    <a:pt x="134" y="0"/>
                    <a:pt x="1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54"/>
            <p:cNvSpPr/>
            <p:nvPr/>
          </p:nvSpPr>
          <p:spPr>
            <a:xfrm>
              <a:off x="1267258" y="3579094"/>
              <a:ext cx="284913" cy="251716"/>
            </a:xfrm>
            <a:custGeom>
              <a:avLst/>
              <a:gdLst/>
              <a:ahLst/>
              <a:cxnLst/>
              <a:rect l="l" t="t" r="r" b="b"/>
              <a:pathLst>
                <a:path w="6145" h="5429" extrusionOk="0">
                  <a:moveTo>
                    <a:pt x="98" y="1"/>
                  </a:moveTo>
                  <a:cubicBezTo>
                    <a:pt x="88" y="1"/>
                    <a:pt x="78" y="2"/>
                    <a:pt x="67" y="6"/>
                  </a:cubicBezTo>
                  <a:cubicBezTo>
                    <a:pt x="26" y="22"/>
                    <a:pt x="1" y="72"/>
                    <a:pt x="18" y="113"/>
                  </a:cubicBezTo>
                  <a:cubicBezTo>
                    <a:pt x="880" y="2758"/>
                    <a:pt x="3301" y="4897"/>
                    <a:pt x="6037" y="5428"/>
                  </a:cubicBezTo>
                  <a:lnTo>
                    <a:pt x="6053" y="5428"/>
                  </a:lnTo>
                  <a:cubicBezTo>
                    <a:pt x="6095" y="5428"/>
                    <a:pt x="6128" y="5403"/>
                    <a:pt x="6136" y="5362"/>
                  </a:cubicBezTo>
                  <a:cubicBezTo>
                    <a:pt x="6145" y="5312"/>
                    <a:pt x="6111" y="5271"/>
                    <a:pt x="6070" y="5262"/>
                  </a:cubicBezTo>
                  <a:cubicBezTo>
                    <a:pt x="3392" y="4740"/>
                    <a:pt x="1021" y="2651"/>
                    <a:pt x="175" y="64"/>
                  </a:cubicBezTo>
                  <a:cubicBezTo>
                    <a:pt x="168" y="24"/>
                    <a:pt x="136" y="1"/>
                    <a:pt x="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 name="Google Shape;588;p42"/>
          <p:cNvSpPr txBox="1">
            <a:spLocks noGrp="1"/>
          </p:cNvSpPr>
          <p:nvPr>
            <p:ph type="title"/>
          </p:nvPr>
        </p:nvSpPr>
        <p:spPr>
          <a:xfrm>
            <a:off x="1737831" y="1886960"/>
            <a:ext cx="6491042" cy="1884600"/>
          </a:xfrm>
          <a:prstGeom prst="rect">
            <a:avLst/>
          </a:prstGeom>
        </p:spPr>
        <p:txBody>
          <a:bodyPr spcFirstLastPara="1" wrap="square" lIns="91425" tIns="91425" rIns="91425" bIns="91425" anchor="b" anchorCtr="0">
            <a:noAutofit/>
          </a:bodyPr>
          <a:lstStyle/>
          <a:p>
            <a:pPr lvl="0">
              <a:lnSpc>
                <a:spcPct val="150000"/>
              </a:lnSpc>
            </a:pPr>
            <a:r>
              <a:rPr lang="vi-VN" sz="4400">
                <a:latin typeface="+mn-lt"/>
              </a:rPr>
              <a:t>Đặt câu để tả đặc điểm của các con vật.</a:t>
            </a:r>
          </a:p>
        </p:txBody>
      </p:sp>
      <p:sp>
        <p:nvSpPr>
          <p:cNvPr id="42" name="Google Shape;589;p42"/>
          <p:cNvSpPr txBox="1">
            <a:spLocks noGrp="1"/>
          </p:cNvSpPr>
          <p:nvPr>
            <p:ph type="title" idx="2"/>
          </p:nvPr>
        </p:nvSpPr>
        <p:spPr>
          <a:xfrm>
            <a:off x="6807213" y="847288"/>
            <a:ext cx="1313100" cy="761479"/>
          </a:xfrm>
          <a:prstGeom prst="rect">
            <a:avLst/>
          </a:prstGeom>
          <a:solidFill>
            <a:schemeClr val="accent2">
              <a:lumMod val="7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6"/>
                </a:solidFill>
                <a:latin typeface="+mj-lt"/>
              </a:rPr>
              <a:t>02</a:t>
            </a:r>
            <a:endParaRPr>
              <a:solidFill>
                <a:schemeClr val="accent6"/>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ography Lesson for Middle School: Africa by Slidesgo">
  <a:themeElements>
    <a:clrScheme name="Simple Light">
      <a:dk1>
        <a:srgbClr val="2E2723"/>
      </a:dk1>
      <a:lt1>
        <a:srgbClr val="FFE5BE"/>
      </a:lt1>
      <a:dk2>
        <a:srgbClr val="784116"/>
      </a:dk2>
      <a:lt2>
        <a:srgbClr val="FFEFE0"/>
      </a:lt2>
      <a:accent1>
        <a:srgbClr val="8A6A15"/>
      </a:accent1>
      <a:accent2>
        <a:srgbClr val="5E5128"/>
      </a:accent2>
      <a:accent3>
        <a:srgbClr val="EC9F2D"/>
      </a:accent3>
      <a:accent4>
        <a:srgbClr val="A94F49"/>
      </a:accent4>
      <a:accent5>
        <a:srgbClr val="C77D3F"/>
      </a:accent5>
      <a:accent6>
        <a:srgbClr val="FFFFFF"/>
      </a:accent6>
      <a:hlink>
        <a:srgbClr val="2E272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789</Words>
  <Application>Microsoft Office PowerPoint</Application>
  <PresentationFormat>On-screen Show (16:9)</PresentationFormat>
  <Paragraphs>84</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Fredoka One</vt:lpstr>
      <vt:lpstr>Palanquin Dark</vt:lpstr>
      <vt:lpstr>Prompt</vt:lpstr>
      <vt:lpstr>Prompt Black</vt:lpstr>
      <vt:lpstr>Roboto</vt:lpstr>
      <vt:lpstr>Roboto Condensed</vt:lpstr>
      <vt:lpstr>Geography Lesson for Middle School: Africa by Slidesgo</vt:lpstr>
      <vt:lpstr>PowerPoint Presentation</vt:lpstr>
      <vt:lpstr>PowerPoint Presentation</vt:lpstr>
      <vt:lpstr>PowerPoint Presentation</vt:lpstr>
      <vt:lpstr>01</vt:lpstr>
      <vt:lpstr>Tìm từ ngữ thích hợp để tả độ cao tăng dần của mỗi con vật trong hình.</vt:lpstr>
      <vt:lpstr>PowerPoint Presentation</vt:lpstr>
      <vt:lpstr>PowerPoint Presentation</vt:lpstr>
      <vt:lpstr>PowerPoint Presentation</vt:lpstr>
      <vt:lpstr>Đặt câu để tả đặc điểm của các con vật.</vt:lpstr>
      <vt:lpstr>PowerPoint Presentation</vt:lpstr>
      <vt:lpstr>PowerPoint Presentation</vt:lpstr>
      <vt:lpstr>Tìm từ thay thế cho mỗi ô vuông.</vt:lpstr>
      <vt:lpstr>PowerPoint Presentation</vt:lpstr>
      <vt:lpstr>Từ ngữ có thể thay thế cho từ ngữ in đậm trong đoạn văn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14</cp:revision>
  <dcterms:modified xsi:type="dcterms:W3CDTF">2025-12-06T07:43:47Z</dcterms:modified>
</cp:coreProperties>
</file>