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7" r:id="rId1"/>
  </p:sldMasterIdLst>
  <p:notesMasterIdLst>
    <p:notesMasterId r:id="rId11"/>
  </p:notesMasterIdLst>
  <p:sldIdLst>
    <p:sldId id="260" r:id="rId2"/>
    <p:sldId id="262" r:id="rId3"/>
    <p:sldId id="261" r:id="rId4"/>
    <p:sldId id="312" r:id="rId5"/>
    <p:sldId id="266" r:id="rId6"/>
    <p:sldId id="271" r:id="rId7"/>
    <p:sldId id="264" r:id="rId8"/>
    <p:sldId id="313" r:id="rId9"/>
    <p:sldId id="273" r:id="rId10"/>
  </p:sldIdLst>
  <p:sldSz cx="9144000" cy="5143500" type="screen16x9"/>
  <p:notesSz cx="6858000" cy="9144000"/>
  <p:embeddedFontLst>
    <p:embeddedFont>
      <p:font typeface="DM Sans" pitchFamily="2" charset="0"/>
      <p:regular r:id="rId12"/>
      <p:bold r:id="rId13"/>
      <p:italic r:id="rId14"/>
      <p:boldItalic r:id="rId15"/>
    </p:embeddedFont>
    <p:embeddedFont>
      <p:font typeface="Nunito Light" pitchFamily="2" charset="0"/>
      <p:regular r:id="rId16"/>
      <p:italic r:id="rId17"/>
    </p:embeddedFont>
    <p:embeddedFont>
      <p:font typeface="Quicksand" panose="020B0604020202020204" charset="0"/>
      <p:regular r:id="rId18"/>
      <p:bold r:id="rId19"/>
    </p:embeddedFont>
    <p:embeddedFont>
      <p:font typeface="Quicksand Medium" panose="020B0604020202020204" charset="0"/>
      <p:regular r:id="rId20"/>
      <p:bold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FFCAAB3-CBDC-4A6F-A68B-7F1BF97D9B20}">
  <a:tblStyle styleId="{0FFCAAB3-CBDC-4A6F-A68B-7F1BF97D9B2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59BD8297-F09E-46F9-92DA-16C667A7F559}" styleName="Table_1">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3" d="100"/>
          <a:sy n="113" d="100"/>
        </p:scale>
        <p:origin x="8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font" Target="fonts/font10.fntdata"/><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0"/>
        <p:cNvGrpSpPr/>
        <p:nvPr/>
      </p:nvGrpSpPr>
      <p:grpSpPr>
        <a:xfrm>
          <a:off x="0" y="0"/>
          <a:ext cx="0" cy="0"/>
          <a:chOff x="0" y="0"/>
          <a:chExt cx="0" cy="0"/>
        </a:xfrm>
      </p:grpSpPr>
      <p:sp>
        <p:nvSpPr>
          <p:cNvPr id="751" name="Google Shape;751;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2" name="Google Shape;752;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0"/>
        <p:cNvGrpSpPr/>
        <p:nvPr/>
      </p:nvGrpSpPr>
      <p:grpSpPr>
        <a:xfrm>
          <a:off x="0" y="0"/>
          <a:ext cx="0" cy="0"/>
          <a:chOff x="0" y="0"/>
          <a:chExt cx="0" cy="0"/>
        </a:xfrm>
      </p:grpSpPr>
      <p:sp>
        <p:nvSpPr>
          <p:cNvPr id="851" name="Google Shape;851;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2" name="Google Shape;852;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6"/>
        <p:cNvGrpSpPr/>
        <p:nvPr/>
      </p:nvGrpSpPr>
      <p:grpSpPr>
        <a:xfrm>
          <a:off x="0" y="0"/>
          <a:ext cx="0" cy="0"/>
          <a:chOff x="0" y="0"/>
          <a:chExt cx="0" cy="0"/>
        </a:xfrm>
      </p:grpSpPr>
      <p:sp>
        <p:nvSpPr>
          <p:cNvPr id="807" name="Google Shape;807;g14072739ea5_1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8" name="Google Shape;808;g14072739ea5_1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0"/>
        <p:cNvGrpSpPr/>
        <p:nvPr/>
      </p:nvGrpSpPr>
      <p:grpSpPr>
        <a:xfrm>
          <a:off x="0" y="0"/>
          <a:ext cx="0" cy="0"/>
          <a:chOff x="0" y="0"/>
          <a:chExt cx="0" cy="0"/>
        </a:xfrm>
      </p:grpSpPr>
      <p:sp>
        <p:nvSpPr>
          <p:cNvPr id="851" name="Google Shape;851;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2" name="Google Shape;852;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83024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7"/>
        <p:cNvGrpSpPr/>
        <p:nvPr/>
      </p:nvGrpSpPr>
      <p:grpSpPr>
        <a:xfrm>
          <a:off x="0" y="0"/>
          <a:ext cx="0" cy="0"/>
          <a:chOff x="0" y="0"/>
          <a:chExt cx="0" cy="0"/>
        </a:xfrm>
      </p:grpSpPr>
      <p:sp>
        <p:nvSpPr>
          <p:cNvPr id="1058" name="Google Shape;1058;g54dda1946d_4_27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9" name="Google Shape;1059;g54dda1946d_4_27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5"/>
        <p:cNvGrpSpPr/>
        <p:nvPr/>
      </p:nvGrpSpPr>
      <p:grpSpPr>
        <a:xfrm>
          <a:off x="0" y="0"/>
          <a:ext cx="0" cy="0"/>
          <a:chOff x="0" y="0"/>
          <a:chExt cx="0" cy="0"/>
        </a:xfrm>
      </p:grpSpPr>
      <p:sp>
        <p:nvSpPr>
          <p:cNvPr id="1346" name="Google Shape;1346;g54dda1946d_4_27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7" name="Google Shape;1347;g54dda1946d_4_27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2"/>
        <p:cNvGrpSpPr/>
        <p:nvPr/>
      </p:nvGrpSpPr>
      <p:grpSpPr>
        <a:xfrm>
          <a:off x="0" y="0"/>
          <a:ext cx="0" cy="0"/>
          <a:chOff x="0" y="0"/>
          <a:chExt cx="0" cy="0"/>
        </a:xfrm>
      </p:grpSpPr>
      <p:sp>
        <p:nvSpPr>
          <p:cNvPr id="943" name="Google Shape;943;g54dda1946d_6_3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4" name="Google Shape;944;g54dda1946d_6_3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2"/>
        <p:cNvGrpSpPr/>
        <p:nvPr/>
      </p:nvGrpSpPr>
      <p:grpSpPr>
        <a:xfrm>
          <a:off x="0" y="0"/>
          <a:ext cx="0" cy="0"/>
          <a:chOff x="0" y="0"/>
          <a:chExt cx="0" cy="0"/>
        </a:xfrm>
      </p:grpSpPr>
      <p:sp>
        <p:nvSpPr>
          <p:cNvPr id="943" name="Google Shape;943;g54dda1946d_6_3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4" name="Google Shape;944;g54dda1946d_6_3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73293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9"/>
        <p:cNvGrpSpPr/>
        <p:nvPr/>
      </p:nvGrpSpPr>
      <p:grpSpPr>
        <a:xfrm>
          <a:off x="0" y="0"/>
          <a:ext cx="0" cy="0"/>
          <a:chOff x="0" y="0"/>
          <a:chExt cx="0" cy="0"/>
        </a:xfrm>
      </p:grpSpPr>
      <p:sp>
        <p:nvSpPr>
          <p:cNvPr id="1480" name="Google Shape;1480;gd5260bdd85_0_2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1" name="Google Shape;1481;gd5260bdd85_0_2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4"/>
        <p:cNvGrpSpPr/>
        <p:nvPr/>
      </p:nvGrpSpPr>
      <p:grpSpPr>
        <a:xfrm>
          <a:off x="0" y="0"/>
          <a:ext cx="0" cy="0"/>
          <a:chOff x="0" y="0"/>
          <a:chExt cx="0" cy="0"/>
        </a:xfrm>
      </p:grpSpPr>
      <p:sp>
        <p:nvSpPr>
          <p:cNvPr id="25" name="Google Shape;25;p3"/>
          <p:cNvSpPr txBox="1">
            <a:spLocks noGrp="1"/>
          </p:cNvSpPr>
          <p:nvPr>
            <p:ph type="title"/>
          </p:nvPr>
        </p:nvSpPr>
        <p:spPr>
          <a:xfrm>
            <a:off x="1274375" y="1908425"/>
            <a:ext cx="5067600" cy="15114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26" name="Google Shape;26;p3"/>
          <p:cNvSpPr txBox="1">
            <a:spLocks noGrp="1"/>
          </p:cNvSpPr>
          <p:nvPr>
            <p:ph type="title" idx="2" hasCustomPrompt="1"/>
          </p:nvPr>
        </p:nvSpPr>
        <p:spPr>
          <a:xfrm>
            <a:off x="1274375" y="841775"/>
            <a:ext cx="1652100" cy="915900"/>
          </a:xfrm>
          <a:prstGeom prst="rect">
            <a:avLst/>
          </a:prstGeom>
          <a:noFill/>
        </p:spPr>
        <p:txBody>
          <a:bodyPr spcFirstLastPara="1" wrap="square" lIns="91425" tIns="91425" rIns="91425" bIns="91425" anchor="ctr" anchorCtr="0">
            <a:noAutofit/>
          </a:bodyPr>
          <a:lstStyle>
            <a:lvl1pPr lvl="0" rtl="0">
              <a:spcBef>
                <a:spcPts val="0"/>
              </a:spcBef>
              <a:spcAft>
                <a:spcPts val="0"/>
              </a:spcAft>
              <a:buClr>
                <a:schemeClr val="lt1"/>
              </a:buClr>
              <a:buSzPts val="6000"/>
              <a:buNone/>
              <a:defRPr sz="6000">
                <a:solidFill>
                  <a:schemeClr val="accent4"/>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27" name="Google Shape;27;p3"/>
          <p:cNvSpPr txBox="1">
            <a:spLocks noGrp="1"/>
          </p:cNvSpPr>
          <p:nvPr>
            <p:ph type="subTitle" idx="1"/>
          </p:nvPr>
        </p:nvSpPr>
        <p:spPr>
          <a:xfrm>
            <a:off x="1274375" y="3476425"/>
            <a:ext cx="5067600" cy="375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8" name="Google Shape;28;p3"/>
          <p:cNvSpPr/>
          <p:nvPr/>
        </p:nvSpPr>
        <p:spPr>
          <a:xfrm>
            <a:off x="0" y="-61563"/>
            <a:ext cx="641355" cy="4482206"/>
          </a:xfrm>
          <a:custGeom>
            <a:avLst/>
            <a:gdLst/>
            <a:ahLst/>
            <a:cxnLst/>
            <a:rect l="l" t="t" r="r" b="b"/>
            <a:pathLst>
              <a:path w="4973" h="32909" extrusionOk="0">
                <a:moveTo>
                  <a:pt x="1819" y="1"/>
                </a:moveTo>
                <a:cubicBezTo>
                  <a:pt x="1963" y="10966"/>
                  <a:pt x="0" y="22114"/>
                  <a:pt x="942" y="32908"/>
                </a:cubicBezTo>
                <a:lnTo>
                  <a:pt x="4972" y="32908"/>
                </a:lnTo>
                <a:cubicBezTo>
                  <a:pt x="3781" y="27910"/>
                  <a:pt x="3624" y="22166"/>
                  <a:pt x="3664" y="16670"/>
                </a:cubicBezTo>
                <a:cubicBezTo>
                  <a:pt x="3716" y="11109"/>
                  <a:pt x="3925" y="5405"/>
                  <a:pt x="32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a:off x="7770342" y="59063"/>
            <a:ext cx="631284" cy="4244109"/>
          </a:xfrm>
          <a:custGeom>
            <a:avLst/>
            <a:gdLst/>
            <a:ahLst/>
            <a:cxnLst/>
            <a:rect l="l" t="t" r="r" b="b"/>
            <a:pathLst>
              <a:path w="4895" h="32909" extrusionOk="0">
                <a:moveTo>
                  <a:pt x="2395" y="1"/>
                </a:moveTo>
                <a:cubicBezTo>
                  <a:pt x="2526" y="5405"/>
                  <a:pt x="2539" y="10822"/>
                  <a:pt x="1937" y="16121"/>
                </a:cubicBezTo>
                <a:cubicBezTo>
                  <a:pt x="1531" y="19588"/>
                  <a:pt x="851" y="22964"/>
                  <a:pt x="432" y="26432"/>
                </a:cubicBezTo>
                <a:cubicBezTo>
                  <a:pt x="171" y="28551"/>
                  <a:pt x="0" y="30750"/>
                  <a:pt x="53" y="32909"/>
                </a:cubicBezTo>
                <a:lnTo>
                  <a:pt x="3599" y="32909"/>
                </a:lnTo>
                <a:cubicBezTo>
                  <a:pt x="4894" y="22284"/>
                  <a:pt x="3128" y="10953"/>
                  <a:pt x="362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3"/>
          <p:cNvSpPr/>
          <p:nvPr/>
        </p:nvSpPr>
        <p:spPr>
          <a:xfrm>
            <a:off x="6893134" y="-848"/>
            <a:ext cx="825247" cy="4244109"/>
          </a:xfrm>
          <a:custGeom>
            <a:avLst/>
            <a:gdLst/>
            <a:ahLst/>
            <a:cxnLst/>
            <a:rect l="l" t="t" r="r" b="b"/>
            <a:pathLst>
              <a:path w="6399" h="32909" extrusionOk="0">
                <a:moveTo>
                  <a:pt x="890" y="1"/>
                </a:moveTo>
                <a:cubicBezTo>
                  <a:pt x="419" y="7171"/>
                  <a:pt x="53" y="14394"/>
                  <a:pt x="602" y="21551"/>
                </a:cubicBezTo>
                <a:cubicBezTo>
                  <a:pt x="798" y="24090"/>
                  <a:pt x="1126" y="26654"/>
                  <a:pt x="903" y="29193"/>
                </a:cubicBezTo>
                <a:cubicBezTo>
                  <a:pt x="772" y="30488"/>
                  <a:pt x="471" y="31757"/>
                  <a:pt x="0" y="32909"/>
                </a:cubicBezTo>
                <a:lnTo>
                  <a:pt x="6294" y="32909"/>
                </a:lnTo>
                <a:cubicBezTo>
                  <a:pt x="6399" y="30252"/>
                  <a:pt x="6006" y="27570"/>
                  <a:pt x="5443" y="25005"/>
                </a:cubicBezTo>
                <a:cubicBezTo>
                  <a:pt x="4698" y="21590"/>
                  <a:pt x="3651" y="18280"/>
                  <a:pt x="3049" y="14813"/>
                </a:cubicBezTo>
                <a:cubicBezTo>
                  <a:pt x="2198" y="9971"/>
                  <a:pt x="2264" y="4973"/>
                  <a:pt x="247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3"/>
          <p:cNvSpPr/>
          <p:nvPr/>
        </p:nvSpPr>
        <p:spPr>
          <a:xfrm>
            <a:off x="5978925" y="1"/>
            <a:ext cx="590246" cy="4482162"/>
          </a:xfrm>
          <a:custGeom>
            <a:avLst/>
            <a:gdLst/>
            <a:ahLst/>
            <a:cxnLst/>
            <a:rect l="l" t="t" r="r" b="b"/>
            <a:pathLst>
              <a:path w="4332" h="32896" extrusionOk="0">
                <a:moveTo>
                  <a:pt x="2604" y="1"/>
                </a:moveTo>
                <a:cubicBezTo>
                  <a:pt x="3140" y="5378"/>
                  <a:pt x="2643" y="10926"/>
                  <a:pt x="1950" y="16304"/>
                </a:cubicBezTo>
                <a:cubicBezTo>
                  <a:pt x="1230" y="21813"/>
                  <a:pt x="275" y="27334"/>
                  <a:pt x="0" y="32895"/>
                </a:cubicBezTo>
                <a:lnTo>
                  <a:pt x="3428" y="32895"/>
                </a:lnTo>
                <a:cubicBezTo>
                  <a:pt x="4331" y="27321"/>
                  <a:pt x="4253" y="21538"/>
                  <a:pt x="4148" y="15833"/>
                </a:cubicBezTo>
                <a:cubicBezTo>
                  <a:pt x="4069" y="10547"/>
                  <a:pt x="3991" y="5274"/>
                  <a:pt x="39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3"/>
          <p:cNvSpPr/>
          <p:nvPr/>
        </p:nvSpPr>
        <p:spPr>
          <a:xfrm>
            <a:off x="7518868" y="293137"/>
            <a:ext cx="1620058" cy="4843667"/>
          </a:xfrm>
          <a:custGeom>
            <a:avLst/>
            <a:gdLst/>
            <a:ahLst/>
            <a:cxnLst/>
            <a:rect l="l" t="t" r="r" b="b"/>
            <a:pathLst>
              <a:path w="12562" h="37558" extrusionOk="0">
                <a:moveTo>
                  <a:pt x="736" y="1"/>
                </a:moveTo>
                <a:cubicBezTo>
                  <a:pt x="539" y="1"/>
                  <a:pt x="334" y="136"/>
                  <a:pt x="366" y="345"/>
                </a:cubicBezTo>
                <a:cubicBezTo>
                  <a:pt x="366" y="397"/>
                  <a:pt x="380" y="436"/>
                  <a:pt x="380" y="476"/>
                </a:cubicBezTo>
                <a:cubicBezTo>
                  <a:pt x="371" y="475"/>
                  <a:pt x="362" y="474"/>
                  <a:pt x="353" y="474"/>
                </a:cubicBezTo>
                <a:cubicBezTo>
                  <a:pt x="203" y="474"/>
                  <a:pt x="39" y="578"/>
                  <a:pt x="39" y="763"/>
                </a:cubicBezTo>
                <a:cubicBezTo>
                  <a:pt x="0" y="1849"/>
                  <a:pt x="314" y="2857"/>
                  <a:pt x="759" y="3851"/>
                </a:cubicBezTo>
                <a:cubicBezTo>
                  <a:pt x="968" y="4322"/>
                  <a:pt x="1230" y="4793"/>
                  <a:pt x="1492" y="5238"/>
                </a:cubicBezTo>
                <a:cubicBezTo>
                  <a:pt x="1623" y="5448"/>
                  <a:pt x="1740" y="5683"/>
                  <a:pt x="1884" y="5893"/>
                </a:cubicBezTo>
                <a:cubicBezTo>
                  <a:pt x="1989" y="6076"/>
                  <a:pt x="2081" y="6259"/>
                  <a:pt x="2198" y="6429"/>
                </a:cubicBezTo>
                <a:cubicBezTo>
                  <a:pt x="2395" y="6795"/>
                  <a:pt x="2591" y="7136"/>
                  <a:pt x="2787" y="7502"/>
                </a:cubicBezTo>
                <a:cubicBezTo>
                  <a:pt x="2944" y="7803"/>
                  <a:pt x="3088" y="8117"/>
                  <a:pt x="3297" y="8392"/>
                </a:cubicBezTo>
                <a:cubicBezTo>
                  <a:pt x="3114" y="8392"/>
                  <a:pt x="2931" y="8418"/>
                  <a:pt x="2748" y="8418"/>
                </a:cubicBezTo>
                <a:cubicBezTo>
                  <a:pt x="2447" y="8431"/>
                  <a:pt x="2146" y="8457"/>
                  <a:pt x="1832" y="8457"/>
                </a:cubicBezTo>
                <a:cubicBezTo>
                  <a:pt x="2081" y="8680"/>
                  <a:pt x="2329" y="8876"/>
                  <a:pt x="2617" y="8967"/>
                </a:cubicBezTo>
                <a:cubicBezTo>
                  <a:pt x="3036" y="9111"/>
                  <a:pt x="3454" y="9151"/>
                  <a:pt x="3886" y="9229"/>
                </a:cubicBezTo>
                <a:cubicBezTo>
                  <a:pt x="4671" y="9373"/>
                  <a:pt x="5273" y="9739"/>
                  <a:pt x="5561" y="10420"/>
                </a:cubicBezTo>
                <a:cubicBezTo>
                  <a:pt x="5666" y="10511"/>
                  <a:pt x="5757" y="10590"/>
                  <a:pt x="5862" y="10681"/>
                </a:cubicBezTo>
                <a:cubicBezTo>
                  <a:pt x="6333" y="11074"/>
                  <a:pt x="6817" y="11401"/>
                  <a:pt x="7288" y="11833"/>
                </a:cubicBezTo>
                <a:cubicBezTo>
                  <a:pt x="7733" y="12252"/>
                  <a:pt x="7982" y="12697"/>
                  <a:pt x="8165" y="13285"/>
                </a:cubicBezTo>
                <a:cubicBezTo>
                  <a:pt x="8374" y="14005"/>
                  <a:pt x="8701" y="14515"/>
                  <a:pt x="9316" y="14947"/>
                </a:cubicBezTo>
                <a:cubicBezTo>
                  <a:pt x="9395" y="15013"/>
                  <a:pt x="9473" y="15065"/>
                  <a:pt x="9552" y="15130"/>
                </a:cubicBezTo>
                <a:cubicBezTo>
                  <a:pt x="10010" y="16242"/>
                  <a:pt x="10180" y="17433"/>
                  <a:pt x="10180" y="18663"/>
                </a:cubicBezTo>
                <a:cubicBezTo>
                  <a:pt x="10193" y="20469"/>
                  <a:pt x="10049" y="22274"/>
                  <a:pt x="9971" y="24080"/>
                </a:cubicBezTo>
                <a:cubicBezTo>
                  <a:pt x="9879" y="25938"/>
                  <a:pt x="9866" y="27835"/>
                  <a:pt x="9408" y="29641"/>
                </a:cubicBezTo>
                <a:cubicBezTo>
                  <a:pt x="8963" y="31394"/>
                  <a:pt x="8021" y="32938"/>
                  <a:pt x="7615" y="34692"/>
                </a:cubicBezTo>
                <a:cubicBezTo>
                  <a:pt x="7393" y="35608"/>
                  <a:pt x="7236" y="36563"/>
                  <a:pt x="7013" y="37479"/>
                </a:cubicBezTo>
                <a:cubicBezTo>
                  <a:pt x="7013" y="37505"/>
                  <a:pt x="7000" y="37518"/>
                  <a:pt x="7000" y="37557"/>
                </a:cubicBezTo>
                <a:lnTo>
                  <a:pt x="12561" y="37557"/>
                </a:lnTo>
                <a:lnTo>
                  <a:pt x="12561" y="11310"/>
                </a:lnTo>
                <a:cubicBezTo>
                  <a:pt x="12234" y="10996"/>
                  <a:pt x="11959" y="10642"/>
                  <a:pt x="11737" y="10250"/>
                </a:cubicBezTo>
                <a:cubicBezTo>
                  <a:pt x="11410" y="8627"/>
                  <a:pt x="11017" y="7005"/>
                  <a:pt x="10572" y="5421"/>
                </a:cubicBezTo>
                <a:cubicBezTo>
                  <a:pt x="10525" y="5252"/>
                  <a:pt x="10410" y="5184"/>
                  <a:pt x="10286" y="5184"/>
                </a:cubicBezTo>
                <a:cubicBezTo>
                  <a:pt x="10237" y="5184"/>
                  <a:pt x="10188" y="5194"/>
                  <a:pt x="10141" y="5212"/>
                </a:cubicBezTo>
                <a:cubicBezTo>
                  <a:pt x="10122" y="5208"/>
                  <a:pt x="10102" y="5206"/>
                  <a:pt x="10083" y="5206"/>
                </a:cubicBezTo>
                <a:cubicBezTo>
                  <a:pt x="9904" y="5206"/>
                  <a:pt x="9727" y="5366"/>
                  <a:pt x="9774" y="5578"/>
                </a:cubicBezTo>
                <a:cubicBezTo>
                  <a:pt x="9997" y="7070"/>
                  <a:pt x="10167" y="8588"/>
                  <a:pt x="10258" y="10093"/>
                </a:cubicBezTo>
                <a:cubicBezTo>
                  <a:pt x="10298" y="10668"/>
                  <a:pt x="10324" y="11244"/>
                  <a:pt x="10324" y="11820"/>
                </a:cubicBezTo>
                <a:cubicBezTo>
                  <a:pt x="9879" y="11597"/>
                  <a:pt x="9473" y="11336"/>
                  <a:pt x="9081" y="11061"/>
                </a:cubicBezTo>
                <a:cubicBezTo>
                  <a:pt x="8976" y="10878"/>
                  <a:pt x="8898" y="10681"/>
                  <a:pt x="8819" y="10485"/>
                </a:cubicBezTo>
                <a:cubicBezTo>
                  <a:pt x="8623" y="9962"/>
                  <a:pt x="8492" y="9425"/>
                  <a:pt x="8034" y="9072"/>
                </a:cubicBezTo>
                <a:cubicBezTo>
                  <a:pt x="7628" y="8745"/>
                  <a:pt x="7118" y="8640"/>
                  <a:pt x="6608" y="8549"/>
                </a:cubicBezTo>
                <a:cubicBezTo>
                  <a:pt x="5469" y="8352"/>
                  <a:pt x="4514" y="7724"/>
                  <a:pt x="4017" y="6665"/>
                </a:cubicBezTo>
                <a:cubicBezTo>
                  <a:pt x="3991" y="6625"/>
                  <a:pt x="3978" y="6599"/>
                  <a:pt x="3952" y="6586"/>
                </a:cubicBezTo>
                <a:cubicBezTo>
                  <a:pt x="3925" y="6534"/>
                  <a:pt x="3899" y="6494"/>
                  <a:pt x="3886" y="6455"/>
                </a:cubicBezTo>
                <a:cubicBezTo>
                  <a:pt x="4213" y="6220"/>
                  <a:pt x="4501" y="5879"/>
                  <a:pt x="4750" y="5578"/>
                </a:cubicBezTo>
                <a:cubicBezTo>
                  <a:pt x="5077" y="5186"/>
                  <a:pt x="5365" y="4754"/>
                  <a:pt x="5626" y="4309"/>
                </a:cubicBezTo>
                <a:cubicBezTo>
                  <a:pt x="5823" y="3943"/>
                  <a:pt x="6163" y="3406"/>
                  <a:pt x="6058" y="2988"/>
                </a:cubicBezTo>
                <a:cubicBezTo>
                  <a:pt x="6137" y="2791"/>
                  <a:pt x="6176" y="2569"/>
                  <a:pt x="6084" y="2373"/>
                </a:cubicBezTo>
                <a:cubicBezTo>
                  <a:pt x="6028" y="2222"/>
                  <a:pt x="5910" y="2139"/>
                  <a:pt x="5770" y="2139"/>
                </a:cubicBezTo>
                <a:cubicBezTo>
                  <a:pt x="5716" y="2139"/>
                  <a:pt x="5659" y="2151"/>
                  <a:pt x="5600" y="2177"/>
                </a:cubicBezTo>
                <a:cubicBezTo>
                  <a:pt x="5299" y="2334"/>
                  <a:pt x="5195" y="2687"/>
                  <a:pt x="5012" y="2962"/>
                </a:cubicBezTo>
                <a:cubicBezTo>
                  <a:pt x="4815" y="3276"/>
                  <a:pt x="4606" y="3577"/>
                  <a:pt x="4357" y="3838"/>
                </a:cubicBezTo>
                <a:cubicBezTo>
                  <a:pt x="4017" y="4192"/>
                  <a:pt x="3625" y="4466"/>
                  <a:pt x="3206" y="4715"/>
                </a:cubicBezTo>
                <a:cubicBezTo>
                  <a:pt x="3167" y="4663"/>
                  <a:pt x="3114" y="4597"/>
                  <a:pt x="3062" y="4558"/>
                </a:cubicBezTo>
                <a:cubicBezTo>
                  <a:pt x="2735" y="4126"/>
                  <a:pt x="2473" y="3655"/>
                  <a:pt x="2224" y="3158"/>
                </a:cubicBezTo>
                <a:cubicBezTo>
                  <a:pt x="1753" y="2203"/>
                  <a:pt x="1479" y="1156"/>
                  <a:pt x="1034" y="175"/>
                </a:cubicBezTo>
                <a:cubicBezTo>
                  <a:pt x="978" y="54"/>
                  <a:pt x="859" y="1"/>
                  <a:pt x="73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3"/>
          <p:cNvSpPr/>
          <p:nvPr/>
        </p:nvSpPr>
        <p:spPr>
          <a:xfrm>
            <a:off x="6975400" y="-850"/>
            <a:ext cx="2207722" cy="1367877"/>
          </a:xfrm>
          <a:custGeom>
            <a:avLst/>
            <a:gdLst/>
            <a:ahLst/>
            <a:cxnLst/>
            <a:rect l="l" t="t" r="r" b="b"/>
            <a:pathLst>
              <a:path w="16776" h="10142" extrusionOk="0">
                <a:moveTo>
                  <a:pt x="1" y="1"/>
                </a:moveTo>
                <a:cubicBezTo>
                  <a:pt x="27" y="354"/>
                  <a:pt x="276" y="681"/>
                  <a:pt x="590" y="812"/>
                </a:cubicBezTo>
                <a:cubicBezTo>
                  <a:pt x="706" y="861"/>
                  <a:pt x="829" y="884"/>
                  <a:pt x="953" y="884"/>
                </a:cubicBezTo>
                <a:cubicBezTo>
                  <a:pt x="1193" y="884"/>
                  <a:pt x="1434" y="797"/>
                  <a:pt x="1623" y="642"/>
                </a:cubicBezTo>
                <a:lnTo>
                  <a:pt x="1623" y="642"/>
                </a:lnTo>
                <a:cubicBezTo>
                  <a:pt x="1571" y="982"/>
                  <a:pt x="1558" y="1375"/>
                  <a:pt x="1767" y="1662"/>
                </a:cubicBezTo>
                <a:cubicBezTo>
                  <a:pt x="1858" y="1769"/>
                  <a:pt x="2004" y="1821"/>
                  <a:pt x="2147" y="1821"/>
                </a:cubicBezTo>
                <a:cubicBezTo>
                  <a:pt x="2354" y="1821"/>
                  <a:pt x="2552" y="1710"/>
                  <a:pt x="2552" y="1492"/>
                </a:cubicBezTo>
                <a:cubicBezTo>
                  <a:pt x="2565" y="1872"/>
                  <a:pt x="2644" y="2264"/>
                  <a:pt x="2906" y="2526"/>
                </a:cubicBezTo>
                <a:cubicBezTo>
                  <a:pt x="3056" y="2676"/>
                  <a:pt x="3279" y="2766"/>
                  <a:pt x="3494" y="2766"/>
                </a:cubicBezTo>
                <a:cubicBezTo>
                  <a:pt x="3654" y="2766"/>
                  <a:pt x="3809" y="2716"/>
                  <a:pt x="3926" y="2605"/>
                </a:cubicBezTo>
                <a:cubicBezTo>
                  <a:pt x="3979" y="3076"/>
                  <a:pt x="4253" y="3507"/>
                  <a:pt x="4646" y="3756"/>
                </a:cubicBezTo>
                <a:cubicBezTo>
                  <a:pt x="4874" y="3888"/>
                  <a:pt x="5135" y="3955"/>
                  <a:pt x="5397" y="3955"/>
                </a:cubicBezTo>
                <a:cubicBezTo>
                  <a:pt x="5601" y="3955"/>
                  <a:pt x="5805" y="3915"/>
                  <a:pt x="5994" y="3834"/>
                </a:cubicBezTo>
                <a:cubicBezTo>
                  <a:pt x="6108" y="4247"/>
                  <a:pt x="6539" y="4500"/>
                  <a:pt x="6957" y="4500"/>
                </a:cubicBezTo>
                <a:cubicBezTo>
                  <a:pt x="7163" y="4500"/>
                  <a:pt x="7365" y="4439"/>
                  <a:pt x="7525" y="4306"/>
                </a:cubicBezTo>
                <a:cubicBezTo>
                  <a:pt x="7722" y="4423"/>
                  <a:pt x="7953" y="4483"/>
                  <a:pt x="8185" y="4483"/>
                </a:cubicBezTo>
                <a:cubicBezTo>
                  <a:pt x="8366" y="4483"/>
                  <a:pt x="8548" y="4446"/>
                  <a:pt x="8715" y="4371"/>
                </a:cubicBezTo>
                <a:lnTo>
                  <a:pt x="8715" y="4371"/>
                </a:lnTo>
                <a:cubicBezTo>
                  <a:pt x="8650" y="4934"/>
                  <a:pt x="8323" y="5431"/>
                  <a:pt x="7852" y="5719"/>
                </a:cubicBezTo>
                <a:cubicBezTo>
                  <a:pt x="7965" y="5757"/>
                  <a:pt x="8084" y="5775"/>
                  <a:pt x="8203" y="5775"/>
                </a:cubicBezTo>
                <a:cubicBezTo>
                  <a:pt x="8495" y="5775"/>
                  <a:pt x="8785" y="5665"/>
                  <a:pt x="8990" y="5470"/>
                </a:cubicBezTo>
                <a:lnTo>
                  <a:pt x="8990" y="5470"/>
                </a:lnTo>
                <a:cubicBezTo>
                  <a:pt x="8925" y="5745"/>
                  <a:pt x="8859" y="6072"/>
                  <a:pt x="9003" y="6321"/>
                </a:cubicBezTo>
                <a:cubicBezTo>
                  <a:pt x="9080" y="6442"/>
                  <a:pt x="9231" y="6507"/>
                  <a:pt x="9372" y="6507"/>
                </a:cubicBezTo>
                <a:cubicBezTo>
                  <a:pt x="9520" y="6507"/>
                  <a:pt x="9657" y="6435"/>
                  <a:pt x="9683" y="6281"/>
                </a:cubicBezTo>
                <a:cubicBezTo>
                  <a:pt x="9710" y="6543"/>
                  <a:pt x="9762" y="6831"/>
                  <a:pt x="9958" y="6988"/>
                </a:cubicBezTo>
                <a:cubicBezTo>
                  <a:pt x="10026" y="7047"/>
                  <a:pt x="10118" y="7074"/>
                  <a:pt x="10208" y="7074"/>
                </a:cubicBezTo>
                <a:cubicBezTo>
                  <a:pt x="10379" y="7074"/>
                  <a:pt x="10547" y="6976"/>
                  <a:pt x="10547" y="6805"/>
                </a:cubicBezTo>
                <a:cubicBezTo>
                  <a:pt x="10665" y="7093"/>
                  <a:pt x="10796" y="7380"/>
                  <a:pt x="11044" y="7564"/>
                </a:cubicBezTo>
                <a:cubicBezTo>
                  <a:pt x="11155" y="7650"/>
                  <a:pt x="11301" y="7698"/>
                  <a:pt x="11443" y="7698"/>
                </a:cubicBezTo>
                <a:cubicBezTo>
                  <a:pt x="11603" y="7698"/>
                  <a:pt x="11758" y="7637"/>
                  <a:pt x="11856" y="7498"/>
                </a:cubicBezTo>
                <a:lnTo>
                  <a:pt x="11856" y="7498"/>
                </a:lnTo>
                <a:cubicBezTo>
                  <a:pt x="11960" y="8113"/>
                  <a:pt x="11607" y="8794"/>
                  <a:pt x="11057" y="9068"/>
                </a:cubicBezTo>
                <a:cubicBezTo>
                  <a:pt x="11166" y="9116"/>
                  <a:pt x="11282" y="9138"/>
                  <a:pt x="11400" y="9138"/>
                </a:cubicBezTo>
                <a:cubicBezTo>
                  <a:pt x="11764" y="9138"/>
                  <a:pt x="12132" y="8924"/>
                  <a:pt x="12261" y="8597"/>
                </a:cubicBezTo>
                <a:cubicBezTo>
                  <a:pt x="12538" y="8997"/>
                  <a:pt x="13032" y="9236"/>
                  <a:pt x="13510" y="9236"/>
                </a:cubicBezTo>
                <a:cubicBezTo>
                  <a:pt x="13596" y="9236"/>
                  <a:pt x="13682" y="9228"/>
                  <a:pt x="13766" y="9212"/>
                </a:cubicBezTo>
                <a:cubicBezTo>
                  <a:pt x="13465" y="9068"/>
                  <a:pt x="13242" y="8754"/>
                  <a:pt x="13216" y="8414"/>
                </a:cubicBezTo>
                <a:lnTo>
                  <a:pt x="13216" y="8414"/>
                </a:lnTo>
                <a:cubicBezTo>
                  <a:pt x="13399" y="8558"/>
                  <a:pt x="13570" y="8702"/>
                  <a:pt x="13805" y="8741"/>
                </a:cubicBezTo>
                <a:cubicBezTo>
                  <a:pt x="13836" y="8747"/>
                  <a:pt x="13867" y="8749"/>
                  <a:pt x="13898" y="8749"/>
                </a:cubicBezTo>
                <a:cubicBezTo>
                  <a:pt x="14093" y="8749"/>
                  <a:pt x="14287" y="8643"/>
                  <a:pt x="14355" y="8440"/>
                </a:cubicBezTo>
                <a:cubicBezTo>
                  <a:pt x="14407" y="8780"/>
                  <a:pt x="14381" y="9147"/>
                  <a:pt x="14643" y="9422"/>
                </a:cubicBezTo>
                <a:cubicBezTo>
                  <a:pt x="14767" y="9562"/>
                  <a:pt x="14957" y="9642"/>
                  <a:pt x="15143" y="9642"/>
                </a:cubicBezTo>
                <a:cubicBezTo>
                  <a:pt x="15269" y="9642"/>
                  <a:pt x="15393" y="9605"/>
                  <a:pt x="15493" y="9526"/>
                </a:cubicBezTo>
                <a:cubicBezTo>
                  <a:pt x="15519" y="9762"/>
                  <a:pt x="15794" y="9919"/>
                  <a:pt x="16029" y="9997"/>
                </a:cubicBezTo>
                <a:cubicBezTo>
                  <a:pt x="16304" y="10089"/>
                  <a:pt x="16553" y="10141"/>
                  <a:pt x="16775" y="10141"/>
                </a:cubicBezTo>
                <a:lnTo>
                  <a:pt x="1677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3"/>
          <p:cNvSpPr/>
          <p:nvPr/>
        </p:nvSpPr>
        <p:spPr>
          <a:xfrm>
            <a:off x="7544138" y="2939566"/>
            <a:ext cx="1407395" cy="1190734"/>
          </a:xfrm>
          <a:custGeom>
            <a:avLst/>
            <a:gdLst/>
            <a:ahLst/>
            <a:cxnLst/>
            <a:rect l="l" t="t" r="r" b="b"/>
            <a:pathLst>
              <a:path w="10913" h="9233" extrusionOk="0">
                <a:moveTo>
                  <a:pt x="4649" y="1"/>
                </a:moveTo>
                <a:cubicBezTo>
                  <a:pt x="4499" y="1"/>
                  <a:pt x="4328" y="47"/>
                  <a:pt x="4135" y="152"/>
                </a:cubicBezTo>
                <a:cubicBezTo>
                  <a:pt x="3232" y="623"/>
                  <a:pt x="3272" y="2350"/>
                  <a:pt x="3363" y="3201"/>
                </a:cubicBezTo>
                <a:cubicBezTo>
                  <a:pt x="3507" y="4535"/>
                  <a:pt x="4135" y="5791"/>
                  <a:pt x="4083" y="7139"/>
                </a:cubicBezTo>
                <a:cubicBezTo>
                  <a:pt x="3559" y="5595"/>
                  <a:pt x="2905" y="4012"/>
                  <a:pt x="1623" y="3031"/>
                </a:cubicBezTo>
                <a:cubicBezTo>
                  <a:pt x="1427" y="2887"/>
                  <a:pt x="1217" y="2743"/>
                  <a:pt x="969" y="2690"/>
                </a:cubicBezTo>
                <a:cubicBezTo>
                  <a:pt x="900" y="2676"/>
                  <a:pt x="830" y="2669"/>
                  <a:pt x="760" y="2669"/>
                </a:cubicBezTo>
                <a:cubicBezTo>
                  <a:pt x="576" y="2669"/>
                  <a:pt x="395" y="2721"/>
                  <a:pt x="262" y="2834"/>
                </a:cubicBezTo>
                <a:cubicBezTo>
                  <a:pt x="53" y="3031"/>
                  <a:pt x="0" y="3345"/>
                  <a:pt x="0" y="3633"/>
                </a:cubicBezTo>
                <a:cubicBezTo>
                  <a:pt x="27" y="4784"/>
                  <a:pt x="707" y="5818"/>
                  <a:pt x="1400" y="6747"/>
                </a:cubicBezTo>
                <a:cubicBezTo>
                  <a:pt x="1989" y="7532"/>
                  <a:pt x="2604" y="8317"/>
                  <a:pt x="2905" y="9233"/>
                </a:cubicBezTo>
                <a:lnTo>
                  <a:pt x="7315" y="9233"/>
                </a:lnTo>
                <a:cubicBezTo>
                  <a:pt x="7485" y="8395"/>
                  <a:pt x="7838" y="7610"/>
                  <a:pt x="8283" y="6891"/>
                </a:cubicBezTo>
                <a:cubicBezTo>
                  <a:pt x="8898" y="5844"/>
                  <a:pt x="9696" y="4876"/>
                  <a:pt x="10324" y="3855"/>
                </a:cubicBezTo>
                <a:cubicBezTo>
                  <a:pt x="10638" y="3345"/>
                  <a:pt x="10913" y="2677"/>
                  <a:pt x="10586" y="2167"/>
                </a:cubicBezTo>
                <a:cubicBezTo>
                  <a:pt x="10416" y="1892"/>
                  <a:pt x="10062" y="1735"/>
                  <a:pt x="9735" y="1722"/>
                </a:cubicBezTo>
                <a:cubicBezTo>
                  <a:pt x="9719" y="1722"/>
                  <a:pt x="9702" y="1721"/>
                  <a:pt x="9685" y="1721"/>
                </a:cubicBezTo>
                <a:cubicBezTo>
                  <a:pt x="9375" y="1721"/>
                  <a:pt x="9065" y="1835"/>
                  <a:pt x="8767" y="1984"/>
                </a:cubicBezTo>
                <a:cubicBezTo>
                  <a:pt x="7877" y="2442"/>
                  <a:pt x="7197" y="3266"/>
                  <a:pt x="6752" y="4143"/>
                </a:cubicBezTo>
                <a:cubicBezTo>
                  <a:pt x="6294" y="5046"/>
                  <a:pt x="6006" y="6014"/>
                  <a:pt x="5744" y="6995"/>
                </a:cubicBezTo>
                <a:cubicBezTo>
                  <a:pt x="5941" y="5543"/>
                  <a:pt x="5993" y="4090"/>
                  <a:pt x="5823" y="2638"/>
                </a:cubicBezTo>
                <a:cubicBezTo>
                  <a:pt x="5744" y="1892"/>
                  <a:pt x="5606" y="1"/>
                  <a:pt x="46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3"/>
          <p:cNvSpPr/>
          <p:nvPr/>
        </p:nvSpPr>
        <p:spPr>
          <a:xfrm>
            <a:off x="7960951" y="2937889"/>
            <a:ext cx="356201" cy="1190734"/>
          </a:xfrm>
          <a:custGeom>
            <a:avLst/>
            <a:gdLst/>
            <a:ahLst/>
            <a:cxnLst/>
            <a:rect l="l" t="t" r="r" b="b"/>
            <a:pathLst>
              <a:path w="2762" h="9233" extrusionOk="0">
                <a:moveTo>
                  <a:pt x="1417" y="1"/>
                </a:moveTo>
                <a:cubicBezTo>
                  <a:pt x="1267" y="1"/>
                  <a:pt x="1096" y="47"/>
                  <a:pt x="903" y="152"/>
                </a:cubicBezTo>
                <a:cubicBezTo>
                  <a:pt x="0" y="623"/>
                  <a:pt x="40" y="2337"/>
                  <a:pt x="131" y="3188"/>
                </a:cubicBezTo>
                <a:cubicBezTo>
                  <a:pt x="262" y="4326"/>
                  <a:pt x="720" y="5399"/>
                  <a:pt x="825" y="6511"/>
                </a:cubicBezTo>
                <a:cubicBezTo>
                  <a:pt x="877" y="6747"/>
                  <a:pt x="929" y="6982"/>
                  <a:pt x="982" y="7218"/>
                </a:cubicBezTo>
                <a:cubicBezTo>
                  <a:pt x="1112" y="7885"/>
                  <a:pt x="1256" y="8552"/>
                  <a:pt x="1335" y="9233"/>
                </a:cubicBezTo>
                <a:lnTo>
                  <a:pt x="2395" y="9233"/>
                </a:lnTo>
                <a:cubicBezTo>
                  <a:pt x="2408" y="8461"/>
                  <a:pt x="2434" y="7676"/>
                  <a:pt x="2552" y="6891"/>
                </a:cubicBezTo>
                <a:lnTo>
                  <a:pt x="2552" y="6891"/>
                </a:lnTo>
                <a:cubicBezTo>
                  <a:pt x="2539" y="6917"/>
                  <a:pt x="2539" y="6956"/>
                  <a:pt x="2512" y="6982"/>
                </a:cubicBezTo>
                <a:cubicBezTo>
                  <a:pt x="2709" y="5543"/>
                  <a:pt x="2761" y="4090"/>
                  <a:pt x="2591" y="2638"/>
                </a:cubicBezTo>
                <a:cubicBezTo>
                  <a:pt x="2512" y="1891"/>
                  <a:pt x="2374" y="1"/>
                  <a:pt x="1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p:nvPr/>
        </p:nvSpPr>
        <p:spPr>
          <a:xfrm>
            <a:off x="5637850" y="3568874"/>
            <a:ext cx="3490876" cy="938352"/>
          </a:xfrm>
          <a:custGeom>
            <a:avLst/>
            <a:gdLst/>
            <a:ahLst/>
            <a:cxnLst/>
            <a:rect l="l" t="t" r="r" b="b"/>
            <a:pathLst>
              <a:path w="26262" h="5636" extrusionOk="0">
                <a:moveTo>
                  <a:pt x="11513" y="0"/>
                </a:moveTo>
                <a:cubicBezTo>
                  <a:pt x="11070" y="0"/>
                  <a:pt x="10628" y="97"/>
                  <a:pt x="10233" y="297"/>
                </a:cubicBezTo>
                <a:cubicBezTo>
                  <a:pt x="9212" y="821"/>
                  <a:pt x="8558" y="2011"/>
                  <a:pt x="8650" y="3163"/>
                </a:cubicBezTo>
                <a:cubicBezTo>
                  <a:pt x="8182" y="2831"/>
                  <a:pt x="7610" y="2668"/>
                  <a:pt x="7036" y="2668"/>
                </a:cubicBezTo>
                <a:cubicBezTo>
                  <a:pt x="6342" y="2668"/>
                  <a:pt x="5646" y="2907"/>
                  <a:pt x="5130" y="3372"/>
                </a:cubicBezTo>
                <a:cubicBezTo>
                  <a:pt x="4764" y="3712"/>
                  <a:pt x="4463" y="4197"/>
                  <a:pt x="3992" y="4419"/>
                </a:cubicBezTo>
                <a:cubicBezTo>
                  <a:pt x="3674" y="4571"/>
                  <a:pt x="3329" y="4595"/>
                  <a:pt x="2975" y="4595"/>
                </a:cubicBezTo>
                <a:cubicBezTo>
                  <a:pt x="2810" y="4595"/>
                  <a:pt x="2642" y="4589"/>
                  <a:pt x="2474" y="4589"/>
                </a:cubicBezTo>
                <a:cubicBezTo>
                  <a:pt x="2352" y="4589"/>
                  <a:pt x="2229" y="4592"/>
                  <a:pt x="2107" y="4602"/>
                </a:cubicBezTo>
                <a:cubicBezTo>
                  <a:pt x="1309" y="4655"/>
                  <a:pt x="537" y="5047"/>
                  <a:pt x="1" y="5636"/>
                </a:cubicBezTo>
                <a:lnTo>
                  <a:pt x="26262" y="5636"/>
                </a:lnTo>
                <a:lnTo>
                  <a:pt x="26262" y="101"/>
                </a:lnTo>
                <a:cubicBezTo>
                  <a:pt x="25529" y="415"/>
                  <a:pt x="24875" y="952"/>
                  <a:pt x="24430" y="1645"/>
                </a:cubicBezTo>
                <a:cubicBezTo>
                  <a:pt x="24273" y="1985"/>
                  <a:pt x="24142" y="2312"/>
                  <a:pt x="24011" y="2574"/>
                </a:cubicBezTo>
                <a:cubicBezTo>
                  <a:pt x="23946" y="2703"/>
                  <a:pt x="23815" y="2765"/>
                  <a:pt x="23683" y="2765"/>
                </a:cubicBezTo>
                <a:cubicBezTo>
                  <a:pt x="23547" y="2765"/>
                  <a:pt x="23410" y="2700"/>
                  <a:pt x="23344" y="2574"/>
                </a:cubicBezTo>
                <a:cubicBezTo>
                  <a:pt x="23215" y="2340"/>
                  <a:pt x="23101" y="2236"/>
                  <a:pt x="22946" y="2236"/>
                </a:cubicBezTo>
                <a:cubicBezTo>
                  <a:pt x="22850" y="2236"/>
                  <a:pt x="22739" y="2276"/>
                  <a:pt x="22598" y="2352"/>
                </a:cubicBezTo>
                <a:cubicBezTo>
                  <a:pt x="22310" y="2509"/>
                  <a:pt x="22048" y="2757"/>
                  <a:pt x="21761" y="2954"/>
                </a:cubicBezTo>
                <a:cubicBezTo>
                  <a:pt x="21710" y="2993"/>
                  <a:pt x="21652" y="3009"/>
                  <a:pt x="21593" y="3009"/>
                </a:cubicBezTo>
                <a:cubicBezTo>
                  <a:pt x="21454" y="3009"/>
                  <a:pt x="21307" y="2916"/>
                  <a:pt x="21224" y="2796"/>
                </a:cubicBezTo>
                <a:cubicBezTo>
                  <a:pt x="21017" y="2508"/>
                  <a:pt x="20797" y="2382"/>
                  <a:pt x="20553" y="2382"/>
                </a:cubicBezTo>
                <a:cubicBezTo>
                  <a:pt x="20365" y="2382"/>
                  <a:pt x="20163" y="2456"/>
                  <a:pt x="19942" y="2587"/>
                </a:cubicBezTo>
                <a:cubicBezTo>
                  <a:pt x="19882" y="2625"/>
                  <a:pt x="19816" y="2643"/>
                  <a:pt x="19749" y="2643"/>
                </a:cubicBezTo>
                <a:cubicBezTo>
                  <a:pt x="19611" y="2643"/>
                  <a:pt x="19472" y="2567"/>
                  <a:pt x="19392" y="2443"/>
                </a:cubicBezTo>
                <a:cubicBezTo>
                  <a:pt x="19154" y="2046"/>
                  <a:pt x="18552" y="1684"/>
                  <a:pt x="18021" y="1684"/>
                </a:cubicBezTo>
                <a:cubicBezTo>
                  <a:pt x="17765" y="1684"/>
                  <a:pt x="17525" y="1768"/>
                  <a:pt x="17351" y="1972"/>
                </a:cubicBezTo>
                <a:cubicBezTo>
                  <a:pt x="17287" y="2052"/>
                  <a:pt x="17194" y="2089"/>
                  <a:pt x="17099" y="2089"/>
                </a:cubicBezTo>
                <a:cubicBezTo>
                  <a:pt x="16962" y="2089"/>
                  <a:pt x="16819" y="2012"/>
                  <a:pt x="16749" y="1881"/>
                </a:cubicBezTo>
                <a:cubicBezTo>
                  <a:pt x="16501" y="1449"/>
                  <a:pt x="16291" y="965"/>
                  <a:pt x="15951" y="572"/>
                </a:cubicBezTo>
                <a:cubicBezTo>
                  <a:pt x="15742" y="350"/>
                  <a:pt x="15519" y="232"/>
                  <a:pt x="15271" y="166"/>
                </a:cubicBezTo>
                <a:cubicBezTo>
                  <a:pt x="15160" y="157"/>
                  <a:pt x="15042" y="148"/>
                  <a:pt x="14932" y="148"/>
                </a:cubicBezTo>
                <a:cubicBezTo>
                  <a:pt x="14886" y="148"/>
                  <a:pt x="14842" y="150"/>
                  <a:pt x="14800" y="153"/>
                </a:cubicBezTo>
                <a:cubicBezTo>
                  <a:pt x="14734" y="153"/>
                  <a:pt x="14682" y="166"/>
                  <a:pt x="14616" y="180"/>
                </a:cubicBezTo>
                <a:cubicBezTo>
                  <a:pt x="14590" y="180"/>
                  <a:pt x="14551" y="206"/>
                  <a:pt x="14525" y="206"/>
                </a:cubicBezTo>
                <a:cubicBezTo>
                  <a:pt x="14132" y="284"/>
                  <a:pt x="13766" y="467"/>
                  <a:pt x="13478" y="729"/>
                </a:cubicBezTo>
                <a:cubicBezTo>
                  <a:pt x="12945" y="252"/>
                  <a:pt x="12227" y="0"/>
                  <a:pt x="1151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3"/>
          <p:cNvSpPr/>
          <p:nvPr/>
        </p:nvSpPr>
        <p:spPr>
          <a:xfrm>
            <a:off x="3325" y="4342500"/>
            <a:ext cx="9143970" cy="801003"/>
          </a:xfrm>
          <a:custGeom>
            <a:avLst/>
            <a:gdLst/>
            <a:ahLst/>
            <a:cxnLst/>
            <a:rect l="l" t="t" r="r" b="b"/>
            <a:pathLst>
              <a:path w="39595" h="8476" extrusionOk="0">
                <a:moveTo>
                  <a:pt x="6100" y="1"/>
                </a:moveTo>
                <a:cubicBezTo>
                  <a:pt x="4054" y="1"/>
                  <a:pt x="2015" y="149"/>
                  <a:pt x="1" y="507"/>
                </a:cubicBezTo>
                <a:lnTo>
                  <a:pt x="1" y="8476"/>
                </a:lnTo>
                <a:lnTo>
                  <a:pt x="39569" y="8476"/>
                </a:lnTo>
                <a:lnTo>
                  <a:pt x="39569" y="429"/>
                </a:lnTo>
                <a:lnTo>
                  <a:pt x="39595" y="429"/>
                </a:lnTo>
                <a:cubicBezTo>
                  <a:pt x="39460" y="411"/>
                  <a:pt x="39320" y="405"/>
                  <a:pt x="39177" y="405"/>
                </a:cubicBezTo>
                <a:cubicBezTo>
                  <a:pt x="38891" y="405"/>
                  <a:pt x="38592" y="429"/>
                  <a:pt x="38286" y="429"/>
                </a:cubicBezTo>
                <a:cubicBezTo>
                  <a:pt x="36742" y="442"/>
                  <a:pt x="35185" y="455"/>
                  <a:pt x="33615" y="481"/>
                </a:cubicBezTo>
                <a:cubicBezTo>
                  <a:pt x="32398" y="494"/>
                  <a:pt x="31181" y="494"/>
                  <a:pt x="29964" y="651"/>
                </a:cubicBezTo>
                <a:cubicBezTo>
                  <a:pt x="27492" y="965"/>
                  <a:pt x="25110" y="1829"/>
                  <a:pt x="22624" y="1829"/>
                </a:cubicBezTo>
                <a:cubicBezTo>
                  <a:pt x="21329" y="1829"/>
                  <a:pt x="20073" y="1606"/>
                  <a:pt x="18790" y="1371"/>
                </a:cubicBezTo>
                <a:cubicBezTo>
                  <a:pt x="14616" y="638"/>
                  <a:pt x="10340" y="1"/>
                  <a:pt x="61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a:off x="6908065" y="4759523"/>
            <a:ext cx="470980" cy="423650"/>
          </a:xfrm>
          <a:custGeom>
            <a:avLst/>
            <a:gdLst/>
            <a:ahLst/>
            <a:cxnLst/>
            <a:rect l="l" t="t" r="r" b="b"/>
            <a:pathLst>
              <a:path w="3652" h="3285" extrusionOk="0">
                <a:moveTo>
                  <a:pt x="2578" y="0"/>
                </a:moveTo>
                <a:cubicBezTo>
                  <a:pt x="2155" y="256"/>
                  <a:pt x="1858" y="764"/>
                  <a:pt x="1858" y="1276"/>
                </a:cubicBezTo>
                <a:lnTo>
                  <a:pt x="1858" y="1276"/>
                </a:lnTo>
                <a:cubicBezTo>
                  <a:pt x="1845" y="764"/>
                  <a:pt x="1522" y="271"/>
                  <a:pt x="1061" y="79"/>
                </a:cubicBezTo>
                <a:lnTo>
                  <a:pt x="1061" y="79"/>
                </a:lnTo>
                <a:cubicBezTo>
                  <a:pt x="995" y="497"/>
                  <a:pt x="1074" y="916"/>
                  <a:pt x="1296" y="1256"/>
                </a:cubicBezTo>
                <a:cubicBezTo>
                  <a:pt x="1015" y="1105"/>
                  <a:pt x="687" y="1024"/>
                  <a:pt x="367" y="1024"/>
                </a:cubicBezTo>
                <a:cubicBezTo>
                  <a:pt x="270" y="1024"/>
                  <a:pt x="173" y="1032"/>
                  <a:pt x="79" y="1047"/>
                </a:cubicBezTo>
                <a:cubicBezTo>
                  <a:pt x="324" y="1426"/>
                  <a:pt x="753" y="1680"/>
                  <a:pt x="1214" y="1711"/>
                </a:cubicBezTo>
                <a:lnTo>
                  <a:pt x="1214" y="1711"/>
                </a:lnTo>
                <a:cubicBezTo>
                  <a:pt x="1207" y="1711"/>
                  <a:pt x="1200" y="1711"/>
                  <a:pt x="1194" y="1711"/>
                </a:cubicBezTo>
                <a:cubicBezTo>
                  <a:pt x="773" y="1711"/>
                  <a:pt x="348" y="1841"/>
                  <a:pt x="1" y="2080"/>
                </a:cubicBezTo>
                <a:cubicBezTo>
                  <a:pt x="230" y="2211"/>
                  <a:pt x="495" y="2277"/>
                  <a:pt x="760" y="2277"/>
                </a:cubicBezTo>
                <a:cubicBezTo>
                  <a:pt x="1025" y="2277"/>
                  <a:pt x="1290" y="2211"/>
                  <a:pt x="1519" y="2080"/>
                </a:cubicBezTo>
                <a:lnTo>
                  <a:pt x="1519" y="2080"/>
                </a:lnTo>
                <a:cubicBezTo>
                  <a:pt x="1257" y="2421"/>
                  <a:pt x="1113" y="2852"/>
                  <a:pt x="1113" y="3284"/>
                </a:cubicBezTo>
                <a:cubicBezTo>
                  <a:pt x="1558" y="3127"/>
                  <a:pt x="1859" y="2682"/>
                  <a:pt x="1885" y="2211"/>
                </a:cubicBezTo>
                <a:cubicBezTo>
                  <a:pt x="1963" y="2630"/>
                  <a:pt x="2225" y="3023"/>
                  <a:pt x="2605" y="3245"/>
                </a:cubicBezTo>
                <a:cubicBezTo>
                  <a:pt x="2709" y="3049"/>
                  <a:pt x="2683" y="2800"/>
                  <a:pt x="2578" y="2604"/>
                </a:cubicBezTo>
                <a:cubicBezTo>
                  <a:pt x="2487" y="2408"/>
                  <a:pt x="2304" y="2237"/>
                  <a:pt x="2147" y="2094"/>
                </a:cubicBezTo>
                <a:lnTo>
                  <a:pt x="2147" y="2094"/>
                </a:lnTo>
                <a:cubicBezTo>
                  <a:pt x="2545" y="2335"/>
                  <a:pt x="3043" y="2476"/>
                  <a:pt x="3529" y="2476"/>
                </a:cubicBezTo>
                <a:cubicBezTo>
                  <a:pt x="3570" y="2476"/>
                  <a:pt x="3611" y="2475"/>
                  <a:pt x="3651" y="2473"/>
                </a:cubicBezTo>
                <a:cubicBezTo>
                  <a:pt x="3437" y="2045"/>
                  <a:pt x="2975" y="1758"/>
                  <a:pt x="2510" y="1758"/>
                </a:cubicBezTo>
                <a:cubicBezTo>
                  <a:pt x="2463" y="1758"/>
                  <a:pt x="2416" y="1760"/>
                  <a:pt x="2369" y="1766"/>
                </a:cubicBezTo>
                <a:cubicBezTo>
                  <a:pt x="2801" y="1583"/>
                  <a:pt x="3206" y="1413"/>
                  <a:pt x="3625" y="1230"/>
                </a:cubicBezTo>
                <a:cubicBezTo>
                  <a:pt x="3449" y="1095"/>
                  <a:pt x="3240" y="1034"/>
                  <a:pt x="3018" y="1034"/>
                </a:cubicBezTo>
                <a:cubicBezTo>
                  <a:pt x="2959" y="1034"/>
                  <a:pt x="2900" y="1039"/>
                  <a:pt x="2840" y="1047"/>
                </a:cubicBezTo>
                <a:cubicBezTo>
                  <a:pt x="2565" y="1086"/>
                  <a:pt x="2317" y="1230"/>
                  <a:pt x="2160" y="1439"/>
                </a:cubicBezTo>
                <a:cubicBezTo>
                  <a:pt x="2317" y="1230"/>
                  <a:pt x="2500" y="1021"/>
                  <a:pt x="2605" y="772"/>
                </a:cubicBezTo>
                <a:cubicBezTo>
                  <a:pt x="2696" y="523"/>
                  <a:pt x="2709" y="236"/>
                  <a:pt x="257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3"/>
          <p:cNvSpPr/>
          <p:nvPr/>
        </p:nvSpPr>
        <p:spPr>
          <a:xfrm>
            <a:off x="8023378" y="4782273"/>
            <a:ext cx="234716" cy="221175"/>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3"/>
          <p:cNvSpPr/>
          <p:nvPr/>
        </p:nvSpPr>
        <p:spPr>
          <a:xfrm>
            <a:off x="8502610" y="4103918"/>
            <a:ext cx="626125" cy="1022692"/>
          </a:xfrm>
          <a:custGeom>
            <a:avLst/>
            <a:gdLst/>
            <a:ahLst/>
            <a:cxnLst/>
            <a:rect l="l" t="t" r="r" b="b"/>
            <a:pathLst>
              <a:path w="4855" h="7930" extrusionOk="0">
                <a:moveTo>
                  <a:pt x="4855" y="1"/>
                </a:moveTo>
                <a:cubicBezTo>
                  <a:pt x="4842" y="27"/>
                  <a:pt x="4842" y="66"/>
                  <a:pt x="4829" y="105"/>
                </a:cubicBezTo>
                <a:cubicBezTo>
                  <a:pt x="4541" y="1597"/>
                  <a:pt x="4449" y="3115"/>
                  <a:pt x="4528" y="4619"/>
                </a:cubicBezTo>
                <a:lnTo>
                  <a:pt x="4384" y="3638"/>
                </a:lnTo>
                <a:cubicBezTo>
                  <a:pt x="4305" y="3115"/>
                  <a:pt x="4214" y="2578"/>
                  <a:pt x="4004" y="2094"/>
                </a:cubicBezTo>
                <a:cubicBezTo>
                  <a:pt x="3782" y="1597"/>
                  <a:pt x="3402" y="1152"/>
                  <a:pt x="2879" y="1008"/>
                </a:cubicBezTo>
                <a:cubicBezTo>
                  <a:pt x="2801" y="1361"/>
                  <a:pt x="2814" y="1741"/>
                  <a:pt x="2840" y="2107"/>
                </a:cubicBezTo>
                <a:cubicBezTo>
                  <a:pt x="2892" y="2827"/>
                  <a:pt x="3010" y="3560"/>
                  <a:pt x="3167" y="4266"/>
                </a:cubicBezTo>
                <a:cubicBezTo>
                  <a:pt x="2735" y="3677"/>
                  <a:pt x="2238" y="3115"/>
                  <a:pt x="1767" y="2657"/>
                </a:cubicBezTo>
                <a:lnTo>
                  <a:pt x="1767" y="2657"/>
                </a:lnTo>
                <a:cubicBezTo>
                  <a:pt x="2120" y="3363"/>
                  <a:pt x="2486" y="4070"/>
                  <a:pt x="2866" y="4750"/>
                </a:cubicBezTo>
                <a:cubicBezTo>
                  <a:pt x="2958" y="4946"/>
                  <a:pt x="3324" y="5640"/>
                  <a:pt x="3677" y="6229"/>
                </a:cubicBezTo>
                <a:cubicBezTo>
                  <a:pt x="3625" y="6176"/>
                  <a:pt x="3586" y="6111"/>
                  <a:pt x="3520" y="6059"/>
                </a:cubicBezTo>
                <a:cubicBezTo>
                  <a:pt x="2905" y="5509"/>
                  <a:pt x="2055" y="5274"/>
                  <a:pt x="1243" y="5221"/>
                </a:cubicBezTo>
                <a:cubicBezTo>
                  <a:pt x="1212" y="5220"/>
                  <a:pt x="1179" y="5219"/>
                  <a:pt x="1146" y="5219"/>
                </a:cubicBezTo>
                <a:cubicBezTo>
                  <a:pt x="868" y="5219"/>
                  <a:pt x="562" y="5276"/>
                  <a:pt x="445" y="5522"/>
                </a:cubicBezTo>
                <a:cubicBezTo>
                  <a:pt x="1215" y="6407"/>
                  <a:pt x="2324" y="6802"/>
                  <a:pt x="3403" y="7261"/>
                </a:cubicBezTo>
                <a:lnTo>
                  <a:pt x="3403" y="7261"/>
                </a:lnTo>
                <a:cubicBezTo>
                  <a:pt x="2680" y="6957"/>
                  <a:pt x="1902" y="6792"/>
                  <a:pt x="1121" y="6792"/>
                </a:cubicBezTo>
                <a:cubicBezTo>
                  <a:pt x="746" y="6792"/>
                  <a:pt x="371" y="6830"/>
                  <a:pt x="0" y="6909"/>
                </a:cubicBezTo>
                <a:cubicBezTo>
                  <a:pt x="27" y="7145"/>
                  <a:pt x="262" y="7249"/>
                  <a:pt x="485" y="7341"/>
                </a:cubicBezTo>
                <a:cubicBezTo>
                  <a:pt x="1427" y="7681"/>
                  <a:pt x="2421" y="7877"/>
                  <a:pt x="3416" y="7930"/>
                </a:cubicBezTo>
                <a:lnTo>
                  <a:pt x="4318" y="7930"/>
                </a:lnTo>
                <a:cubicBezTo>
                  <a:pt x="4384" y="7930"/>
                  <a:pt x="4449" y="7930"/>
                  <a:pt x="4515" y="7904"/>
                </a:cubicBezTo>
                <a:lnTo>
                  <a:pt x="4515" y="7930"/>
                </a:lnTo>
                <a:lnTo>
                  <a:pt x="4541" y="7930"/>
                </a:lnTo>
                <a:lnTo>
                  <a:pt x="4541" y="7904"/>
                </a:lnTo>
                <a:lnTo>
                  <a:pt x="4580" y="7904"/>
                </a:lnTo>
                <a:cubicBezTo>
                  <a:pt x="4593" y="7904"/>
                  <a:pt x="4593" y="7930"/>
                  <a:pt x="4606" y="7930"/>
                </a:cubicBezTo>
                <a:lnTo>
                  <a:pt x="4724" y="7930"/>
                </a:lnTo>
                <a:cubicBezTo>
                  <a:pt x="4711" y="7930"/>
                  <a:pt x="4698" y="7904"/>
                  <a:pt x="4698" y="7904"/>
                </a:cubicBezTo>
                <a:lnTo>
                  <a:pt x="4698" y="7904"/>
                </a:lnTo>
                <a:cubicBezTo>
                  <a:pt x="4720" y="7912"/>
                  <a:pt x="4738" y="7915"/>
                  <a:pt x="4756" y="7915"/>
                </a:cubicBezTo>
                <a:cubicBezTo>
                  <a:pt x="4791" y="7915"/>
                  <a:pt x="4820" y="7904"/>
                  <a:pt x="4855" y="7904"/>
                </a:cubicBezTo>
                <a:lnTo>
                  <a:pt x="485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a:off x="7782085" y="1997923"/>
            <a:ext cx="108073" cy="104849"/>
          </a:xfrm>
          <a:custGeom>
            <a:avLst/>
            <a:gdLst/>
            <a:ahLst/>
            <a:cxnLst/>
            <a:rect l="l" t="t" r="r" b="b"/>
            <a:pathLst>
              <a:path w="838" h="813" extrusionOk="0">
                <a:moveTo>
                  <a:pt x="393" y="1"/>
                </a:moveTo>
                <a:cubicBezTo>
                  <a:pt x="301" y="1"/>
                  <a:pt x="183" y="53"/>
                  <a:pt x="118" y="119"/>
                </a:cubicBezTo>
                <a:cubicBezTo>
                  <a:pt x="53" y="197"/>
                  <a:pt x="0" y="276"/>
                  <a:pt x="0" y="393"/>
                </a:cubicBezTo>
                <a:cubicBezTo>
                  <a:pt x="0" y="485"/>
                  <a:pt x="40" y="603"/>
                  <a:pt x="118" y="668"/>
                </a:cubicBezTo>
                <a:cubicBezTo>
                  <a:pt x="131" y="681"/>
                  <a:pt x="157" y="707"/>
                  <a:pt x="170" y="707"/>
                </a:cubicBezTo>
                <a:cubicBezTo>
                  <a:pt x="223" y="734"/>
                  <a:pt x="249" y="773"/>
                  <a:pt x="301" y="786"/>
                </a:cubicBezTo>
                <a:cubicBezTo>
                  <a:pt x="354" y="799"/>
                  <a:pt x="393" y="812"/>
                  <a:pt x="458" y="812"/>
                </a:cubicBezTo>
                <a:cubicBezTo>
                  <a:pt x="655" y="812"/>
                  <a:pt x="838" y="642"/>
                  <a:pt x="838" y="446"/>
                </a:cubicBezTo>
                <a:cubicBezTo>
                  <a:pt x="825" y="407"/>
                  <a:pt x="812" y="380"/>
                  <a:pt x="812" y="341"/>
                </a:cubicBezTo>
                <a:cubicBezTo>
                  <a:pt x="785" y="276"/>
                  <a:pt x="746" y="236"/>
                  <a:pt x="707" y="171"/>
                </a:cubicBezTo>
                <a:cubicBezTo>
                  <a:pt x="694" y="145"/>
                  <a:pt x="681" y="132"/>
                  <a:pt x="681" y="119"/>
                </a:cubicBezTo>
                <a:cubicBezTo>
                  <a:pt x="615" y="53"/>
                  <a:pt x="498" y="1"/>
                  <a:pt x="39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a:off x="5895350" y="-111612"/>
            <a:ext cx="3243575" cy="1685975"/>
          </a:xfrm>
          <a:custGeom>
            <a:avLst/>
            <a:gdLst/>
            <a:ahLst/>
            <a:cxnLst/>
            <a:rect l="l" t="t" r="r" b="b"/>
            <a:pathLst>
              <a:path w="129743" h="67439" extrusionOk="0">
                <a:moveTo>
                  <a:pt x="0" y="0"/>
                </a:moveTo>
                <a:cubicBezTo>
                  <a:pt x="24713" y="42011"/>
                  <a:pt x="81711" y="59156"/>
                  <a:pt x="129743" y="67439"/>
                </a:cubicBezTo>
              </a:path>
            </a:pathLst>
          </a:custGeom>
          <a:noFill/>
          <a:ln w="76200" cap="flat" cmpd="sng">
            <a:solidFill>
              <a:schemeClr val="accent3"/>
            </a:solidFill>
            <a:prstDash val="solid"/>
            <a:round/>
            <a:headEnd type="none" w="med" len="med"/>
            <a:tailEnd type="none" w="med" len="med"/>
          </a:ln>
        </p:spPr>
      </p:sp>
      <p:sp>
        <p:nvSpPr>
          <p:cNvPr id="43" name="Google Shape;43;p3"/>
          <p:cNvSpPr/>
          <p:nvPr/>
        </p:nvSpPr>
        <p:spPr>
          <a:xfrm>
            <a:off x="6555675" y="-61575"/>
            <a:ext cx="3012500" cy="2250800"/>
          </a:xfrm>
          <a:custGeom>
            <a:avLst/>
            <a:gdLst/>
            <a:ahLst/>
            <a:cxnLst/>
            <a:rect l="l" t="t" r="r" b="b"/>
            <a:pathLst>
              <a:path w="120500" h="90032" extrusionOk="0">
                <a:moveTo>
                  <a:pt x="0" y="0"/>
                </a:moveTo>
                <a:cubicBezTo>
                  <a:pt x="0" y="14494"/>
                  <a:pt x="10159" y="27910"/>
                  <a:pt x="19855" y="38683"/>
                </a:cubicBezTo>
                <a:cubicBezTo>
                  <a:pt x="45050" y="66677"/>
                  <a:pt x="83662" y="82195"/>
                  <a:pt x="120500" y="90032"/>
                </a:cubicBezTo>
              </a:path>
            </a:pathLst>
          </a:custGeom>
          <a:noFill/>
          <a:ln w="76200" cap="flat" cmpd="sng">
            <a:solidFill>
              <a:schemeClr val="accent3"/>
            </a:solidFill>
            <a:prstDash val="solid"/>
            <a:round/>
            <a:headEnd type="none" w="med" len="med"/>
            <a:tailEnd type="none" w="med" len="med"/>
          </a:ln>
        </p:spPr>
      </p:sp>
      <p:sp>
        <p:nvSpPr>
          <p:cNvPr id="44" name="Google Shape;44;p3"/>
          <p:cNvSpPr/>
          <p:nvPr/>
        </p:nvSpPr>
        <p:spPr>
          <a:xfrm>
            <a:off x="3320675" y="-104375"/>
            <a:ext cx="5366000" cy="622500"/>
          </a:xfrm>
          <a:custGeom>
            <a:avLst/>
            <a:gdLst/>
            <a:ahLst/>
            <a:cxnLst/>
            <a:rect l="l" t="t" r="r" b="b"/>
            <a:pathLst>
              <a:path w="214640" h="24900" extrusionOk="0">
                <a:moveTo>
                  <a:pt x="0" y="0"/>
                </a:moveTo>
                <a:cubicBezTo>
                  <a:pt x="6940" y="10412"/>
                  <a:pt x="21831" y="13736"/>
                  <a:pt x="34232" y="15405"/>
                </a:cubicBezTo>
                <a:cubicBezTo>
                  <a:pt x="48290" y="17297"/>
                  <a:pt x="62289" y="19615"/>
                  <a:pt x="76339" y="21567"/>
                </a:cubicBezTo>
                <a:cubicBezTo>
                  <a:pt x="122037" y="27915"/>
                  <a:pt x="169294" y="24593"/>
                  <a:pt x="214640" y="16090"/>
                </a:cubicBezTo>
              </a:path>
            </a:pathLst>
          </a:custGeom>
          <a:noFill/>
          <a:ln w="76200" cap="flat" cmpd="sng">
            <a:solidFill>
              <a:schemeClr val="accent3"/>
            </a:solidFill>
            <a:prstDash val="solid"/>
            <a:round/>
            <a:headEnd type="none" w="med" len="med"/>
            <a:tailEnd type="none" w="med" len="med"/>
          </a:ln>
        </p:spPr>
      </p:sp>
      <p:sp>
        <p:nvSpPr>
          <p:cNvPr id="45" name="Google Shape;45;p3"/>
          <p:cNvSpPr/>
          <p:nvPr/>
        </p:nvSpPr>
        <p:spPr>
          <a:xfrm>
            <a:off x="527348" y="4797237"/>
            <a:ext cx="294497" cy="264902"/>
          </a:xfrm>
          <a:custGeom>
            <a:avLst/>
            <a:gdLst/>
            <a:ahLst/>
            <a:cxnLst/>
            <a:rect l="l" t="t" r="r" b="b"/>
            <a:pathLst>
              <a:path w="3652" h="3285" extrusionOk="0">
                <a:moveTo>
                  <a:pt x="2578" y="0"/>
                </a:moveTo>
                <a:cubicBezTo>
                  <a:pt x="2155" y="256"/>
                  <a:pt x="1858" y="764"/>
                  <a:pt x="1858" y="1276"/>
                </a:cubicBezTo>
                <a:lnTo>
                  <a:pt x="1858" y="1276"/>
                </a:lnTo>
                <a:cubicBezTo>
                  <a:pt x="1845" y="764"/>
                  <a:pt x="1522" y="271"/>
                  <a:pt x="1061" y="79"/>
                </a:cubicBezTo>
                <a:lnTo>
                  <a:pt x="1061" y="79"/>
                </a:lnTo>
                <a:cubicBezTo>
                  <a:pt x="995" y="497"/>
                  <a:pt x="1074" y="916"/>
                  <a:pt x="1296" y="1256"/>
                </a:cubicBezTo>
                <a:cubicBezTo>
                  <a:pt x="1015" y="1105"/>
                  <a:pt x="687" y="1024"/>
                  <a:pt x="367" y="1024"/>
                </a:cubicBezTo>
                <a:cubicBezTo>
                  <a:pt x="270" y="1024"/>
                  <a:pt x="173" y="1032"/>
                  <a:pt x="79" y="1047"/>
                </a:cubicBezTo>
                <a:cubicBezTo>
                  <a:pt x="324" y="1426"/>
                  <a:pt x="753" y="1680"/>
                  <a:pt x="1214" y="1711"/>
                </a:cubicBezTo>
                <a:lnTo>
                  <a:pt x="1214" y="1711"/>
                </a:lnTo>
                <a:cubicBezTo>
                  <a:pt x="1207" y="1711"/>
                  <a:pt x="1200" y="1711"/>
                  <a:pt x="1194" y="1711"/>
                </a:cubicBezTo>
                <a:cubicBezTo>
                  <a:pt x="773" y="1711"/>
                  <a:pt x="348" y="1841"/>
                  <a:pt x="1" y="2080"/>
                </a:cubicBezTo>
                <a:cubicBezTo>
                  <a:pt x="230" y="2211"/>
                  <a:pt x="495" y="2277"/>
                  <a:pt x="760" y="2277"/>
                </a:cubicBezTo>
                <a:cubicBezTo>
                  <a:pt x="1025" y="2277"/>
                  <a:pt x="1290" y="2211"/>
                  <a:pt x="1519" y="2080"/>
                </a:cubicBezTo>
                <a:lnTo>
                  <a:pt x="1519" y="2080"/>
                </a:lnTo>
                <a:cubicBezTo>
                  <a:pt x="1257" y="2421"/>
                  <a:pt x="1113" y="2852"/>
                  <a:pt x="1113" y="3284"/>
                </a:cubicBezTo>
                <a:cubicBezTo>
                  <a:pt x="1558" y="3127"/>
                  <a:pt x="1859" y="2682"/>
                  <a:pt x="1885" y="2211"/>
                </a:cubicBezTo>
                <a:cubicBezTo>
                  <a:pt x="1963" y="2630"/>
                  <a:pt x="2225" y="3023"/>
                  <a:pt x="2605" y="3245"/>
                </a:cubicBezTo>
                <a:cubicBezTo>
                  <a:pt x="2709" y="3049"/>
                  <a:pt x="2683" y="2800"/>
                  <a:pt x="2578" y="2604"/>
                </a:cubicBezTo>
                <a:cubicBezTo>
                  <a:pt x="2487" y="2408"/>
                  <a:pt x="2304" y="2237"/>
                  <a:pt x="2147" y="2094"/>
                </a:cubicBezTo>
                <a:lnTo>
                  <a:pt x="2147" y="2094"/>
                </a:lnTo>
                <a:cubicBezTo>
                  <a:pt x="2545" y="2335"/>
                  <a:pt x="3043" y="2476"/>
                  <a:pt x="3529" y="2476"/>
                </a:cubicBezTo>
                <a:cubicBezTo>
                  <a:pt x="3570" y="2476"/>
                  <a:pt x="3611" y="2475"/>
                  <a:pt x="3651" y="2473"/>
                </a:cubicBezTo>
                <a:cubicBezTo>
                  <a:pt x="3437" y="2045"/>
                  <a:pt x="2975" y="1758"/>
                  <a:pt x="2510" y="1758"/>
                </a:cubicBezTo>
                <a:cubicBezTo>
                  <a:pt x="2463" y="1758"/>
                  <a:pt x="2416" y="1760"/>
                  <a:pt x="2369" y="1766"/>
                </a:cubicBezTo>
                <a:cubicBezTo>
                  <a:pt x="2801" y="1583"/>
                  <a:pt x="3206" y="1413"/>
                  <a:pt x="3625" y="1230"/>
                </a:cubicBezTo>
                <a:cubicBezTo>
                  <a:pt x="3449" y="1095"/>
                  <a:pt x="3240" y="1034"/>
                  <a:pt x="3018" y="1034"/>
                </a:cubicBezTo>
                <a:cubicBezTo>
                  <a:pt x="2959" y="1034"/>
                  <a:pt x="2900" y="1039"/>
                  <a:pt x="2840" y="1047"/>
                </a:cubicBezTo>
                <a:cubicBezTo>
                  <a:pt x="2565" y="1086"/>
                  <a:pt x="2317" y="1230"/>
                  <a:pt x="2160" y="1439"/>
                </a:cubicBezTo>
                <a:cubicBezTo>
                  <a:pt x="2317" y="1230"/>
                  <a:pt x="2500" y="1021"/>
                  <a:pt x="2605" y="772"/>
                </a:cubicBezTo>
                <a:cubicBezTo>
                  <a:pt x="2696" y="523"/>
                  <a:pt x="2709" y="236"/>
                  <a:pt x="257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3"/>
          <p:cNvSpPr/>
          <p:nvPr/>
        </p:nvSpPr>
        <p:spPr>
          <a:xfrm>
            <a:off x="1674907" y="4749453"/>
            <a:ext cx="470975" cy="443786"/>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3"/>
          <p:cNvSpPr/>
          <p:nvPr/>
        </p:nvSpPr>
        <p:spPr>
          <a:xfrm>
            <a:off x="3497024" y="4707799"/>
            <a:ext cx="470975" cy="443786"/>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3"/>
          <p:cNvSpPr/>
          <p:nvPr/>
        </p:nvSpPr>
        <p:spPr>
          <a:xfrm>
            <a:off x="5507957" y="4862390"/>
            <a:ext cx="470975" cy="443786"/>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3"/>
          <p:cNvSpPr/>
          <p:nvPr/>
        </p:nvSpPr>
        <p:spPr>
          <a:xfrm>
            <a:off x="4778153" y="4641223"/>
            <a:ext cx="234716" cy="221175"/>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513"/>
        <p:cNvGrpSpPr/>
        <p:nvPr/>
      </p:nvGrpSpPr>
      <p:grpSpPr>
        <a:xfrm>
          <a:off x="0" y="0"/>
          <a:ext cx="0" cy="0"/>
          <a:chOff x="0" y="0"/>
          <a:chExt cx="0" cy="0"/>
        </a:xfrm>
      </p:grpSpPr>
      <p:sp>
        <p:nvSpPr>
          <p:cNvPr id="514" name="Google Shape;514;p28"/>
          <p:cNvSpPr/>
          <p:nvPr/>
        </p:nvSpPr>
        <p:spPr>
          <a:xfrm>
            <a:off x="-25" y="3189321"/>
            <a:ext cx="9144030" cy="3499758"/>
          </a:xfrm>
          <a:custGeom>
            <a:avLst/>
            <a:gdLst/>
            <a:ahLst/>
            <a:cxnLst/>
            <a:rect l="l" t="t" r="r" b="b"/>
            <a:pathLst>
              <a:path w="54681" h="29585" extrusionOk="0">
                <a:moveTo>
                  <a:pt x="51488" y="0"/>
                </a:moveTo>
                <a:lnTo>
                  <a:pt x="51488" y="0"/>
                </a:lnTo>
                <a:cubicBezTo>
                  <a:pt x="51370" y="341"/>
                  <a:pt x="51383" y="720"/>
                  <a:pt x="51527" y="1047"/>
                </a:cubicBezTo>
                <a:cubicBezTo>
                  <a:pt x="51426" y="1000"/>
                  <a:pt x="51312" y="970"/>
                  <a:pt x="51201" y="970"/>
                </a:cubicBezTo>
                <a:cubicBezTo>
                  <a:pt x="51096" y="970"/>
                  <a:pt x="50995" y="997"/>
                  <a:pt x="50912" y="1060"/>
                </a:cubicBezTo>
                <a:cubicBezTo>
                  <a:pt x="50585" y="1309"/>
                  <a:pt x="50559" y="1832"/>
                  <a:pt x="50729" y="2212"/>
                </a:cubicBezTo>
                <a:cubicBezTo>
                  <a:pt x="50912" y="2591"/>
                  <a:pt x="51253" y="2853"/>
                  <a:pt x="51606" y="3088"/>
                </a:cubicBezTo>
                <a:cubicBezTo>
                  <a:pt x="51548" y="3080"/>
                  <a:pt x="51491" y="3076"/>
                  <a:pt x="51434" y="3076"/>
                </a:cubicBezTo>
                <a:cubicBezTo>
                  <a:pt x="50621" y="3076"/>
                  <a:pt x="49877" y="3917"/>
                  <a:pt x="50036" y="4724"/>
                </a:cubicBezTo>
                <a:cubicBezTo>
                  <a:pt x="49784" y="4574"/>
                  <a:pt x="49499" y="4503"/>
                  <a:pt x="49215" y="4503"/>
                </a:cubicBezTo>
                <a:cubicBezTo>
                  <a:pt x="48730" y="4503"/>
                  <a:pt x="48248" y="4711"/>
                  <a:pt x="47942" y="5090"/>
                </a:cubicBezTo>
                <a:cubicBezTo>
                  <a:pt x="47981" y="4554"/>
                  <a:pt x="47759" y="3991"/>
                  <a:pt x="47327" y="3638"/>
                </a:cubicBezTo>
                <a:cubicBezTo>
                  <a:pt x="46843" y="4358"/>
                  <a:pt x="46778" y="5365"/>
                  <a:pt x="47196" y="6137"/>
                </a:cubicBezTo>
                <a:cubicBezTo>
                  <a:pt x="46926" y="5928"/>
                  <a:pt x="46580" y="5823"/>
                  <a:pt x="46236" y="5823"/>
                </a:cubicBezTo>
                <a:cubicBezTo>
                  <a:pt x="46064" y="5823"/>
                  <a:pt x="45892" y="5849"/>
                  <a:pt x="45731" y="5902"/>
                </a:cubicBezTo>
                <a:lnTo>
                  <a:pt x="45731" y="2146"/>
                </a:lnTo>
                <a:cubicBezTo>
                  <a:pt x="45535" y="2238"/>
                  <a:pt x="45351" y="2356"/>
                  <a:pt x="45168" y="2500"/>
                </a:cubicBezTo>
                <a:cubicBezTo>
                  <a:pt x="44977" y="2292"/>
                  <a:pt x="44701" y="2194"/>
                  <a:pt x="44422" y="2194"/>
                </a:cubicBezTo>
                <a:cubicBezTo>
                  <a:pt x="44033" y="2194"/>
                  <a:pt x="43637" y="2385"/>
                  <a:pt x="43454" y="2735"/>
                </a:cubicBezTo>
                <a:cubicBezTo>
                  <a:pt x="43520" y="2173"/>
                  <a:pt x="43114" y="1610"/>
                  <a:pt x="42551" y="1505"/>
                </a:cubicBezTo>
                <a:lnTo>
                  <a:pt x="42551" y="1505"/>
                </a:lnTo>
                <a:cubicBezTo>
                  <a:pt x="42447" y="1845"/>
                  <a:pt x="42460" y="2225"/>
                  <a:pt x="42591" y="2552"/>
                </a:cubicBezTo>
                <a:cubicBezTo>
                  <a:pt x="42490" y="2505"/>
                  <a:pt x="42375" y="2475"/>
                  <a:pt x="42266" y="2475"/>
                </a:cubicBezTo>
                <a:cubicBezTo>
                  <a:pt x="42163" y="2475"/>
                  <a:pt x="42065" y="2502"/>
                  <a:pt x="41989" y="2565"/>
                </a:cubicBezTo>
                <a:cubicBezTo>
                  <a:pt x="41662" y="2814"/>
                  <a:pt x="41622" y="3337"/>
                  <a:pt x="41806" y="3717"/>
                </a:cubicBezTo>
                <a:cubicBezTo>
                  <a:pt x="41989" y="4096"/>
                  <a:pt x="42329" y="4358"/>
                  <a:pt x="42669" y="4593"/>
                </a:cubicBezTo>
                <a:cubicBezTo>
                  <a:pt x="42613" y="4585"/>
                  <a:pt x="42556" y="4580"/>
                  <a:pt x="42500" y="4580"/>
                </a:cubicBezTo>
                <a:cubicBezTo>
                  <a:pt x="41697" y="4580"/>
                  <a:pt x="40952" y="5422"/>
                  <a:pt x="41099" y="6229"/>
                </a:cubicBezTo>
                <a:cubicBezTo>
                  <a:pt x="40853" y="6079"/>
                  <a:pt x="40570" y="6008"/>
                  <a:pt x="40287" y="6008"/>
                </a:cubicBezTo>
                <a:cubicBezTo>
                  <a:pt x="39804" y="6008"/>
                  <a:pt x="39319" y="6216"/>
                  <a:pt x="39005" y="6595"/>
                </a:cubicBezTo>
                <a:cubicBezTo>
                  <a:pt x="39058" y="6059"/>
                  <a:pt x="38822" y="5496"/>
                  <a:pt x="38404" y="5143"/>
                </a:cubicBezTo>
                <a:cubicBezTo>
                  <a:pt x="37906" y="5862"/>
                  <a:pt x="37867" y="6870"/>
                  <a:pt x="38273" y="7642"/>
                </a:cubicBezTo>
                <a:cubicBezTo>
                  <a:pt x="38006" y="7434"/>
                  <a:pt x="37664" y="7332"/>
                  <a:pt x="37322" y="7332"/>
                </a:cubicBezTo>
                <a:cubicBezTo>
                  <a:pt x="37060" y="7332"/>
                  <a:pt x="36799" y="7392"/>
                  <a:pt x="36572" y="7511"/>
                </a:cubicBezTo>
                <a:cubicBezTo>
                  <a:pt x="36454" y="7904"/>
                  <a:pt x="36690" y="8375"/>
                  <a:pt x="37082" y="8519"/>
                </a:cubicBezTo>
                <a:cubicBezTo>
                  <a:pt x="36703" y="8571"/>
                  <a:pt x="36192" y="8545"/>
                  <a:pt x="35970" y="8911"/>
                </a:cubicBezTo>
                <a:cubicBezTo>
                  <a:pt x="35865" y="9081"/>
                  <a:pt x="35865" y="9264"/>
                  <a:pt x="35931" y="9434"/>
                </a:cubicBezTo>
                <a:cubicBezTo>
                  <a:pt x="35944" y="9487"/>
                  <a:pt x="35970" y="9539"/>
                  <a:pt x="35983" y="9605"/>
                </a:cubicBezTo>
                <a:cubicBezTo>
                  <a:pt x="35708" y="9618"/>
                  <a:pt x="35460" y="9722"/>
                  <a:pt x="35250" y="9879"/>
                </a:cubicBezTo>
                <a:cubicBezTo>
                  <a:pt x="35211" y="9500"/>
                  <a:pt x="35276" y="8950"/>
                  <a:pt x="35067" y="8623"/>
                </a:cubicBezTo>
                <a:cubicBezTo>
                  <a:pt x="34930" y="8401"/>
                  <a:pt x="34733" y="8342"/>
                  <a:pt x="34521" y="8342"/>
                </a:cubicBezTo>
                <a:cubicBezTo>
                  <a:pt x="34308" y="8342"/>
                  <a:pt x="34079" y="8401"/>
                  <a:pt x="33876" y="8414"/>
                </a:cubicBezTo>
                <a:cubicBezTo>
                  <a:pt x="34609" y="8087"/>
                  <a:pt x="35002" y="7040"/>
                  <a:pt x="34478" y="6412"/>
                </a:cubicBezTo>
                <a:cubicBezTo>
                  <a:pt x="34310" y="6215"/>
                  <a:pt x="34062" y="6128"/>
                  <a:pt x="33808" y="6128"/>
                </a:cubicBezTo>
                <a:cubicBezTo>
                  <a:pt x="33490" y="6128"/>
                  <a:pt x="33163" y="6265"/>
                  <a:pt x="32973" y="6490"/>
                </a:cubicBezTo>
                <a:cubicBezTo>
                  <a:pt x="32908" y="6268"/>
                  <a:pt x="32725" y="6059"/>
                  <a:pt x="32476" y="6006"/>
                </a:cubicBezTo>
                <a:cubicBezTo>
                  <a:pt x="32434" y="5999"/>
                  <a:pt x="32392" y="5996"/>
                  <a:pt x="32351" y="5996"/>
                </a:cubicBezTo>
                <a:cubicBezTo>
                  <a:pt x="31937" y="5996"/>
                  <a:pt x="31548" y="6336"/>
                  <a:pt x="31429" y="6752"/>
                </a:cubicBezTo>
                <a:cubicBezTo>
                  <a:pt x="31364" y="6988"/>
                  <a:pt x="31364" y="7197"/>
                  <a:pt x="31403" y="7433"/>
                </a:cubicBezTo>
                <a:cubicBezTo>
                  <a:pt x="31291" y="7341"/>
                  <a:pt x="31155" y="7289"/>
                  <a:pt x="31014" y="7289"/>
                </a:cubicBezTo>
                <a:cubicBezTo>
                  <a:pt x="30974" y="7289"/>
                  <a:pt x="30934" y="7293"/>
                  <a:pt x="30893" y="7302"/>
                </a:cubicBezTo>
                <a:cubicBezTo>
                  <a:pt x="30461" y="7393"/>
                  <a:pt x="30200" y="7930"/>
                  <a:pt x="30226" y="8388"/>
                </a:cubicBezTo>
                <a:cubicBezTo>
                  <a:pt x="30252" y="8846"/>
                  <a:pt x="30500" y="9277"/>
                  <a:pt x="30749" y="9670"/>
                </a:cubicBezTo>
                <a:cubicBezTo>
                  <a:pt x="30669" y="9652"/>
                  <a:pt x="30589" y="9644"/>
                  <a:pt x="30510" y="9644"/>
                </a:cubicBezTo>
                <a:cubicBezTo>
                  <a:pt x="29549" y="9644"/>
                  <a:pt x="28750" y="10904"/>
                  <a:pt x="29257" y="11750"/>
                </a:cubicBezTo>
                <a:cubicBezTo>
                  <a:pt x="29138" y="11613"/>
                  <a:pt x="28980" y="11554"/>
                  <a:pt x="28816" y="11554"/>
                </a:cubicBezTo>
                <a:cubicBezTo>
                  <a:pt x="28604" y="11554"/>
                  <a:pt x="28380" y="11654"/>
                  <a:pt x="28211" y="11816"/>
                </a:cubicBezTo>
                <a:cubicBezTo>
                  <a:pt x="28132" y="11633"/>
                  <a:pt x="28014" y="11489"/>
                  <a:pt x="27870" y="11371"/>
                </a:cubicBezTo>
                <a:cubicBezTo>
                  <a:pt x="27654" y="11206"/>
                  <a:pt x="27383" y="11124"/>
                  <a:pt x="27109" y="11124"/>
                </a:cubicBezTo>
                <a:cubicBezTo>
                  <a:pt x="26820" y="11124"/>
                  <a:pt x="26529" y="11216"/>
                  <a:pt x="26300" y="11397"/>
                </a:cubicBezTo>
                <a:cubicBezTo>
                  <a:pt x="26274" y="11031"/>
                  <a:pt x="26340" y="10468"/>
                  <a:pt x="26117" y="10141"/>
                </a:cubicBezTo>
                <a:cubicBezTo>
                  <a:pt x="25982" y="9922"/>
                  <a:pt x="25789" y="9865"/>
                  <a:pt x="25580" y="9865"/>
                </a:cubicBezTo>
                <a:cubicBezTo>
                  <a:pt x="25365" y="9865"/>
                  <a:pt x="25132" y="9925"/>
                  <a:pt x="24926" y="9932"/>
                </a:cubicBezTo>
                <a:cubicBezTo>
                  <a:pt x="25659" y="9605"/>
                  <a:pt x="26052" y="8558"/>
                  <a:pt x="25528" y="7930"/>
                </a:cubicBezTo>
                <a:cubicBezTo>
                  <a:pt x="25360" y="7738"/>
                  <a:pt x="25112" y="7652"/>
                  <a:pt x="24859" y="7652"/>
                </a:cubicBezTo>
                <a:cubicBezTo>
                  <a:pt x="24540" y="7652"/>
                  <a:pt x="24213" y="7788"/>
                  <a:pt x="24024" y="8021"/>
                </a:cubicBezTo>
                <a:cubicBezTo>
                  <a:pt x="23958" y="7786"/>
                  <a:pt x="23775" y="7576"/>
                  <a:pt x="23540" y="7524"/>
                </a:cubicBezTo>
                <a:cubicBezTo>
                  <a:pt x="23499" y="7517"/>
                  <a:pt x="23458" y="7514"/>
                  <a:pt x="23417" y="7514"/>
                </a:cubicBezTo>
                <a:cubicBezTo>
                  <a:pt x="23003" y="7514"/>
                  <a:pt x="22612" y="7866"/>
                  <a:pt x="22493" y="8283"/>
                </a:cubicBezTo>
                <a:cubicBezTo>
                  <a:pt x="22427" y="8505"/>
                  <a:pt x="22427" y="8715"/>
                  <a:pt x="22453" y="8950"/>
                </a:cubicBezTo>
                <a:cubicBezTo>
                  <a:pt x="22341" y="8859"/>
                  <a:pt x="22206" y="8807"/>
                  <a:pt x="22071" y="8807"/>
                </a:cubicBezTo>
                <a:cubicBezTo>
                  <a:pt x="22032" y="8807"/>
                  <a:pt x="21994" y="8811"/>
                  <a:pt x="21956" y="8820"/>
                </a:cubicBezTo>
                <a:cubicBezTo>
                  <a:pt x="21511" y="8911"/>
                  <a:pt x="21250" y="9461"/>
                  <a:pt x="21276" y="9919"/>
                </a:cubicBezTo>
                <a:cubicBezTo>
                  <a:pt x="21315" y="10377"/>
                  <a:pt x="21551" y="10795"/>
                  <a:pt x="21799" y="11188"/>
                </a:cubicBezTo>
                <a:cubicBezTo>
                  <a:pt x="21721" y="11171"/>
                  <a:pt x="21643" y="11164"/>
                  <a:pt x="21566" y="11164"/>
                </a:cubicBezTo>
                <a:cubicBezTo>
                  <a:pt x="20911" y="11164"/>
                  <a:pt x="20329" y="11733"/>
                  <a:pt x="20177" y="12365"/>
                </a:cubicBezTo>
                <a:cubicBezTo>
                  <a:pt x="20124" y="12359"/>
                  <a:pt x="20066" y="12356"/>
                  <a:pt x="20005" y="12356"/>
                </a:cubicBezTo>
                <a:cubicBezTo>
                  <a:pt x="19945" y="12356"/>
                  <a:pt x="19882" y="12359"/>
                  <a:pt x="19823" y="12365"/>
                </a:cubicBezTo>
                <a:cubicBezTo>
                  <a:pt x="20216" y="11829"/>
                  <a:pt x="20216" y="11044"/>
                  <a:pt x="19837" y="10507"/>
                </a:cubicBezTo>
                <a:cubicBezTo>
                  <a:pt x="19530" y="10068"/>
                  <a:pt x="19015" y="9820"/>
                  <a:pt x="18499" y="9820"/>
                </a:cubicBezTo>
                <a:cubicBezTo>
                  <a:pt x="18355" y="9820"/>
                  <a:pt x="18210" y="9839"/>
                  <a:pt x="18070" y="9879"/>
                </a:cubicBezTo>
                <a:cubicBezTo>
                  <a:pt x="18616" y="9200"/>
                  <a:pt x="17936" y="8025"/>
                  <a:pt x="17103" y="8025"/>
                </a:cubicBezTo>
                <a:cubicBezTo>
                  <a:pt x="17038" y="8025"/>
                  <a:pt x="16972" y="8032"/>
                  <a:pt x="16906" y="8048"/>
                </a:cubicBezTo>
                <a:cubicBezTo>
                  <a:pt x="16840" y="7864"/>
                  <a:pt x="16814" y="7590"/>
                  <a:pt x="16696" y="7446"/>
                </a:cubicBezTo>
                <a:cubicBezTo>
                  <a:pt x="16605" y="7315"/>
                  <a:pt x="16382" y="7249"/>
                  <a:pt x="16238" y="7249"/>
                </a:cubicBezTo>
                <a:cubicBezTo>
                  <a:pt x="16081" y="7249"/>
                  <a:pt x="15924" y="7315"/>
                  <a:pt x="15793" y="7406"/>
                </a:cubicBezTo>
                <a:cubicBezTo>
                  <a:pt x="15728" y="7459"/>
                  <a:pt x="15492" y="7707"/>
                  <a:pt x="15519" y="7799"/>
                </a:cubicBezTo>
                <a:cubicBezTo>
                  <a:pt x="15341" y="7399"/>
                  <a:pt x="14909" y="7168"/>
                  <a:pt x="14486" y="7168"/>
                </a:cubicBezTo>
                <a:cubicBezTo>
                  <a:pt x="14287" y="7168"/>
                  <a:pt x="14090" y="7219"/>
                  <a:pt x="13922" y="7328"/>
                </a:cubicBezTo>
                <a:cubicBezTo>
                  <a:pt x="13399" y="7668"/>
                  <a:pt x="13294" y="8519"/>
                  <a:pt x="13739" y="8977"/>
                </a:cubicBezTo>
                <a:cubicBezTo>
                  <a:pt x="13442" y="8693"/>
                  <a:pt x="13053" y="8566"/>
                  <a:pt x="12656" y="8566"/>
                </a:cubicBezTo>
                <a:cubicBezTo>
                  <a:pt x="11899" y="8566"/>
                  <a:pt x="11109" y="9028"/>
                  <a:pt x="10861" y="9749"/>
                </a:cubicBezTo>
                <a:cubicBezTo>
                  <a:pt x="10913" y="8975"/>
                  <a:pt x="10139" y="8235"/>
                  <a:pt x="9385" y="8235"/>
                </a:cubicBezTo>
                <a:cubicBezTo>
                  <a:pt x="9195" y="8235"/>
                  <a:pt x="9006" y="8282"/>
                  <a:pt x="8832" y="8388"/>
                </a:cubicBezTo>
                <a:cubicBezTo>
                  <a:pt x="9253" y="7797"/>
                  <a:pt x="8618" y="6881"/>
                  <a:pt x="7946" y="6881"/>
                </a:cubicBezTo>
                <a:cubicBezTo>
                  <a:pt x="7844" y="6881"/>
                  <a:pt x="7742" y="6902"/>
                  <a:pt x="7642" y="6948"/>
                </a:cubicBezTo>
                <a:cubicBezTo>
                  <a:pt x="7720" y="6477"/>
                  <a:pt x="7419" y="5954"/>
                  <a:pt x="6961" y="5797"/>
                </a:cubicBezTo>
                <a:cubicBezTo>
                  <a:pt x="6857" y="5763"/>
                  <a:pt x="6747" y="5747"/>
                  <a:pt x="6638" y="5747"/>
                </a:cubicBezTo>
                <a:cubicBezTo>
                  <a:pt x="6325" y="5747"/>
                  <a:pt x="6014" y="5881"/>
                  <a:pt x="5810" y="6124"/>
                </a:cubicBezTo>
                <a:cubicBezTo>
                  <a:pt x="6281" y="5404"/>
                  <a:pt x="6425" y="4462"/>
                  <a:pt x="6202" y="3651"/>
                </a:cubicBezTo>
                <a:cubicBezTo>
                  <a:pt x="6172" y="3650"/>
                  <a:pt x="6142" y="3649"/>
                  <a:pt x="6112" y="3649"/>
                </a:cubicBezTo>
                <a:cubicBezTo>
                  <a:pt x="5343" y="3649"/>
                  <a:pt x="4567" y="4124"/>
                  <a:pt x="4227" y="4829"/>
                </a:cubicBezTo>
                <a:lnTo>
                  <a:pt x="4227" y="2617"/>
                </a:lnTo>
                <a:cubicBezTo>
                  <a:pt x="3468" y="2905"/>
                  <a:pt x="2814" y="3481"/>
                  <a:pt x="2421" y="4188"/>
                </a:cubicBezTo>
                <a:cubicBezTo>
                  <a:pt x="2486" y="3860"/>
                  <a:pt x="2225" y="3468"/>
                  <a:pt x="1885" y="3416"/>
                </a:cubicBezTo>
                <a:cubicBezTo>
                  <a:pt x="1849" y="3410"/>
                  <a:pt x="1813" y="3408"/>
                  <a:pt x="1777" y="3408"/>
                </a:cubicBezTo>
                <a:cubicBezTo>
                  <a:pt x="1374" y="3408"/>
                  <a:pt x="1008" y="3737"/>
                  <a:pt x="864" y="4122"/>
                </a:cubicBezTo>
                <a:cubicBezTo>
                  <a:pt x="746" y="4423"/>
                  <a:pt x="746" y="4750"/>
                  <a:pt x="785" y="5051"/>
                </a:cubicBezTo>
                <a:cubicBezTo>
                  <a:pt x="655" y="4763"/>
                  <a:pt x="327" y="4528"/>
                  <a:pt x="0" y="4502"/>
                </a:cubicBezTo>
                <a:lnTo>
                  <a:pt x="0" y="29585"/>
                </a:lnTo>
                <a:lnTo>
                  <a:pt x="54681" y="29585"/>
                </a:lnTo>
                <a:lnTo>
                  <a:pt x="54681" y="576"/>
                </a:lnTo>
                <a:cubicBezTo>
                  <a:pt x="54471" y="668"/>
                  <a:pt x="54288" y="786"/>
                  <a:pt x="54105" y="995"/>
                </a:cubicBezTo>
                <a:cubicBezTo>
                  <a:pt x="53914" y="787"/>
                  <a:pt x="53636" y="689"/>
                  <a:pt x="53355" y="689"/>
                </a:cubicBezTo>
                <a:cubicBezTo>
                  <a:pt x="52963" y="689"/>
                  <a:pt x="52566" y="880"/>
                  <a:pt x="52391" y="1230"/>
                </a:cubicBezTo>
                <a:cubicBezTo>
                  <a:pt x="52456" y="668"/>
                  <a:pt x="52038" y="105"/>
                  <a:pt x="5148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28"/>
          <p:cNvSpPr/>
          <p:nvPr/>
        </p:nvSpPr>
        <p:spPr>
          <a:xfrm flipH="1">
            <a:off x="-245226" y="-2"/>
            <a:ext cx="1518387" cy="4772134"/>
          </a:xfrm>
          <a:custGeom>
            <a:avLst/>
            <a:gdLst/>
            <a:ahLst/>
            <a:cxnLst/>
            <a:rect l="l" t="t" r="r" b="b"/>
            <a:pathLst>
              <a:path w="6399" h="32909" extrusionOk="0">
                <a:moveTo>
                  <a:pt x="890" y="1"/>
                </a:moveTo>
                <a:cubicBezTo>
                  <a:pt x="419" y="7171"/>
                  <a:pt x="53" y="14394"/>
                  <a:pt x="602" y="21551"/>
                </a:cubicBezTo>
                <a:cubicBezTo>
                  <a:pt x="798" y="24090"/>
                  <a:pt x="1126" y="26654"/>
                  <a:pt x="903" y="29193"/>
                </a:cubicBezTo>
                <a:cubicBezTo>
                  <a:pt x="772" y="30488"/>
                  <a:pt x="471" y="31757"/>
                  <a:pt x="0" y="32909"/>
                </a:cubicBezTo>
                <a:lnTo>
                  <a:pt x="6294" y="32909"/>
                </a:lnTo>
                <a:cubicBezTo>
                  <a:pt x="6399" y="30252"/>
                  <a:pt x="6006" y="27570"/>
                  <a:pt x="5443" y="25005"/>
                </a:cubicBezTo>
                <a:cubicBezTo>
                  <a:pt x="4698" y="21590"/>
                  <a:pt x="3651" y="18280"/>
                  <a:pt x="3049" y="14813"/>
                </a:cubicBezTo>
                <a:cubicBezTo>
                  <a:pt x="2198" y="9971"/>
                  <a:pt x="2264" y="4973"/>
                  <a:pt x="247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28"/>
          <p:cNvSpPr/>
          <p:nvPr/>
        </p:nvSpPr>
        <p:spPr>
          <a:xfrm flipH="1">
            <a:off x="10" y="937"/>
            <a:ext cx="1027919" cy="4770249"/>
          </a:xfrm>
          <a:custGeom>
            <a:avLst/>
            <a:gdLst/>
            <a:ahLst/>
            <a:cxnLst/>
            <a:rect l="l" t="t" r="r" b="b"/>
            <a:pathLst>
              <a:path w="4332" h="32896" extrusionOk="0">
                <a:moveTo>
                  <a:pt x="2604" y="1"/>
                </a:moveTo>
                <a:cubicBezTo>
                  <a:pt x="3140" y="5378"/>
                  <a:pt x="2643" y="10926"/>
                  <a:pt x="1950" y="16304"/>
                </a:cubicBezTo>
                <a:cubicBezTo>
                  <a:pt x="1230" y="21813"/>
                  <a:pt x="275" y="27334"/>
                  <a:pt x="0" y="32895"/>
                </a:cubicBezTo>
                <a:lnTo>
                  <a:pt x="3428" y="32895"/>
                </a:lnTo>
                <a:cubicBezTo>
                  <a:pt x="4331" y="27321"/>
                  <a:pt x="4253" y="21538"/>
                  <a:pt x="4148" y="15833"/>
                </a:cubicBezTo>
                <a:cubicBezTo>
                  <a:pt x="4069" y="10547"/>
                  <a:pt x="3991" y="5274"/>
                  <a:pt x="39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28"/>
          <p:cNvSpPr/>
          <p:nvPr/>
        </p:nvSpPr>
        <p:spPr>
          <a:xfrm flipH="1">
            <a:off x="-10024" y="3058466"/>
            <a:ext cx="1407395" cy="1190734"/>
          </a:xfrm>
          <a:custGeom>
            <a:avLst/>
            <a:gdLst/>
            <a:ahLst/>
            <a:cxnLst/>
            <a:rect l="l" t="t" r="r" b="b"/>
            <a:pathLst>
              <a:path w="10913" h="9233" extrusionOk="0">
                <a:moveTo>
                  <a:pt x="4649" y="1"/>
                </a:moveTo>
                <a:cubicBezTo>
                  <a:pt x="4499" y="1"/>
                  <a:pt x="4328" y="47"/>
                  <a:pt x="4135" y="152"/>
                </a:cubicBezTo>
                <a:cubicBezTo>
                  <a:pt x="3232" y="623"/>
                  <a:pt x="3272" y="2350"/>
                  <a:pt x="3363" y="3201"/>
                </a:cubicBezTo>
                <a:cubicBezTo>
                  <a:pt x="3507" y="4535"/>
                  <a:pt x="4135" y="5791"/>
                  <a:pt x="4083" y="7139"/>
                </a:cubicBezTo>
                <a:cubicBezTo>
                  <a:pt x="3559" y="5595"/>
                  <a:pt x="2905" y="4012"/>
                  <a:pt x="1623" y="3031"/>
                </a:cubicBezTo>
                <a:cubicBezTo>
                  <a:pt x="1427" y="2887"/>
                  <a:pt x="1217" y="2743"/>
                  <a:pt x="969" y="2690"/>
                </a:cubicBezTo>
                <a:cubicBezTo>
                  <a:pt x="900" y="2676"/>
                  <a:pt x="830" y="2669"/>
                  <a:pt x="760" y="2669"/>
                </a:cubicBezTo>
                <a:cubicBezTo>
                  <a:pt x="576" y="2669"/>
                  <a:pt x="395" y="2721"/>
                  <a:pt x="262" y="2834"/>
                </a:cubicBezTo>
                <a:cubicBezTo>
                  <a:pt x="53" y="3031"/>
                  <a:pt x="0" y="3345"/>
                  <a:pt x="0" y="3633"/>
                </a:cubicBezTo>
                <a:cubicBezTo>
                  <a:pt x="27" y="4784"/>
                  <a:pt x="707" y="5818"/>
                  <a:pt x="1400" y="6747"/>
                </a:cubicBezTo>
                <a:cubicBezTo>
                  <a:pt x="1989" y="7532"/>
                  <a:pt x="2604" y="8317"/>
                  <a:pt x="2905" y="9233"/>
                </a:cubicBezTo>
                <a:lnTo>
                  <a:pt x="7315" y="9233"/>
                </a:lnTo>
                <a:cubicBezTo>
                  <a:pt x="7485" y="8395"/>
                  <a:pt x="7838" y="7610"/>
                  <a:pt x="8283" y="6891"/>
                </a:cubicBezTo>
                <a:cubicBezTo>
                  <a:pt x="8898" y="5844"/>
                  <a:pt x="9696" y="4876"/>
                  <a:pt x="10324" y="3855"/>
                </a:cubicBezTo>
                <a:cubicBezTo>
                  <a:pt x="10638" y="3345"/>
                  <a:pt x="10913" y="2677"/>
                  <a:pt x="10586" y="2167"/>
                </a:cubicBezTo>
                <a:cubicBezTo>
                  <a:pt x="10416" y="1892"/>
                  <a:pt x="10062" y="1735"/>
                  <a:pt x="9735" y="1722"/>
                </a:cubicBezTo>
                <a:cubicBezTo>
                  <a:pt x="9719" y="1722"/>
                  <a:pt x="9702" y="1721"/>
                  <a:pt x="9685" y="1721"/>
                </a:cubicBezTo>
                <a:cubicBezTo>
                  <a:pt x="9375" y="1721"/>
                  <a:pt x="9065" y="1835"/>
                  <a:pt x="8767" y="1984"/>
                </a:cubicBezTo>
                <a:cubicBezTo>
                  <a:pt x="7877" y="2442"/>
                  <a:pt x="7197" y="3266"/>
                  <a:pt x="6752" y="4143"/>
                </a:cubicBezTo>
                <a:cubicBezTo>
                  <a:pt x="6294" y="5046"/>
                  <a:pt x="6006" y="6014"/>
                  <a:pt x="5744" y="6995"/>
                </a:cubicBezTo>
                <a:cubicBezTo>
                  <a:pt x="5941" y="5543"/>
                  <a:pt x="5993" y="4090"/>
                  <a:pt x="5823" y="2638"/>
                </a:cubicBezTo>
                <a:cubicBezTo>
                  <a:pt x="5744" y="1892"/>
                  <a:pt x="5606" y="1"/>
                  <a:pt x="46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28"/>
          <p:cNvSpPr/>
          <p:nvPr/>
        </p:nvSpPr>
        <p:spPr>
          <a:xfrm flipH="1">
            <a:off x="624356" y="3056789"/>
            <a:ext cx="356201" cy="1190734"/>
          </a:xfrm>
          <a:custGeom>
            <a:avLst/>
            <a:gdLst/>
            <a:ahLst/>
            <a:cxnLst/>
            <a:rect l="l" t="t" r="r" b="b"/>
            <a:pathLst>
              <a:path w="2762" h="9233" extrusionOk="0">
                <a:moveTo>
                  <a:pt x="1417" y="1"/>
                </a:moveTo>
                <a:cubicBezTo>
                  <a:pt x="1267" y="1"/>
                  <a:pt x="1096" y="47"/>
                  <a:pt x="903" y="152"/>
                </a:cubicBezTo>
                <a:cubicBezTo>
                  <a:pt x="0" y="623"/>
                  <a:pt x="40" y="2337"/>
                  <a:pt x="131" y="3188"/>
                </a:cubicBezTo>
                <a:cubicBezTo>
                  <a:pt x="262" y="4326"/>
                  <a:pt x="720" y="5399"/>
                  <a:pt x="825" y="6511"/>
                </a:cubicBezTo>
                <a:cubicBezTo>
                  <a:pt x="877" y="6747"/>
                  <a:pt x="929" y="6982"/>
                  <a:pt x="982" y="7218"/>
                </a:cubicBezTo>
                <a:cubicBezTo>
                  <a:pt x="1112" y="7885"/>
                  <a:pt x="1256" y="8552"/>
                  <a:pt x="1335" y="9233"/>
                </a:cubicBezTo>
                <a:lnTo>
                  <a:pt x="2395" y="9233"/>
                </a:lnTo>
                <a:cubicBezTo>
                  <a:pt x="2408" y="8461"/>
                  <a:pt x="2434" y="7676"/>
                  <a:pt x="2552" y="6891"/>
                </a:cubicBezTo>
                <a:lnTo>
                  <a:pt x="2552" y="6891"/>
                </a:lnTo>
                <a:cubicBezTo>
                  <a:pt x="2539" y="6917"/>
                  <a:pt x="2539" y="6956"/>
                  <a:pt x="2512" y="6982"/>
                </a:cubicBezTo>
                <a:cubicBezTo>
                  <a:pt x="2709" y="5543"/>
                  <a:pt x="2761" y="4090"/>
                  <a:pt x="2591" y="2638"/>
                </a:cubicBezTo>
                <a:cubicBezTo>
                  <a:pt x="2512" y="1891"/>
                  <a:pt x="2374" y="1"/>
                  <a:pt x="1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28"/>
          <p:cNvSpPr/>
          <p:nvPr/>
        </p:nvSpPr>
        <p:spPr>
          <a:xfrm flipH="1">
            <a:off x="39" y="4333950"/>
            <a:ext cx="9143970" cy="801003"/>
          </a:xfrm>
          <a:custGeom>
            <a:avLst/>
            <a:gdLst/>
            <a:ahLst/>
            <a:cxnLst/>
            <a:rect l="l" t="t" r="r" b="b"/>
            <a:pathLst>
              <a:path w="39595" h="8476" extrusionOk="0">
                <a:moveTo>
                  <a:pt x="6100" y="1"/>
                </a:moveTo>
                <a:cubicBezTo>
                  <a:pt x="4054" y="1"/>
                  <a:pt x="2015" y="149"/>
                  <a:pt x="1" y="507"/>
                </a:cubicBezTo>
                <a:lnTo>
                  <a:pt x="1" y="8476"/>
                </a:lnTo>
                <a:lnTo>
                  <a:pt x="39569" y="8476"/>
                </a:lnTo>
                <a:lnTo>
                  <a:pt x="39569" y="429"/>
                </a:lnTo>
                <a:lnTo>
                  <a:pt x="39595" y="429"/>
                </a:lnTo>
                <a:cubicBezTo>
                  <a:pt x="39460" y="411"/>
                  <a:pt x="39320" y="405"/>
                  <a:pt x="39177" y="405"/>
                </a:cubicBezTo>
                <a:cubicBezTo>
                  <a:pt x="38891" y="405"/>
                  <a:pt x="38592" y="429"/>
                  <a:pt x="38286" y="429"/>
                </a:cubicBezTo>
                <a:cubicBezTo>
                  <a:pt x="36742" y="442"/>
                  <a:pt x="35185" y="455"/>
                  <a:pt x="33615" y="481"/>
                </a:cubicBezTo>
                <a:cubicBezTo>
                  <a:pt x="32398" y="494"/>
                  <a:pt x="31181" y="494"/>
                  <a:pt x="29964" y="651"/>
                </a:cubicBezTo>
                <a:cubicBezTo>
                  <a:pt x="27492" y="965"/>
                  <a:pt x="25110" y="1829"/>
                  <a:pt x="22624" y="1829"/>
                </a:cubicBezTo>
                <a:cubicBezTo>
                  <a:pt x="21329" y="1829"/>
                  <a:pt x="20073" y="1606"/>
                  <a:pt x="18790" y="1371"/>
                </a:cubicBezTo>
                <a:cubicBezTo>
                  <a:pt x="14616" y="638"/>
                  <a:pt x="10340" y="1"/>
                  <a:pt x="61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28"/>
          <p:cNvSpPr/>
          <p:nvPr/>
        </p:nvSpPr>
        <p:spPr>
          <a:xfrm flipH="1">
            <a:off x="-19568" y="3694324"/>
            <a:ext cx="3490876" cy="938352"/>
          </a:xfrm>
          <a:custGeom>
            <a:avLst/>
            <a:gdLst/>
            <a:ahLst/>
            <a:cxnLst/>
            <a:rect l="l" t="t" r="r" b="b"/>
            <a:pathLst>
              <a:path w="26262" h="5636" extrusionOk="0">
                <a:moveTo>
                  <a:pt x="11513" y="0"/>
                </a:moveTo>
                <a:cubicBezTo>
                  <a:pt x="11070" y="0"/>
                  <a:pt x="10628" y="97"/>
                  <a:pt x="10233" y="297"/>
                </a:cubicBezTo>
                <a:cubicBezTo>
                  <a:pt x="9212" y="821"/>
                  <a:pt x="8558" y="2011"/>
                  <a:pt x="8650" y="3163"/>
                </a:cubicBezTo>
                <a:cubicBezTo>
                  <a:pt x="8182" y="2831"/>
                  <a:pt x="7610" y="2668"/>
                  <a:pt x="7036" y="2668"/>
                </a:cubicBezTo>
                <a:cubicBezTo>
                  <a:pt x="6342" y="2668"/>
                  <a:pt x="5646" y="2907"/>
                  <a:pt x="5130" y="3372"/>
                </a:cubicBezTo>
                <a:cubicBezTo>
                  <a:pt x="4764" y="3712"/>
                  <a:pt x="4463" y="4197"/>
                  <a:pt x="3992" y="4419"/>
                </a:cubicBezTo>
                <a:cubicBezTo>
                  <a:pt x="3674" y="4571"/>
                  <a:pt x="3329" y="4595"/>
                  <a:pt x="2975" y="4595"/>
                </a:cubicBezTo>
                <a:cubicBezTo>
                  <a:pt x="2810" y="4595"/>
                  <a:pt x="2642" y="4589"/>
                  <a:pt x="2474" y="4589"/>
                </a:cubicBezTo>
                <a:cubicBezTo>
                  <a:pt x="2352" y="4589"/>
                  <a:pt x="2229" y="4592"/>
                  <a:pt x="2107" y="4602"/>
                </a:cubicBezTo>
                <a:cubicBezTo>
                  <a:pt x="1309" y="4655"/>
                  <a:pt x="537" y="5047"/>
                  <a:pt x="1" y="5636"/>
                </a:cubicBezTo>
                <a:lnTo>
                  <a:pt x="26262" y="5636"/>
                </a:lnTo>
                <a:lnTo>
                  <a:pt x="26262" y="101"/>
                </a:lnTo>
                <a:cubicBezTo>
                  <a:pt x="25529" y="415"/>
                  <a:pt x="24875" y="952"/>
                  <a:pt x="24430" y="1645"/>
                </a:cubicBezTo>
                <a:cubicBezTo>
                  <a:pt x="24273" y="1985"/>
                  <a:pt x="24142" y="2312"/>
                  <a:pt x="24011" y="2574"/>
                </a:cubicBezTo>
                <a:cubicBezTo>
                  <a:pt x="23946" y="2703"/>
                  <a:pt x="23815" y="2765"/>
                  <a:pt x="23683" y="2765"/>
                </a:cubicBezTo>
                <a:cubicBezTo>
                  <a:pt x="23547" y="2765"/>
                  <a:pt x="23410" y="2700"/>
                  <a:pt x="23344" y="2574"/>
                </a:cubicBezTo>
                <a:cubicBezTo>
                  <a:pt x="23215" y="2340"/>
                  <a:pt x="23101" y="2236"/>
                  <a:pt x="22946" y="2236"/>
                </a:cubicBezTo>
                <a:cubicBezTo>
                  <a:pt x="22850" y="2236"/>
                  <a:pt x="22739" y="2276"/>
                  <a:pt x="22598" y="2352"/>
                </a:cubicBezTo>
                <a:cubicBezTo>
                  <a:pt x="22310" y="2509"/>
                  <a:pt x="22048" y="2757"/>
                  <a:pt x="21761" y="2954"/>
                </a:cubicBezTo>
                <a:cubicBezTo>
                  <a:pt x="21710" y="2993"/>
                  <a:pt x="21652" y="3009"/>
                  <a:pt x="21593" y="3009"/>
                </a:cubicBezTo>
                <a:cubicBezTo>
                  <a:pt x="21454" y="3009"/>
                  <a:pt x="21307" y="2916"/>
                  <a:pt x="21224" y="2796"/>
                </a:cubicBezTo>
                <a:cubicBezTo>
                  <a:pt x="21017" y="2508"/>
                  <a:pt x="20797" y="2382"/>
                  <a:pt x="20553" y="2382"/>
                </a:cubicBezTo>
                <a:cubicBezTo>
                  <a:pt x="20365" y="2382"/>
                  <a:pt x="20163" y="2456"/>
                  <a:pt x="19942" y="2587"/>
                </a:cubicBezTo>
                <a:cubicBezTo>
                  <a:pt x="19882" y="2625"/>
                  <a:pt x="19816" y="2643"/>
                  <a:pt x="19749" y="2643"/>
                </a:cubicBezTo>
                <a:cubicBezTo>
                  <a:pt x="19611" y="2643"/>
                  <a:pt x="19472" y="2567"/>
                  <a:pt x="19392" y="2443"/>
                </a:cubicBezTo>
                <a:cubicBezTo>
                  <a:pt x="19154" y="2046"/>
                  <a:pt x="18552" y="1684"/>
                  <a:pt x="18021" y="1684"/>
                </a:cubicBezTo>
                <a:cubicBezTo>
                  <a:pt x="17765" y="1684"/>
                  <a:pt x="17525" y="1768"/>
                  <a:pt x="17351" y="1972"/>
                </a:cubicBezTo>
                <a:cubicBezTo>
                  <a:pt x="17287" y="2052"/>
                  <a:pt x="17194" y="2089"/>
                  <a:pt x="17099" y="2089"/>
                </a:cubicBezTo>
                <a:cubicBezTo>
                  <a:pt x="16962" y="2089"/>
                  <a:pt x="16819" y="2012"/>
                  <a:pt x="16749" y="1881"/>
                </a:cubicBezTo>
                <a:cubicBezTo>
                  <a:pt x="16501" y="1449"/>
                  <a:pt x="16291" y="965"/>
                  <a:pt x="15951" y="572"/>
                </a:cubicBezTo>
                <a:cubicBezTo>
                  <a:pt x="15742" y="350"/>
                  <a:pt x="15519" y="232"/>
                  <a:pt x="15271" y="166"/>
                </a:cubicBezTo>
                <a:cubicBezTo>
                  <a:pt x="15160" y="157"/>
                  <a:pt x="15042" y="148"/>
                  <a:pt x="14932" y="148"/>
                </a:cubicBezTo>
                <a:cubicBezTo>
                  <a:pt x="14886" y="148"/>
                  <a:pt x="14842" y="150"/>
                  <a:pt x="14800" y="153"/>
                </a:cubicBezTo>
                <a:cubicBezTo>
                  <a:pt x="14734" y="153"/>
                  <a:pt x="14682" y="166"/>
                  <a:pt x="14616" y="180"/>
                </a:cubicBezTo>
                <a:cubicBezTo>
                  <a:pt x="14590" y="180"/>
                  <a:pt x="14551" y="206"/>
                  <a:pt x="14525" y="206"/>
                </a:cubicBezTo>
                <a:cubicBezTo>
                  <a:pt x="14132" y="284"/>
                  <a:pt x="13766" y="467"/>
                  <a:pt x="13478" y="729"/>
                </a:cubicBezTo>
                <a:cubicBezTo>
                  <a:pt x="12945" y="252"/>
                  <a:pt x="12227" y="0"/>
                  <a:pt x="1151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28"/>
          <p:cNvSpPr/>
          <p:nvPr/>
        </p:nvSpPr>
        <p:spPr>
          <a:xfrm flipH="1">
            <a:off x="1650955" y="4733986"/>
            <a:ext cx="470980" cy="423650"/>
          </a:xfrm>
          <a:custGeom>
            <a:avLst/>
            <a:gdLst/>
            <a:ahLst/>
            <a:cxnLst/>
            <a:rect l="l" t="t" r="r" b="b"/>
            <a:pathLst>
              <a:path w="3652" h="3285" extrusionOk="0">
                <a:moveTo>
                  <a:pt x="2578" y="0"/>
                </a:moveTo>
                <a:cubicBezTo>
                  <a:pt x="2155" y="256"/>
                  <a:pt x="1858" y="764"/>
                  <a:pt x="1858" y="1276"/>
                </a:cubicBezTo>
                <a:lnTo>
                  <a:pt x="1858" y="1276"/>
                </a:lnTo>
                <a:cubicBezTo>
                  <a:pt x="1845" y="764"/>
                  <a:pt x="1522" y="271"/>
                  <a:pt x="1061" y="79"/>
                </a:cubicBezTo>
                <a:lnTo>
                  <a:pt x="1061" y="79"/>
                </a:lnTo>
                <a:cubicBezTo>
                  <a:pt x="995" y="497"/>
                  <a:pt x="1074" y="916"/>
                  <a:pt x="1296" y="1256"/>
                </a:cubicBezTo>
                <a:cubicBezTo>
                  <a:pt x="1015" y="1105"/>
                  <a:pt x="687" y="1024"/>
                  <a:pt x="367" y="1024"/>
                </a:cubicBezTo>
                <a:cubicBezTo>
                  <a:pt x="270" y="1024"/>
                  <a:pt x="173" y="1032"/>
                  <a:pt x="79" y="1047"/>
                </a:cubicBezTo>
                <a:cubicBezTo>
                  <a:pt x="324" y="1426"/>
                  <a:pt x="753" y="1680"/>
                  <a:pt x="1214" y="1711"/>
                </a:cubicBezTo>
                <a:lnTo>
                  <a:pt x="1214" y="1711"/>
                </a:lnTo>
                <a:cubicBezTo>
                  <a:pt x="1207" y="1711"/>
                  <a:pt x="1200" y="1711"/>
                  <a:pt x="1194" y="1711"/>
                </a:cubicBezTo>
                <a:cubicBezTo>
                  <a:pt x="773" y="1711"/>
                  <a:pt x="348" y="1841"/>
                  <a:pt x="1" y="2080"/>
                </a:cubicBezTo>
                <a:cubicBezTo>
                  <a:pt x="230" y="2211"/>
                  <a:pt x="495" y="2277"/>
                  <a:pt x="760" y="2277"/>
                </a:cubicBezTo>
                <a:cubicBezTo>
                  <a:pt x="1025" y="2277"/>
                  <a:pt x="1290" y="2211"/>
                  <a:pt x="1519" y="2080"/>
                </a:cubicBezTo>
                <a:lnTo>
                  <a:pt x="1519" y="2080"/>
                </a:lnTo>
                <a:cubicBezTo>
                  <a:pt x="1257" y="2421"/>
                  <a:pt x="1113" y="2852"/>
                  <a:pt x="1113" y="3284"/>
                </a:cubicBezTo>
                <a:cubicBezTo>
                  <a:pt x="1558" y="3127"/>
                  <a:pt x="1859" y="2682"/>
                  <a:pt x="1885" y="2211"/>
                </a:cubicBezTo>
                <a:cubicBezTo>
                  <a:pt x="1963" y="2630"/>
                  <a:pt x="2225" y="3023"/>
                  <a:pt x="2605" y="3245"/>
                </a:cubicBezTo>
                <a:cubicBezTo>
                  <a:pt x="2709" y="3049"/>
                  <a:pt x="2683" y="2800"/>
                  <a:pt x="2578" y="2604"/>
                </a:cubicBezTo>
                <a:cubicBezTo>
                  <a:pt x="2487" y="2408"/>
                  <a:pt x="2304" y="2237"/>
                  <a:pt x="2147" y="2094"/>
                </a:cubicBezTo>
                <a:lnTo>
                  <a:pt x="2147" y="2094"/>
                </a:lnTo>
                <a:cubicBezTo>
                  <a:pt x="2545" y="2335"/>
                  <a:pt x="3043" y="2476"/>
                  <a:pt x="3529" y="2476"/>
                </a:cubicBezTo>
                <a:cubicBezTo>
                  <a:pt x="3570" y="2476"/>
                  <a:pt x="3611" y="2475"/>
                  <a:pt x="3651" y="2473"/>
                </a:cubicBezTo>
                <a:cubicBezTo>
                  <a:pt x="3437" y="2045"/>
                  <a:pt x="2975" y="1758"/>
                  <a:pt x="2510" y="1758"/>
                </a:cubicBezTo>
                <a:cubicBezTo>
                  <a:pt x="2463" y="1758"/>
                  <a:pt x="2416" y="1760"/>
                  <a:pt x="2369" y="1766"/>
                </a:cubicBezTo>
                <a:cubicBezTo>
                  <a:pt x="2801" y="1583"/>
                  <a:pt x="3206" y="1413"/>
                  <a:pt x="3625" y="1230"/>
                </a:cubicBezTo>
                <a:cubicBezTo>
                  <a:pt x="3449" y="1095"/>
                  <a:pt x="3240" y="1034"/>
                  <a:pt x="3018" y="1034"/>
                </a:cubicBezTo>
                <a:cubicBezTo>
                  <a:pt x="2959" y="1034"/>
                  <a:pt x="2900" y="1039"/>
                  <a:pt x="2840" y="1047"/>
                </a:cubicBezTo>
                <a:cubicBezTo>
                  <a:pt x="2565" y="1086"/>
                  <a:pt x="2317" y="1230"/>
                  <a:pt x="2160" y="1439"/>
                </a:cubicBezTo>
                <a:cubicBezTo>
                  <a:pt x="2317" y="1230"/>
                  <a:pt x="2500" y="1021"/>
                  <a:pt x="2605" y="772"/>
                </a:cubicBezTo>
                <a:cubicBezTo>
                  <a:pt x="2696" y="523"/>
                  <a:pt x="2709" y="236"/>
                  <a:pt x="257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28"/>
          <p:cNvSpPr/>
          <p:nvPr/>
        </p:nvSpPr>
        <p:spPr>
          <a:xfrm flipH="1">
            <a:off x="771906" y="4756736"/>
            <a:ext cx="234716" cy="221175"/>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28"/>
          <p:cNvSpPr/>
          <p:nvPr/>
        </p:nvSpPr>
        <p:spPr>
          <a:xfrm flipH="1">
            <a:off x="8208155" y="4771699"/>
            <a:ext cx="294497" cy="264902"/>
          </a:xfrm>
          <a:custGeom>
            <a:avLst/>
            <a:gdLst/>
            <a:ahLst/>
            <a:cxnLst/>
            <a:rect l="l" t="t" r="r" b="b"/>
            <a:pathLst>
              <a:path w="3652" h="3285" extrusionOk="0">
                <a:moveTo>
                  <a:pt x="2578" y="0"/>
                </a:moveTo>
                <a:cubicBezTo>
                  <a:pt x="2155" y="256"/>
                  <a:pt x="1858" y="764"/>
                  <a:pt x="1858" y="1276"/>
                </a:cubicBezTo>
                <a:lnTo>
                  <a:pt x="1858" y="1276"/>
                </a:lnTo>
                <a:cubicBezTo>
                  <a:pt x="1845" y="764"/>
                  <a:pt x="1522" y="271"/>
                  <a:pt x="1061" y="79"/>
                </a:cubicBezTo>
                <a:lnTo>
                  <a:pt x="1061" y="79"/>
                </a:lnTo>
                <a:cubicBezTo>
                  <a:pt x="995" y="497"/>
                  <a:pt x="1074" y="916"/>
                  <a:pt x="1296" y="1256"/>
                </a:cubicBezTo>
                <a:cubicBezTo>
                  <a:pt x="1015" y="1105"/>
                  <a:pt x="687" y="1024"/>
                  <a:pt x="367" y="1024"/>
                </a:cubicBezTo>
                <a:cubicBezTo>
                  <a:pt x="270" y="1024"/>
                  <a:pt x="173" y="1032"/>
                  <a:pt x="79" y="1047"/>
                </a:cubicBezTo>
                <a:cubicBezTo>
                  <a:pt x="324" y="1426"/>
                  <a:pt x="753" y="1680"/>
                  <a:pt x="1214" y="1711"/>
                </a:cubicBezTo>
                <a:lnTo>
                  <a:pt x="1214" y="1711"/>
                </a:lnTo>
                <a:cubicBezTo>
                  <a:pt x="1207" y="1711"/>
                  <a:pt x="1200" y="1711"/>
                  <a:pt x="1194" y="1711"/>
                </a:cubicBezTo>
                <a:cubicBezTo>
                  <a:pt x="773" y="1711"/>
                  <a:pt x="348" y="1841"/>
                  <a:pt x="1" y="2080"/>
                </a:cubicBezTo>
                <a:cubicBezTo>
                  <a:pt x="230" y="2211"/>
                  <a:pt x="495" y="2277"/>
                  <a:pt x="760" y="2277"/>
                </a:cubicBezTo>
                <a:cubicBezTo>
                  <a:pt x="1025" y="2277"/>
                  <a:pt x="1290" y="2211"/>
                  <a:pt x="1519" y="2080"/>
                </a:cubicBezTo>
                <a:lnTo>
                  <a:pt x="1519" y="2080"/>
                </a:lnTo>
                <a:cubicBezTo>
                  <a:pt x="1257" y="2421"/>
                  <a:pt x="1113" y="2852"/>
                  <a:pt x="1113" y="3284"/>
                </a:cubicBezTo>
                <a:cubicBezTo>
                  <a:pt x="1558" y="3127"/>
                  <a:pt x="1859" y="2682"/>
                  <a:pt x="1885" y="2211"/>
                </a:cubicBezTo>
                <a:cubicBezTo>
                  <a:pt x="1963" y="2630"/>
                  <a:pt x="2225" y="3023"/>
                  <a:pt x="2605" y="3245"/>
                </a:cubicBezTo>
                <a:cubicBezTo>
                  <a:pt x="2709" y="3049"/>
                  <a:pt x="2683" y="2800"/>
                  <a:pt x="2578" y="2604"/>
                </a:cubicBezTo>
                <a:cubicBezTo>
                  <a:pt x="2487" y="2408"/>
                  <a:pt x="2304" y="2237"/>
                  <a:pt x="2147" y="2094"/>
                </a:cubicBezTo>
                <a:lnTo>
                  <a:pt x="2147" y="2094"/>
                </a:lnTo>
                <a:cubicBezTo>
                  <a:pt x="2545" y="2335"/>
                  <a:pt x="3043" y="2476"/>
                  <a:pt x="3529" y="2476"/>
                </a:cubicBezTo>
                <a:cubicBezTo>
                  <a:pt x="3570" y="2476"/>
                  <a:pt x="3611" y="2475"/>
                  <a:pt x="3651" y="2473"/>
                </a:cubicBezTo>
                <a:cubicBezTo>
                  <a:pt x="3437" y="2045"/>
                  <a:pt x="2975" y="1758"/>
                  <a:pt x="2510" y="1758"/>
                </a:cubicBezTo>
                <a:cubicBezTo>
                  <a:pt x="2463" y="1758"/>
                  <a:pt x="2416" y="1760"/>
                  <a:pt x="2369" y="1766"/>
                </a:cubicBezTo>
                <a:cubicBezTo>
                  <a:pt x="2801" y="1583"/>
                  <a:pt x="3206" y="1413"/>
                  <a:pt x="3625" y="1230"/>
                </a:cubicBezTo>
                <a:cubicBezTo>
                  <a:pt x="3449" y="1095"/>
                  <a:pt x="3240" y="1034"/>
                  <a:pt x="3018" y="1034"/>
                </a:cubicBezTo>
                <a:cubicBezTo>
                  <a:pt x="2959" y="1034"/>
                  <a:pt x="2900" y="1039"/>
                  <a:pt x="2840" y="1047"/>
                </a:cubicBezTo>
                <a:cubicBezTo>
                  <a:pt x="2565" y="1086"/>
                  <a:pt x="2317" y="1230"/>
                  <a:pt x="2160" y="1439"/>
                </a:cubicBezTo>
                <a:cubicBezTo>
                  <a:pt x="2317" y="1230"/>
                  <a:pt x="2500" y="1021"/>
                  <a:pt x="2605" y="772"/>
                </a:cubicBezTo>
                <a:cubicBezTo>
                  <a:pt x="2696" y="523"/>
                  <a:pt x="2709" y="236"/>
                  <a:pt x="257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28"/>
          <p:cNvSpPr/>
          <p:nvPr/>
        </p:nvSpPr>
        <p:spPr>
          <a:xfrm flipH="1">
            <a:off x="6884118" y="4723915"/>
            <a:ext cx="470975" cy="443786"/>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28"/>
          <p:cNvSpPr/>
          <p:nvPr/>
        </p:nvSpPr>
        <p:spPr>
          <a:xfrm flipH="1">
            <a:off x="5062001" y="4682262"/>
            <a:ext cx="470975" cy="443786"/>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28"/>
          <p:cNvSpPr/>
          <p:nvPr/>
        </p:nvSpPr>
        <p:spPr>
          <a:xfrm flipH="1">
            <a:off x="3051068" y="4836853"/>
            <a:ext cx="470975" cy="443786"/>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28"/>
          <p:cNvSpPr/>
          <p:nvPr/>
        </p:nvSpPr>
        <p:spPr>
          <a:xfrm flipH="1">
            <a:off x="4017131" y="4615686"/>
            <a:ext cx="234716" cy="221175"/>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94"/>
        <p:cNvGrpSpPr/>
        <p:nvPr/>
      </p:nvGrpSpPr>
      <p:grpSpPr>
        <a:xfrm>
          <a:off x="0" y="0"/>
          <a:ext cx="0" cy="0"/>
          <a:chOff x="0" y="0"/>
          <a:chExt cx="0" cy="0"/>
        </a:xfrm>
      </p:grpSpPr>
      <p:sp>
        <p:nvSpPr>
          <p:cNvPr id="95" name="Google Shape;95;p7"/>
          <p:cNvSpPr/>
          <p:nvPr/>
        </p:nvSpPr>
        <p:spPr>
          <a:xfrm flipH="1">
            <a:off x="7771201" y="0"/>
            <a:ext cx="1562047" cy="4772134"/>
          </a:xfrm>
          <a:custGeom>
            <a:avLst/>
            <a:gdLst/>
            <a:ahLst/>
            <a:cxnLst/>
            <a:rect l="l" t="t" r="r" b="b"/>
            <a:pathLst>
              <a:path w="6583" h="32909" extrusionOk="0">
                <a:moveTo>
                  <a:pt x="1715" y="1"/>
                </a:moveTo>
                <a:cubicBezTo>
                  <a:pt x="2369" y="10953"/>
                  <a:pt x="1" y="22284"/>
                  <a:pt x="1741" y="32909"/>
                </a:cubicBezTo>
                <a:lnTo>
                  <a:pt x="6517" y="32909"/>
                </a:lnTo>
                <a:cubicBezTo>
                  <a:pt x="6583" y="30750"/>
                  <a:pt x="6360" y="28551"/>
                  <a:pt x="6020" y="26432"/>
                </a:cubicBezTo>
                <a:cubicBezTo>
                  <a:pt x="5444" y="22964"/>
                  <a:pt x="4528" y="19588"/>
                  <a:pt x="3992" y="16121"/>
                </a:cubicBezTo>
                <a:cubicBezTo>
                  <a:pt x="3154" y="10822"/>
                  <a:pt x="3181" y="5405"/>
                  <a:pt x="33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7"/>
          <p:cNvSpPr/>
          <p:nvPr/>
        </p:nvSpPr>
        <p:spPr>
          <a:xfrm>
            <a:off x="5254872" y="3472252"/>
            <a:ext cx="3930422" cy="840457"/>
          </a:xfrm>
          <a:custGeom>
            <a:avLst/>
            <a:gdLst/>
            <a:ahLst/>
            <a:cxnLst/>
            <a:rect l="l" t="t" r="r" b="b"/>
            <a:pathLst>
              <a:path w="38731" h="8282" extrusionOk="0">
                <a:moveTo>
                  <a:pt x="16953" y="0"/>
                </a:moveTo>
                <a:cubicBezTo>
                  <a:pt x="16302" y="0"/>
                  <a:pt x="15654" y="141"/>
                  <a:pt x="15074" y="431"/>
                </a:cubicBezTo>
                <a:cubicBezTo>
                  <a:pt x="13556" y="1203"/>
                  <a:pt x="12575" y="2957"/>
                  <a:pt x="12732" y="4658"/>
                </a:cubicBezTo>
                <a:cubicBezTo>
                  <a:pt x="12044" y="4166"/>
                  <a:pt x="11201" y="3923"/>
                  <a:pt x="10356" y="3923"/>
                </a:cubicBezTo>
                <a:cubicBezTo>
                  <a:pt x="9334" y="3923"/>
                  <a:pt x="8309" y="4277"/>
                  <a:pt x="7550" y="4972"/>
                </a:cubicBezTo>
                <a:cubicBezTo>
                  <a:pt x="7001" y="5495"/>
                  <a:pt x="6556" y="6162"/>
                  <a:pt x="5862" y="6502"/>
                </a:cubicBezTo>
                <a:cubicBezTo>
                  <a:pt x="5414" y="6723"/>
                  <a:pt x="4912" y="6762"/>
                  <a:pt x="4398" y="6762"/>
                </a:cubicBezTo>
                <a:cubicBezTo>
                  <a:pt x="4119" y="6762"/>
                  <a:pt x="3835" y="6750"/>
                  <a:pt x="3555" y="6750"/>
                </a:cubicBezTo>
                <a:cubicBezTo>
                  <a:pt x="3403" y="6750"/>
                  <a:pt x="3251" y="6754"/>
                  <a:pt x="3101" y="6764"/>
                </a:cubicBezTo>
                <a:cubicBezTo>
                  <a:pt x="1924" y="6843"/>
                  <a:pt x="799" y="7418"/>
                  <a:pt x="0" y="8282"/>
                </a:cubicBezTo>
                <a:lnTo>
                  <a:pt x="38731" y="8282"/>
                </a:lnTo>
                <a:lnTo>
                  <a:pt x="38731" y="143"/>
                </a:lnTo>
                <a:cubicBezTo>
                  <a:pt x="37422" y="654"/>
                  <a:pt x="36284" y="1674"/>
                  <a:pt x="35695" y="2970"/>
                </a:cubicBezTo>
                <a:cubicBezTo>
                  <a:pt x="35220" y="2609"/>
                  <a:pt x="34630" y="2436"/>
                  <a:pt x="34035" y="2436"/>
                </a:cubicBezTo>
                <a:cubicBezTo>
                  <a:pt x="33139" y="2436"/>
                  <a:pt x="32234" y="2827"/>
                  <a:pt x="31691" y="3558"/>
                </a:cubicBezTo>
                <a:cubicBezTo>
                  <a:pt x="30799" y="2372"/>
                  <a:pt x="29312" y="1733"/>
                  <a:pt x="27833" y="1733"/>
                </a:cubicBezTo>
                <a:cubicBezTo>
                  <a:pt x="26881" y="1733"/>
                  <a:pt x="25933" y="1998"/>
                  <a:pt x="25149" y="2551"/>
                </a:cubicBezTo>
                <a:cubicBezTo>
                  <a:pt x="24822" y="1504"/>
                  <a:pt x="23958" y="654"/>
                  <a:pt x="22911" y="353"/>
                </a:cubicBezTo>
                <a:cubicBezTo>
                  <a:pt x="22637" y="277"/>
                  <a:pt x="22353" y="240"/>
                  <a:pt x="22068" y="240"/>
                </a:cubicBezTo>
                <a:cubicBezTo>
                  <a:pt x="21265" y="240"/>
                  <a:pt x="20458" y="532"/>
                  <a:pt x="19850" y="1072"/>
                </a:cubicBezTo>
                <a:cubicBezTo>
                  <a:pt x="19065" y="369"/>
                  <a:pt x="18006" y="0"/>
                  <a:pt x="1695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7"/>
          <p:cNvSpPr/>
          <p:nvPr/>
        </p:nvSpPr>
        <p:spPr>
          <a:xfrm>
            <a:off x="-252775" y="3998600"/>
            <a:ext cx="10034733" cy="2480883"/>
          </a:xfrm>
          <a:custGeom>
            <a:avLst/>
            <a:gdLst/>
            <a:ahLst/>
            <a:cxnLst/>
            <a:rect l="l" t="t" r="r" b="b"/>
            <a:pathLst>
              <a:path w="69624" h="19948" extrusionOk="0">
                <a:moveTo>
                  <a:pt x="1913" y="1"/>
                </a:moveTo>
                <a:cubicBezTo>
                  <a:pt x="1488" y="1"/>
                  <a:pt x="1068" y="14"/>
                  <a:pt x="654" y="44"/>
                </a:cubicBezTo>
                <a:cubicBezTo>
                  <a:pt x="0" y="3655"/>
                  <a:pt x="1086" y="8326"/>
                  <a:pt x="1348" y="12042"/>
                </a:cubicBezTo>
                <a:cubicBezTo>
                  <a:pt x="1505" y="13979"/>
                  <a:pt x="1727" y="16099"/>
                  <a:pt x="3114" y="17459"/>
                </a:cubicBezTo>
                <a:cubicBezTo>
                  <a:pt x="4541" y="18846"/>
                  <a:pt x="6752" y="18964"/>
                  <a:pt x="8741" y="19016"/>
                </a:cubicBezTo>
                <a:cubicBezTo>
                  <a:pt x="22636" y="19304"/>
                  <a:pt x="36532" y="19618"/>
                  <a:pt x="50441" y="19906"/>
                </a:cubicBezTo>
                <a:cubicBezTo>
                  <a:pt x="51307" y="19928"/>
                  <a:pt x="52176" y="19947"/>
                  <a:pt x="53045" y="19947"/>
                </a:cubicBezTo>
                <a:cubicBezTo>
                  <a:pt x="55279" y="19947"/>
                  <a:pt x="57513" y="19822"/>
                  <a:pt x="59679" y="19304"/>
                </a:cubicBezTo>
                <a:cubicBezTo>
                  <a:pt x="62688" y="18585"/>
                  <a:pt x="65619" y="16975"/>
                  <a:pt x="67255" y="14332"/>
                </a:cubicBezTo>
                <a:cubicBezTo>
                  <a:pt x="69623" y="10538"/>
                  <a:pt x="68511" y="4911"/>
                  <a:pt x="64769" y="2464"/>
                </a:cubicBezTo>
                <a:cubicBezTo>
                  <a:pt x="62783" y="1154"/>
                  <a:pt x="60436" y="788"/>
                  <a:pt x="58022" y="788"/>
                </a:cubicBezTo>
                <a:cubicBezTo>
                  <a:pt x="56460" y="788"/>
                  <a:pt x="54870" y="941"/>
                  <a:pt x="53333" y="1091"/>
                </a:cubicBezTo>
                <a:cubicBezTo>
                  <a:pt x="46159" y="1786"/>
                  <a:pt x="38950" y="2122"/>
                  <a:pt x="31749" y="2122"/>
                </a:cubicBezTo>
                <a:cubicBezTo>
                  <a:pt x="30137" y="2122"/>
                  <a:pt x="28526" y="2105"/>
                  <a:pt x="26915" y="2072"/>
                </a:cubicBezTo>
                <a:cubicBezTo>
                  <a:pt x="22375" y="1967"/>
                  <a:pt x="17834" y="1719"/>
                  <a:pt x="13307" y="1326"/>
                </a:cubicBezTo>
                <a:cubicBezTo>
                  <a:pt x="9670" y="1021"/>
                  <a:pt x="5601" y="1"/>
                  <a:pt x="191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7"/>
          <p:cNvSpPr/>
          <p:nvPr/>
        </p:nvSpPr>
        <p:spPr>
          <a:xfrm>
            <a:off x="6487274" y="-200776"/>
            <a:ext cx="2763076" cy="1606038"/>
          </a:xfrm>
          <a:custGeom>
            <a:avLst/>
            <a:gdLst/>
            <a:ahLst/>
            <a:cxnLst/>
            <a:rect l="l" t="t" r="r" b="b"/>
            <a:pathLst>
              <a:path w="21917" h="12739" extrusionOk="0">
                <a:moveTo>
                  <a:pt x="7987" y="1"/>
                </a:moveTo>
                <a:cubicBezTo>
                  <a:pt x="6760" y="1"/>
                  <a:pt x="5525" y="54"/>
                  <a:pt x="4318" y="242"/>
                </a:cubicBezTo>
                <a:cubicBezTo>
                  <a:pt x="4137" y="271"/>
                  <a:pt x="3951" y="281"/>
                  <a:pt x="3760" y="281"/>
                </a:cubicBezTo>
                <a:cubicBezTo>
                  <a:pt x="3265" y="281"/>
                  <a:pt x="2745" y="211"/>
                  <a:pt x="2243" y="211"/>
                </a:cubicBezTo>
                <a:cubicBezTo>
                  <a:pt x="1707" y="211"/>
                  <a:pt x="1190" y="291"/>
                  <a:pt x="746" y="622"/>
                </a:cubicBezTo>
                <a:cubicBezTo>
                  <a:pt x="288" y="962"/>
                  <a:pt x="0" y="1551"/>
                  <a:pt x="131" y="2113"/>
                </a:cubicBezTo>
                <a:cubicBezTo>
                  <a:pt x="249" y="2545"/>
                  <a:pt x="615" y="2898"/>
                  <a:pt x="1021" y="3069"/>
                </a:cubicBezTo>
                <a:cubicBezTo>
                  <a:pt x="1353" y="3219"/>
                  <a:pt x="1730" y="3272"/>
                  <a:pt x="2107" y="3272"/>
                </a:cubicBezTo>
                <a:cubicBezTo>
                  <a:pt x="2190" y="3272"/>
                  <a:pt x="2273" y="3270"/>
                  <a:pt x="2355" y="3265"/>
                </a:cubicBezTo>
                <a:lnTo>
                  <a:pt x="2355" y="3265"/>
                </a:lnTo>
                <a:cubicBezTo>
                  <a:pt x="2264" y="4102"/>
                  <a:pt x="2892" y="4259"/>
                  <a:pt x="3350" y="4730"/>
                </a:cubicBezTo>
                <a:lnTo>
                  <a:pt x="3389" y="4783"/>
                </a:lnTo>
                <a:cubicBezTo>
                  <a:pt x="3821" y="5254"/>
                  <a:pt x="3913" y="5777"/>
                  <a:pt x="4567" y="6065"/>
                </a:cubicBezTo>
                <a:cubicBezTo>
                  <a:pt x="4686" y="6328"/>
                  <a:pt x="4977" y="6475"/>
                  <a:pt x="5259" y="6475"/>
                </a:cubicBezTo>
                <a:cubicBezTo>
                  <a:pt x="5439" y="6475"/>
                  <a:pt x="5617" y="6415"/>
                  <a:pt x="5744" y="6287"/>
                </a:cubicBezTo>
                <a:lnTo>
                  <a:pt x="5744" y="6287"/>
                </a:lnTo>
                <a:cubicBezTo>
                  <a:pt x="5980" y="6758"/>
                  <a:pt x="5666" y="7413"/>
                  <a:pt x="5156" y="7530"/>
                </a:cubicBezTo>
                <a:cubicBezTo>
                  <a:pt x="5362" y="7701"/>
                  <a:pt x="5627" y="7781"/>
                  <a:pt x="5896" y="7781"/>
                </a:cubicBezTo>
                <a:cubicBezTo>
                  <a:pt x="6308" y="7781"/>
                  <a:pt x="6726" y="7591"/>
                  <a:pt x="6948" y="7243"/>
                </a:cubicBezTo>
                <a:lnTo>
                  <a:pt x="6948" y="7243"/>
                </a:lnTo>
                <a:cubicBezTo>
                  <a:pt x="6556" y="7910"/>
                  <a:pt x="7027" y="8891"/>
                  <a:pt x="7786" y="9009"/>
                </a:cubicBezTo>
                <a:cubicBezTo>
                  <a:pt x="7498" y="8407"/>
                  <a:pt x="7969" y="7583"/>
                  <a:pt x="8636" y="7557"/>
                </a:cubicBezTo>
                <a:lnTo>
                  <a:pt x="8636" y="7557"/>
                </a:lnTo>
                <a:cubicBezTo>
                  <a:pt x="8531" y="8080"/>
                  <a:pt x="8505" y="8695"/>
                  <a:pt x="8885" y="9074"/>
                </a:cubicBezTo>
                <a:cubicBezTo>
                  <a:pt x="9013" y="9203"/>
                  <a:pt x="9196" y="9261"/>
                  <a:pt x="9380" y="9261"/>
                </a:cubicBezTo>
                <a:cubicBezTo>
                  <a:pt x="9713" y="9261"/>
                  <a:pt x="10048" y="9070"/>
                  <a:pt x="10064" y="8763"/>
                </a:cubicBezTo>
                <a:lnTo>
                  <a:pt x="10064" y="8763"/>
                </a:lnTo>
                <a:cubicBezTo>
                  <a:pt x="10094" y="9156"/>
                  <a:pt x="10469" y="9475"/>
                  <a:pt x="10848" y="9475"/>
                </a:cubicBezTo>
                <a:cubicBezTo>
                  <a:pt x="10918" y="9475"/>
                  <a:pt x="10989" y="9464"/>
                  <a:pt x="11057" y="9441"/>
                </a:cubicBezTo>
                <a:lnTo>
                  <a:pt x="11057" y="9441"/>
                </a:lnTo>
                <a:cubicBezTo>
                  <a:pt x="11031" y="9866"/>
                  <a:pt x="11424" y="10292"/>
                  <a:pt x="11861" y="10292"/>
                </a:cubicBezTo>
                <a:cubicBezTo>
                  <a:pt x="11868" y="10292"/>
                  <a:pt x="11874" y="10291"/>
                  <a:pt x="11881" y="10291"/>
                </a:cubicBezTo>
                <a:cubicBezTo>
                  <a:pt x="12211" y="10282"/>
                  <a:pt x="12497" y="10020"/>
                  <a:pt x="12602" y="9710"/>
                </a:cubicBezTo>
                <a:lnTo>
                  <a:pt x="12602" y="9710"/>
                </a:lnTo>
                <a:cubicBezTo>
                  <a:pt x="12631" y="9992"/>
                  <a:pt x="12802" y="10267"/>
                  <a:pt x="13072" y="10370"/>
                </a:cubicBezTo>
                <a:cubicBezTo>
                  <a:pt x="13160" y="10403"/>
                  <a:pt x="13254" y="10419"/>
                  <a:pt x="13347" y="10419"/>
                </a:cubicBezTo>
                <a:cubicBezTo>
                  <a:pt x="13654" y="10419"/>
                  <a:pt x="13962" y="10248"/>
                  <a:pt x="14092" y="9977"/>
                </a:cubicBezTo>
                <a:lnTo>
                  <a:pt x="14092" y="9977"/>
                </a:lnTo>
                <a:cubicBezTo>
                  <a:pt x="13961" y="10357"/>
                  <a:pt x="14184" y="10815"/>
                  <a:pt x="14563" y="10919"/>
                </a:cubicBezTo>
                <a:cubicBezTo>
                  <a:pt x="14626" y="10939"/>
                  <a:pt x="14690" y="10948"/>
                  <a:pt x="14754" y="10948"/>
                </a:cubicBezTo>
                <a:cubicBezTo>
                  <a:pt x="15083" y="10948"/>
                  <a:pt x="15414" y="10711"/>
                  <a:pt x="15479" y="10383"/>
                </a:cubicBezTo>
                <a:lnTo>
                  <a:pt x="15479" y="10383"/>
                </a:lnTo>
                <a:cubicBezTo>
                  <a:pt x="15885" y="10828"/>
                  <a:pt x="15819" y="11626"/>
                  <a:pt x="15348" y="12005"/>
                </a:cubicBezTo>
                <a:lnTo>
                  <a:pt x="17010" y="11508"/>
                </a:lnTo>
                <a:lnTo>
                  <a:pt x="17010" y="11508"/>
                </a:lnTo>
                <a:cubicBezTo>
                  <a:pt x="16775" y="12037"/>
                  <a:pt x="17279" y="12713"/>
                  <a:pt x="17839" y="12713"/>
                </a:cubicBezTo>
                <a:cubicBezTo>
                  <a:pt x="17902" y="12713"/>
                  <a:pt x="17967" y="12704"/>
                  <a:pt x="18031" y="12686"/>
                </a:cubicBezTo>
                <a:cubicBezTo>
                  <a:pt x="18043" y="12489"/>
                  <a:pt x="18059" y="12293"/>
                  <a:pt x="18075" y="12098"/>
                </a:cubicBezTo>
                <a:lnTo>
                  <a:pt x="18075" y="12098"/>
                </a:lnTo>
                <a:cubicBezTo>
                  <a:pt x="18120" y="12188"/>
                  <a:pt x="18189" y="12266"/>
                  <a:pt x="18279" y="12319"/>
                </a:cubicBezTo>
                <a:cubicBezTo>
                  <a:pt x="18363" y="12367"/>
                  <a:pt x="18458" y="12389"/>
                  <a:pt x="18554" y="12389"/>
                </a:cubicBezTo>
                <a:cubicBezTo>
                  <a:pt x="18775" y="12389"/>
                  <a:pt x="18999" y="12271"/>
                  <a:pt x="19091" y="12071"/>
                </a:cubicBezTo>
                <a:cubicBezTo>
                  <a:pt x="19483" y="12293"/>
                  <a:pt x="19876" y="12516"/>
                  <a:pt x="20268" y="12738"/>
                </a:cubicBezTo>
                <a:cubicBezTo>
                  <a:pt x="21760" y="10134"/>
                  <a:pt x="21851" y="6981"/>
                  <a:pt x="21904" y="3984"/>
                </a:cubicBezTo>
                <a:cubicBezTo>
                  <a:pt x="21917" y="3369"/>
                  <a:pt x="21904" y="2702"/>
                  <a:pt x="21524" y="2205"/>
                </a:cubicBezTo>
                <a:cubicBezTo>
                  <a:pt x="21171" y="1747"/>
                  <a:pt x="20569" y="1564"/>
                  <a:pt x="19993" y="1420"/>
                </a:cubicBezTo>
                <a:cubicBezTo>
                  <a:pt x="16539" y="556"/>
                  <a:pt x="12980" y="85"/>
                  <a:pt x="9408" y="20"/>
                </a:cubicBezTo>
                <a:cubicBezTo>
                  <a:pt x="8937" y="9"/>
                  <a:pt x="8463" y="1"/>
                  <a:pt x="79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7"/>
          <p:cNvSpPr/>
          <p:nvPr/>
        </p:nvSpPr>
        <p:spPr>
          <a:xfrm>
            <a:off x="8177715" y="539500"/>
            <a:ext cx="1127360" cy="1969762"/>
          </a:xfrm>
          <a:custGeom>
            <a:avLst/>
            <a:gdLst/>
            <a:ahLst/>
            <a:cxnLst/>
            <a:rect l="l" t="t" r="r" b="b"/>
            <a:pathLst>
              <a:path w="6936" h="12119" extrusionOk="0">
                <a:moveTo>
                  <a:pt x="5797" y="0"/>
                </a:moveTo>
                <a:cubicBezTo>
                  <a:pt x="5819" y="37"/>
                  <a:pt x="5840" y="75"/>
                  <a:pt x="5861" y="112"/>
                </a:cubicBezTo>
                <a:lnTo>
                  <a:pt x="5861" y="112"/>
                </a:lnTo>
                <a:cubicBezTo>
                  <a:pt x="5846" y="75"/>
                  <a:pt x="5824" y="38"/>
                  <a:pt x="5797" y="0"/>
                </a:cubicBezTo>
                <a:close/>
                <a:moveTo>
                  <a:pt x="5861" y="112"/>
                </a:moveTo>
                <a:cubicBezTo>
                  <a:pt x="6108" y="685"/>
                  <a:pt x="5086" y="1215"/>
                  <a:pt x="4607" y="1387"/>
                </a:cubicBezTo>
                <a:cubicBezTo>
                  <a:pt x="4358" y="1466"/>
                  <a:pt x="4057" y="1583"/>
                  <a:pt x="4018" y="1845"/>
                </a:cubicBezTo>
                <a:cubicBezTo>
                  <a:pt x="3992" y="2107"/>
                  <a:pt x="4280" y="2290"/>
                  <a:pt x="4554" y="2329"/>
                </a:cubicBezTo>
                <a:cubicBezTo>
                  <a:pt x="4619" y="2339"/>
                  <a:pt x="4684" y="2343"/>
                  <a:pt x="4749" y="2343"/>
                </a:cubicBezTo>
                <a:cubicBezTo>
                  <a:pt x="5315" y="2343"/>
                  <a:pt x="5877" y="1995"/>
                  <a:pt x="6111" y="1479"/>
                </a:cubicBezTo>
                <a:lnTo>
                  <a:pt x="6111" y="1479"/>
                </a:lnTo>
                <a:cubicBezTo>
                  <a:pt x="6131" y="1702"/>
                  <a:pt x="6075" y="1916"/>
                  <a:pt x="5969" y="2110"/>
                </a:cubicBezTo>
                <a:lnTo>
                  <a:pt x="5969" y="2110"/>
                </a:lnTo>
                <a:cubicBezTo>
                  <a:pt x="5969" y="2109"/>
                  <a:pt x="5968" y="2108"/>
                  <a:pt x="5967" y="2107"/>
                </a:cubicBezTo>
                <a:lnTo>
                  <a:pt x="5967" y="2107"/>
                </a:lnTo>
                <a:cubicBezTo>
                  <a:pt x="5968" y="2109"/>
                  <a:pt x="5968" y="2110"/>
                  <a:pt x="5968" y="2112"/>
                </a:cubicBezTo>
                <a:lnTo>
                  <a:pt x="5968" y="2112"/>
                </a:lnTo>
                <a:cubicBezTo>
                  <a:pt x="5968" y="2111"/>
                  <a:pt x="5969" y="2110"/>
                  <a:pt x="5969" y="2110"/>
                </a:cubicBezTo>
                <a:lnTo>
                  <a:pt x="5969" y="2110"/>
                </a:lnTo>
                <a:cubicBezTo>
                  <a:pt x="6098" y="2306"/>
                  <a:pt x="6086" y="2566"/>
                  <a:pt x="6151" y="2800"/>
                </a:cubicBezTo>
                <a:cubicBezTo>
                  <a:pt x="6209" y="2998"/>
                  <a:pt x="6370" y="3217"/>
                  <a:pt x="6562" y="3217"/>
                </a:cubicBezTo>
                <a:cubicBezTo>
                  <a:pt x="6586" y="3217"/>
                  <a:pt x="6610" y="3213"/>
                  <a:pt x="6635" y="3206"/>
                </a:cubicBezTo>
                <a:cubicBezTo>
                  <a:pt x="6883" y="3141"/>
                  <a:pt x="6936" y="2800"/>
                  <a:pt x="6883" y="2552"/>
                </a:cubicBezTo>
                <a:cubicBezTo>
                  <a:pt x="6759" y="1666"/>
                  <a:pt x="6301" y="875"/>
                  <a:pt x="5861" y="112"/>
                </a:cubicBezTo>
                <a:close/>
                <a:moveTo>
                  <a:pt x="5968" y="2112"/>
                </a:moveTo>
                <a:cubicBezTo>
                  <a:pt x="5863" y="2303"/>
                  <a:pt x="5711" y="2474"/>
                  <a:pt x="5536" y="2617"/>
                </a:cubicBezTo>
                <a:cubicBezTo>
                  <a:pt x="5195" y="2879"/>
                  <a:pt x="4777" y="3023"/>
                  <a:pt x="4358" y="3154"/>
                </a:cubicBezTo>
                <a:cubicBezTo>
                  <a:pt x="4162" y="3219"/>
                  <a:pt x="3952" y="3271"/>
                  <a:pt x="3795" y="3402"/>
                </a:cubicBezTo>
                <a:cubicBezTo>
                  <a:pt x="3625" y="3533"/>
                  <a:pt x="3494" y="3729"/>
                  <a:pt x="3534" y="3939"/>
                </a:cubicBezTo>
                <a:cubicBezTo>
                  <a:pt x="3564" y="4213"/>
                  <a:pt x="3871" y="4353"/>
                  <a:pt x="4165" y="4353"/>
                </a:cubicBezTo>
                <a:cubicBezTo>
                  <a:pt x="4250" y="4353"/>
                  <a:pt x="4334" y="4342"/>
                  <a:pt x="4410" y="4318"/>
                </a:cubicBezTo>
                <a:cubicBezTo>
                  <a:pt x="4751" y="4200"/>
                  <a:pt x="5038" y="3926"/>
                  <a:pt x="5366" y="3756"/>
                </a:cubicBezTo>
                <a:lnTo>
                  <a:pt x="5366" y="3756"/>
                </a:lnTo>
                <a:cubicBezTo>
                  <a:pt x="4816" y="4423"/>
                  <a:pt x="4031" y="4881"/>
                  <a:pt x="3180" y="5012"/>
                </a:cubicBezTo>
                <a:cubicBezTo>
                  <a:pt x="2997" y="5051"/>
                  <a:pt x="2827" y="5064"/>
                  <a:pt x="2657" y="5129"/>
                </a:cubicBezTo>
                <a:cubicBezTo>
                  <a:pt x="2500" y="5195"/>
                  <a:pt x="2356" y="5339"/>
                  <a:pt x="2330" y="5522"/>
                </a:cubicBezTo>
                <a:cubicBezTo>
                  <a:pt x="2304" y="5814"/>
                  <a:pt x="2588" y="6033"/>
                  <a:pt x="2880" y="6033"/>
                </a:cubicBezTo>
                <a:cubicBezTo>
                  <a:pt x="2889" y="6033"/>
                  <a:pt x="2897" y="6033"/>
                  <a:pt x="2906" y="6032"/>
                </a:cubicBezTo>
                <a:cubicBezTo>
                  <a:pt x="3087" y="6024"/>
                  <a:pt x="3249" y="5959"/>
                  <a:pt x="3401" y="5869"/>
                </a:cubicBezTo>
                <a:lnTo>
                  <a:pt x="3401" y="5869"/>
                </a:lnTo>
                <a:cubicBezTo>
                  <a:pt x="2858" y="6228"/>
                  <a:pt x="2253" y="6503"/>
                  <a:pt x="1610" y="6647"/>
                </a:cubicBezTo>
                <a:cubicBezTo>
                  <a:pt x="1322" y="6726"/>
                  <a:pt x="943" y="6830"/>
                  <a:pt x="891" y="7144"/>
                </a:cubicBezTo>
                <a:cubicBezTo>
                  <a:pt x="854" y="7411"/>
                  <a:pt x="1144" y="7633"/>
                  <a:pt x="1415" y="7633"/>
                </a:cubicBezTo>
                <a:cubicBezTo>
                  <a:pt x="1437" y="7633"/>
                  <a:pt x="1458" y="7631"/>
                  <a:pt x="1479" y="7629"/>
                </a:cubicBezTo>
                <a:cubicBezTo>
                  <a:pt x="1548" y="7623"/>
                  <a:pt x="1614" y="7608"/>
                  <a:pt x="1677" y="7586"/>
                </a:cubicBezTo>
                <a:lnTo>
                  <a:pt x="1677" y="7586"/>
                </a:lnTo>
                <a:cubicBezTo>
                  <a:pt x="1280" y="7853"/>
                  <a:pt x="886" y="8120"/>
                  <a:pt x="485" y="8387"/>
                </a:cubicBezTo>
                <a:cubicBezTo>
                  <a:pt x="263" y="8531"/>
                  <a:pt x="1" y="8767"/>
                  <a:pt x="40" y="9042"/>
                </a:cubicBezTo>
                <a:cubicBezTo>
                  <a:pt x="79" y="9245"/>
                  <a:pt x="296" y="9362"/>
                  <a:pt x="512" y="9362"/>
                </a:cubicBezTo>
                <a:cubicBezTo>
                  <a:pt x="589" y="9362"/>
                  <a:pt x="665" y="9347"/>
                  <a:pt x="734" y="9316"/>
                </a:cubicBezTo>
                <a:cubicBezTo>
                  <a:pt x="957" y="9227"/>
                  <a:pt x="1105" y="9032"/>
                  <a:pt x="1241" y="8822"/>
                </a:cubicBezTo>
                <a:lnTo>
                  <a:pt x="1241" y="8822"/>
                </a:lnTo>
                <a:lnTo>
                  <a:pt x="276" y="10337"/>
                </a:lnTo>
                <a:cubicBezTo>
                  <a:pt x="171" y="10494"/>
                  <a:pt x="79" y="10717"/>
                  <a:pt x="197" y="10860"/>
                </a:cubicBezTo>
                <a:cubicBezTo>
                  <a:pt x="243" y="10919"/>
                  <a:pt x="303" y="10943"/>
                  <a:pt x="368" y="10943"/>
                </a:cubicBezTo>
                <a:cubicBezTo>
                  <a:pt x="507" y="10943"/>
                  <a:pt x="666" y="10833"/>
                  <a:pt x="747" y="10717"/>
                </a:cubicBezTo>
                <a:cubicBezTo>
                  <a:pt x="864" y="10520"/>
                  <a:pt x="917" y="10285"/>
                  <a:pt x="1074" y="10141"/>
                </a:cubicBezTo>
                <a:lnTo>
                  <a:pt x="1074" y="10141"/>
                </a:lnTo>
                <a:cubicBezTo>
                  <a:pt x="851" y="10651"/>
                  <a:pt x="629" y="11214"/>
                  <a:pt x="851" y="11724"/>
                </a:cubicBezTo>
                <a:cubicBezTo>
                  <a:pt x="917" y="11894"/>
                  <a:pt x="1048" y="12025"/>
                  <a:pt x="1205" y="12090"/>
                </a:cubicBezTo>
                <a:cubicBezTo>
                  <a:pt x="1253" y="12109"/>
                  <a:pt x="1305" y="12118"/>
                  <a:pt x="1357" y="12118"/>
                </a:cubicBezTo>
                <a:cubicBezTo>
                  <a:pt x="1484" y="12118"/>
                  <a:pt x="1607" y="12062"/>
                  <a:pt x="1663" y="11960"/>
                </a:cubicBezTo>
                <a:cubicBezTo>
                  <a:pt x="1741" y="11829"/>
                  <a:pt x="1715" y="11646"/>
                  <a:pt x="1676" y="11502"/>
                </a:cubicBezTo>
                <a:cubicBezTo>
                  <a:pt x="1545" y="11004"/>
                  <a:pt x="1349" y="10546"/>
                  <a:pt x="1074" y="10128"/>
                </a:cubicBezTo>
                <a:lnTo>
                  <a:pt x="1074" y="10128"/>
                </a:lnTo>
                <a:cubicBezTo>
                  <a:pt x="1178" y="10272"/>
                  <a:pt x="1257" y="10416"/>
                  <a:pt x="1401" y="10520"/>
                </a:cubicBezTo>
                <a:cubicBezTo>
                  <a:pt x="1480" y="10575"/>
                  <a:pt x="1582" y="10612"/>
                  <a:pt x="1683" y="10612"/>
                </a:cubicBezTo>
                <a:cubicBezTo>
                  <a:pt x="1749" y="10612"/>
                  <a:pt x="1815" y="10596"/>
                  <a:pt x="1872" y="10559"/>
                </a:cubicBezTo>
                <a:cubicBezTo>
                  <a:pt x="2003" y="10481"/>
                  <a:pt x="2068" y="10298"/>
                  <a:pt x="2055" y="10141"/>
                </a:cubicBezTo>
                <a:cubicBezTo>
                  <a:pt x="2042" y="9971"/>
                  <a:pt x="1977" y="9827"/>
                  <a:pt x="1924" y="9670"/>
                </a:cubicBezTo>
                <a:cubicBezTo>
                  <a:pt x="1715" y="9042"/>
                  <a:pt x="1676" y="8335"/>
                  <a:pt x="1846" y="7707"/>
                </a:cubicBezTo>
                <a:lnTo>
                  <a:pt x="1846" y="7707"/>
                </a:lnTo>
                <a:cubicBezTo>
                  <a:pt x="1846" y="7929"/>
                  <a:pt x="1846" y="8165"/>
                  <a:pt x="1937" y="8374"/>
                </a:cubicBezTo>
                <a:cubicBezTo>
                  <a:pt x="2025" y="8549"/>
                  <a:pt x="2194" y="8678"/>
                  <a:pt x="2385" y="8678"/>
                </a:cubicBezTo>
                <a:cubicBezTo>
                  <a:pt x="2422" y="8678"/>
                  <a:pt x="2461" y="8673"/>
                  <a:pt x="2500" y="8662"/>
                </a:cubicBezTo>
                <a:cubicBezTo>
                  <a:pt x="2683" y="8623"/>
                  <a:pt x="2788" y="8440"/>
                  <a:pt x="2840" y="8257"/>
                </a:cubicBezTo>
                <a:cubicBezTo>
                  <a:pt x="2893" y="8073"/>
                  <a:pt x="2879" y="7903"/>
                  <a:pt x="2879" y="7707"/>
                </a:cubicBezTo>
                <a:cubicBezTo>
                  <a:pt x="2893" y="6961"/>
                  <a:pt x="3220" y="6268"/>
                  <a:pt x="3756" y="5771"/>
                </a:cubicBezTo>
                <a:lnTo>
                  <a:pt x="3756" y="5771"/>
                </a:lnTo>
                <a:cubicBezTo>
                  <a:pt x="3730" y="5954"/>
                  <a:pt x="3704" y="6137"/>
                  <a:pt x="3743" y="6307"/>
                </a:cubicBezTo>
                <a:cubicBezTo>
                  <a:pt x="3795" y="6490"/>
                  <a:pt x="3900" y="6647"/>
                  <a:pt x="4070" y="6700"/>
                </a:cubicBezTo>
                <a:cubicBezTo>
                  <a:pt x="4110" y="6713"/>
                  <a:pt x="4149" y="6720"/>
                  <a:pt x="4189" y="6720"/>
                </a:cubicBezTo>
                <a:cubicBezTo>
                  <a:pt x="4414" y="6720"/>
                  <a:pt x="4635" y="6516"/>
                  <a:pt x="4724" y="6294"/>
                </a:cubicBezTo>
                <a:cubicBezTo>
                  <a:pt x="4816" y="6032"/>
                  <a:pt x="4790" y="5744"/>
                  <a:pt x="4790" y="5457"/>
                </a:cubicBezTo>
                <a:cubicBezTo>
                  <a:pt x="4803" y="4972"/>
                  <a:pt x="4934" y="4475"/>
                  <a:pt x="5169" y="4056"/>
                </a:cubicBezTo>
                <a:lnTo>
                  <a:pt x="5169" y="4056"/>
                </a:lnTo>
                <a:cubicBezTo>
                  <a:pt x="5117" y="4266"/>
                  <a:pt x="5065" y="4475"/>
                  <a:pt x="5104" y="4698"/>
                </a:cubicBezTo>
                <a:cubicBezTo>
                  <a:pt x="5130" y="4907"/>
                  <a:pt x="5261" y="5116"/>
                  <a:pt x="5470" y="5182"/>
                </a:cubicBezTo>
                <a:cubicBezTo>
                  <a:pt x="5505" y="5190"/>
                  <a:pt x="5539" y="5194"/>
                  <a:pt x="5573" y="5194"/>
                </a:cubicBezTo>
                <a:cubicBezTo>
                  <a:pt x="5798" y="5194"/>
                  <a:pt x="6009" y="5016"/>
                  <a:pt x="6111" y="4789"/>
                </a:cubicBezTo>
                <a:cubicBezTo>
                  <a:pt x="6216" y="4541"/>
                  <a:pt x="6177" y="4266"/>
                  <a:pt x="6164" y="3991"/>
                </a:cubicBezTo>
                <a:cubicBezTo>
                  <a:pt x="6098" y="3365"/>
                  <a:pt x="6033" y="2738"/>
                  <a:pt x="5968" y="2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7"/>
          <p:cNvSpPr/>
          <p:nvPr/>
        </p:nvSpPr>
        <p:spPr>
          <a:xfrm rot="-1460524">
            <a:off x="7547972" y="-246270"/>
            <a:ext cx="1516469" cy="1258831"/>
          </a:xfrm>
          <a:custGeom>
            <a:avLst/>
            <a:gdLst/>
            <a:ahLst/>
            <a:cxnLst/>
            <a:rect l="l" t="t" r="r" b="b"/>
            <a:pathLst>
              <a:path w="9330" h="7745" extrusionOk="0">
                <a:moveTo>
                  <a:pt x="5317" y="1"/>
                </a:moveTo>
                <a:cubicBezTo>
                  <a:pt x="4817" y="1"/>
                  <a:pt x="4335" y="156"/>
                  <a:pt x="3991" y="506"/>
                </a:cubicBezTo>
                <a:cubicBezTo>
                  <a:pt x="4855" y="1357"/>
                  <a:pt x="5732" y="2234"/>
                  <a:pt x="6608" y="3071"/>
                </a:cubicBezTo>
                <a:cubicBezTo>
                  <a:pt x="6539" y="3085"/>
                  <a:pt x="6470" y="3091"/>
                  <a:pt x="6401" y="3091"/>
                </a:cubicBezTo>
                <a:cubicBezTo>
                  <a:pt x="5949" y="3091"/>
                  <a:pt x="5513" y="2810"/>
                  <a:pt x="5195" y="2469"/>
                </a:cubicBezTo>
                <a:cubicBezTo>
                  <a:pt x="4842" y="2077"/>
                  <a:pt x="4593" y="1605"/>
                  <a:pt x="4266" y="1174"/>
                </a:cubicBezTo>
                <a:cubicBezTo>
                  <a:pt x="3939" y="768"/>
                  <a:pt x="3481" y="402"/>
                  <a:pt x="2958" y="362"/>
                </a:cubicBezTo>
                <a:cubicBezTo>
                  <a:pt x="2946" y="362"/>
                  <a:pt x="2935" y="362"/>
                  <a:pt x="2924" y="362"/>
                </a:cubicBezTo>
                <a:cubicBezTo>
                  <a:pt x="2440" y="362"/>
                  <a:pt x="1996" y="633"/>
                  <a:pt x="1701" y="1004"/>
                </a:cubicBezTo>
                <a:cubicBezTo>
                  <a:pt x="1387" y="1370"/>
                  <a:pt x="1204" y="1828"/>
                  <a:pt x="1047" y="2312"/>
                </a:cubicBezTo>
                <a:cubicBezTo>
                  <a:pt x="1119" y="2298"/>
                  <a:pt x="1190" y="2292"/>
                  <a:pt x="1261" y="2292"/>
                </a:cubicBezTo>
                <a:cubicBezTo>
                  <a:pt x="1795" y="2292"/>
                  <a:pt x="2293" y="2662"/>
                  <a:pt x="2709" y="3032"/>
                </a:cubicBezTo>
                <a:cubicBezTo>
                  <a:pt x="3150" y="3411"/>
                  <a:pt x="3659" y="3836"/>
                  <a:pt x="4226" y="3836"/>
                </a:cubicBezTo>
                <a:cubicBezTo>
                  <a:pt x="4265" y="3836"/>
                  <a:pt x="4305" y="3834"/>
                  <a:pt x="4345" y="3830"/>
                </a:cubicBezTo>
                <a:lnTo>
                  <a:pt x="4345" y="3830"/>
                </a:lnTo>
                <a:cubicBezTo>
                  <a:pt x="4242" y="3862"/>
                  <a:pt x="4136" y="3876"/>
                  <a:pt x="4028" y="3876"/>
                </a:cubicBezTo>
                <a:cubicBezTo>
                  <a:pt x="3694" y="3876"/>
                  <a:pt x="3346" y="3743"/>
                  <a:pt x="3049" y="3594"/>
                </a:cubicBezTo>
                <a:cubicBezTo>
                  <a:pt x="2657" y="3385"/>
                  <a:pt x="2290" y="3123"/>
                  <a:pt x="1859" y="2992"/>
                </a:cubicBezTo>
                <a:cubicBezTo>
                  <a:pt x="1696" y="2936"/>
                  <a:pt x="1519" y="2904"/>
                  <a:pt x="1344" y="2904"/>
                </a:cubicBezTo>
                <a:cubicBezTo>
                  <a:pt x="1071" y="2904"/>
                  <a:pt x="802" y="2984"/>
                  <a:pt x="602" y="3176"/>
                </a:cubicBezTo>
                <a:cubicBezTo>
                  <a:pt x="393" y="3372"/>
                  <a:pt x="288" y="3647"/>
                  <a:pt x="223" y="3921"/>
                </a:cubicBezTo>
                <a:cubicBezTo>
                  <a:pt x="0" y="4811"/>
                  <a:pt x="27" y="5740"/>
                  <a:pt x="275" y="6630"/>
                </a:cubicBezTo>
                <a:cubicBezTo>
                  <a:pt x="786" y="6957"/>
                  <a:pt x="1283" y="7284"/>
                  <a:pt x="1859" y="7454"/>
                </a:cubicBezTo>
                <a:cubicBezTo>
                  <a:pt x="2126" y="7539"/>
                  <a:pt x="2407" y="7588"/>
                  <a:pt x="2684" y="7588"/>
                </a:cubicBezTo>
                <a:cubicBezTo>
                  <a:pt x="3004" y="7588"/>
                  <a:pt x="3318" y="7523"/>
                  <a:pt x="3599" y="7376"/>
                </a:cubicBezTo>
                <a:cubicBezTo>
                  <a:pt x="4475" y="6918"/>
                  <a:pt x="4750" y="5819"/>
                  <a:pt x="4973" y="4864"/>
                </a:cubicBezTo>
                <a:lnTo>
                  <a:pt x="4973" y="4864"/>
                </a:lnTo>
                <a:cubicBezTo>
                  <a:pt x="5077" y="5884"/>
                  <a:pt x="4593" y="6970"/>
                  <a:pt x="3743" y="7559"/>
                </a:cubicBezTo>
                <a:cubicBezTo>
                  <a:pt x="4001" y="7682"/>
                  <a:pt x="4292" y="7744"/>
                  <a:pt x="4585" y="7744"/>
                </a:cubicBezTo>
                <a:cubicBezTo>
                  <a:pt x="4913" y="7744"/>
                  <a:pt x="5245" y="7666"/>
                  <a:pt x="5535" y="7507"/>
                </a:cubicBezTo>
                <a:cubicBezTo>
                  <a:pt x="6098" y="7219"/>
                  <a:pt x="6490" y="6656"/>
                  <a:pt x="6582" y="6041"/>
                </a:cubicBezTo>
                <a:cubicBezTo>
                  <a:pt x="6647" y="5649"/>
                  <a:pt x="6582" y="5230"/>
                  <a:pt x="6674" y="4864"/>
                </a:cubicBezTo>
                <a:cubicBezTo>
                  <a:pt x="6752" y="4471"/>
                  <a:pt x="7014" y="4078"/>
                  <a:pt x="7419" y="4052"/>
                </a:cubicBezTo>
                <a:lnTo>
                  <a:pt x="7419" y="4052"/>
                </a:lnTo>
                <a:cubicBezTo>
                  <a:pt x="7066" y="4301"/>
                  <a:pt x="6935" y="4772"/>
                  <a:pt x="6935" y="5204"/>
                </a:cubicBezTo>
                <a:cubicBezTo>
                  <a:pt x="6935" y="5649"/>
                  <a:pt x="7027" y="6067"/>
                  <a:pt x="6975" y="6499"/>
                </a:cubicBezTo>
                <a:cubicBezTo>
                  <a:pt x="6935" y="6918"/>
                  <a:pt x="6700" y="7376"/>
                  <a:pt x="6294" y="7507"/>
                </a:cubicBezTo>
                <a:cubicBezTo>
                  <a:pt x="7027" y="7480"/>
                  <a:pt x="7864" y="7415"/>
                  <a:pt x="8335" y="6852"/>
                </a:cubicBezTo>
                <a:cubicBezTo>
                  <a:pt x="8662" y="6473"/>
                  <a:pt x="8741" y="5936"/>
                  <a:pt x="8767" y="5426"/>
                </a:cubicBezTo>
                <a:cubicBezTo>
                  <a:pt x="8767" y="4929"/>
                  <a:pt x="8702" y="4419"/>
                  <a:pt x="8793" y="3921"/>
                </a:cubicBezTo>
                <a:cubicBezTo>
                  <a:pt x="8924" y="3176"/>
                  <a:pt x="9330" y="2312"/>
                  <a:pt x="8545" y="1789"/>
                </a:cubicBezTo>
                <a:cubicBezTo>
                  <a:pt x="7799" y="1344"/>
                  <a:pt x="7262" y="663"/>
                  <a:pt x="6477" y="271"/>
                </a:cubicBezTo>
                <a:cubicBezTo>
                  <a:pt x="6119" y="98"/>
                  <a:pt x="5713" y="1"/>
                  <a:pt x="53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7"/>
          <p:cNvSpPr txBox="1">
            <a:spLocks noGrp="1"/>
          </p:cNvSpPr>
          <p:nvPr>
            <p:ph type="title"/>
          </p:nvPr>
        </p:nvSpPr>
        <p:spPr>
          <a:xfrm>
            <a:off x="720000" y="445025"/>
            <a:ext cx="77109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02" name="Google Shape;102;p7"/>
          <p:cNvSpPr txBox="1">
            <a:spLocks noGrp="1"/>
          </p:cNvSpPr>
          <p:nvPr>
            <p:ph type="subTitle" idx="1"/>
          </p:nvPr>
        </p:nvSpPr>
        <p:spPr>
          <a:xfrm>
            <a:off x="720000" y="1306625"/>
            <a:ext cx="4294800" cy="22983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Font typeface="Nunito Light"/>
              <a:buChar char="●"/>
              <a:defRPr/>
            </a:lvl1pPr>
            <a:lvl2pPr lvl="1" algn="ctr" rtl="0">
              <a:lnSpc>
                <a:spcPct val="100000"/>
              </a:lnSpc>
              <a:spcBef>
                <a:spcPts val="0"/>
              </a:spcBef>
              <a:spcAft>
                <a:spcPts val="0"/>
              </a:spcAft>
              <a:buClr>
                <a:srgbClr val="E76A28"/>
              </a:buClr>
              <a:buSzPts val="1600"/>
              <a:buFont typeface="Nunito Light"/>
              <a:buChar char="○"/>
              <a:defRPr/>
            </a:lvl2pPr>
            <a:lvl3pPr lvl="2" algn="ctr" rtl="0">
              <a:lnSpc>
                <a:spcPct val="100000"/>
              </a:lnSpc>
              <a:spcBef>
                <a:spcPts val="0"/>
              </a:spcBef>
              <a:spcAft>
                <a:spcPts val="0"/>
              </a:spcAft>
              <a:buClr>
                <a:srgbClr val="E76A28"/>
              </a:buClr>
              <a:buSzPts val="1500"/>
              <a:buFont typeface="Nunito Light"/>
              <a:buChar char="■"/>
              <a:defRPr/>
            </a:lvl3pPr>
            <a:lvl4pPr lvl="3" algn="ctr" rtl="0">
              <a:lnSpc>
                <a:spcPct val="100000"/>
              </a:lnSpc>
              <a:spcBef>
                <a:spcPts val="0"/>
              </a:spcBef>
              <a:spcAft>
                <a:spcPts val="0"/>
              </a:spcAft>
              <a:buClr>
                <a:srgbClr val="E76A28"/>
              </a:buClr>
              <a:buSzPts val="1500"/>
              <a:buFont typeface="Nunito Light"/>
              <a:buChar char="●"/>
              <a:defRPr/>
            </a:lvl4pPr>
            <a:lvl5pPr lvl="4" algn="ctr" rtl="0">
              <a:lnSpc>
                <a:spcPct val="100000"/>
              </a:lnSpc>
              <a:spcBef>
                <a:spcPts val="0"/>
              </a:spcBef>
              <a:spcAft>
                <a:spcPts val="0"/>
              </a:spcAft>
              <a:buClr>
                <a:srgbClr val="E76A28"/>
              </a:buClr>
              <a:buSzPts val="1400"/>
              <a:buFont typeface="Nunito Light"/>
              <a:buChar char="○"/>
              <a:defRPr/>
            </a:lvl5pPr>
            <a:lvl6pPr lvl="5" algn="ctr" rtl="0">
              <a:lnSpc>
                <a:spcPct val="100000"/>
              </a:lnSpc>
              <a:spcBef>
                <a:spcPts val="0"/>
              </a:spcBef>
              <a:spcAft>
                <a:spcPts val="0"/>
              </a:spcAft>
              <a:buClr>
                <a:srgbClr val="999999"/>
              </a:buClr>
              <a:buSzPts val="1400"/>
              <a:buFont typeface="Nunito Light"/>
              <a:buChar char="■"/>
              <a:defRPr/>
            </a:lvl6pPr>
            <a:lvl7pPr lvl="6" algn="ctr" rtl="0">
              <a:lnSpc>
                <a:spcPct val="100000"/>
              </a:lnSpc>
              <a:spcBef>
                <a:spcPts val="0"/>
              </a:spcBef>
              <a:spcAft>
                <a:spcPts val="0"/>
              </a:spcAft>
              <a:buClr>
                <a:srgbClr val="999999"/>
              </a:buClr>
              <a:buSzPts val="1300"/>
              <a:buFont typeface="Nunito Light"/>
              <a:buChar char="●"/>
              <a:defRPr/>
            </a:lvl7pPr>
            <a:lvl8pPr lvl="7" algn="ctr" rtl="0">
              <a:lnSpc>
                <a:spcPct val="100000"/>
              </a:lnSpc>
              <a:spcBef>
                <a:spcPts val="0"/>
              </a:spcBef>
              <a:spcAft>
                <a:spcPts val="0"/>
              </a:spcAft>
              <a:buClr>
                <a:srgbClr val="999999"/>
              </a:buClr>
              <a:buSzPts val="1300"/>
              <a:buFont typeface="Nunito Light"/>
              <a:buChar char="○"/>
              <a:defRPr/>
            </a:lvl8pPr>
            <a:lvl9pPr lvl="8" algn="ctr" rtl="0">
              <a:lnSpc>
                <a:spcPct val="100000"/>
              </a:lnSpc>
              <a:spcBef>
                <a:spcPts val="0"/>
              </a:spcBef>
              <a:spcAft>
                <a:spcPts val="0"/>
              </a:spcAft>
              <a:buClr>
                <a:srgbClr val="999999"/>
              </a:buClr>
              <a:buSzPts val="1400"/>
              <a:buFont typeface="Nunito Light"/>
              <a:buChar char="■"/>
              <a:defRPr/>
            </a:lvl9pPr>
          </a:lstStyle>
          <a:p>
            <a:endParaRPr/>
          </a:p>
        </p:txBody>
      </p:sp>
      <p:sp>
        <p:nvSpPr>
          <p:cNvPr id="103" name="Google Shape;103;p7"/>
          <p:cNvSpPr/>
          <p:nvPr/>
        </p:nvSpPr>
        <p:spPr>
          <a:xfrm>
            <a:off x="6890940" y="4639698"/>
            <a:ext cx="470980" cy="423650"/>
          </a:xfrm>
          <a:custGeom>
            <a:avLst/>
            <a:gdLst/>
            <a:ahLst/>
            <a:cxnLst/>
            <a:rect l="l" t="t" r="r" b="b"/>
            <a:pathLst>
              <a:path w="3652" h="3285" extrusionOk="0">
                <a:moveTo>
                  <a:pt x="2578" y="0"/>
                </a:moveTo>
                <a:cubicBezTo>
                  <a:pt x="2155" y="256"/>
                  <a:pt x="1858" y="764"/>
                  <a:pt x="1858" y="1276"/>
                </a:cubicBezTo>
                <a:lnTo>
                  <a:pt x="1858" y="1276"/>
                </a:lnTo>
                <a:cubicBezTo>
                  <a:pt x="1845" y="764"/>
                  <a:pt x="1522" y="271"/>
                  <a:pt x="1061" y="79"/>
                </a:cubicBezTo>
                <a:lnTo>
                  <a:pt x="1061" y="79"/>
                </a:lnTo>
                <a:cubicBezTo>
                  <a:pt x="995" y="497"/>
                  <a:pt x="1074" y="916"/>
                  <a:pt x="1296" y="1256"/>
                </a:cubicBezTo>
                <a:cubicBezTo>
                  <a:pt x="1015" y="1105"/>
                  <a:pt x="687" y="1024"/>
                  <a:pt x="367" y="1024"/>
                </a:cubicBezTo>
                <a:cubicBezTo>
                  <a:pt x="270" y="1024"/>
                  <a:pt x="173" y="1032"/>
                  <a:pt x="79" y="1047"/>
                </a:cubicBezTo>
                <a:cubicBezTo>
                  <a:pt x="324" y="1426"/>
                  <a:pt x="753" y="1680"/>
                  <a:pt x="1214" y="1711"/>
                </a:cubicBezTo>
                <a:lnTo>
                  <a:pt x="1214" y="1711"/>
                </a:lnTo>
                <a:cubicBezTo>
                  <a:pt x="1207" y="1711"/>
                  <a:pt x="1200" y="1711"/>
                  <a:pt x="1194" y="1711"/>
                </a:cubicBezTo>
                <a:cubicBezTo>
                  <a:pt x="773" y="1711"/>
                  <a:pt x="348" y="1841"/>
                  <a:pt x="1" y="2080"/>
                </a:cubicBezTo>
                <a:cubicBezTo>
                  <a:pt x="230" y="2211"/>
                  <a:pt x="495" y="2277"/>
                  <a:pt x="760" y="2277"/>
                </a:cubicBezTo>
                <a:cubicBezTo>
                  <a:pt x="1025" y="2277"/>
                  <a:pt x="1290" y="2211"/>
                  <a:pt x="1519" y="2080"/>
                </a:cubicBezTo>
                <a:lnTo>
                  <a:pt x="1519" y="2080"/>
                </a:lnTo>
                <a:cubicBezTo>
                  <a:pt x="1257" y="2421"/>
                  <a:pt x="1113" y="2852"/>
                  <a:pt x="1113" y="3284"/>
                </a:cubicBezTo>
                <a:cubicBezTo>
                  <a:pt x="1558" y="3127"/>
                  <a:pt x="1859" y="2682"/>
                  <a:pt x="1885" y="2211"/>
                </a:cubicBezTo>
                <a:cubicBezTo>
                  <a:pt x="1963" y="2630"/>
                  <a:pt x="2225" y="3023"/>
                  <a:pt x="2605" y="3245"/>
                </a:cubicBezTo>
                <a:cubicBezTo>
                  <a:pt x="2709" y="3049"/>
                  <a:pt x="2683" y="2800"/>
                  <a:pt x="2578" y="2604"/>
                </a:cubicBezTo>
                <a:cubicBezTo>
                  <a:pt x="2487" y="2408"/>
                  <a:pt x="2304" y="2237"/>
                  <a:pt x="2147" y="2094"/>
                </a:cubicBezTo>
                <a:lnTo>
                  <a:pt x="2147" y="2094"/>
                </a:lnTo>
                <a:cubicBezTo>
                  <a:pt x="2545" y="2335"/>
                  <a:pt x="3043" y="2476"/>
                  <a:pt x="3529" y="2476"/>
                </a:cubicBezTo>
                <a:cubicBezTo>
                  <a:pt x="3570" y="2476"/>
                  <a:pt x="3611" y="2475"/>
                  <a:pt x="3651" y="2473"/>
                </a:cubicBezTo>
                <a:cubicBezTo>
                  <a:pt x="3437" y="2045"/>
                  <a:pt x="2975" y="1758"/>
                  <a:pt x="2510" y="1758"/>
                </a:cubicBezTo>
                <a:cubicBezTo>
                  <a:pt x="2463" y="1758"/>
                  <a:pt x="2416" y="1760"/>
                  <a:pt x="2369" y="1766"/>
                </a:cubicBezTo>
                <a:cubicBezTo>
                  <a:pt x="2801" y="1583"/>
                  <a:pt x="3206" y="1413"/>
                  <a:pt x="3625" y="1230"/>
                </a:cubicBezTo>
                <a:cubicBezTo>
                  <a:pt x="3449" y="1095"/>
                  <a:pt x="3240" y="1034"/>
                  <a:pt x="3018" y="1034"/>
                </a:cubicBezTo>
                <a:cubicBezTo>
                  <a:pt x="2959" y="1034"/>
                  <a:pt x="2900" y="1039"/>
                  <a:pt x="2840" y="1047"/>
                </a:cubicBezTo>
                <a:cubicBezTo>
                  <a:pt x="2565" y="1086"/>
                  <a:pt x="2317" y="1230"/>
                  <a:pt x="2160" y="1439"/>
                </a:cubicBezTo>
                <a:cubicBezTo>
                  <a:pt x="2317" y="1230"/>
                  <a:pt x="2500" y="1021"/>
                  <a:pt x="2605" y="772"/>
                </a:cubicBezTo>
                <a:cubicBezTo>
                  <a:pt x="2696" y="523"/>
                  <a:pt x="2709" y="236"/>
                  <a:pt x="257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7"/>
          <p:cNvSpPr/>
          <p:nvPr/>
        </p:nvSpPr>
        <p:spPr>
          <a:xfrm>
            <a:off x="8006253" y="4662448"/>
            <a:ext cx="234716" cy="221175"/>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7"/>
          <p:cNvSpPr/>
          <p:nvPr/>
        </p:nvSpPr>
        <p:spPr>
          <a:xfrm>
            <a:off x="510223" y="4677412"/>
            <a:ext cx="294497" cy="264902"/>
          </a:xfrm>
          <a:custGeom>
            <a:avLst/>
            <a:gdLst/>
            <a:ahLst/>
            <a:cxnLst/>
            <a:rect l="l" t="t" r="r" b="b"/>
            <a:pathLst>
              <a:path w="3652" h="3285" extrusionOk="0">
                <a:moveTo>
                  <a:pt x="2578" y="0"/>
                </a:moveTo>
                <a:cubicBezTo>
                  <a:pt x="2155" y="256"/>
                  <a:pt x="1858" y="764"/>
                  <a:pt x="1858" y="1276"/>
                </a:cubicBezTo>
                <a:lnTo>
                  <a:pt x="1858" y="1276"/>
                </a:lnTo>
                <a:cubicBezTo>
                  <a:pt x="1845" y="764"/>
                  <a:pt x="1522" y="271"/>
                  <a:pt x="1061" y="79"/>
                </a:cubicBezTo>
                <a:lnTo>
                  <a:pt x="1061" y="79"/>
                </a:lnTo>
                <a:cubicBezTo>
                  <a:pt x="995" y="497"/>
                  <a:pt x="1074" y="916"/>
                  <a:pt x="1296" y="1256"/>
                </a:cubicBezTo>
                <a:cubicBezTo>
                  <a:pt x="1015" y="1105"/>
                  <a:pt x="687" y="1024"/>
                  <a:pt x="367" y="1024"/>
                </a:cubicBezTo>
                <a:cubicBezTo>
                  <a:pt x="270" y="1024"/>
                  <a:pt x="173" y="1032"/>
                  <a:pt x="79" y="1047"/>
                </a:cubicBezTo>
                <a:cubicBezTo>
                  <a:pt x="324" y="1426"/>
                  <a:pt x="753" y="1680"/>
                  <a:pt x="1214" y="1711"/>
                </a:cubicBezTo>
                <a:lnTo>
                  <a:pt x="1214" y="1711"/>
                </a:lnTo>
                <a:cubicBezTo>
                  <a:pt x="1207" y="1711"/>
                  <a:pt x="1200" y="1711"/>
                  <a:pt x="1194" y="1711"/>
                </a:cubicBezTo>
                <a:cubicBezTo>
                  <a:pt x="773" y="1711"/>
                  <a:pt x="348" y="1841"/>
                  <a:pt x="1" y="2080"/>
                </a:cubicBezTo>
                <a:cubicBezTo>
                  <a:pt x="230" y="2211"/>
                  <a:pt x="495" y="2277"/>
                  <a:pt x="760" y="2277"/>
                </a:cubicBezTo>
                <a:cubicBezTo>
                  <a:pt x="1025" y="2277"/>
                  <a:pt x="1290" y="2211"/>
                  <a:pt x="1519" y="2080"/>
                </a:cubicBezTo>
                <a:lnTo>
                  <a:pt x="1519" y="2080"/>
                </a:lnTo>
                <a:cubicBezTo>
                  <a:pt x="1257" y="2421"/>
                  <a:pt x="1113" y="2852"/>
                  <a:pt x="1113" y="3284"/>
                </a:cubicBezTo>
                <a:cubicBezTo>
                  <a:pt x="1558" y="3127"/>
                  <a:pt x="1859" y="2682"/>
                  <a:pt x="1885" y="2211"/>
                </a:cubicBezTo>
                <a:cubicBezTo>
                  <a:pt x="1963" y="2630"/>
                  <a:pt x="2225" y="3023"/>
                  <a:pt x="2605" y="3245"/>
                </a:cubicBezTo>
                <a:cubicBezTo>
                  <a:pt x="2709" y="3049"/>
                  <a:pt x="2683" y="2800"/>
                  <a:pt x="2578" y="2604"/>
                </a:cubicBezTo>
                <a:cubicBezTo>
                  <a:pt x="2487" y="2408"/>
                  <a:pt x="2304" y="2237"/>
                  <a:pt x="2147" y="2094"/>
                </a:cubicBezTo>
                <a:lnTo>
                  <a:pt x="2147" y="2094"/>
                </a:lnTo>
                <a:cubicBezTo>
                  <a:pt x="2545" y="2335"/>
                  <a:pt x="3043" y="2476"/>
                  <a:pt x="3529" y="2476"/>
                </a:cubicBezTo>
                <a:cubicBezTo>
                  <a:pt x="3570" y="2476"/>
                  <a:pt x="3611" y="2475"/>
                  <a:pt x="3651" y="2473"/>
                </a:cubicBezTo>
                <a:cubicBezTo>
                  <a:pt x="3437" y="2045"/>
                  <a:pt x="2975" y="1758"/>
                  <a:pt x="2510" y="1758"/>
                </a:cubicBezTo>
                <a:cubicBezTo>
                  <a:pt x="2463" y="1758"/>
                  <a:pt x="2416" y="1760"/>
                  <a:pt x="2369" y="1766"/>
                </a:cubicBezTo>
                <a:cubicBezTo>
                  <a:pt x="2801" y="1583"/>
                  <a:pt x="3206" y="1413"/>
                  <a:pt x="3625" y="1230"/>
                </a:cubicBezTo>
                <a:cubicBezTo>
                  <a:pt x="3449" y="1095"/>
                  <a:pt x="3240" y="1034"/>
                  <a:pt x="3018" y="1034"/>
                </a:cubicBezTo>
                <a:cubicBezTo>
                  <a:pt x="2959" y="1034"/>
                  <a:pt x="2900" y="1039"/>
                  <a:pt x="2840" y="1047"/>
                </a:cubicBezTo>
                <a:cubicBezTo>
                  <a:pt x="2565" y="1086"/>
                  <a:pt x="2317" y="1230"/>
                  <a:pt x="2160" y="1439"/>
                </a:cubicBezTo>
                <a:cubicBezTo>
                  <a:pt x="2317" y="1230"/>
                  <a:pt x="2500" y="1021"/>
                  <a:pt x="2605" y="772"/>
                </a:cubicBezTo>
                <a:cubicBezTo>
                  <a:pt x="2696" y="523"/>
                  <a:pt x="2709" y="236"/>
                  <a:pt x="257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7"/>
          <p:cNvSpPr/>
          <p:nvPr/>
        </p:nvSpPr>
        <p:spPr>
          <a:xfrm>
            <a:off x="1657782" y="4629628"/>
            <a:ext cx="470975" cy="443786"/>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7"/>
          <p:cNvSpPr/>
          <p:nvPr/>
        </p:nvSpPr>
        <p:spPr>
          <a:xfrm>
            <a:off x="3479899" y="4587974"/>
            <a:ext cx="470975" cy="443786"/>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7"/>
          <p:cNvSpPr/>
          <p:nvPr/>
        </p:nvSpPr>
        <p:spPr>
          <a:xfrm>
            <a:off x="5490832" y="4742565"/>
            <a:ext cx="470975" cy="443786"/>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7"/>
          <p:cNvSpPr/>
          <p:nvPr/>
        </p:nvSpPr>
        <p:spPr>
          <a:xfrm>
            <a:off x="4761028" y="4521398"/>
            <a:ext cx="234716" cy="221175"/>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85"/>
        <p:cNvGrpSpPr/>
        <p:nvPr/>
      </p:nvGrpSpPr>
      <p:grpSpPr>
        <a:xfrm>
          <a:off x="0" y="0"/>
          <a:ext cx="0" cy="0"/>
          <a:chOff x="0" y="0"/>
          <a:chExt cx="0" cy="0"/>
        </a:xfrm>
      </p:grpSpPr>
      <p:sp>
        <p:nvSpPr>
          <p:cNvPr id="186" name="Google Shape;186;p11"/>
          <p:cNvSpPr txBox="1">
            <a:spLocks noGrp="1"/>
          </p:cNvSpPr>
          <p:nvPr>
            <p:ph type="title" hasCustomPrompt="1"/>
          </p:nvPr>
        </p:nvSpPr>
        <p:spPr>
          <a:xfrm>
            <a:off x="1726663" y="1641950"/>
            <a:ext cx="5114700" cy="1053000"/>
          </a:xfrm>
          <a:prstGeom prst="rect">
            <a:avLst/>
          </a:prstGeom>
        </p:spPr>
        <p:txBody>
          <a:bodyPr spcFirstLastPara="1" wrap="square" lIns="91425" tIns="91425" rIns="91425" bIns="91425" anchor="b" anchorCtr="0">
            <a:noAutofit/>
          </a:bodyPr>
          <a:lstStyle>
            <a:lvl1pPr lvl="0" algn="ctr">
              <a:spcBef>
                <a:spcPts val="0"/>
              </a:spcBef>
              <a:spcAft>
                <a:spcPts val="0"/>
              </a:spcAft>
              <a:buSzPts val="9600"/>
              <a:buNone/>
              <a:defRPr sz="60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187" name="Google Shape;187;p11"/>
          <p:cNvSpPr txBox="1">
            <a:spLocks noGrp="1"/>
          </p:cNvSpPr>
          <p:nvPr>
            <p:ph type="subTitle" idx="1"/>
          </p:nvPr>
        </p:nvSpPr>
        <p:spPr>
          <a:xfrm>
            <a:off x="1726663" y="2695200"/>
            <a:ext cx="5114700" cy="497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88" name="Google Shape;188;p11"/>
          <p:cNvSpPr/>
          <p:nvPr/>
        </p:nvSpPr>
        <p:spPr>
          <a:xfrm flipH="1">
            <a:off x="7771201" y="0"/>
            <a:ext cx="1562047" cy="4772134"/>
          </a:xfrm>
          <a:custGeom>
            <a:avLst/>
            <a:gdLst/>
            <a:ahLst/>
            <a:cxnLst/>
            <a:rect l="l" t="t" r="r" b="b"/>
            <a:pathLst>
              <a:path w="6583" h="32909" extrusionOk="0">
                <a:moveTo>
                  <a:pt x="1715" y="1"/>
                </a:moveTo>
                <a:cubicBezTo>
                  <a:pt x="2369" y="10953"/>
                  <a:pt x="1" y="22284"/>
                  <a:pt x="1741" y="32909"/>
                </a:cubicBezTo>
                <a:lnTo>
                  <a:pt x="6517" y="32909"/>
                </a:lnTo>
                <a:cubicBezTo>
                  <a:pt x="6583" y="30750"/>
                  <a:pt x="6360" y="28551"/>
                  <a:pt x="6020" y="26432"/>
                </a:cubicBezTo>
                <a:cubicBezTo>
                  <a:pt x="5444" y="22964"/>
                  <a:pt x="4528" y="19588"/>
                  <a:pt x="3992" y="16121"/>
                </a:cubicBezTo>
                <a:cubicBezTo>
                  <a:pt x="3154" y="10822"/>
                  <a:pt x="3181" y="5405"/>
                  <a:pt x="33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1"/>
          <p:cNvSpPr/>
          <p:nvPr/>
        </p:nvSpPr>
        <p:spPr>
          <a:xfrm flipH="1">
            <a:off x="-245226" y="-2"/>
            <a:ext cx="1518387" cy="4772134"/>
          </a:xfrm>
          <a:custGeom>
            <a:avLst/>
            <a:gdLst/>
            <a:ahLst/>
            <a:cxnLst/>
            <a:rect l="l" t="t" r="r" b="b"/>
            <a:pathLst>
              <a:path w="6399" h="32909" extrusionOk="0">
                <a:moveTo>
                  <a:pt x="890" y="1"/>
                </a:moveTo>
                <a:cubicBezTo>
                  <a:pt x="419" y="7171"/>
                  <a:pt x="53" y="14394"/>
                  <a:pt x="602" y="21551"/>
                </a:cubicBezTo>
                <a:cubicBezTo>
                  <a:pt x="798" y="24090"/>
                  <a:pt x="1126" y="26654"/>
                  <a:pt x="903" y="29193"/>
                </a:cubicBezTo>
                <a:cubicBezTo>
                  <a:pt x="772" y="30488"/>
                  <a:pt x="471" y="31757"/>
                  <a:pt x="0" y="32909"/>
                </a:cubicBezTo>
                <a:lnTo>
                  <a:pt x="6294" y="32909"/>
                </a:lnTo>
                <a:cubicBezTo>
                  <a:pt x="6399" y="30252"/>
                  <a:pt x="6006" y="27570"/>
                  <a:pt x="5443" y="25005"/>
                </a:cubicBezTo>
                <a:cubicBezTo>
                  <a:pt x="4698" y="21590"/>
                  <a:pt x="3651" y="18280"/>
                  <a:pt x="3049" y="14813"/>
                </a:cubicBezTo>
                <a:cubicBezTo>
                  <a:pt x="2198" y="9971"/>
                  <a:pt x="2264" y="4973"/>
                  <a:pt x="247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1"/>
          <p:cNvSpPr/>
          <p:nvPr/>
        </p:nvSpPr>
        <p:spPr>
          <a:xfrm flipH="1">
            <a:off x="10" y="937"/>
            <a:ext cx="1027919" cy="4770249"/>
          </a:xfrm>
          <a:custGeom>
            <a:avLst/>
            <a:gdLst/>
            <a:ahLst/>
            <a:cxnLst/>
            <a:rect l="l" t="t" r="r" b="b"/>
            <a:pathLst>
              <a:path w="4332" h="32896" extrusionOk="0">
                <a:moveTo>
                  <a:pt x="2604" y="1"/>
                </a:moveTo>
                <a:cubicBezTo>
                  <a:pt x="3140" y="5378"/>
                  <a:pt x="2643" y="10926"/>
                  <a:pt x="1950" y="16304"/>
                </a:cubicBezTo>
                <a:cubicBezTo>
                  <a:pt x="1230" y="21813"/>
                  <a:pt x="275" y="27334"/>
                  <a:pt x="0" y="32895"/>
                </a:cubicBezTo>
                <a:lnTo>
                  <a:pt x="3428" y="32895"/>
                </a:lnTo>
                <a:cubicBezTo>
                  <a:pt x="4331" y="27321"/>
                  <a:pt x="4253" y="21538"/>
                  <a:pt x="4148" y="15833"/>
                </a:cubicBezTo>
                <a:cubicBezTo>
                  <a:pt x="4069" y="10547"/>
                  <a:pt x="3991" y="5274"/>
                  <a:pt x="39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1"/>
          <p:cNvSpPr/>
          <p:nvPr/>
        </p:nvSpPr>
        <p:spPr>
          <a:xfrm>
            <a:off x="-563161" y="-533400"/>
            <a:ext cx="9817841" cy="1730289"/>
          </a:xfrm>
          <a:custGeom>
            <a:avLst/>
            <a:gdLst/>
            <a:ahLst/>
            <a:cxnLst/>
            <a:rect l="l" t="t" r="r" b="b"/>
            <a:pathLst>
              <a:path w="90010" h="24051" extrusionOk="0">
                <a:moveTo>
                  <a:pt x="26824" y="14093"/>
                </a:moveTo>
                <a:lnTo>
                  <a:pt x="26824" y="14093"/>
                </a:lnTo>
                <a:cubicBezTo>
                  <a:pt x="26850" y="14158"/>
                  <a:pt x="26863" y="14211"/>
                  <a:pt x="26876" y="14276"/>
                </a:cubicBezTo>
                <a:cubicBezTo>
                  <a:pt x="26863" y="14211"/>
                  <a:pt x="26824" y="14158"/>
                  <a:pt x="26824" y="14093"/>
                </a:cubicBezTo>
                <a:close/>
                <a:moveTo>
                  <a:pt x="33994" y="14145"/>
                </a:moveTo>
                <a:cubicBezTo>
                  <a:pt x="33994" y="14237"/>
                  <a:pt x="33981" y="14342"/>
                  <a:pt x="33942" y="14420"/>
                </a:cubicBezTo>
                <a:cubicBezTo>
                  <a:pt x="33942" y="14328"/>
                  <a:pt x="33955" y="14224"/>
                  <a:pt x="33994" y="14145"/>
                </a:cubicBezTo>
                <a:close/>
                <a:moveTo>
                  <a:pt x="55126" y="16069"/>
                </a:moveTo>
                <a:lnTo>
                  <a:pt x="55126" y="16069"/>
                </a:lnTo>
                <a:cubicBezTo>
                  <a:pt x="55139" y="16134"/>
                  <a:pt x="55152" y="16186"/>
                  <a:pt x="55178" y="16252"/>
                </a:cubicBezTo>
                <a:cubicBezTo>
                  <a:pt x="55152" y="16186"/>
                  <a:pt x="55126" y="16134"/>
                  <a:pt x="55126" y="16069"/>
                </a:cubicBezTo>
                <a:close/>
                <a:moveTo>
                  <a:pt x="62283" y="16121"/>
                </a:moveTo>
                <a:cubicBezTo>
                  <a:pt x="62283" y="16226"/>
                  <a:pt x="62270" y="16317"/>
                  <a:pt x="62244" y="16396"/>
                </a:cubicBezTo>
                <a:cubicBezTo>
                  <a:pt x="62244" y="16304"/>
                  <a:pt x="62257" y="16200"/>
                  <a:pt x="62283" y="16121"/>
                </a:cubicBezTo>
                <a:close/>
                <a:moveTo>
                  <a:pt x="13451" y="17429"/>
                </a:moveTo>
                <a:cubicBezTo>
                  <a:pt x="13504" y="17521"/>
                  <a:pt x="13530" y="17613"/>
                  <a:pt x="13530" y="17704"/>
                </a:cubicBezTo>
                <a:cubicBezTo>
                  <a:pt x="13477" y="17626"/>
                  <a:pt x="13464" y="17521"/>
                  <a:pt x="13451" y="17429"/>
                </a:cubicBezTo>
                <a:close/>
                <a:moveTo>
                  <a:pt x="7118" y="20792"/>
                </a:moveTo>
                <a:lnTo>
                  <a:pt x="7249" y="20923"/>
                </a:lnTo>
                <a:cubicBezTo>
                  <a:pt x="7197" y="20884"/>
                  <a:pt x="7158" y="20845"/>
                  <a:pt x="7118" y="20792"/>
                </a:cubicBezTo>
                <a:close/>
                <a:moveTo>
                  <a:pt x="1073" y="21551"/>
                </a:moveTo>
                <a:cubicBezTo>
                  <a:pt x="1086" y="21682"/>
                  <a:pt x="1073" y="21800"/>
                  <a:pt x="982" y="21891"/>
                </a:cubicBezTo>
                <a:cubicBezTo>
                  <a:pt x="1008" y="21787"/>
                  <a:pt x="1034" y="21669"/>
                  <a:pt x="1073" y="21551"/>
                </a:cubicBezTo>
                <a:close/>
                <a:moveTo>
                  <a:pt x="2866" y="22467"/>
                </a:moveTo>
                <a:cubicBezTo>
                  <a:pt x="2944" y="22532"/>
                  <a:pt x="2997" y="22598"/>
                  <a:pt x="3010" y="22663"/>
                </a:cubicBezTo>
                <a:lnTo>
                  <a:pt x="2866" y="22467"/>
                </a:lnTo>
                <a:close/>
                <a:moveTo>
                  <a:pt x="89917" y="1"/>
                </a:moveTo>
                <a:lnTo>
                  <a:pt x="0" y="145"/>
                </a:lnTo>
                <a:lnTo>
                  <a:pt x="0" y="22389"/>
                </a:lnTo>
                <a:cubicBezTo>
                  <a:pt x="419" y="22349"/>
                  <a:pt x="825" y="22153"/>
                  <a:pt x="982" y="21891"/>
                </a:cubicBezTo>
                <a:lnTo>
                  <a:pt x="982" y="21891"/>
                </a:lnTo>
                <a:cubicBezTo>
                  <a:pt x="942" y="22179"/>
                  <a:pt x="955" y="22454"/>
                  <a:pt x="1086" y="22729"/>
                </a:cubicBezTo>
                <a:cubicBezTo>
                  <a:pt x="1265" y="23074"/>
                  <a:pt x="1715" y="23365"/>
                  <a:pt x="2199" y="23365"/>
                </a:cubicBezTo>
                <a:cubicBezTo>
                  <a:pt x="2246" y="23365"/>
                  <a:pt x="2294" y="23363"/>
                  <a:pt x="2342" y="23357"/>
                </a:cubicBezTo>
                <a:cubicBezTo>
                  <a:pt x="2787" y="23304"/>
                  <a:pt x="3088" y="22951"/>
                  <a:pt x="3010" y="22663"/>
                </a:cubicBezTo>
                <a:lnTo>
                  <a:pt x="3010" y="22663"/>
                </a:lnTo>
                <a:cubicBezTo>
                  <a:pt x="3507" y="23278"/>
                  <a:pt x="4305" y="23789"/>
                  <a:pt x="5260" y="24050"/>
                </a:cubicBezTo>
                <a:lnTo>
                  <a:pt x="5260" y="22088"/>
                </a:lnTo>
                <a:cubicBezTo>
                  <a:pt x="5705" y="22710"/>
                  <a:pt x="6654" y="23122"/>
                  <a:pt x="7631" y="23122"/>
                </a:cubicBezTo>
                <a:cubicBezTo>
                  <a:pt x="7660" y="23122"/>
                  <a:pt x="7690" y="23122"/>
                  <a:pt x="7720" y="23121"/>
                </a:cubicBezTo>
                <a:cubicBezTo>
                  <a:pt x="8021" y="22389"/>
                  <a:pt x="7825" y="21564"/>
                  <a:pt x="7249" y="20923"/>
                </a:cubicBezTo>
                <a:lnTo>
                  <a:pt x="7249" y="20923"/>
                </a:lnTo>
                <a:cubicBezTo>
                  <a:pt x="7500" y="21135"/>
                  <a:pt x="7899" y="21262"/>
                  <a:pt x="8285" y="21262"/>
                </a:cubicBezTo>
                <a:cubicBezTo>
                  <a:pt x="8424" y="21262"/>
                  <a:pt x="8561" y="21245"/>
                  <a:pt x="8688" y="21211"/>
                </a:cubicBezTo>
                <a:cubicBezTo>
                  <a:pt x="9264" y="21054"/>
                  <a:pt x="9644" y="20596"/>
                  <a:pt x="9526" y="20177"/>
                </a:cubicBezTo>
                <a:lnTo>
                  <a:pt x="9526" y="20177"/>
                </a:lnTo>
                <a:cubicBezTo>
                  <a:pt x="9651" y="20219"/>
                  <a:pt x="9779" y="20238"/>
                  <a:pt x="9907" y="20238"/>
                </a:cubicBezTo>
                <a:cubicBezTo>
                  <a:pt x="10742" y="20238"/>
                  <a:pt x="11536" y="19428"/>
                  <a:pt x="10991" y="18895"/>
                </a:cubicBezTo>
                <a:lnTo>
                  <a:pt x="10991" y="18895"/>
                </a:lnTo>
                <a:cubicBezTo>
                  <a:pt x="11209" y="18987"/>
                  <a:pt x="11444" y="19027"/>
                  <a:pt x="11680" y="19027"/>
                </a:cubicBezTo>
                <a:cubicBezTo>
                  <a:pt x="12625" y="19027"/>
                  <a:pt x="13593" y="18374"/>
                  <a:pt x="13530" y="17704"/>
                </a:cubicBezTo>
                <a:lnTo>
                  <a:pt x="13530" y="17704"/>
                </a:lnTo>
                <a:cubicBezTo>
                  <a:pt x="13832" y="18342"/>
                  <a:pt x="14833" y="18759"/>
                  <a:pt x="15783" y="18759"/>
                </a:cubicBezTo>
                <a:cubicBezTo>
                  <a:pt x="16275" y="18759"/>
                  <a:pt x="16754" y="18648"/>
                  <a:pt x="17115" y="18398"/>
                </a:cubicBezTo>
                <a:lnTo>
                  <a:pt x="17115" y="18398"/>
                </a:lnTo>
                <a:cubicBezTo>
                  <a:pt x="16578" y="18803"/>
                  <a:pt x="16683" y="19549"/>
                  <a:pt x="17337" y="19863"/>
                </a:cubicBezTo>
                <a:cubicBezTo>
                  <a:pt x="17548" y="19964"/>
                  <a:pt x="17797" y="20011"/>
                  <a:pt x="18048" y="20011"/>
                </a:cubicBezTo>
                <a:cubicBezTo>
                  <a:pt x="18575" y="20011"/>
                  <a:pt x="19111" y="19804"/>
                  <a:pt x="19325" y="19460"/>
                </a:cubicBezTo>
                <a:lnTo>
                  <a:pt x="19325" y="19460"/>
                </a:lnTo>
                <a:cubicBezTo>
                  <a:pt x="19279" y="19540"/>
                  <a:pt x="19589" y="19746"/>
                  <a:pt x="19666" y="19798"/>
                </a:cubicBezTo>
                <a:cubicBezTo>
                  <a:pt x="19823" y="19876"/>
                  <a:pt x="20020" y="19942"/>
                  <a:pt x="20216" y="19942"/>
                </a:cubicBezTo>
                <a:cubicBezTo>
                  <a:pt x="20399" y="19942"/>
                  <a:pt x="20674" y="19902"/>
                  <a:pt x="20792" y="19785"/>
                </a:cubicBezTo>
                <a:cubicBezTo>
                  <a:pt x="20923" y="19654"/>
                  <a:pt x="20988" y="19405"/>
                  <a:pt x="21053" y="19248"/>
                </a:cubicBezTo>
                <a:cubicBezTo>
                  <a:pt x="21141" y="19263"/>
                  <a:pt x="21228" y="19270"/>
                  <a:pt x="21313" y="19270"/>
                </a:cubicBezTo>
                <a:cubicBezTo>
                  <a:pt x="22350" y="19270"/>
                  <a:pt x="23170" y="18230"/>
                  <a:pt x="22493" y="17626"/>
                </a:cubicBezTo>
                <a:lnTo>
                  <a:pt x="22493" y="17626"/>
                </a:lnTo>
                <a:cubicBezTo>
                  <a:pt x="22664" y="17659"/>
                  <a:pt x="22841" y="17676"/>
                  <a:pt x="23018" y="17676"/>
                </a:cubicBezTo>
                <a:cubicBezTo>
                  <a:pt x="23664" y="17676"/>
                  <a:pt x="24311" y="17459"/>
                  <a:pt x="24691" y="17089"/>
                </a:cubicBezTo>
                <a:cubicBezTo>
                  <a:pt x="25162" y="16605"/>
                  <a:pt x="25149" y="15912"/>
                  <a:pt x="24652" y="15428"/>
                </a:cubicBezTo>
                <a:lnTo>
                  <a:pt x="24652" y="15428"/>
                </a:lnTo>
                <a:cubicBezTo>
                  <a:pt x="24724" y="15441"/>
                  <a:pt x="24792" y="15447"/>
                  <a:pt x="24863" y="15447"/>
                </a:cubicBezTo>
                <a:cubicBezTo>
                  <a:pt x="24933" y="15447"/>
                  <a:pt x="25005" y="15441"/>
                  <a:pt x="25083" y="15428"/>
                </a:cubicBezTo>
                <a:cubicBezTo>
                  <a:pt x="25371" y="15820"/>
                  <a:pt x="25803" y="16173"/>
                  <a:pt x="26274" y="16409"/>
                </a:cubicBezTo>
                <a:cubicBezTo>
                  <a:pt x="26876" y="15912"/>
                  <a:pt x="27112" y="15100"/>
                  <a:pt x="26876" y="14276"/>
                </a:cubicBezTo>
                <a:lnTo>
                  <a:pt x="26876" y="14276"/>
                </a:lnTo>
                <a:cubicBezTo>
                  <a:pt x="27046" y="14682"/>
                  <a:pt x="27517" y="15074"/>
                  <a:pt x="28001" y="15205"/>
                </a:cubicBezTo>
                <a:cubicBezTo>
                  <a:pt x="28120" y="15235"/>
                  <a:pt x="28237" y="15249"/>
                  <a:pt x="28351" y="15249"/>
                </a:cubicBezTo>
                <a:cubicBezTo>
                  <a:pt x="28788" y="15249"/>
                  <a:pt x="29158" y="15038"/>
                  <a:pt x="29231" y="14695"/>
                </a:cubicBezTo>
                <a:cubicBezTo>
                  <a:pt x="29499" y="14983"/>
                  <a:pt x="29883" y="15111"/>
                  <a:pt x="30239" y="15111"/>
                </a:cubicBezTo>
                <a:cubicBezTo>
                  <a:pt x="30802" y="15111"/>
                  <a:pt x="31294" y="14790"/>
                  <a:pt x="31142" y="14276"/>
                </a:cubicBezTo>
                <a:lnTo>
                  <a:pt x="31142" y="14276"/>
                </a:lnTo>
                <a:cubicBezTo>
                  <a:pt x="31532" y="14755"/>
                  <a:pt x="32190" y="14987"/>
                  <a:pt x="32777" y="14987"/>
                </a:cubicBezTo>
                <a:cubicBezTo>
                  <a:pt x="33311" y="14987"/>
                  <a:pt x="33786" y="14794"/>
                  <a:pt x="33942" y="14420"/>
                </a:cubicBezTo>
                <a:lnTo>
                  <a:pt x="33942" y="14420"/>
                </a:lnTo>
                <a:cubicBezTo>
                  <a:pt x="33892" y="15433"/>
                  <a:pt x="35346" y="16732"/>
                  <a:pt x="36594" y="16732"/>
                </a:cubicBezTo>
                <a:cubicBezTo>
                  <a:pt x="36653" y="16732"/>
                  <a:pt x="36711" y="16729"/>
                  <a:pt x="36768" y="16723"/>
                </a:cubicBezTo>
                <a:lnTo>
                  <a:pt x="36768" y="16723"/>
                </a:lnTo>
                <a:cubicBezTo>
                  <a:pt x="36101" y="16828"/>
                  <a:pt x="35852" y="17547"/>
                  <a:pt x="36284" y="18136"/>
                </a:cubicBezTo>
                <a:cubicBezTo>
                  <a:pt x="36588" y="18564"/>
                  <a:pt x="37202" y="18832"/>
                  <a:pt x="37716" y="18832"/>
                </a:cubicBezTo>
                <a:cubicBezTo>
                  <a:pt x="37907" y="18832"/>
                  <a:pt x="38084" y="18795"/>
                  <a:pt x="38226" y="18716"/>
                </a:cubicBezTo>
                <a:lnTo>
                  <a:pt x="38226" y="18716"/>
                </a:lnTo>
                <a:cubicBezTo>
                  <a:pt x="38151" y="18771"/>
                  <a:pt x="38313" y="19107"/>
                  <a:pt x="38364" y="19183"/>
                </a:cubicBezTo>
                <a:cubicBezTo>
                  <a:pt x="38456" y="19327"/>
                  <a:pt x="38600" y="19471"/>
                  <a:pt x="38783" y="19575"/>
                </a:cubicBezTo>
                <a:cubicBezTo>
                  <a:pt x="38922" y="19639"/>
                  <a:pt x="39122" y="19704"/>
                  <a:pt x="39276" y="19704"/>
                </a:cubicBezTo>
                <a:cubicBezTo>
                  <a:pt x="39311" y="19704"/>
                  <a:pt x="39343" y="19700"/>
                  <a:pt x="39372" y="19693"/>
                </a:cubicBezTo>
                <a:cubicBezTo>
                  <a:pt x="39555" y="19641"/>
                  <a:pt x="39712" y="19445"/>
                  <a:pt x="39869" y="19340"/>
                </a:cubicBezTo>
                <a:cubicBezTo>
                  <a:pt x="40165" y="19568"/>
                  <a:pt x="40516" y="19668"/>
                  <a:pt x="40845" y="19668"/>
                </a:cubicBezTo>
                <a:cubicBezTo>
                  <a:pt x="41537" y="19668"/>
                  <a:pt x="42132" y="19227"/>
                  <a:pt x="41910" y="18607"/>
                </a:cubicBezTo>
                <a:lnTo>
                  <a:pt x="41910" y="18607"/>
                </a:lnTo>
                <a:cubicBezTo>
                  <a:pt x="42380" y="19007"/>
                  <a:pt x="43024" y="19238"/>
                  <a:pt x="43594" y="19238"/>
                </a:cubicBezTo>
                <a:cubicBezTo>
                  <a:pt x="43771" y="19238"/>
                  <a:pt x="43941" y="19216"/>
                  <a:pt x="44095" y="19170"/>
                </a:cubicBezTo>
                <a:cubicBezTo>
                  <a:pt x="44750" y="18973"/>
                  <a:pt x="45064" y="18345"/>
                  <a:pt x="44867" y="17691"/>
                </a:cubicBezTo>
                <a:lnTo>
                  <a:pt x="44867" y="17691"/>
                </a:lnTo>
                <a:cubicBezTo>
                  <a:pt x="45219" y="17933"/>
                  <a:pt x="45621" y="18040"/>
                  <a:pt x="45998" y="18040"/>
                </a:cubicBezTo>
                <a:cubicBezTo>
                  <a:pt x="46826" y="18040"/>
                  <a:pt x="47536" y="17523"/>
                  <a:pt x="47341" y="16779"/>
                </a:cubicBezTo>
                <a:lnTo>
                  <a:pt x="47341" y="16779"/>
                </a:lnTo>
                <a:cubicBezTo>
                  <a:pt x="47363" y="16846"/>
                  <a:pt x="47656" y="17011"/>
                  <a:pt x="47733" y="17037"/>
                </a:cubicBezTo>
                <a:cubicBezTo>
                  <a:pt x="47877" y="17115"/>
                  <a:pt x="48021" y="17181"/>
                  <a:pt x="48165" y="17220"/>
                </a:cubicBezTo>
                <a:cubicBezTo>
                  <a:pt x="48227" y="17231"/>
                  <a:pt x="48284" y="17236"/>
                  <a:pt x="48336" y="17236"/>
                </a:cubicBezTo>
                <a:cubicBezTo>
                  <a:pt x="48658" y="17236"/>
                  <a:pt x="48807" y="17043"/>
                  <a:pt x="48976" y="16841"/>
                </a:cubicBezTo>
                <a:lnTo>
                  <a:pt x="49460" y="15899"/>
                </a:lnTo>
                <a:cubicBezTo>
                  <a:pt x="49538" y="15964"/>
                  <a:pt x="49643" y="16003"/>
                  <a:pt x="49735" y="16056"/>
                </a:cubicBezTo>
                <a:cubicBezTo>
                  <a:pt x="49854" y="16104"/>
                  <a:pt x="49974" y="16126"/>
                  <a:pt x="50086" y="16126"/>
                </a:cubicBezTo>
                <a:cubicBezTo>
                  <a:pt x="50369" y="16126"/>
                  <a:pt x="50604" y="15987"/>
                  <a:pt x="50651" y="15781"/>
                </a:cubicBezTo>
                <a:cubicBezTo>
                  <a:pt x="50638" y="15702"/>
                  <a:pt x="50624" y="15611"/>
                  <a:pt x="50624" y="15532"/>
                </a:cubicBezTo>
                <a:lnTo>
                  <a:pt x="50624" y="15532"/>
                </a:lnTo>
                <a:cubicBezTo>
                  <a:pt x="50677" y="15611"/>
                  <a:pt x="50677" y="15715"/>
                  <a:pt x="50651" y="15781"/>
                </a:cubicBezTo>
                <a:cubicBezTo>
                  <a:pt x="50782" y="16566"/>
                  <a:pt x="51266" y="17403"/>
                  <a:pt x="51959" y="18071"/>
                </a:cubicBezTo>
                <a:cubicBezTo>
                  <a:pt x="52273" y="17495"/>
                  <a:pt x="52587" y="16906"/>
                  <a:pt x="52888" y="16330"/>
                </a:cubicBezTo>
                <a:cubicBezTo>
                  <a:pt x="52980" y="17115"/>
                  <a:pt x="53673" y="17966"/>
                  <a:pt x="54563" y="18411"/>
                </a:cubicBezTo>
                <a:cubicBezTo>
                  <a:pt x="55178" y="17901"/>
                  <a:pt x="55387" y="17102"/>
                  <a:pt x="55178" y="16252"/>
                </a:cubicBezTo>
                <a:lnTo>
                  <a:pt x="55178" y="16252"/>
                </a:lnTo>
                <a:cubicBezTo>
                  <a:pt x="55335" y="16658"/>
                  <a:pt x="55806" y="17050"/>
                  <a:pt x="56303" y="17181"/>
                </a:cubicBezTo>
                <a:cubicBezTo>
                  <a:pt x="56425" y="17214"/>
                  <a:pt x="56546" y="17230"/>
                  <a:pt x="56662" y="17230"/>
                </a:cubicBezTo>
                <a:cubicBezTo>
                  <a:pt x="57092" y="17230"/>
                  <a:pt x="57451" y="17014"/>
                  <a:pt x="57533" y="16684"/>
                </a:cubicBezTo>
                <a:cubicBezTo>
                  <a:pt x="57794" y="16965"/>
                  <a:pt x="58171" y="17090"/>
                  <a:pt x="58523" y="17090"/>
                </a:cubicBezTo>
                <a:cubicBezTo>
                  <a:pt x="59088" y="17090"/>
                  <a:pt x="59589" y="16768"/>
                  <a:pt x="59443" y="16252"/>
                </a:cubicBezTo>
                <a:lnTo>
                  <a:pt x="59443" y="16252"/>
                </a:lnTo>
                <a:cubicBezTo>
                  <a:pt x="59827" y="16731"/>
                  <a:pt x="60486" y="16963"/>
                  <a:pt x="61074" y="16963"/>
                </a:cubicBezTo>
                <a:cubicBezTo>
                  <a:pt x="61610" y="16963"/>
                  <a:pt x="62088" y="16770"/>
                  <a:pt x="62244" y="16396"/>
                </a:cubicBezTo>
                <a:lnTo>
                  <a:pt x="62244" y="16396"/>
                </a:lnTo>
                <a:cubicBezTo>
                  <a:pt x="62194" y="17421"/>
                  <a:pt x="63636" y="18720"/>
                  <a:pt x="64895" y="18720"/>
                </a:cubicBezTo>
                <a:cubicBezTo>
                  <a:pt x="64954" y="18720"/>
                  <a:pt x="65012" y="18718"/>
                  <a:pt x="65070" y="18712"/>
                </a:cubicBezTo>
                <a:lnTo>
                  <a:pt x="65070" y="18712"/>
                </a:lnTo>
                <a:cubicBezTo>
                  <a:pt x="64403" y="18803"/>
                  <a:pt x="64154" y="19523"/>
                  <a:pt x="64573" y="20112"/>
                </a:cubicBezTo>
                <a:cubicBezTo>
                  <a:pt x="64885" y="20538"/>
                  <a:pt x="65494" y="20814"/>
                  <a:pt x="66004" y="20814"/>
                </a:cubicBezTo>
                <a:cubicBezTo>
                  <a:pt x="66198" y="20814"/>
                  <a:pt x="66378" y="20774"/>
                  <a:pt x="66522" y="20688"/>
                </a:cubicBezTo>
                <a:lnTo>
                  <a:pt x="66522" y="20688"/>
                </a:lnTo>
                <a:cubicBezTo>
                  <a:pt x="66444" y="20740"/>
                  <a:pt x="66601" y="21080"/>
                  <a:pt x="66653" y="21159"/>
                </a:cubicBezTo>
                <a:cubicBezTo>
                  <a:pt x="66758" y="21303"/>
                  <a:pt x="66902" y="21460"/>
                  <a:pt x="67085" y="21551"/>
                </a:cubicBezTo>
                <a:cubicBezTo>
                  <a:pt x="67210" y="21614"/>
                  <a:pt x="67401" y="21684"/>
                  <a:pt x="67559" y="21684"/>
                </a:cubicBezTo>
                <a:cubicBezTo>
                  <a:pt x="67600" y="21684"/>
                  <a:pt x="67639" y="21680"/>
                  <a:pt x="67674" y="21669"/>
                </a:cubicBezTo>
                <a:cubicBezTo>
                  <a:pt x="67844" y="21617"/>
                  <a:pt x="68014" y="21420"/>
                  <a:pt x="68158" y="21329"/>
                </a:cubicBezTo>
                <a:cubicBezTo>
                  <a:pt x="68450" y="21550"/>
                  <a:pt x="68798" y="21648"/>
                  <a:pt x="69125" y="21648"/>
                </a:cubicBezTo>
                <a:cubicBezTo>
                  <a:pt x="69820" y="21648"/>
                  <a:pt x="70422" y="21206"/>
                  <a:pt x="70199" y="20583"/>
                </a:cubicBezTo>
                <a:lnTo>
                  <a:pt x="70199" y="20583"/>
                </a:lnTo>
                <a:cubicBezTo>
                  <a:pt x="70678" y="20982"/>
                  <a:pt x="71326" y="21214"/>
                  <a:pt x="71896" y="21214"/>
                </a:cubicBezTo>
                <a:cubicBezTo>
                  <a:pt x="72073" y="21214"/>
                  <a:pt x="72242" y="21192"/>
                  <a:pt x="72397" y="21146"/>
                </a:cubicBezTo>
                <a:cubicBezTo>
                  <a:pt x="73051" y="20949"/>
                  <a:pt x="73365" y="20321"/>
                  <a:pt x="73169" y="19667"/>
                </a:cubicBezTo>
                <a:lnTo>
                  <a:pt x="73169" y="19667"/>
                </a:lnTo>
                <a:cubicBezTo>
                  <a:pt x="73521" y="19908"/>
                  <a:pt x="73923" y="20015"/>
                  <a:pt x="74299" y="20015"/>
                </a:cubicBezTo>
                <a:cubicBezTo>
                  <a:pt x="75128" y="20015"/>
                  <a:pt x="75836" y="19498"/>
                  <a:pt x="75629" y="18751"/>
                </a:cubicBezTo>
                <a:lnTo>
                  <a:pt x="75629" y="18751"/>
                </a:lnTo>
                <a:cubicBezTo>
                  <a:pt x="75655" y="18816"/>
                  <a:pt x="75943" y="18987"/>
                  <a:pt x="76022" y="19013"/>
                </a:cubicBezTo>
                <a:cubicBezTo>
                  <a:pt x="76179" y="19104"/>
                  <a:pt x="76323" y="19170"/>
                  <a:pt x="76467" y="19196"/>
                </a:cubicBezTo>
                <a:cubicBezTo>
                  <a:pt x="76529" y="19207"/>
                  <a:pt x="76585" y="19212"/>
                  <a:pt x="76637" y="19212"/>
                </a:cubicBezTo>
                <a:cubicBezTo>
                  <a:pt x="76956" y="19212"/>
                  <a:pt x="77096" y="19019"/>
                  <a:pt x="77265" y="18816"/>
                </a:cubicBezTo>
                <a:lnTo>
                  <a:pt x="77317" y="18738"/>
                </a:lnTo>
                <a:lnTo>
                  <a:pt x="77317" y="18751"/>
                </a:lnTo>
                <a:cubicBezTo>
                  <a:pt x="77630" y="19178"/>
                  <a:pt x="78238" y="19453"/>
                  <a:pt x="78748" y="19453"/>
                </a:cubicBezTo>
                <a:cubicBezTo>
                  <a:pt x="78942" y="19453"/>
                  <a:pt x="79121" y="19414"/>
                  <a:pt x="79265" y="19328"/>
                </a:cubicBezTo>
                <a:lnTo>
                  <a:pt x="79265" y="19328"/>
                </a:lnTo>
                <a:cubicBezTo>
                  <a:pt x="79177" y="19383"/>
                  <a:pt x="79345" y="19720"/>
                  <a:pt x="79397" y="19798"/>
                </a:cubicBezTo>
                <a:cubicBezTo>
                  <a:pt x="79489" y="19955"/>
                  <a:pt x="79633" y="20099"/>
                  <a:pt x="79816" y="20190"/>
                </a:cubicBezTo>
                <a:cubicBezTo>
                  <a:pt x="79948" y="20262"/>
                  <a:pt x="80136" y="20325"/>
                  <a:pt x="80287" y="20325"/>
                </a:cubicBezTo>
                <a:cubicBezTo>
                  <a:pt x="80330" y="20325"/>
                  <a:pt x="80370" y="20320"/>
                  <a:pt x="80405" y="20308"/>
                </a:cubicBezTo>
                <a:cubicBezTo>
                  <a:pt x="80588" y="20256"/>
                  <a:pt x="80758" y="20059"/>
                  <a:pt x="80902" y="19968"/>
                </a:cubicBezTo>
                <a:cubicBezTo>
                  <a:pt x="81198" y="20196"/>
                  <a:pt x="81549" y="20296"/>
                  <a:pt x="81879" y="20296"/>
                </a:cubicBezTo>
                <a:cubicBezTo>
                  <a:pt x="82570" y="20296"/>
                  <a:pt x="83165" y="19856"/>
                  <a:pt x="82943" y="19235"/>
                </a:cubicBezTo>
                <a:lnTo>
                  <a:pt x="82943" y="19235"/>
                </a:lnTo>
                <a:cubicBezTo>
                  <a:pt x="83409" y="19632"/>
                  <a:pt x="84055" y="19855"/>
                  <a:pt x="84625" y="19855"/>
                </a:cubicBezTo>
                <a:cubicBezTo>
                  <a:pt x="84808" y="19855"/>
                  <a:pt x="84983" y="19832"/>
                  <a:pt x="85142" y="19785"/>
                </a:cubicBezTo>
                <a:cubicBezTo>
                  <a:pt x="85796" y="19588"/>
                  <a:pt x="86097" y="18973"/>
                  <a:pt x="85901" y="18319"/>
                </a:cubicBezTo>
                <a:lnTo>
                  <a:pt x="85901" y="18319"/>
                </a:lnTo>
                <a:cubicBezTo>
                  <a:pt x="86254" y="18555"/>
                  <a:pt x="86655" y="18659"/>
                  <a:pt x="87031" y="18659"/>
                </a:cubicBezTo>
                <a:cubicBezTo>
                  <a:pt x="87866" y="18659"/>
                  <a:pt x="88578" y="18145"/>
                  <a:pt x="88375" y="17407"/>
                </a:cubicBezTo>
                <a:lnTo>
                  <a:pt x="88375" y="17407"/>
                </a:lnTo>
                <a:cubicBezTo>
                  <a:pt x="88398" y="17475"/>
                  <a:pt x="88689" y="17627"/>
                  <a:pt x="88766" y="17665"/>
                </a:cubicBezTo>
                <a:cubicBezTo>
                  <a:pt x="88910" y="17744"/>
                  <a:pt x="89067" y="17809"/>
                  <a:pt x="89211" y="17835"/>
                </a:cubicBezTo>
                <a:cubicBezTo>
                  <a:pt x="89279" y="17849"/>
                  <a:pt x="89340" y="17855"/>
                  <a:pt x="89395" y="17855"/>
                </a:cubicBezTo>
                <a:cubicBezTo>
                  <a:pt x="89704" y="17855"/>
                  <a:pt x="89843" y="17657"/>
                  <a:pt x="90009" y="17469"/>
                </a:cubicBezTo>
                <a:lnTo>
                  <a:pt x="8991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1"/>
          <p:cNvSpPr/>
          <p:nvPr/>
        </p:nvSpPr>
        <p:spPr>
          <a:xfrm>
            <a:off x="-12" y="3558828"/>
            <a:ext cx="5568528" cy="1190330"/>
          </a:xfrm>
          <a:custGeom>
            <a:avLst/>
            <a:gdLst/>
            <a:ahLst/>
            <a:cxnLst/>
            <a:rect l="l" t="t" r="r" b="b"/>
            <a:pathLst>
              <a:path w="38745" h="8282" extrusionOk="0">
                <a:moveTo>
                  <a:pt x="21781" y="0"/>
                </a:moveTo>
                <a:cubicBezTo>
                  <a:pt x="20731" y="0"/>
                  <a:pt x="19674" y="369"/>
                  <a:pt x="18882" y="1072"/>
                </a:cubicBezTo>
                <a:cubicBezTo>
                  <a:pt x="18283" y="532"/>
                  <a:pt x="17478" y="240"/>
                  <a:pt x="16677" y="240"/>
                </a:cubicBezTo>
                <a:cubicBezTo>
                  <a:pt x="16392" y="240"/>
                  <a:pt x="16107" y="277"/>
                  <a:pt x="15833" y="353"/>
                </a:cubicBezTo>
                <a:cubicBezTo>
                  <a:pt x="14786" y="654"/>
                  <a:pt x="13910" y="1504"/>
                  <a:pt x="13582" y="2551"/>
                </a:cubicBezTo>
                <a:cubicBezTo>
                  <a:pt x="12804" y="1998"/>
                  <a:pt x="11859" y="1733"/>
                  <a:pt x="10908" y="1733"/>
                </a:cubicBezTo>
                <a:cubicBezTo>
                  <a:pt x="9431" y="1733"/>
                  <a:pt x="7940" y="2372"/>
                  <a:pt x="7040" y="3558"/>
                </a:cubicBezTo>
                <a:cubicBezTo>
                  <a:pt x="6506" y="2827"/>
                  <a:pt x="5598" y="2436"/>
                  <a:pt x="4700" y="2436"/>
                </a:cubicBezTo>
                <a:cubicBezTo>
                  <a:pt x="4104" y="2436"/>
                  <a:pt x="3512" y="2609"/>
                  <a:pt x="3036" y="2970"/>
                </a:cubicBezTo>
                <a:cubicBezTo>
                  <a:pt x="2447" y="1674"/>
                  <a:pt x="1322" y="654"/>
                  <a:pt x="1" y="143"/>
                </a:cubicBezTo>
                <a:lnTo>
                  <a:pt x="1" y="8282"/>
                </a:lnTo>
                <a:lnTo>
                  <a:pt x="38744" y="8282"/>
                </a:lnTo>
                <a:cubicBezTo>
                  <a:pt x="37946" y="7418"/>
                  <a:pt x="36808" y="6843"/>
                  <a:pt x="35630" y="6764"/>
                </a:cubicBezTo>
                <a:cubicBezTo>
                  <a:pt x="35480" y="6754"/>
                  <a:pt x="35329" y="6750"/>
                  <a:pt x="35177" y="6750"/>
                </a:cubicBezTo>
                <a:cubicBezTo>
                  <a:pt x="34898" y="6750"/>
                  <a:pt x="34616" y="6762"/>
                  <a:pt x="34338" y="6762"/>
                </a:cubicBezTo>
                <a:cubicBezTo>
                  <a:pt x="33825" y="6762"/>
                  <a:pt x="33324" y="6723"/>
                  <a:pt x="32869" y="6502"/>
                </a:cubicBezTo>
                <a:cubicBezTo>
                  <a:pt x="32189" y="6162"/>
                  <a:pt x="31744" y="5495"/>
                  <a:pt x="31181" y="4972"/>
                </a:cubicBezTo>
                <a:cubicBezTo>
                  <a:pt x="30422" y="4277"/>
                  <a:pt x="29397" y="3923"/>
                  <a:pt x="28375" y="3923"/>
                </a:cubicBezTo>
                <a:cubicBezTo>
                  <a:pt x="27530" y="3923"/>
                  <a:pt x="26687" y="4166"/>
                  <a:pt x="26000" y="4658"/>
                </a:cubicBezTo>
                <a:cubicBezTo>
                  <a:pt x="26170" y="2957"/>
                  <a:pt x="25188" y="1203"/>
                  <a:pt x="23658" y="431"/>
                </a:cubicBezTo>
                <a:cubicBezTo>
                  <a:pt x="23078" y="141"/>
                  <a:pt x="22431" y="0"/>
                  <a:pt x="217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1"/>
          <p:cNvSpPr/>
          <p:nvPr/>
        </p:nvSpPr>
        <p:spPr>
          <a:xfrm>
            <a:off x="3738550" y="3558828"/>
            <a:ext cx="5566516" cy="1190330"/>
          </a:xfrm>
          <a:custGeom>
            <a:avLst/>
            <a:gdLst/>
            <a:ahLst/>
            <a:cxnLst/>
            <a:rect l="l" t="t" r="r" b="b"/>
            <a:pathLst>
              <a:path w="38731" h="8282" extrusionOk="0">
                <a:moveTo>
                  <a:pt x="16953" y="0"/>
                </a:moveTo>
                <a:cubicBezTo>
                  <a:pt x="16302" y="0"/>
                  <a:pt x="15654" y="141"/>
                  <a:pt x="15074" y="431"/>
                </a:cubicBezTo>
                <a:cubicBezTo>
                  <a:pt x="13556" y="1203"/>
                  <a:pt x="12575" y="2957"/>
                  <a:pt x="12732" y="4658"/>
                </a:cubicBezTo>
                <a:cubicBezTo>
                  <a:pt x="12044" y="4166"/>
                  <a:pt x="11201" y="3923"/>
                  <a:pt x="10356" y="3923"/>
                </a:cubicBezTo>
                <a:cubicBezTo>
                  <a:pt x="9334" y="3923"/>
                  <a:pt x="8309" y="4277"/>
                  <a:pt x="7550" y="4972"/>
                </a:cubicBezTo>
                <a:cubicBezTo>
                  <a:pt x="7001" y="5495"/>
                  <a:pt x="6556" y="6162"/>
                  <a:pt x="5862" y="6502"/>
                </a:cubicBezTo>
                <a:cubicBezTo>
                  <a:pt x="5414" y="6723"/>
                  <a:pt x="4912" y="6762"/>
                  <a:pt x="4398" y="6762"/>
                </a:cubicBezTo>
                <a:cubicBezTo>
                  <a:pt x="4119" y="6762"/>
                  <a:pt x="3835" y="6750"/>
                  <a:pt x="3555" y="6750"/>
                </a:cubicBezTo>
                <a:cubicBezTo>
                  <a:pt x="3403" y="6750"/>
                  <a:pt x="3251" y="6754"/>
                  <a:pt x="3101" y="6764"/>
                </a:cubicBezTo>
                <a:cubicBezTo>
                  <a:pt x="1924" y="6843"/>
                  <a:pt x="799" y="7418"/>
                  <a:pt x="0" y="8282"/>
                </a:cubicBezTo>
                <a:lnTo>
                  <a:pt x="38731" y="8282"/>
                </a:lnTo>
                <a:lnTo>
                  <a:pt x="38731" y="143"/>
                </a:lnTo>
                <a:cubicBezTo>
                  <a:pt x="37422" y="654"/>
                  <a:pt x="36284" y="1674"/>
                  <a:pt x="35695" y="2970"/>
                </a:cubicBezTo>
                <a:cubicBezTo>
                  <a:pt x="35220" y="2609"/>
                  <a:pt x="34630" y="2436"/>
                  <a:pt x="34035" y="2436"/>
                </a:cubicBezTo>
                <a:cubicBezTo>
                  <a:pt x="33139" y="2436"/>
                  <a:pt x="32234" y="2827"/>
                  <a:pt x="31691" y="3558"/>
                </a:cubicBezTo>
                <a:cubicBezTo>
                  <a:pt x="30799" y="2372"/>
                  <a:pt x="29312" y="1733"/>
                  <a:pt x="27833" y="1733"/>
                </a:cubicBezTo>
                <a:cubicBezTo>
                  <a:pt x="26881" y="1733"/>
                  <a:pt x="25933" y="1998"/>
                  <a:pt x="25149" y="2551"/>
                </a:cubicBezTo>
                <a:cubicBezTo>
                  <a:pt x="24822" y="1504"/>
                  <a:pt x="23958" y="654"/>
                  <a:pt x="22911" y="353"/>
                </a:cubicBezTo>
                <a:cubicBezTo>
                  <a:pt x="22637" y="277"/>
                  <a:pt x="22353" y="240"/>
                  <a:pt x="22068" y="240"/>
                </a:cubicBezTo>
                <a:cubicBezTo>
                  <a:pt x="21265" y="240"/>
                  <a:pt x="20458" y="532"/>
                  <a:pt x="19850" y="1072"/>
                </a:cubicBezTo>
                <a:cubicBezTo>
                  <a:pt x="19065" y="369"/>
                  <a:pt x="18006" y="0"/>
                  <a:pt x="1695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1"/>
          <p:cNvSpPr/>
          <p:nvPr/>
        </p:nvSpPr>
        <p:spPr>
          <a:xfrm>
            <a:off x="-287000" y="4281425"/>
            <a:ext cx="10034733" cy="2480883"/>
          </a:xfrm>
          <a:custGeom>
            <a:avLst/>
            <a:gdLst/>
            <a:ahLst/>
            <a:cxnLst/>
            <a:rect l="l" t="t" r="r" b="b"/>
            <a:pathLst>
              <a:path w="69624" h="19948" extrusionOk="0">
                <a:moveTo>
                  <a:pt x="1913" y="1"/>
                </a:moveTo>
                <a:cubicBezTo>
                  <a:pt x="1488" y="1"/>
                  <a:pt x="1068" y="14"/>
                  <a:pt x="654" y="44"/>
                </a:cubicBezTo>
                <a:cubicBezTo>
                  <a:pt x="0" y="3655"/>
                  <a:pt x="1086" y="8326"/>
                  <a:pt x="1348" y="12042"/>
                </a:cubicBezTo>
                <a:cubicBezTo>
                  <a:pt x="1505" y="13979"/>
                  <a:pt x="1727" y="16099"/>
                  <a:pt x="3114" y="17459"/>
                </a:cubicBezTo>
                <a:cubicBezTo>
                  <a:pt x="4541" y="18846"/>
                  <a:pt x="6752" y="18964"/>
                  <a:pt x="8741" y="19016"/>
                </a:cubicBezTo>
                <a:cubicBezTo>
                  <a:pt x="22636" y="19304"/>
                  <a:pt x="36532" y="19618"/>
                  <a:pt x="50441" y="19906"/>
                </a:cubicBezTo>
                <a:cubicBezTo>
                  <a:pt x="51307" y="19928"/>
                  <a:pt x="52176" y="19947"/>
                  <a:pt x="53045" y="19947"/>
                </a:cubicBezTo>
                <a:cubicBezTo>
                  <a:pt x="55279" y="19947"/>
                  <a:pt x="57513" y="19822"/>
                  <a:pt x="59679" y="19304"/>
                </a:cubicBezTo>
                <a:cubicBezTo>
                  <a:pt x="62688" y="18585"/>
                  <a:pt x="65619" y="16975"/>
                  <a:pt x="67255" y="14332"/>
                </a:cubicBezTo>
                <a:cubicBezTo>
                  <a:pt x="69623" y="10538"/>
                  <a:pt x="68511" y="4911"/>
                  <a:pt x="64769" y="2464"/>
                </a:cubicBezTo>
                <a:cubicBezTo>
                  <a:pt x="62783" y="1154"/>
                  <a:pt x="60436" y="788"/>
                  <a:pt x="58022" y="788"/>
                </a:cubicBezTo>
                <a:cubicBezTo>
                  <a:pt x="56460" y="788"/>
                  <a:pt x="54870" y="941"/>
                  <a:pt x="53333" y="1091"/>
                </a:cubicBezTo>
                <a:cubicBezTo>
                  <a:pt x="46159" y="1786"/>
                  <a:pt x="38950" y="2122"/>
                  <a:pt x="31749" y="2122"/>
                </a:cubicBezTo>
                <a:cubicBezTo>
                  <a:pt x="30137" y="2122"/>
                  <a:pt x="28526" y="2105"/>
                  <a:pt x="26915" y="2072"/>
                </a:cubicBezTo>
                <a:cubicBezTo>
                  <a:pt x="22375" y="1967"/>
                  <a:pt x="17834" y="1719"/>
                  <a:pt x="13307" y="1326"/>
                </a:cubicBezTo>
                <a:cubicBezTo>
                  <a:pt x="9670" y="1021"/>
                  <a:pt x="5601" y="1"/>
                  <a:pt x="191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1"/>
          <p:cNvSpPr/>
          <p:nvPr/>
        </p:nvSpPr>
        <p:spPr>
          <a:xfrm>
            <a:off x="6923835" y="-200770"/>
            <a:ext cx="2326544" cy="1352277"/>
          </a:xfrm>
          <a:custGeom>
            <a:avLst/>
            <a:gdLst/>
            <a:ahLst/>
            <a:cxnLst/>
            <a:rect l="l" t="t" r="r" b="b"/>
            <a:pathLst>
              <a:path w="21917" h="12739" extrusionOk="0">
                <a:moveTo>
                  <a:pt x="7987" y="1"/>
                </a:moveTo>
                <a:cubicBezTo>
                  <a:pt x="6760" y="1"/>
                  <a:pt x="5525" y="54"/>
                  <a:pt x="4318" y="242"/>
                </a:cubicBezTo>
                <a:cubicBezTo>
                  <a:pt x="4137" y="271"/>
                  <a:pt x="3951" y="281"/>
                  <a:pt x="3760" y="281"/>
                </a:cubicBezTo>
                <a:cubicBezTo>
                  <a:pt x="3265" y="281"/>
                  <a:pt x="2745" y="211"/>
                  <a:pt x="2243" y="211"/>
                </a:cubicBezTo>
                <a:cubicBezTo>
                  <a:pt x="1707" y="211"/>
                  <a:pt x="1190" y="291"/>
                  <a:pt x="746" y="622"/>
                </a:cubicBezTo>
                <a:cubicBezTo>
                  <a:pt x="288" y="962"/>
                  <a:pt x="0" y="1551"/>
                  <a:pt x="131" y="2113"/>
                </a:cubicBezTo>
                <a:cubicBezTo>
                  <a:pt x="249" y="2545"/>
                  <a:pt x="615" y="2898"/>
                  <a:pt x="1021" y="3069"/>
                </a:cubicBezTo>
                <a:cubicBezTo>
                  <a:pt x="1353" y="3219"/>
                  <a:pt x="1730" y="3272"/>
                  <a:pt x="2107" y="3272"/>
                </a:cubicBezTo>
                <a:cubicBezTo>
                  <a:pt x="2190" y="3272"/>
                  <a:pt x="2273" y="3270"/>
                  <a:pt x="2355" y="3265"/>
                </a:cubicBezTo>
                <a:lnTo>
                  <a:pt x="2355" y="3265"/>
                </a:lnTo>
                <a:cubicBezTo>
                  <a:pt x="2264" y="4102"/>
                  <a:pt x="2892" y="4259"/>
                  <a:pt x="3350" y="4730"/>
                </a:cubicBezTo>
                <a:lnTo>
                  <a:pt x="3389" y="4783"/>
                </a:lnTo>
                <a:cubicBezTo>
                  <a:pt x="3821" y="5254"/>
                  <a:pt x="3913" y="5777"/>
                  <a:pt x="4567" y="6065"/>
                </a:cubicBezTo>
                <a:cubicBezTo>
                  <a:pt x="4686" y="6328"/>
                  <a:pt x="4977" y="6475"/>
                  <a:pt x="5259" y="6475"/>
                </a:cubicBezTo>
                <a:cubicBezTo>
                  <a:pt x="5439" y="6475"/>
                  <a:pt x="5617" y="6415"/>
                  <a:pt x="5744" y="6287"/>
                </a:cubicBezTo>
                <a:lnTo>
                  <a:pt x="5744" y="6287"/>
                </a:lnTo>
                <a:cubicBezTo>
                  <a:pt x="5980" y="6758"/>
                  <a:pt x="5666" y="7413"/>
                  <a:pt x="5156" y="7530"/>
                </a:cubicBezTo>
                <a:cubicBezTo>
                  <a:pt x="5362" y="7701"/>
                  <a:pt x="5627" y="7781"/>
                  <a:pt x="5896" y="7781"/>
                </a:cubicBezTo>
                <a:cubicBezTo>
                  <a:pt x="6308" y="7781"/>
                  <a:pt x="6726" y="7591"/>
                  <a:pt x="6948" y="7243"/>
                </a:cubicBezTo>
                <a:lnTo>
                  <a:pt x="6948" y="7243"/>
                </a:lnTo>
                <a:cubicBezTo>
                  <a:pt x="6556" y="7910"/>
                  <a:pt x="7027" y="8891"/>
                  <a:pt x="7786" y="9009"/>
                </a:cubicBezTo>
                <a:cubicBezTo>
                  <a:pt x="7498" y="8407"/>
                  <a:pt x="7969" y="7583"/>
                  <a:pt x="8636" y="7557"/>
                </a:cubicBezTo>
                <a:lnTo>
                  <a:pt x="8636" y="7557"/>
                </a:lnTo>
                <a:cubicBezTo>
                  <a:pt x="8531" y="8080"/>
                  <a:pt x="8505" y="8695"/>
                  <a:pt x="8885" y="9074"/>
                </a:cubicBezTo>
                <a:cubicBezTo>
                  <a:pt x="9013" y="9203"/>
                  <a:pt x="9196" y="9261"/>
                  <a:pt x="9380" y="9261"/>
                </a:cubicBezTo>
                <a:cubicBezTo>
                  <a:pt x="9713" y="9261"/>
                  <a:pt x="10048" y="9070"/>
                  <a:pt x="10064" y="8763"/>
                </a:cubicBezTo>
                <a:lnTo>
                  <a:pt x="10064" y="8763"/>
                </a:lnTo>
                <a:cubicBezTo>
                  <a:pt x="10094" y="9156"/>
                  <a:pt x="10469" y="9475"/>
                  <a:pt x="10848" y="9475"/>
                </a:cubicBezTo>
                <a:cubicBezTo>
                  <a:pt x="10918" y="9475"/>
                  <a:pt x="10989" y="9464"/>
                  <a:pt x="11057" y="9441"/>
                </a:cubicBezTo>
                <a:lnTo>
                  <a:pt x="11057" y="9441"/>
                </a:lnTo>
                <a:cubicBezTo>
                  <a:pt x="11031" y="9866"/>
                  <a:pt x="11424" y="10292"/>
                  <a:pt x="11861" y="10292"/>
                </a:cubicBezTo>
                <a:cubicBezTo>
                  <a:pt x="11868" y="10292"/>
                  <a:pt x="11874" y="10291"/>
                  <a:pt x="11881" y="10291"/>
                </a:cubicBezTo>
                <a:cubicBezTo>
                  <a:pt x="12211" y="10282"/>
                  <a:pt x="12497" y="10020"/>
                  <a:pt x="12602" y="9710"/>
                </a:cubicBezTo>
                <a:lnTo>
                  <a:pt x="12602" y="9710"/>
                </a:lnTo>
                <a:cubicBezTo>
                  <a:pt x="12631" y="9992"/>
                  <a:pt x="12802" y="10267"/>
                  <a:pt x="13072" y="10370"/>
                </a:cubicBezTo>
                <a:cubicBezTo>
                  <a:pt x="13160" y="10403"/>
                  <a:pt x="13254" y="10419"/>
                  <a:pt x="13347" y="10419"/>
                </a:cubicBezTo>
                <a:cubicBezTo>
                  <a:pt x="13654" y="10419"/>
                  <a:pt x="13962" y="10248"/>
                  <a:pt x="14092" y="9977"/>
                </a:cubicBezTo>
                <a:lnTo>
                  <a:pt x="14092" y="9977"/>
                </a:lnTo>
                <a:cubicBezTo>
                  <a:pt x="13961" y="10357"/>
                  <a:pt x="14184" y="10815"/>
                  <a:pt x="14563" y="10919"/>
                </a:cubicBezTo>
                <a:cubicBezTo>
                  <a:pt x="14626" y="10939"/>
                  <a:pt x="14690" y="10948"/>
                  <a:pt x="14754" y="10948"/>
                </a:cubicBezTo>
                <a:cubicBezTo>
                  <a:pt x="15083" y="10948"/>
                  <a:pt x="15414" y="10711"/>
                  <a:pt x="15479" y="10383"/>
                </a:cubicBezTo>
                <a:lnTo>
                  <a:pt x="15479" y="10383"/>
                </a:lnTo>
                <a:cubicBezTo>
                  <a:pt x="15885" y="10828"/>
                  <a:pt x="15819" y="11626"/>
                  <a:pt x="15348" y="12005"/>
                </a:cubicBezTo>
                <a:lnTo>
                  <a:pt x="17010" y="11508"/>
                </a:lnTo>
                <a:lnTo>
                  <a:pt x="17010" y="11508"/>
                </a:lnTo>
                <a:cubicBezTo>
                  <a:pt x="16775" y="12037"/>
                  <a:pt x="17279" y="12713"/>
                  <a:pt x="17839" y="12713"/>
                </a:cubicBezTo>
                <a:cubicBezTo>
                  <a:pt x="17902" y="12713"/>
                  <a:pt x="17967" y="12704"/>
                  <a:pt x="18031" y="12686"/>
                </a:cubicBezTo>
                <a:cubicBezTo>
                  <a:pt x="18043" y="12489"/>
                  <a:pt x="18059" y="12293"/>
                  <a:pt x="18075" y="12098"/>
                </a:cubicBezTo>
                <a:lnTo>
                  <a:pt x="18075" y="12098"/>
                </a:lnTo>
                <a:cubicBezTo>
                  <a:pt x="18120" y="12188"/>
                  <a:pt x="18189" y="12266"/>
                  <a:pt x="18279" y="12319"/>
                </a:cubicBezTo>
                <a:cubicBezTo>
                  <a:pt x="18363" y="12367"/>
                  <a:pt x="18458" y="12389"/>
                  <a:pt x="18554" y="12389"/>
                </a:cubicBezTo>
                <a:cubicBezTo>
                  <a:pt x="18775" y="12389"/>
                  <a:pt x="18999" y="12271"/>
                  <a:pt x="19091" y="12071"/>
                </a:cubicBezTo>
                <a:cubicBezTo>
                  <a:pt x="19483" y="12293"/>
                  <a:pt x="19876" y="12516"/>
                  <a:pt x="20268" y="12738"/>
                </a:cubicBezTo>
                <a:cubicBezTo>
                  <a:pt x="21760" y="10134"/>
                  <a:pt x="21851" y="6981"/>
                  <a:pt x="21904" y="3984"/>
                </a:cubicBezTo>
                <a:cubicBezTo>
                  <a:pt x="21917" y="3369"/>
                  <a:pt x="21904" y="2702"/>
                  <a:pt x="21524" y="2205"/>
                </a:cubicBezTo>
                <a:cubicBezTo>
                  <a:pt x="21171" y="1747"/>
                  <a:pt x="20569" y="1564"/>
                  <a:pt x="19993" y="1420"/>
                </a:cubicBezTo>
                <a:cubicBezTo>
                  <a:pt x="16539" y="556"/>
                  <a:pt x="12980" y="85"/>
                  <a:pt x="9408" y="20"/>
                </a:cubicBezTo>
                <a:cubicBezTo>
                  <a:pt x="8937" y="9"/>
                  <a:pt x="8463" y="1"/>
                  <a:pt x="79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1"/>
          <p:cNvSpPr/>
          <p:nvPr/>
        </p:nvSpPr>
        <p:spPr>
          <a:xfrm>
            <a:off x="-500525" y="-410637"/>
            <a:ext cx="2683535" cy="1679757"/>
          </a:xfrm>
          <a:custGeom>
            <a:avLst/>
            <a:gdLst/>
            <a:ahLst/>
            <a:cxnLst/>
            <a:rect l="l" t="t" r="r" b="b"/>
            <a:pathLst>
              <a:path w="25280" h="15824" extrusionOk="0">
                <a:moveTo>
                  <a:pt x="10264" y="1"/>
                </a:moveTo>
                <a:cubicBezTo>
                  <a:pt x="9799" y="1"/>
                  <a:pt x="9335" y="6"/>
                  <a:pt x="8871" y="17"/>
                </a:cubicBezTo>
                <a:cubicBezTo>
                  <a:pt x="7170" y="69"/>
                  <a:pt x="5339" y="239"/>
                  <a:pt x="3965" y="1286"/>
                </a:cubicBezTo>
                <a:cubicBezTo>
                  <a:pt x="2565" y="2346"/>
                  <a:pt x="1884" y="4099"/>
                  <a:pt x="1413" y="5800"/>
                </a:cubicBezTo>
                <a:cubicBezTo>
                  <a:pt x="1034" y="7135"/>
                  <a:pt x="0" y="9856"/>
                  <a:pt x="510" y="11165"/>
                </a:cubicBezTo>
                <a:cubicBezTo>
                  <a:pt x="811" y="11963"/>
                  <a:pt x="1858" y="12827"/>
                  <a:pt x="2395" y="13481"/>
                </a:cubicBezTo>
                <a:cubicBezTo>
                  <a:pt x="3010" y="14266"/>
                  <a:pt x="3651" y="15038"/>
                  <a:pt x="4279" y="15823"/>
                </a:cubicBezTo>
                <a:lnTo>
                  <a:pt x="4292" y="15221"/>
                </a:lnTo>
                <a:cubicBezTo>
                  <a:pt x="4515" y="15421"/>
                  <a:pt x="4799" y="15511"/>
                  <a:pt x="5088" y="15511"/>
                </a:cubicBezTo>
                <a:cubicBezTo>
                  <a:pt x="5747" y="15511"/>
                  <a:pt x="6438" y="15044"/>
                  <a:pt x="6529" y="14344"/>
                </a:cubicBezTo>
                <a:cubicBezTo>
                  <a:pt x="6687" y="14429"/>
                  <a:pt x="6863" y="14468"/>
                  <a:pt x="7040" y="14468"/>
                </a:cubicBezTo>
                <a:cubicBezTo>
                  <a:pt x="7526" y="14468"/>
                  <a:pt x="8026" y="14176"/>
                  <a:pt x="8217" y="13716"/>
                </a:cubicBezTo>
                <a:cubicBezTo>
                  <a:pt x="8352" y="13818"/>
                  <a:pt x="8519" y="13870"/>
                  <a:pt x="8685" y="13870"/>
                </a:cubicBezTo>
                <a:cubicBezTo>
                  <a:pt x="8840" y="13870"/>
                  <a:pt x="8994" y="13824"/>
                  <a:pt x="9120" y="13729"/>
                </a:cubicBezTo>
                <a:cubicBezTo>
                  <a:pt x="9369" y="13533"/>
                  <a:pt x="9513" y="13167"/>
                  <a:pt x="9421" y="12840"/>
                </a:cubicBezTo>
                <a:lnTo>
                  <a:pt x="9421" y="12840"/>
                </a:lnTo>
                <a:cubicBezTo>
                  <a:pt x="9853" y="13036"/>
                  <a:pt x="10141" y="13533"/>
                  <a:pt x="10101" y="14017"/>
                </a:cubicBezTo>
                <a:cubicBezTo>
                  <a:pt x="10559" y="13834"/>
                  <a:pt x="10782" y="13219"/>
                  <a:pt x="10572" y="12761"/>
                </a:cubicBezTo>
                <a:lnTo>
                  <a:pt x="10572" y="12761"/>
                </a:lnTo>
                <a:cubicBezTo>
                  <a:pt x="10723" y="12902"/>
                  <a:pt x="10919" y="12967"/>
                  <a:pt x="11118" y="12967"/>
                </a:cubicBezTo>
                <a:cubicBezTo>
                  <a:pt x="11454" y="12967"/>
                  <a:pt x="11798" y="12781"/>
                  <a:pt x="11946" y="12460"/>
                </a:cubicBezTo>
                <a:lnTo>
                  <a:pt x="11946" y="12460"/>
                </a:lnTo>
                <a:cubicBezTo>
                  <a:pt x="11894" y="12474"/>
                  <a:pt x="11841" y="12481"/>
                  <a:pt x="11788" y="12481"/>
                </a:cubicBezTo>
                <a:cubicBezTo>
                  <a:pt x="11496" y="12481"/>
                  <a:pt x="11209" y="12279"/>
                  <a:pt x="11109" y="12002"/>
                </a:cubicBezTo>
                <a:lnTo>
                  <a:pt x="11109" y="12002"/>
                </a:lnTo>
                <a:cubicBezTo>
                  <a:pt x="11165" y="12024"/>
                  <a:pt x="11221" y="12034"/>
                  <a:pt x="11276" y="12034"/>
                </a:cubicBezTo>
                <a:cubicBezTo>
                  <a:pt x="11726" y="12034"/>
                  <a:pt x="12117" y="11378"/>
                  <a:pt x="11802" y="10982"/>
                </a:cubicBezTo>
                <a:lnTo>
                  <a:pt x="11802" y="10982"/>
                </a:lnTo>
                <a:cubicBezTo>
                  <a:pt x="11863" y="10997"/>
                  <a:pt x="11924" y="11005"/>
                  <a:pt x="11984" y="11005"/>
                </a:cubicBezTo>
                <a:cubicBezTo>
                  <a:pt x="12384" y="11005"/>
                  <a:pt x="12770" y="10684"/>
                  <a:pt x="12849" y="10275"/>
                </a:cubicBezTo>
                <a:cubicBezTo>
                  <a:pt x="13056" y="10548"/>
                  <a:pt x="13381" y="10675"/>
                  <a:pt x="13713" y="10675"/>
                </a:cubicBezTo>
                <a:cubicBezTo>
                  <a:pt x="14177" y="10675"/>
                  <a:pt x="14655" y="10425"/>
                  <a:pt x="14838" y="9974"/>
                </a:cubicBezTo>
                <a:cubicBezTo>
                  <a:pt x="14995" y="10163"/>
                  <a:pt x="15225" y="10248"/>
                  <a:pt x="15459" y="10248"/>
                </a:cubicBezTo>
                <a:cubicBezTo>
                  <a:pt x="15808" y="10248"/>
                  <a:pt x="16165" y="10055"/>
                  <a:pt x="16290" y="9726"/>
                </a:cubicBezTo>
                <a:cubicBezTo>
                  <a:pt x="16338" y="9734"/>
                  <a:pt x="16385" y="9738"/>
                  <a:pt x="16433" y="9738"/>
                </a:cubicBezTo>
                <a:cubicBezTo>
                  <a:pt x="16751" y="9738"/>
                  <a:pt x="17058" y="9552"/>
                  <a:pt x="17206" y="9268"/>
                </a:cubicBezTo>
                <a:cubicBezTo>
                  <a:pt x="17320" y="9050"/>
                  <a:pt x="17334" y="8780"/>
                  <a:pt x="17258" y="8546"/>
                </a:cubicBezTo>
                <a:lnTo>
                  <a:pt x="17258" y="8546"/>
                </a:lnTo>
                <a:cubicBezTo>
                  <a:pt x="17358" y="8679"/>
                  <a:pt x="17481" y="8788"/>
                  <a:pt x="17625" y="8849"/>
                </a:cubicBezTo>
                <a:cubicBezTo>
                  <a:pt x="17707" y="8890"/>
                  <a:pt x="17802" y="8910"/>
                  <a:pt x="17899" y="8910"/>
                </a:cubicBezTo>
                <a:cubicBezTo>
                  <a:pt x="18082" y="8910"/>
                  <a:pt x="18268" y="8837"/>
                  <a:pt x="18371" y="8692"/>
                </a:cubicBezTo>
                <a:cubicBezTo>
                  <a:pt x="18483" y="8498"/>
                  <a:pt x="18420" y="8217"/>
                  <a:pt x="18257" y="8096"/>
                </a:cubicBezTo>
                <a:lnTo>
                  <a:pt x="18257" y="8096"/>
                </a:lnTo>
                <a:cubicBezTo>
                  <a:pt x="18357" y="8124"/>
                  <a:pt x="18460" y="8137"/>
                  <a:pt x="18563" y="8137"/>
                </a:cubicBezTo>
                <a:cubicBezTo>
                  <a:pt x="18900" y="8137"/>
                  <a:pt x="19239" y="7994"/>
                  <a:pt x="19470" y="7737"/>
                </a:cubicBezTo>
                <a:cubicBezTo>
                  <a:pt x="19025" y="7711"/>
                  <a:pt x="18619" y="7436"/>
                  <a:pt x="18423" y="7043"/>
                </a:cubicBezTo>
                <a:cubicBezTo>
                  <a:pt x="18606" y="6886"/>
                  <a:pt x="18803" y="6742"/>
                  <a:pt x="18973" y="6598"/>
                </a:cubicBezTo>
                <a:cubicBezTo>
                  <a:pt x="19156" y="6742"/>
                  <a:pt x="19339" y="6912"/>
                  <a:pt x="19535" y="7056"/>
                </a:cubicBezTo>
                <a:cubicBezTo>
                  <a:pt x="19823" y="6821"/>
                  <a:pt x="19980" y="6415"/>
                  <a:pt x="19876" y="6062"/>
                </a:cubicBezTo>
                <a:lnTo>
                  <a:pt x="19876" y="6062"/>
                </a:lnTo>
                <a:cubicBezTo>
                  <a:pt x="20063" y="6110"/>
                  <a:pt x="20254" y="6133"/>
                  <a:pt x="20444" y="6133"/>
                </a:cubicBezTo>
                <a:cubicBezTo>
                  <a:pt x="20823" y="6133"/>
                  <a:pt x="21201" y="6040"/>
                  <a:pt x="21550" y="5866"/>
                </a:cubicBezTo>
                <a:cubicBezTo>
                  <a:pt x="21792" y="5908"/>
                  <a:pt x="22037" y="5929"/>
                  <a:pt x="22281" y="5929"/>
                </a:cubicBezTo>
                <a:cubicBezTo>
                  <a:pt x="23026" y="5929"/>
                  <a:pt x="23768" y="5730"/>
                  <a:pt x="24429" y="5316"/>
                </a:cubicBezTo>
                <a:cubicBezTo>
                  <a:pt x="24691" y="5159"/>
                  <a:pt x="24926" y="4963"/>
                  <a:pt x="25044" y="4662"/>
                </a:cubicBezTo>
                <a:cubicBezTo>
                  <a:pt x="25280" y="4099"/>
                  <a:pt x="24848" y="3471"/>
                  <a:pt x="24390" y="3052"/>
                </a:cubicBezTo>
                <a:cubicBezTo>
                  <a:pt x="22492" y="1299"/>
                  <a:pt x="19849" y="736"/>
                  <a:pt x="17311" y="436"/>
                </a:cubicBezTo>
                <a:cubicBezTo>
                  <a:pt x="14973" y="140"/>
                  <a:pt x="12616" y="1"/>
                  <a:pt x="1026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1"/>
          <p:cNvSpPr/>
          <p:nvPr/>
        </p:nvSpPr>
        <p:spPr>
          <a:xfrm rot="-1460524">
            <a:off x="7547972" y="-246270"/>
            <a:ext cx="1516469" cy="1258831"/>
          </a:xfrm>
          <a:custGeom>
            <a:avLst/>
            <a:gdLst/>
            <a:ahLst/>
            <a:cxnLst/>
            <a:rect l="l" t="t" r="r" b="b"/>
            <a:pathLst>
              <a:path w="9330" h="7745" extrusionOk="0">
                <a:moveTo>
                  <a:pt x="5317" y="1"/>
                </a:moveTo>
                <a:cubicBezTo>
                  <a:pt x="4817" y="1"/>
                  <a:pt x="4335" y="156"/>
                  <a:pt x="3991" y="506"/>
                </a:cubicBezTo>
                <a:cubicBezTo>
                  <a:pt x="4855" y="1357"/>
                  <a:pt x="5732" y="2234"/>
                  <a:pt x="6608" y="3071"/>
                </a:cubicBezTo>
                <a:cubicBezTo>
                  <a:pt x="6539" y="3085"/>
                  <a:pt x="6470" y="3091"/>
                  <a:pt x="6401" y="3091"/>
                </a:cubicBezTo>
                <a:cubicBezTo>
                  <a:pt x="5949" y="3091"/>
                  <a:pt x="5513" y="2810"/>
                  <a:pt x="5195" y="2469"/>
                </a:cubicBezTo>
                <a:cubicBezTo>
                  <a:pt x="4842" y="2077"/>
                  <a:pt x="4593" y="1605"/>
                  <a:pt x="4266" y="1174"/>
                </a:cubicBezTo>
                <a:cubicBezTo>
                  <a:pt x="3939" y="768"/>
                  <a:pt x="3481" y="402"/>
                  <a:pt x="2958" y="362"/>
                </a:cubicBezTo>
                <a:cubicBezTo>
                  <a:pt x="2946" y="362"/>
                  <a:pt x="2935" y="362"/>
                  <a:pt x="2924" y="362"/>
                </a:cubicBezTo>
                <a:cubicBezTo>
                  <a:pt x="2440" y="362"/>
                  <a:pt x="1996" y="633"/>
                  <a:pt x="1701" y="1004"/>
                </a:cubicBezTo>
                <a:cubicBezTo>
                  <a:pt x="1387" y="1370"/>
                  <a:pt x="1204" y="1828"/>
                  <a:pt x="1047" y="2312"/>
                </a:cubicBezTo>
                <a:cubicBezTo>
                  <a:pt x="1119" y="2298"/>
                  <a:pt x="1190" y="2292"/>
                  <a:pt x="1261" y="2292"/>
                </a:cubicBezTo>
                <a:cubicBezTo>
                  <a:pt x="1795" y="2292"/>
                  <a:pt x="2293" y="2662"/>
                  <a:pt x="2709" y="3032"/>
                </a:cubicBezTo>
                <a:cubicBezTo>
                  <a:pt x="3150" y="3411"/>
                  <a:pt x="3659" y="3836"/>
                  <a:pt x="4226" y="3836"/>
                </a:cubicBezTo>
                <a:cubicBezTo>
                  <a:pt x="4265" y="3836"/>
                  <a:pt x="4305" y="3834"/>
                  <a:pt x="4345" y="3830"/>
                </a:cubicBezTo>
                <a:lnTo>
                  <a:pt x="4345" y="3830"/>
                </a:lnTo>
                <a:cubicBezTo>
                  <a:pt x="4242" y="3862"/>
                  <a:pt x="4136" y="3876"/>
                  <a:pt x="4028" y="3876"/>
                </a:cubicBezTo>
                <a:cubicBezTo>
                  <a:pt x="3694" y="3876"/>
                  <a:pt x="3346" y="3743"/>
                  <a:pt x="3049" y="3594"/>
                </a:cubicBezTo>
                <a:cubicBezTo>
                  <a:pt x="2657" y="3385"/>
                  <a:pt x="2290" y="3123"/>
                  <a:pt x="1859" y="2992"/>
                </a:cubicBezTo>
                <a:cubicBezTo>
                  <a:pt x="1696" y="2936"/>
                  <a:pt x="1519" y="2904"/>
                  <a:pt x="1344" y="2904"/>
                </a:cubicBezTo>
                <a:cubicBezTo>
                  <a:pt x="1071" y="2904"/>
                  <a:pt x="802" y="2984"/>
                  <a:pt x="602" y="3176"/>
                </a:cubicBezTo>
                <a:cubicBezTo>
                  <a:pt x="393" y="3372"/>
                  <a:pt x="288" y="3647"/>
                  <a:pt x="223" y="3921"/>
                </a:cubicBezTo>
                <a:cubicBezTo>
                  <a:pt x="0" y="4811"/>
                  <a:pt x="27" y="5740"/>
                  <a:pt x="275" y="6630"/>
                </a:cubicBezTo>
                <a:cubicBezTo>
                  <a:pt x="786" y="6957"/>
                  <a:pt x="1283" y="7284"/>
                  <a:pt x="1859" y="7454"/>
                </a:cubicBezTo>
                <a:cubicBezTo>
                  <a:pt x="2126" y="7539"/>
                  <a:pt x="2407" y="7588"/>
                  <a:pt x="2684" y="7588"/>
                </a:cubicBezTo>
                <a:cubicBezTo>
                  <a:pt x="3004" y="7588"/>
                  <a:pt x="3318" y="7523"/>
                  <a:pt x="3599" y="7376"/>
                </a:cubicBezTo>
                <a:cubicBezTo>
                  <a:pt x="4475" y="6918"/>
                  <a:pt x="4750" y="5819"/>
                  <a:pt x="4973" y="4864"/>
                </a:cubicBezTo>
                <a:lnTo>
                  <a:pt x="4973" y="4864"/>
                </a:lnTo>
                <a:cubicBezTo>
                  <a:pt x="5077" y="5884"/>
                  <a:pt x="4593" y="6970"/>
                  <a:pt x="3743" y="7559"/>
                </a:cubicBezTo>
                <a:cubicBezTo>
                  <a:pt x="4001" y="7682"/>
                  <a:pt x="4292" y="7744"/>
                  <a:pt x="4585" y="7744"/>
                </a:cubicBezTo>
                <a:cubicBezTo>
                  <a:pt x="4913" y="7744"/>
                  <a:pt x="5245" y="7666"/>
                  <a:pt x="5535" y="7507"/>
                </a:cubicBezTo>
                <a:cubicBezTo>
                  <a:pt x="6098" y="7219"/>
                  <a:pt x="6490" y="6656"/>
                  <a:pt x="6582" y="6041"/>
                </a:cubicBezTo>
                <a:cubicBezTo>
                  <a:pt x="6647" y="5649"/>
                  <a:pt x="6582" y="5230"/>
                  <a:pt x="6674" y="4864"/>
                </a:cubicBezTo>
                <a:cubicBezTo>
                  <a:pt x="6752" y="4471"/>
                  <a:pt x="7014" y="4078"/>
                  <a:pt x="7419" y="4052"/>
                </a:cubicBezTo>
                <a:lnTo>
                  <a:pt x="7419" y="4052"/>
                </a:lnTo>
                <a:cubicBezTo>
                  <a:pt x="7066" y="4301"/>
                  <a:pt x="6935" y="4772"/>
                  <a:pt x="6935" y="5204"/>
                </a:cubicBezTo>
                <a:cubicBezTo>
                  <a:pt x="6935" y="5649"/>
                  <a:pt x="7027" y="6067"/>
                  <a:pt x="6975" y="6499"/>
                </a:cubicBezTo>
                <a:cubicBezTo>
                  <a:pt x="6935" y="6918"/>
                  <a:pt x="6700" y="7376"/>
                  <a:pt x="6294" y="7507"/>
                </a:cubicBezTo>
                <a:cubicBezTo>
                  <a:pt x="7027" y="7480"/>
                  <a:pt x="7864" y="7415"/>
                  <a:pt x="8335" y="6852"/>
                </a:cubicBezTo>
                <a:cubicBezTo>
                  <a:pt x="8662" y="6473"/>
                  <a:pt x="8741" y="5936"/>
                  <a:pt x="8767" y="5426"/>
                </a:cubicBezTo>
                <a:cubicBezTo>
                  <a:pt x="8767" y="4929"/>
                  <a:pt x="8702" y="4419"/>
                  <a:pt x="8793" y="3921"/>
                </a:cubicBezTo>
                <a:cubicBezTo>
                  <a:pt x="8924" y="3176"/>
                  <a:pt x="9330" y="2312"/>
                  <a:pt x="8545" y="1789"/>
                </a:cubicBezTo>
                <a:cubicBezTo>
                  <a:pt x="7799" y="1344"/>
                  <a:pt x="7262" y="663"/>
                  <a:pt x="6477" y="271"/>
                </a:cubicBezTo>
                <a:cubicBezTo>
                  <a:pt x="6119" y="98"/>
                  <a:pt x="5713" y="1"/>
                  <a:pt x="53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11"/>
          <p:cNvSpPr/>
          <p:nvPr/>
        </p:nvSpPr>
        <p:spPr>
          <a:xfrm>
            <a:off x="-364650" y="103398"/>
            <a:ext cx="1380268" cy="1415355"/>
          </a:xfrm>
          <a:custGeom>
            <a:avLst/>
            <a:gdLst/>
            <a:ahLst/>
            <a:cxnLst/>
            <a:rect l="l" t="t" r="r" b="b"/>
            <a:pathLst>
              <a:path w="8492" h="8708" extrusionOk="0">
                <a:moveTo>
                  <a:pt x="5086" y="1"/>
                </a:moveTo>
                <a:cubicBezTo>
                  <a:pt x="4763" y="1"/>
                  <a:pt x="4438" y="81"/>
                  <a:pt x="4135" y="199"/>
                </a:cubicBezTo>
                <a:cubicBezTo>
                  <a:pt x="3664" y="382"/>
                  <a:pt x="3206" y="604"/>
                  <a:pt x="2709" y="709"/>
                </a:cubicBezTo>
                <a:cubicBezTo>
                  <a:pt x="1963" y="853"/>
                  <a:pt x="1008" y="775"/>
                  <a:pt x="798" y="1690"/>
                </a:cubicBezTo>
                <a:cubicBezTo>
                  <a:pt x="628" y="2515"/>
                  <a:pt x="170" y="3274"/>
                  <a:pt x="79" y="4124"/>
                </a:cubicBezTo>
                <a:cubicBezTo>
                  <a:pt x="0" y="5027"/>
                  <a:pt x="379" y="6008"/>
                  <a:pt x="1191" y="6375"/>
                </a:cubicBezTo>
                <a:cubicBezTo>
                  <a:pt x="1688" y="5263"/>
                  <a:pt x="2198" y="4137"/>
                  <a:pt x="2682" y="3025"/>
                </a:cubicBezTo>
                <a:lnTo>
                  <a:pt x="2682" y="3025"/>
                </a:lnTo>
                <a:cubicBezTo>
                  <a:pt x="2957" y="3483"/>
                  <a:pt x="2839" y="4072"/>
                  <a:pt x="2617" y="4543"/>
                </a:cubicBezTo>
                <a:cubicBezTo>
                  <a:pt x="2368" y="5027"/>
                  <a:pt x="2015" y="5420"/>
                  <a:pt x="1753" y="5864"/>
                </a:cubicBezTo>
                <a:cubicBezTo>
                  <a:pt x="1465" y="6322"/>
                  <a:pt x="1295" y="6885"/>
                  <a:pt x="1452" y="7395"/>
                </a:cubicBezTo>
                <a:cubicBezTo>
                  <a:pt x="1596" y="7853"/>
                  <a:pt x="2028" y="8194"/>
                  <a:pt x="2486" y="8337"/>
                </a:cubicBezTo>
                <a:cubicBezTo>
                  <a:pt x="2815" y="8460"/>
                  <a:pt x="3171" y="8494"/>
                  <a:pt x="3520" y="8494"/>
                </a:cubicBezTo>
                <a:cubicBezTo>
                  <a:pt x="3657" y="8494"/>
                  <a:pt x="3793" y="8489"/>
                  <a:pt x="3925" y="8481"/>
                </a:cubicBezTo>
                <a:cubicBezTo>
                  <a:pt x="3598" y="7945"/>
                  <a:pt x="3795" y="7265"/>
                  <a:pt x="4004" y="6676"/>
                </a:cubicBezTo>
                <a:cubicBezTo>
                  <a:pt x="4213" y="6087"/>
                  <a:pt x="4449" y="5433"/>
                  <a:pt x="4187" y="4857"/>
                </a:cubicBezTo>
                <a:lnTo>
                  <a:pt x="4187" y="4857"/>
                </a:lnTo>
                <a:cubicBezTo>
                  <a:pt x="4449" y="5223"/>
                  <a:pt x="4475" y="5707"/>
                  <a:pt x="4436" y="6152"/>
                </a:cubicBezTo>
                <a:cubicBezTo>
                  <a:pt x="4383" y="6597"/>
                  <a:pt x="4266" y="7029"/>
                  <a:pt x="4279" y="7474"/>
                </a:cubicBezTo>
                <a:cubicBezTo>
                  <a:pt x="4305" y="7919"/>
                  <a:pt x="4501" y="8403"/>
                  <a:pt x="4894" y="8599"/>
                </a:cubicBezTo>
                <a:cubicBezTo>
                  <a:pt x="5062" y="8683"/>
                  <a:pt x="5240" y="8708"/>
                  <a:pt x="5426" y="8708"/>
                </a:cubicBezTo>
                <a:cubicBezTo>
                  <a:pt x="5530" y="8708"/>
                  <a:pt x="5636" y="8700"/>
                  <a:pt x="5744" y="8691"/>
                </a:cubicBezTo>
                <a:cubicBezTo>
                  <a:pt x="6634" y="8586"/>
                  <a:pt x="7524" y="8233"/>
                  <a:pt x="8243" y="7683"/>
                </a:cubicBezTo>
                <a:cubicBezTo>
                  <a:pt x="8374" y="7094"/>
                  <a:pt x="8492" y="6506"/>
                  <a:pt x="8453" y="5917"/>
                </a:cubicBezTo>
                <a:cubicBezTo>
                  <a:pt x="8426" y="5328"/>
                  <a:pt x="8204" y="4713"/>
                  <a:pt x="7772" y="4320"/>
                </a:cubicBezTo>
                <a:cubicBezTo>
                  <a:pt x="7329" y="3932"/>
                  <a:pt x="6752" y="3815"/>
                  <a:pt x="6150" y="3815"/>
                </a:cubicBezTo>
                <a:cubicBezTo>
                  <a:pt x="5740" y="3815"/>
                  <a:pt x="5318" y="3870"/>
                  <a:pt x="4920" y="3928"/>
                </a:cubicBezTo>
                <a:cubicBezTo>
                  <a:pt x="5324" y="3723"/>
                  <a:pt x="5776" y="3622"/>
                  <a:pt x="6227" y="3622"/>
                </a:cubicBezTo>
                <a:cubicBezTo>
                  <a:pt x="6812" y="3622"/>
                  <a:pt x="7397" y="3792"/>
                  <a:pt x="7877" y="4124"/>
                </a:cubicBezTo>
                <a:cubicBezTo>
                  <a:pt x="7929" y="3496"/>
                  <a:pt x="7668" y="2868"/>
                  <a:pt x="7210" y="2449"/>
                </a:cubicBezTo>
                <a:cubicBezTo>
                  <a:pt x="6840" y="2131"/>
                  <a:pt x="6357" y="1950"/>
                  <a:pt x="5863" y="1950"/>
                </a:cubicBezTo>
                <a:cubicBezTo>
                  <a:pt x="5728" y="1950"/>
                  <a:pt x="5591" y="1963"/>
                  <a:pt x="5456" y="1991"/>
                </a:cubicBezTo>
                <a:cubicBezTo>
                  <a:pt x="5064" y="2083"/>
                  <a:pt x="4724" y="2279"/>
                  <a:pt x="4331" y="2345"/>
                </a:cubicBezTo>
                <a:cubicBezTo>
                  <a:pt x="4263" y="2356"/>
                  <a:pt x="4193" y="2362"/>
                  <a:pt x="4122" y="2362"/>
                </a:cubicBezTo>
                <a:cubicBezTo>
                  <a:pt x="3785" y="2362"/>
                  <a:pt x="3442" y="2229"/>
                  <a:pt x="3323" y="1926"/>
                </a:cubicBezTo>
                <a:lnTo>
                  <a:pt x="3323" y="1926"/>
                </a:lnTo>
                <a:cubicBezTo>
                  <a:pt x="3500" y="2050"/>
                  <a:pt x="3706" y="2099"/>
                  <a:pt x="3920" y="2099"/>
                </a:cubicBezTo>
                <a:cubicBezTo>
                  <a:pt x="4135" y="2099"/>
                  <a:pt x="4357" y="2050"/>
                  <a:pt x="4567" y="1978"/>
                </a:cubicBezTo>
                <a:cubicBezTo>
                  <a:pt x="4972" y="1834"/>
                  <a:pt x="5352" y="1586"/>
                  <a:pt x="5757" y="1468"/>
                </a:cubicBezTo>
                <a:cubicBezTo>
                  <a:pt x="5876" y="1438"/>
                  <a:pt x="6002" y="1422"/>
                  <a:pt x="6127" y="1422"/>
                </a:cubicBezTo>
                <a:cubicBezTo>
                  <a:pt x="6445" y="1422"/>
                  <a:pt x="6760" y="1525"/>
                  <a:pt x="6948" y="1769"/>
                </a:cubicBezTo>
                <a:cubicBezTo>
                  <a:pt x="6673" y="1076"/>
                  <a:pt x="6307" y="343"/>
                  <a:pt x="5613" y="81"/>
                </a:cubicBezTo>
                <a:cubicBezTo>
                  <a:pt x="5441" y="25"/>
                  <a:pt x="5264" y="1"/>
                  <a:pt x="50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11"/>
          <p:cNvSpPr/>
          <p:nvPr/>
        </p:nvSpPr>
        <p:spPr>
          <a:xfrm>
            <a:off x="1199905" y="12535"/>
            <a:ext cx="2050582" cy="1376460"/>
          </a:xfrm>
          <a:custGeom>
            <a:avLst/>
            <a:gdLst/>
            <a:ahLst/>
            <a:cxnLst/>
            <a:rect l="l" t="t" r="r" b="b"/>
            <a:pathLst>
              <a:path w="14172" h="9513" extrusionOk="0">
                <a:moveTo>
                  <a:pt x="13936" y="0"/>
                </a:moveTo>
                <a:cubicBezTo>
                  <a:pt x="13923" y="92"/>
                  <a:pt x="13910" y="223"/>
                  <a:pt x="13897" y="393"/>
                </a:cubicBezTo>
                <a:cubicBezTo>
                  <a:pt x="13713" y="1989"/>
                  <a:pt x="13242" y="6255"/>
                  <a:pt x="9736" y="8688"/>
                </a:cubicBezTo>
                <a:cubicBezTo>
                  <a:pt x="9193" y="9058"/>
                  <a:pt x="8070" y="9206"/>
                  <a:pt x="6756" y="9206"/>
                </a:cubicBezTo>
                <a:cubicBezTo>
                  <a:pt x="4391" y="9206"/>
                  <a:pt x="1408" y="8725"/>
                  <a:pt x="79" y="8178"/>
                </a:cubicBezTo>
                <a:lnTo>
                  <a:pt x="1" y="8387"/>
                </a:lnTo>
                <a:cubicBezTo>
                  <a:pt x="1270" y="8911"/>
                  <a:pt x="4279" y="9513"/>
                  <a:pt x="6373" y="9513"/>
                </a:cubicBezTo>
                <a:cubicBezTo>
                  <a:pt x="7852" y="9513"/>
                  <a:pt x="9199" y="9316"/>
                  <a:pt x="9867" y="8858"/>
                </a:cubicBezTo>
                <a:cubicBezTo>
                  <a:pt x="13452" y="6372"/>
                  <a:pt x="13936" y="2041"/>
                  <a:pt x="14119" y="406"/>
                </a:cubicBezTo>
                <a:cubicBezTo>
                  <a:pt x="14132" y="262"/>
                  <a:pt x="14158" y="131"/>
                  <a:pt x="14171" y="26"/>
                </a:cubicBezTo>
                <a:lnTo>
                  <a:pt x="1393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1"/>
          <p:cNvSpPr/>
          <p:nvPr/>
        </p:nvSpPr>
        <p:spPr>
          <a:xfrm>
            <a:off x="4000437" y="-597486"/>
            <a:ext cx="4390115" cy="1214259"/>
          </a:xfrm>
          <a:custGeom>
            <a:avLst/>
            <a:gdLst/>
            <a:ahLst/>
            <a:cxnLst/>
            <a:rect l="l" t="t" r="r" b="b"/>
            <a:pathLst>
              <a:path w="30341" h="8392" extrusionOk="0">
                <a:moveTo>
                  <a:pt x="30073" y="0"/>
                </a:moveTo>
                <a:cubicBezTo>
                  <a:pt x="30032" y="0"/>
                  <a:pt x="29990" y="17"/>
                  <a:pt x="29951" y="55"/>
                </a:cubicBezTo>
                <a:cubicBezTo>
                  <a:pt x="29192" y="762"/>
                  <a:pt x="28459" y="1481"/>
                  <a:pt x="27674" y="2149"/>
                </a:cubicBezTo>
                <a:cubicBezTo>
                  <a:pt x="26889" y="2790"/>
                  <a:pt x="26091" y="3392"/>
                  <a:pt x="25241" y="3941"/>
                </a:cubicBezTo>
                <a:cubicBezTo>
                  <a:pt x="23553" y="5014"/>
                  <a:pt x="21747" y="5917"/>
                  <a:pt x="19850" y="6571"/>
                </a:cubicBezTo>
                <a:cubicBezTo>
                  <a:pt x="17277" y="7467"/>
                  <a:pt x="14556" y="7912"/>
                  <a:pt x="11838" y="7912"/>
                </a:cubicBezTo>
                <a:cubicBezTo>
                  <a:pt x="10188" y="7912"/>
                  <a:pt x="8538" y="7748"/>
                  <a:pt x="6922" y="7422"/>
                </a:cubicBezTo>
                <a:cubicBezTo>
                  <a:pt x="5705" y="7173"/>
                  <a:pt x="4528" y="6846"/>
                  <a:pt x="3389" y="6427"/>
                </a:cubicBezTo>
                <a:cubicBezTo>
                  <a:pt x="2277" y="6035"/>
                  <a:pt x="1113" y="5525"/>
                  <a:pt x="406" y="4543"/>
                </a:cubicBezTo>
                <a:cubicBezTo>
                  <a:pt x="367" y="4488"/>
                  <a:pt x="311" y="4465"/>
                  <a:pt x="255" y="4465"/>
                </a:cubicBezTo>
                <a:cubicBezTo>
                  <a:pt x="126" y="4465"/>
                  <a:pt x="1" y="4589"/>
                  <a:pt x="92" y="4726"/>
                </a:cubicBezTo>
                <a:cubicBezTo>
                  <a:pt x="655" y="5538"/>
                  <a:pt x="1466" y="6061"/>
                  <a:pt x="2356" y="6454"/>
                </a:cubicBezTo>
                <a:cubicBezTo>
                  <a:pt x="3389" y="6912"/>
                  <a:pt x="4462" y="7252"/>
                  <a:pt x="5548" y="7553"/>
                </a:cubicBezTo>
                <a:cubicBezTo>
                  <a:pt x="7651" y="8116"/>
                  <a:pt x="9861" y="8392"/>
                  <a:pt x="12054" y="8392"/>
                </a:cubicBezTo>
                <a:cubicBezTo>
                  <a:pt x="12153" y="8392"/>
                  <a:pt x="12253" y="8391"/>
                  <a:pt x="12352" y="8390"/>
                </a:cubicBezTo>
                <a:cubicBezTo>
                  <a:pt x="16709" y="8325"/>
                  <a:pt x="21014" y="7095"/>
                  <a:pt x="24756" y="4857"/>
                </a:cubicBezTo>
                <a:cubicBezTo>
                  <a:pt x="25777" y="4242"/>
                  <a:pt x="26745" y="3575"/>
                  <a:pt x="27661" y="2829"/>
                </a:cubicBezTo>
                <a:cubicBezTo>
                  <a:pt x="28577" y="2070"/>
                  <a:pt x="29506" y="1272"/>
                  <a:pt x="30239" y="343"/>
                </a:cubicBezTo>
                <a:cubicBezTo>
                  <a:pt x="30340" y="191"/>
                  <a:pt x="30214" y="0"/>
                  <a:pt x="3007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1"/>
          <p:cNvSpPr/>
          <p:nvPr/>
        </p:nvSpPr>
        <p:spPr>
          <a:xfrm>
            <a:off x="227290" y="-23783"/>
            <a:ext cx="2192236" cy="1350560"/>
          </a:xfrm>
          <a:custGeom>
            <a:avLst/>
            <a:gdLst/>
            <a:ahLst/>
            <a:cxnLst/>
            <a:rect l="l" t="t" r="r" b="b"/>
            <a:pathLst>
              <a:path w="15151" h="9334" extrusionOk="0">
                <a:moveTo>
                  <a:pt x="14928" y="1"/>
                </a:moveTo>
                <a:cubicBezTo>
                  <a:pt x="14847" y="1"/>
                  <a:pt x="14763" y="41"/>
                  <a:pt x="14731" y="133"/>
                </a:cubicBezTo>
                <a:cubicBezTo>
                  <a:pt x="13959" y="2371"/>
                  <a:pt x="12532" y="4373"/>
                  <a:pt x="10714" y="5891"/>
                </a:cubicBezTo>
                <a:cubicBezTo>
                  <a:pt x="8869" y="7448"/>
                  <a:pt x="6474" y="8625"/>
                  <a:pt x="4054" y="8821"/>
                </a:cubicBezTo>
                <a:cubicBezTo>
                  <a:pt x="3900" y="8835"/>
                  <a:pt x="3747" y="8842"/>
                  <a:pt x="3595" y="8842"/>
                </a:cubicBezTo>
                <a:cubicBezTo>
                  <a:pt x="2255" y="8842"/>
                  <a:pt x="994" y="8314"/>
                  <a:pt x="324" y="7068"/>
                </a:cubicBezTo>
                <a:cubicBezTo>
                  <a:pt x="299" y="7018"/>
                  <a:pt x="256" y="6997"/>
                  <a:pt x="210" y="6997"/>
                </a:cubicBezTo>
                <a:cubicBezTo>
                  <a:pt x="111" y="6997"/>
                  <a:pt x="1" y="7092"/>
                  <a:pt x="37" y="7199"/>
                </a:cubicBezTo>
                <a:cubicBezTo>
                  <a:pt x="416" y="8429"/>
                  <a:pt x="1725" y="9149"/>
                  <a:pt x="2928" y="9293"/>
                </a:cubicBezTo>
                <a:cubicBezTo>
                  <a:pt x="3160" y="9321"/>
                  <a:pt x="3393" y="9334"/>
                  <a:pt x="3626" y="9334"/>
                </a:cubicBezTo>
                <a:cubicBezTo>
                  <a:pt x="4801" y="9334"/>
                  <a:pt x="5980" y="9001"/>
                  <a:pt x="7050" y="8586"/>
                </a:cubicBezTo>
                <a:cubicBezTo>
                  <a:pt x="9457" y="7670"/>
                  <a:pt x="11590" y="6034"/>
                  <a:pt x="13121" y="3980"/>
                </a:cubicBezTo>
                <a:cubicBezTo>
                  <a:pt x="13972" y="2829"/>
                  <a:pt x="14639" y="1573"/>
                  <a:pt x="15097" y="212"/>
                </a:cubicBezTo>
                <a:cubicBezTo>
                  <a:pt x="15151" y="82"/>
                  <a:pt x="15043" y="1"/>
                  <a:pt x="1492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2" name="Google Shape;202;p11"/>
          <p:cNvGrpSpPr/>
          <p:nvPr/>
        </p:nvGrpSpPr>
        <p:grpSpPr>
          <a:xfrm flipH="1">
            <a:off x="7956897" y="4142584"/>
            <a:ext cx="433643" cy="414833"/>
            <a:chOff x="2412932" y="3938622"/>
            <a:chExt cx="433643" cy="414833"/>
          </a:xfrm>
        </p:grpSpPr>
        <p:sp>
          <p:nvSpPr>
            <p:cNvPr id="203" name="Google Shape;203;p11"/>
            <p:cNvSpPr/>
            <p:nvPr/>
          </p:nvSpPr>
          <p:spPr>
            <a:xfrm flipH="1">
              <a:off x="2412932" y="3938622"/>
              <a:ext cx="433643" cy="414833"/>
            </a:xfrm>
            <a:custGeom>
              <a:avLst/>
              <a:gdLst/>
              <a:ahLst/>
              <a:cxnLst/>
              <a:rect l="l" t="t" r="r" b="b"/>
              <a:pathLst>
                <a:path w="2997" h="2867" extrusionOk="0">
                  <a:moveTo>
                    <a:pt x="1244" y="0"/>
                  </a:moveTo>
                  <a:cubicBezTo>
                    <a:pt x="1244" y="0"/>
                    <a:pt x="1243" y="0"/>
                    <a:pt x="1243" y="1"/>
                  </a:cubicBezTo>
                  <a:cubicBezTo>
                    <a:pt x="1165" y="433"/>
                    <a:pt x="1099" y="891"/>
                    <a:pt x="1296" y="1283"/>
                  </a:cubicBezTo>
                  <a:cubicBezTo>
                    <a:pt x="1120" y="1139"/>
                    <a:pt x="893" y="1067"/>
                    <a:pt x="667" y="1067"/>
                  </a:cubicBezTo>
                  <a:cubicBezTo>
                    <a:pt x="422" y="1067"/>
                    <a:pt x="177" y="1152"/>
                    <a:pt x="0" y="1323"/>
                  </a:cubicBezTo>
                  <a:cubicBezTo>
                    <a:pt x="215" y="1528"/>
                    <a:pt x="509" y="1640"/>
                    <a:pt x="793" y="1640"/>
                  </a:cubicBezTo>
                  <a:cubicBezTo>
                    <a:pt x="908" y="1640"/>
                    <a:pt x="1020" y="1622"/>
                    <a:pt x="1125" y="1584"/>
                  </a:cubicBezTo>
                  <a:lnTo>
                    <a:pt x="1125" y="1584"/>
                  </a:lnTo>
                  <a:cubicBezTo>
                    <a:pt x="759" y="1885"/>
                    <a:pt x="628" y="2422"/>
                    <a:pt x="798" y="2867"/>
                  </a:cubicBezTo>
                  <a:cubicBezTo>
                    <a:pt x="1282" y="2710"/>
                    <a:pt x="1610" y="2225"/>
                    <a:pt x="1570" y="1754"/>
                  </a:cubicBezTo>
                  <a:lnTo>
                    <a:pt x="1570" y="1754"/>
                  </a:lnTo>
                  <a:cubicBezTo>
                    <a:pt x="1649" y="2016"/>
                    <a:pt x="1910" y="2199"/>
                    <a:pt x="2172" y="2265"/>
                  </a:cubicBezTo>
                  <a:cubicBezTo>
                    <a:pt x="2317" y="2294"/>
                    <a:pt x="2470" y="2302"/>
                    <a:pt x="2624" y="2302"/>
                  </a:cubicBezTo>
                  <a:cubicBezTo>
                    <a:pt x="2748" y="2302"/>
                    <a:pt x="2874" y="2297"/>
                    <a:pt x="2997" y="2291"/>
                  </a:cubicBezTo>
                  <a:cubicBezTo>
                    <a:pt x="2931" y="1820"/>
                    <a:pt x="2486" y="1427"/>
                    <a:pt x="2015" y="1427"/>
                  </a:cubicBezTo>
                  <a:cubicBezTo>
                    <a:pt x="2264" y="1388"/>
                    <a:pt x="2525" y="1309"/>
                    <a:pt x="2696" y="1126"/>
                  </a:cubicBezTo>
                  <a:cubicBezTo>
                    <a:pt x="2879" y="956"/>
                    <a:pt x="2944" y="655"/>
                    <a:pt x="2813" y="433"/>
                  </a:cubicBezTo>
                  <a:lnTo>
                    <a:pt x="2813" y="433"/>
                  </a:lnTo>
                  <a:cubicBezTo>
                    <a:pt x="2604" y="472"/>
                    <a:pt x="2316" y="498"/>
                    <a:pt x="2146" y="629"/>
                  </a:cubicBezTo>
                  <a:cubicBezTo>
                    <a:pt x="2041" y="694"/>
                    <a:pt x="1963" y="773"/>
                    <a:pt x="1884" y="851"/>
                  </a:cubicBezTo>
                  <a:cubicBezTo>
                    <a:pt x="1832" y="904"/>
                    <a:pt x="1662" y="1048"/>
                    <a:pt x="1662" y="1113"/>
                  </a:cubicBezTo>
                  <a:cubicBezTo>
                    <a:pt x="1662" y="851"/>
                    <a:pt x="1649" y="590"/>
                    <a:pt x="1557" y="367"/>
                  </a:cubicBezTo>
                  <a:cubicBezTo>
                    <a:pt x="1518" y="263"/>
                    <a:pt x="1453" y="210"/>
                    <a:pt x="1387" y="171"/>
                  </a:cubicBezTo>
                  <a:cubicBezTo>
                    <a:pt x="1387" y="121"/>
                    <a:pt x="1256" y="0"/>
                    <a:pt x="12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11"/>
            <p:cNvSpPr/>
            <p:nvPr/>
          </p:nvSpPr>
          <p:spPr>
            <a:xfrm flipH="1">
              <a:off x="2581350" y="4126138"/>
              <a:ext cx="96799" cy="52234"/>
            </a:xfrm>
            <a:custGeom>
              <a:avLst/>
              <a:gdLst/>
              <a:ahLst/>
              <a:cxnLst/>
              <a:rect l="l" t="t" r="r" b="b"/>
              <a:pathLst>
                <a:path w="669" h="361" extrusionOk="0">
                  <a:moveTo>
                    <a:pt x="506" y="1"/>
                  </a:moveTo>
                  <a:cubicBezTo>
                    <a:pt x="443" y="1"/>
                    <a:pt x="362" y="14"/>
                    <a:pt x="276" y="38"/>
                  </a:cubicBezTo>
                  <a:cubicBezTo>
                    <a:pt x="119" y="91"/>
                    <a:pt x="1" y="208"/>
                    <a:pt x="40" y="300"/>
                  </a:cubicBezTo>
                  <a:cubicBezTo>
                    <a:pt x="54" y="341"/>
                    <a:pt x="107" y="361"/>
                    <a:pt x="177" y="361"/>
                  </a:cubicBezTo>
                  <a:cubicBezTo>
                    <a:pt x="240" y="361"/>
                    <a:pt x="318" y="344"/>
                    <a:pt x="393" y="313"/>
                  </a:cubicBezTo>
                  <a:cubicBezTo>
                    <a:pt x="563" y="248"/>
                    <a:pt x="668" y="130"/>
                    <a:pt x="642" y="51"/>
                  </a:cubicBezTo>
                  <a:cubicBezTo>
                    <a:pt x="628" y="17"/>
                    <a:pt x="578" y="1"/>
                    <a:pt x="5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5" name="Google Shape;205;p11"/>
          <p:cNvGrpSpPr/>
          <p:nvPr/>
        </p:nvGrpSpPr>
        <p:grpSpPr>
          <a:xfrm flipH="1">
            <a:off x="4192885" y="4210156"/>
            <a:ext cx="292406" cy="279681"/>
            <a:chOff x="2412932" y="3938622"/>
            <a:chExt cx="433643" cy="414833"/>
          </a:xfrm>
        </p:grpSpPr>
        <p:sp>
          <p:nvSpPr>
            <p:cNvPr id="206" name="Google Shape;206;p11"/>
            <p:cNvSpPr/>
            <p:nvPr/>
          </p:nvSpPr>
          <p:spPr>
            <a:xfrm flipH="1">
              <a:off x="2412932" y="3938622"/>
              <a:ext cx="433643" cy="414833"/>
            </a:xfrm>
            <a:custGeom>
              <a:avLst/>
              <a:gdLst/>
              <a:ahLst/>
              <a:cxnLst/>
              <a:rect l="l" t="t" r="r" b="b"/>
              <a:pathLst>
                <a:path w="2997" h="2867" extrusionOk="0">
                  <a:moveTo>
                    <a:pt x="1244" y="0"/>
                  </a:moveTo>
                  <a:cubicBezTo>
                    <a:pt x="1244" y="0"/>
                    <a:pt x="1243" y="0"/>
                    <a:pt x="1243" y="1"/>
                  </a:cubicBezTo>
                  <a:cubicBezTo>
                    <a:pt x="1165" y="433"/>
                    <a:pt x="1099" y="891"/>
                    <a:pt x="1296" y="1283"/>
                  </a:cubicBezTo>
                  <a:cubicBezTo>
                    <a:pt x="1120" y="1139"/>
                    <a:pt x="893" y="1067"/>
                    <a:pt x="667" y="1067"/>
                  </a:cubicBezTo>
                  <a:cubicBezTo>
                    <a:pt x="422" y="1067"/>
                    <a:pt x="177" y="1152"/>
                    <a:pt x="0" y="1323"/>
                  </a:cubicBezTo>
                  <a:cubicBezTo>
                    <a:pt x="215" y="1528"/>
                    <a:pt x="509" y="1640"/>
                    <a:pt x="793" y="1640"/>
                  </a:cubicBezTo>
                  <a:cubicBezTo>
                    <a:pt x="908" y="1640"/>
                    <a:pt x="1020" y="1622"/>
                    <a:pt x="1125" y="1584"/>
                  </a:cubicBezTo>
                  <a:lnTo>
                    <a:pt x="1125" y="1584"/>
                  </a:lnTo>
                  <a:cubicBezTo>
                    <a:pt x="759" y="1885"/>
                    <a:pt x="628" y="2422"/>
                    <a:pt x="798" y="2867"/>
                  </a:cubicBezTo>
                  <a:cubicBezTo>
                    <a:pt x="1282" y="2710"/>
                    <a:pt x="1610" y="2225"/>
                    <a:pt x="1570" y="1754"/>
                  </a:cubicBezTo>
                  <a:lnTo>
                    <a:pt x="1570" y="1754"/>
                  </a:lnTo>
                  <a:cubicBezTo>
                    <a:pt x="1649" y="2016"/>
                    <a:pt x="1910" y="2199"/>
                    <a:pt x="2172" y="2265"/>
                  </a:cubicBezTo>
                  <a:cubicBezTo>
                    <a:pt x="2317" y="2294"/>
                    <a:pt x="2470" y="2302"/>
                    <a:pt x="2624" y="2302"/>
                  </a:cubicBezTo>
                  <a:cubicBezTo>
                    <a:pt x="2748" y="2302"/>
                    <a:pt x="2874" y="2297"/>
                    <a:pt x="2997" y="2291"/>
                  </a:cubicBezTo>
                  <a:cubicBezTo>
                    <a:pt x="2931" y="1820"/>
                    <a:pt x="2486" y="1427"/>
                    <a:pt x="2015" y="1427"/>
                  </a:cubicBezTo>
                  <a:cubicBezTo>
                    <a:pt x="2264" y="1388"/>
                    <a:pt x="2525" y="1309"/>
                    <a:pt x="2696" y="1126"/>
                  </a:cubicBezTo>
                  <a:cubicBezTo>
                    <a:pt x="2879" y="956"/>
                    <a:pt x="2944" y="655"/>
                    <a:pt x="2813" y="433"/>
                  </a:cubicBezTo>
                  <a:lnTo>
                    <a:pt x="2813" y="433"/>
                  </a:lnTo>
                  <a:cubicBezTo>
                    <a:pt x="2604" y="472"/>
                    <a:pt x="2316" y="498"/>
                    <a:pt x="2146" y="629"/>
                  </a:cubicBezTo>
                  <a:cubicBezTo>
                    <a:pt x="2041" y="694"/>
                    <a:pt x="1963" y="773"/>
                    <a:pt x="1884" y="851"/>
                  </a:cubicBezTo>
                  <a:cubicBezTo>
                    <a:pt x="1832" y="904"/>
                    <a:pt x="1662" y="1048"/>
                    <a:pt x="1662" y="1113"/>
                  </a:cubicBezTo>
                  <a:cubicBezTo>
                    <a:pt x="1662" y="851"/>
                    <a:pt x="1649" y="590"/>
                    <a:pt x="1557" y="367"/>
                  </a:cubicBezTo>
                  <a:cubicBezTo>
                    <a:pt x="1518" y="263"/>
                    <a:pt x="1453" y="210"/>
                    <a:pt x="1387" y="171"/>
                  </a:cubicBezTo>
                  <a:cubicBezTo>
                    <a:pt x="1387" y="121"/>
                    <a:pt x="1256" y="0"/>
                    <a:pt x="12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1"/>
            <p:cNvSpPr/>
            <p:nvPr/>
          </p:nvSpPr>
          <p:spPr>
            <a:xfrm flipH="1">
              <a:off x="2581350" y="4126138"/>
              <a:ext cx="96799" cy="52234"/>
            </a:xfrm>
            <a:custGeom>
              <a:avLst/>
              <a:gdLst/>
              <a:ahLst/>
              <a:cxnLst/>
              <a:rect l="l" t="t" r="r" b="b"/>
              <a:pathLst>
                <a:path w="669" h="361" extrusionOk="0">
                  <a:moveTo>
                    <a:pt x="506" y="1"/>
                  </a:moveTo>
                  <a:cubicBezTo>
                    <a:pt x="443" y="1"/>
                    <a:pt x="362" y="14"/>
                    <a:pt x="276" y="38"/>
                  </a:cubicBezTo>
                  <a:cubicBezTo>
                    <a:pt x="119" y="91"/>
                    <a:pt x="1" y="208"/>
                    <a:pt x="40" y="300"/>
                  </a:cubicBezTo>
                  <a:cubicBezTo>
                    <a:pt x="54" y="341"/>
                    <a:pt x="107" y="361"/>
                    <a:pt x="177" y="361"/>
                  </a:cubicBezTo>
                  <a:cubicBezTo>
                    <a:pt x="240" y="361"/>
                    <a:pt x="318" y="344"/>
                    <a:pt x="393" y="313"/>
                  </a:cubicBezTo>
                  <a:cubicBezTo>
                    <a:pt x="563" y="248"/>
                    <a:pt x="668" y="130"/>
                    <a:pt x="642" y="51"/>
                  </a:cubicBezTo>
                  <a:cubicBezTo>
                    <a:pt x="628" y="17"/>
                    <a:pt x="578" y="1"/>
                    <a:pt x="5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8" name="Google Shape;208;p11"/>
          <p:cNvGrpSpPr/>
          <p:nvPr/>
        </p:nvGrpSpPr>
        <p:grpSpPr>
          <a:xfrm flipH="1">
            <a:off x="2063382" y="3750560"/>
            <a:ext cx="480520" cy="459594"/>
            <a:chOff x="2412932" y="3938622"/>
            <a:chExt cx="433643" cy="414833"/>
          </a:xfrm>
        </p:grpSpPr>
        <p:sp>
          <p:nvSpPr>
            <p:cNvPr id="209" name="Google Shape;209;p11"/>
            <p:cNvSpPr/>
            <p:nvPr/>
          </p:nvSpPr>
          <p:spPr>
            <a:xfrm flipH="1">
              <a:off x="2412932" y="3938622"/>
              <a:ext cx="433643" cy="414833"/>
            </a:xfrm>
            <a:custGeom>
              <a:avLst/>
              <a:gdLst/>
              <a:ahLst/>
              <a:cxnLst/>
              <a:rect l="l" t="t" r="r" b="b"/>
              <a:pathLst>
                <a:path w="2997" h="2867" extrusionOk="0">
                  <a:moveTo>
                    <a:pt x="1244" y="0"/>
                  </a:moveTo>
                  <a:cubicBezTo>
                    <a:pt x="1244" y="0"/>
                    <a:pt x="1243" y="0"/>
                    <a:pt x="1243" y="1"/>
                  </a:cubicBezTo>
                  <a:cubicBezTo>
                    <a:pt x="1165" y="433"/>
                    <a:pt x="1099" y="891"/>
                    <a:pt x="1296" y="1283"/>
                  </a:cubicBezTo>
                  <a:cubicBezTo>
                    <a:pt x="1120" y="1139"/>
                    <a:pt x="893" y="1067"/>
                    <a:pt x="667" y="1067"/>
                  </a:cubicBezTo>
                  <a:cubicBezTo>
                    <a:pt x="422" y="1067"/>
                    <a:pt x="177" y="1152"/>
                    <a:pt x="0" y="1323"/>
                  </a:cubicBezTo>
                  <a:cubicBezTo>
                    <a:pt x="215" y="1528"/>
                    <a:pt x="509" y="1640"/>
                    <a:pt x="793" y="1640"/>
                  </a:cubicBezTo>
                  <a:cubicBezTo>
                    <a:pt x="908" y="1640"/>
                    <a:pt x="1020" y="1622"/>
                    <a:pt x="1125" y="1584"/>
                  </a:cubicBezTo>
                  <a:lnTo>
                    <a:pt x="1125" y="1584"/>
                  </a:lnTo>
                  <a:cubicBezTo>
                    <a:pt x="759" y="1885"/>
                    <a:pt x="628" y="2422"/>
                    <a:pt x="798" y="2867"/>
                  </a:cubicBezTo>
                  <a:cubicBezTo>
                    <a:pt x="1282" y="2710"/>
                    <a:pt x="1610" y="2225"/>
                    <a:pt x="1570" y="1754"/>
                  </a:cubicBezTo>
                  <a:lnTo>
                    <a:pt x="1570" y="1754"/>
                  </a:lnTo>
                  <a:cubicBezTo>
                    <a:pt x="1649" y="2016"/>
                    <a:pt x="1910" y="2199"/>
                    <a:pt x="2172" y="2265"/>
                  </a:cubicBezTo>
                  <a:cubicBezTo>
                    <a:pt x="2317" y="2294"/>
                    <a:pt x="2470" y="2302"/>
                    <a:pt x="2624" y="2302"/>
                  </a:cubicBezTo>
                  <a:cubicBezTo>
                    <a:pt x="2748" y="2302"/>
                    <a:pt x="2874" y="2297"/>
                    <a:pt x="2997" y="2291"/>
                  </a:cubicBezTo>
                  <a:cubicBezTo>
                    <a:pt x="2931" y="1820"/>
                    <a:pt x="2486" y="1427"/>
                    <a:pt x="2015" y="1427"/>
                  </a:cubicBezTo>
                  <a:cubicBezTo>
                    <a:pt x="2264" y="1388"/>
                    <a:pt x="2525" y="1309"/>
                    <a:pt x="2696" y="1126"/>
                  </a:cubicBezTo>
                  <a:cubicBezTo>
                    <a:pt x="2879" y="956"/>
                    <a:pt x="2944" y="655"/>
                    <a:pt x="2813" y="433"/>
                  </a:cubicBezTo>
                  <a:lnTo>
                    <a:pt x="2813" y="433"/>
                  </a:lnTo>
                  <a:cubicBezTo>
                    <a:pt x="2604" y="472"/>
                    <a:pt x="2316" y="498"/>
                    <a:pt x="2146" y="629"/>
                  </a:cubicBezTo>
                  <a:cubicBezTo>
                    <a:pt x="2041" y="694"/>
                    <a:pt x="1963" y="773"/>
                    <a:pt x="1884" y="851"/>
                  </a:cubicBezTo>
                  <a:cubicBezTo>
                    <a:pt x="1832" y="904"/>
                    <a:pt x="1662" y="1048"/>
                    <a:pt x="1662" y="1113"/>
                  </a:cubicBezTo>
                  <a:cubicBezTo>
                    <a:pt x="1662" y="851"/>
                    <a:pt x="1649" y="590"/>
                    <a:pt x="1557" y="367"/>
                  </a:cubicBezTo>
                  <a:cubicBezTo>
                    <a:pt x="1518" y="263"/>
                    <a:pt x="1453" y="210"/>
                    <a:pt x="1387" y="171"/>
                  </a:cubicBezTo>
                  <a:cubicBezTo>
                    <a:pt x="1387" y="121"/>
                    <a:pt x="1256" y="0"/>
                    <a:pt x="12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11"/>
            <p:cNvSpPr/>
            <p:nvPr/>
          </p:nvSpPr>
          <p:spPr>
            <a:xfrm flipH="1">
              <a:off x="2581350" y="4126138"/>
              <a:ext cx="96799" cy="52234"/>
            </a:xfrm>
            <a:custGeom>
              <a:avLst/>
              <a:gdLst/>
              <a:ahLst/>
              <a:cxnLst/>
              <a:rect l="l" t="t" r="r" b="b"/>
              <a:pathLst>
                <a:path w="669" h="361" extrusionOk="0">
                  <a:moveTo>
                    <a:pt x="506" y="1"/>
                  </a:moveTo>
                  <a:cubicBezTo>
                    <a:pt x="443" y="1"/>
                    <a:pt x="362" y="14"/>
                    <a:pt x="276" y="38"/>
                  </a:cubicBezTo>
                  <a:cubicBezTo>
                    <a:pt x="119" y="91"/>
                    <a:pt x="1" y="208"/>
                    <a:pt x="40" y="300"/>
                  </a:cubicBezTo>
                  <a:cubicBezTo>
                    <a:pt x="54" y="341"/>
                    <a:pt x="107" y="361"/>
                    <a:pt x="177" y="361"/>
                  </a:cubicBezTo>
                  <a:cubicBezTo>
                    <a:pt x="240" y="361"/>
                    <a:pt x="318" y="344"/>
                    <a:pt x="393" y="313"/>
                  </a:cubicBezTo>
                  <a:cubicBezTo>
                    <a:pt x="563" y="248"/>
                    <a:pt x="668" y="130"/>
                    <a:pt x="642" y="51"/>
                  </a:cubicBezTo>
                  <a:cubicBezTo>
                    <a:pt x="628" y="17"/>
                    <a:pt x="578" y="1"/>
                    <a:pt x="5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211"/>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2">
  <p:cSld name="TITLE_AND_TWO_COLUMNS_1_1">
    <p:spTree>
      <p:nvGrpSpPr>
        <p:cNvPr id="1" name="Shape 343"/>
        <p:cNvGrpSpPr/>
        <p:nvPr/>
      </p:nvGrpSpPr>
      <p:grpSpPr>
        <a:xfrm>
          <a:off x="0" y="0"/>
          <a:ext cx="0" cy="0"/>
          <a:chOff x="0" y="0"/>
          <a:chExt cx="0" cy="0"/>
        </a:xfrm>
      </p:grpSpPr>
      <p:sp>
        <p:nvSpPr>
          <p:cNvPr id="344" name="Google Shape;344;p20"/>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45" name="Google Shape;345;p20"/>
          <p:cNvSpPr txBox="1">
            <a:spLocks noGrp="1"/>
          </p:cNvSpPr>
          <p:nvPr>
            <p:ph type="subTitle" idx="1"/>
          </p:nvPr>
        </p:nvSpPr>
        <p:spPr>
          <a:xfrm>
            <a:off x="4832587" y="1453675"/>
            <a:ext cx="3015300" cy="24201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46" name="Google Shape;346;p20"/>
          <p:cNvSpPr txBox="1">
            <a:spLocks noGrp="1"/>
          </p:cNvSpPr>
          <p:nvPr>
            <p:ph type="subTitle" idx="2"/>
          </p:nvPr>
        </p:nvSpPr>
        <p:spPr>
          <a:xfrm>
            <a:off x="1335225" y="1453675"/>
            <a:ext cx="3015300" cy="24201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47" name="Google Shape;347;p20"/>
          <p:cNvSpPr/>
          <p:nvPr/>
        </p:nvSpPr>
        <p:spPr>
          <a:xfrm>
            <a:off x="-45968" y="10"/>
            <a:ext cx="1518387" cy="4772134"/>
          </a:xfrm>
          <a:custGeom>
            <a:avLst/>
            <a:gdLst/>
            <a:ahLst/>
            <a:cxnLst/>
            <a:rect l="l" t="t" r="r" b="b"/>
            <a:pathLst>
              <a:path w="6399" h="32909" extrusionOk="0">
                <a:moveTo>
                  <a:pt x="890" y="1"/>
                </a:moveTo>
                <a:cubicBezTo>
                  <a:pt x="419" y="7171"/>
                  <a:pt x="53" y="14394"/>
                  <a:pt x="602" y="21551"/>
                </a:cubicBezTo>
                <a:cubicBezTo>
                  <a:pt x="798" y="24090"/>
                  <a:pt x="1126" y="26654"/>
                  <a:pt x="903" y="29193"/>
                </a:cubicBezTo>
                <a:cubicBezTo>
                  <a:pt x="772" y="30488"/>
                  <a:pt x="471" y="31757"/>
                  <a:pt x="0" y="32909"/>
                </a:cubicBezTo>
                <a:lnTo>
                  <a:pt x="6294" y="32909"/>
                </a:lnTo>
                <a:cubicBezTo>
                  <a:pt x="6399" y="30252"/>
                  <a:pt x="6006" y="27570"/>
                  <a:pt x="5443" y="25005"/>
                </a:cubicBezTo>
                <a:cubicBezTo>
                  <a:pt x="4698" y="21590"/>
                  <a:pt x="3651" y="18280"/>
                  <a:pt x="3049" y="14813"/>
                </a:cubicBezTo>
                <a:cubicBezTo>
                  <a:pt x="2198" y="9971"/>
                  <a:pt x="2264" y="4973"/>
                  <a:pt x="247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20"/>
          <p:cNvSpPr/>
          <p:nvPr/>
        </p:nvSpPr>
        <p:spPr>
          <a:xfrm>
            <a:off x="8086168" y="950"/>
            <a:ext cx="1027919" cy="4770249"/>
          </a:xfrm>
          <a:custGeom>
            <a:avLst/>
            <a:gdLst/>
            <a:ahLst/>
            <a:cxnLst/>
            <a:rect l="l" t="t" r="r" b="b"/>
            <a:pathLst>
              <a:path w="4332" h="32896" extrusionOk="0">
                <a:moveTo>
                  <a:pt x="2604" y="1"/>
                </a:moveTo>
                <a:cubicBezTo>
                  <a:pt x="3140" y="5378"/>
                  <a:pt x="2643" y="10926"/>
                  <a:pt x="1950" y="16304"/>
                </a:cubicBezTo>
                <a:cubicBezTo>
                  <a:pt x="1230" y="21813"/>
                  <a:pt x="275" y="27334"/>
                  <a:pt x="0" y="32895"/>
                </a:cubicBezTo>
                <a:lnTo>
                  <a:pt x="3428" y="32895"/>
                </a:lnTo>
                <a:cubicBezTo>
                  <a:pt x="4331" y="27321"/>
                  <a:pt x="4253" y="21538"/>
                  <a:pt x="4148" y="15833"/>
                </a:cubicBezTo>
                <a:cubicBezTo>
                  <a:pt x="4069" y="10547"/>
                  <a:pt x="3991" y="5274"/>
                  <a:pt x="39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20"/>
          <p:cNvSpPr/>
          <p:nvPr/>
        </p:nvSpPr>
        <p:spPr>
          <a:xfrm flipH="1">
            <a:off x="-860453" y="4512500"/>
            <a:ext cx="10034733" cy="2480883"/>
          </a:xfrm>
          <a:custGeom>
            <a:avLst/>
            <a:gdLst/>
            <a:ahLst/>
            <a:cxnLst/>
            <a:rect l="l" t="t" r="r" b="b"/>
            <a:pathLst>
              <a:path w="69624" h="19948" extrusionOk="0">
                <a:moveTo>
                  <a:pt x="1913" y="1"/>
                </a:moveTo>
                <a:cubicBezTo>
                  <a:pt x="1488" y="1"/>
                  <a:pt x="1068" y="14"/>
                  <a:pt x="654" y="44"/>
                </a:cubicBezTo>
                <a:cubicBezTo>
                  <a:pt x="0" y="3655"/>
                  <a:pt x="1086" y="8326"/>
                  <a:pt x="1348" y="12042"/>
                </a:cubicBezTo>
                <a:cubicBezTo>
                  <a:pt x="1505" y="13979"/>
                  <a:pt x="1727" y="16099"/>
                  <a:pt x="3114" y="17459"/>
                </a:cubicBezTo>
                <a:cubicBezTo>
                  <a:pt x="4541" y="18846"/>
                  <a:pt x="6752" y="18964"/>
                  <a:pt x="8741" y="19016"/>
                </a:cubicBezTo>
                <a:cubicBezTo>
                  <a:pt x="22636" y="19304"/>
                  <a:pt x="36532" y="19618"/>
                  <a:pt x="50441" y="19906"/>
                </a:cubicBezTo>
                <a:cubicBezTo>
                  <a:pt x="51307" y="19928"/>
                  <a:pt x="52176" y="19947"/>
                  <a:pt x="53045" y="19947"/>
                </a:cubicBezTo>
                <a:cubicBezTo>
                  <a:pt x="55279" y="19947"/>
                  <a:pt x="57513" y="19822"/>
                  <a:pt x="59679" y="19304"/>
                </a:cubicBezTo>
                <a:cubicBezTo>
                  <a:pt x="62688" y="18585"/>
                  <a:pt x="65619" y="16975"/>
                  <a:pt x="67255" y="14332"/>
                </a:cubicBezTo>
                <a:cubicBezTo>
                  <a:pt x="69623" y="10538"/>
                  <a:pt x="68511" y="4911"/>
                  <a:pt x="64769" y="2464"/>
                </a:cubicBezTo>
                <a:cubicBezTo>
                  <a:pt x="62783" y="1154"/>
                  <a:pt x="60436" y="788"/>
                  <a:pt x="58022" y="788"/>
                </a:cubicBezTo>
                <a:cubicBezTo>
                  <a:pt x="56460" y="788"/>
                  <a:pt x="54870" y="941"/>
                  <a:pt x="53333" y="1091"/>
                </a:cubicBezTo>
                <a:cubicBezTo>
                  <a:pt x="46159" y="1786"/>
                  <a:pt x="38950" y="2122"/>
                  <a:pt x="31749" y="2122"/>
                </a:cubicBezTo>
                <a:cubicBezTo>
                  <a:pt x="30137" y="2122"/>
                  <a:pt x="28526" y="2105"/>
                  <a:pt x="26915" y="2072"/>
                </a:cubicBezTo>
                <a:cubicBezTo>
                  <a:pt x="22375" y="1967"/>
                  <a:pt x="17834" y="1719"/>
                  <a:pt x="13307" y="1326"/>
                </a:cubicBezTo>
                <a:cubicBezTo>
                  <a:pt x="9670" y="1021"/>
                  <a:pt x="5601" y="1"/>
                  <a:pt x="191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20"/>
          <p:cNvSpPr/>
          <p:nvPr/>
        </p:nvSpPr>
        <p:spPr>
          <a:xfrm flipH="1">
            <a:off x="-3526950" y="3804607"/>
            <a:ext cx="6412786" cy="1376227"/>
          </a:xfrm>
          <a:custGeom>
            <a:avLst/>
            <a:gdLst/>
            <a:ahLst/>
            <a:cxnLst/>
            <a:rect l="l" t="t" r="r" b="b"/>
            <a:pathLst>
              <a:path w="26262" h="5636" extrusionOk="0">
                <a:moveTo>
                  <a:pt x="11513" y="0"/>
                </a:moveTo>
                <a:cubicBezTo>
                  <a:pt x="11070" y="0"/>
                  <a:pt x="10628" y="97"/>
                  <a:pt x="10233" y="297"/>
                </a:cubicBezTo>
                <a:cubicBezTo>
                  <a:pt x="9212" y="821"/>
                  <a:pt x="8558" y="2011"/>
                  <a:pt x="8650" y="3163"/>
                </a:cubicBezTo>
                <a:cubicBezTo>
                  <a:pt x="8182" y="2831"/>
                  <a:pt x="7610" y="2668"/>
                  <a:pt x="7036" y="2668"/>
                </a:cubicBezTo>
                <a:cubicBezTo>
                  <a:pt x="6342" y="2668"/>
                  <a:pt x="5646" y="2907"/>
                  <a:pt x="5130" y="3372"/>
                </a:cubicBezTo>
                <a:cubicBezTo>
                  <a:pt x="4764" y="3712"/>
                  <a:pt x="4463" y="4197"/>
                  <a:pt x="3992" y="4419"/>
                </a:cubicBezTo>
                <a:cubicBezTo>
                  <a:pt x="3674" y="4571"/>
                  <a:pt x="3329" y="4595"/>
                  <a:pt x="2975" y="4595"/>
                </a:cubicBezTo>
                <a:cubicBezTo>
                  <a:pt x="2810" y="4595"/>
                  <a:pt x="2642" y="4589"/>
                  <a:pt x="2474" y="4589"/>
                </a:cubicBezTo>
                <a:cubicBezTo>
                  <a:pt x="2352" y="4589"/>
                  <a:pt x="2229" y="4592"/>
                  <a:pt x="2107" y="4602"/>
                </a:cubicBezTo>
                <a:cubicBezTo>
                  <a:pt x="1309" y="4655"/>
                  <a:pt x="537" y="5047"/>
                  <a:pt x="1" y="5636"/>
                </a:cubicBezTo>
                <a:lnTo>
                  <a:pt x="26262" y="5636"/>
                </a:lnTo>
                <a:lnTo>
                  <a:pt x="26262" y="101"/>
                </a:lnTo>
                <a:cubicBezTo>
                  <a:pt x="25529" y="415"/>
                  <a:pt x="24875" y="952"/>
                  <a:pt x="24430" y="1645"/>
                </a:cubicBezTo>
                <a:cubicBezTo>
                  <a:pt x="24273" y="1985"/>
                  <a:pt x="24142" y="2312"/>
                  <a:pt x="24011" y="2574"/>
                </a:cubicBezTo>
                <a:cubicBezTo>
                  <a:pt x="23946" y="2703"/>
                  <a:pt x="23815" y="2765"/>
                  <a:pt x="23683" y="2765"/>
                </a:cubicBezTo>
                <a:cubicBezTo>
                  <a:pt x="23547" y="2765"/>
                  <a:pt x="23410" y="2700"/>
                  <a:pt x="23344" y="2574"/>
                </a:cubicBezTo>
                <a:cubicBezTo>
                  <a:pt x="23215" y="2340"/>
                  <a:pt x="23101" y="2236"/>
                  <a:pt x="22946" y="2236"/>
                </a:cubicBezTo>
                <a:cubicBezTo>
                  <a:pt x="22850" y="2236"/>
                  <a:pt x="22739" y="2276"/>
                  <a:pt x="22598" y="2352"/>
                </a:cubicBezTo>
                <a:cubicBezTo>
                  <a:pt x="22310" y="2509"/>
                  <a:pt x="22048" y="2757"/>
                  <a:pt x="21761" y="2954"/>
                </a:cubicBezTo>
                <a:cubicBezTo>
                  <a:pt x="21710" y="2993"/>
                  <a:pt x="21652" y="3009"/>
                  <a:pt x="21593" y="3009"/>
                </a:cubicBezTo>
                <a:cubicBezTo>
                  <a:pt x="21454" y="3009"/>
                  <a:pt x="21307" y="2916"/>
                  <a:pt x="21224" y="2796"/>
                </a:cubicBezTo>
                <a:cubicBezTo>
                  <a:pt x="21017" y="2508"/>
                  <a:pt x="20797" y="2382"/>
                  <a:pt x="20553" y="2382"/>
                </a:cubicBezTo>
                <a:cubicBezTo>
                  <a:pt x="20365" y="2382"/>
                  <a:pt x="20163" y="2456"/>
                  <a:pt x="19942" y="2587"/>
                </a:cubicBezTo>
                <a:cubicBezTo>
                  <a:pt x="19882" y="2625"/>
                  <a:pt x="19816" y="2643"/>
                  <a:pt x="19749" y="2643"/>
                </a:cubicBezTo>
                <a:cubicBezTo>
                  <a:pt x="19611" y="2643"/>
                  <a:pt x="19472" y="2567"/>
                  <a:pt x="19392" y="2443"/>
                </a:cubicBezTo>
                <a:cubicBezTo>
                  <a:pt x="19154" y="2046"/>
                  <a:pt x="18552" y="1684"/>
                  <a:pt x="18021" y="1684"/>
                </a:cubicBezTo>
                <a:cubicBezTo>
                  <a:pt x="17765" y="1684"/>
                  <a:pt x="17525" y="1768"/>
                  <a:pt x="17351" y="1972"/>
                </a:cubicBezTo>
                <a:cubicBezTo>
                  <a:pt x="17287" y="2052"/>
                  <a:pt x="17194" y="2089"/>
                  <a:pt x="17099" y="2089"/>
                </a:cubicBezTo>
                <a:cubicBezTo>
                  <a:pt x="16962" y="2089"/>
                  <a:pt x="16819" y="2012"/>
                  <a:pt x="16749" y="1881"/>
                </a:cubicBezTo>
                <a:cubicBezTo>
                  <a:pt x="16501" y="1449"/>
                  <a:pt x="16291" y="965"/>
                  <a:pt x="15951" y="572"/>
                </a:cubicBezTo>
                <a:cubicBezTo>
                  <a:pt x="15742" y="350"/>
                  <a:pt x="15519" y="232"/>
                  <a:pt x="15271" y="166"/>
                </a:cubicBezTo>
                <a:cubicBezTo>
                  <a:pt x="15160" y="157"/>
                  <a:pt x="15042" y="148"/>
                  <a:pt x="14932" y="148"/>
                </a:cubicBezTo>
                <a:cubicBezTo>
                  <a:pt x="14886" y="148"/>
                  <a:pt x="14842" y="150"/>
                  <a:pt x="14800" y="153"/>
                </a:cubicBezTo>
                <a:cubicBezTo>
                  <a:pt x="14734" y="153"/>
                  <a:pt x="14682" y="166"/>
                  <a:pt x="14616" y="180"/>
                </a:cubicBezTo>
                <a:cubicBezTo>
                  <a:pt x="14590" y="180"/>
                  <a:pt x="14551" y="206"/>
                  <a:pt x="14525" y="206"/>
                </a:cubicBezTo>
                <a:cubicBezTo>
                  <a:pt x="14132" y="284"/>
                  <a:pt x="13766" y="467"/>
                  <a:pt x="13478" y="729"/>
                </a:cubicBezTo>
                <a:cubicBezTo>
                  <a:pt x="12945" y="252"/>
                  <a:pt x="12227" y="0"/>
                  <a:pt x="1151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20"/>
          <p:cNvSpPr/>
          <p:nvPr/>
        </p:nvSpPr>
        <p:spPr>
          <a:xfrm flipH="1">
            <a:off x="6012464" y="3769466"/>
            <a:ext cx="6418891" cy="1374029"/>
          </a:xfrm>
          <a:custGeom>
            <a:avLst/>
            <a:gdLst/>
            <a:ahLst/>
            <a:cxnLst/>
            <a:rect l="l" t="t" r="r" b="b"/>
            <a:pathLst>
              <a:path w="26287" h="5627" extrusionOk="0">
                <a:moveTo>
                  <a:pt x="14759" y="0"/>
                </a:moveTo>
                <a:cubicBezTo>
                  <a:pt x="14050" y="0"/>
                  <a:pt x="13339" y="247"/>
                  <a:pt x="12810" y="720"/>
                </a:cubicBezTo>
                <a:cubicBezTo>
                  <a:pt x="12409" y="348"/>
                  <a:pt x="11869" y="157"/>
                  <a:pt x="11326" y="157"/>
                </a:cubicBezTo>
                <a:cubicBezTo>
                  <a:pt x="11125" y="157"/>
                  <a:pt x="10924" y="183"/>
                  <a:pt x="10729" y="236"/>
                </a:cubicBezTo>
                <a:cubicBezTo>
                  <a:pt x="10036" y="432"/>
                  <a:pt x="9421" y="1021"/>
                  <a:pt x="9212" y="1715"/>
                </a:cubicBezTo>
                <a:cubicBezTo>
                  <a:pt x="8691" y="1347"/>
                  <a:pt x="8055" y="1171"/>
                  <a:pt x="7413" y="1171"/>
                </a:cubicBezTo>
                <a:cubicBezTo>
                  <a:pt x="6409" y="1171"/>
                  <a:pt x="5390" y="1602"/>
                  <a:pt x="4776" y="2408"/>
                </a:cubicBezTo>
                <a:cubicBezTo>
                  <a:pt x="4416" y="1915"/>
                  <a:pt x="3808" y="1656"/>
                  <a:pt x="3204" y="1656"/>
                </a:cubicBezTo>
                <a:cubicBezTo>
                  <a:pt x="2798" y="1656"/>
                  <a:pt x="2394" y="1774"/>
                  <a:pt x="2067" y="2016"/>
                </a:cubicBezTo>
                <a:cubicBezTo>
                  <a:pt x="1662" y="1152"/>
                  <a:pt x="903" y="445"/>
                  <a:pt x="0" y="105"/>
                </a:cubicBezTo>
                <a:lnTo>
                  <a:pt x="0" y="5627"/>
                </a:lnTo>
                <a:lnTo>
                  <a:pt x="26287" y="5627"/>
                </a:lnTo>
                <a:cubicBezTo>
                  <a:pt x="25750" y="5038"/>
                  <a:pt x="24978" y="4646"/>
                  <a:pt x="24180" y="4593"/>
                </a:cubicBezTo>
                <a:cubicBezTo>
                  <a:pt x="24091" y="4588"/>
                  <a:pt x="24002" y="4586"/>
                  <a:pt x="23912" y="4586"/>
                </a:cubicBezTo>
                <a:cubicBezTo>
                  <a:pt x="23698" y="4586"/>
                  <a:pt x="23483" y="4597"/>
                  <a:pt x="23271" y="4597"/>
                </a:cubicBezTo>
                <a:cubicBezTo>
                  <a:pt x="22932" y="4597"/>
                  <a:pt x="22601" y="4569"/>
                  <a:pt x="22296" y="4423"/>
                </a:cubicBezTo>
                <a:cubicBezTo>
                  <a:pt x="21825" y="4188"/>
                  <a:pt x="21524" y="3717"/>
                  <a:pt x="21158" y="3376"/>
                </a:cubicBezTo>
                <a:cubicBezTo>
                  <a:pt x="20638" y="2907"/>
                  <a:pt x="19936" y="2665"/>
                  <a:pt x="19236" y="2665"/>
                </a:cubicBezTo>
                <a:cubicBezTo>
                  <a:pt x="18668" y="2665"/>
                  <a:pt x="18102" y="2825"/>
                  <a:pt x="17638" y="3154"/>
                </a:cubicBezTo>
                <a:cubicBezTo>
                  <a:pt x="17730" y="2016"/>
                  <a:pt x="17075" y="825"/>
                  <a:pt x="16055" y="302"/>
                </a:cubicBezTo>
                <a:cubicBezTo>
                  <a:pt x="15654" y="99"/>
                  <a:pt x="15207" y="0"/>
                  <a:pt x="147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20"/>
          <p:cNvSpPr/>
          <p:nvPr/>
        </p:nvSpPr>
        <p:spPr>
          <a:xfrm>
            <a:off x="5885735" y="4604007"/>
            <a:ext cx="255492" cy="279951"/>
          </a:xfrm>
          <a:custGeom>
            <a:avLst/>
            <a:gdLst/>
            <a:ahLst/>
            <a:cxnLst/>
            <a:rect l="l" t="t" r="r" b="b"/>
            <a:pathLst>
              <a:path w="2527" h="2251" extrusionOk="0">
                <a:moveTo>
                  <a:pt x="1794" y="0"/>
                </a:moveTo>
                <a:cubicBezTo>
                  <a:pt x="1489" y="178"/>
                  <a:pt x="1295" y="528"/>
                  <a:pt x="1296" y="871"/>
                </a:cubicBezTo>
                <a:lnTo>
                  <a:pt x="1296" y="871"/>
                </a:lnTo>
                <a:cubicBezTo>
                  <a:pt x="1283" y="528"/>
                  <a:pt x="1064" y="192"/>
                  <a:pt x="747" y="53"/>
                </a:cubicBezTo>
                <a:lnTo>
                  <a:pt x="747" y="53"/>
                </a:lnTo>
                <a:cubicBezTo>
                  <a:pt x="694" y="327"/>
                  <a:pt x="760" y="628"/>
                  <a:pt x="904" y="877"/>
                </a:cubicBezTo>
                <a:cubicBezTo>
                  <a:pt x="708" y="764"/>
                  <a:pt x="489" y="707"/>
                  <a:pt x="258" y="707"/>
                </a:cubicBezTo>
                <a:cubicBezTo>
                  <a:pt x="195" y="707"/>
                  <a:pt x="131" y="711"/>
                  <a:pt x="66" y="720"/>
                </a:cubicBezTo>
                <a:cubicBezTo>
                  <a:pt x="240" y="993"/>
                  <a:pt x="544" y="1160"/>
                  <a:pt x="854" y="1177"/>
                </a:cubicBezTo>
                <a:lnTo>
                  <a:pt x="854" y="1177"/>
                </a:lnTo>
                <a:cubicBezTo>
                  <a:pt x="848" y="1176"/>
                  <a:pt x="842" y="1176"/>
                  <a:pt x="837" y="1176"/>
                </a:cubicBezTo>
                <a:cubicBezTo>
                  <a:pt x="544" y="1176"/>
                  <a:pt x="244" y="1256"/>
                  <a:pt x="1" y="1426"/>
                </a:cubicBezTo>
                <a:cubicBezTo>
                  <a:pt x="158" y="1518"/>
                  <a:pt x="344" y="1564"/>
                  <a:pt x="529" y="1564"/>
                </a:cubicBezTo>
                <a:cubicBezTo>
                  <a:pt x="714" y="1564"/>
                  <a:pt x="897" y="1518"/>
                  <a:pt x="1048" y="1426"/>
                </a:cubicBezTo>
                <a:lnTo>
                  <a:pt x="1048" y="1426"/>
                </a:lnTo>
                <a:cubicBezTo>
                  <a:pt x="878" y="1662"/>
                  <a:pt x="773" y="1950"/>
                  <a:pt x="773" y="2251"/>
                </a:cubicBezTo>
                <a:cubicBezTo>
                  <a:pt x="1074" y="2133"/>
                  <a:pt x="1296" y="1819"/>
                  <a:pt x="1296" y="1505"/>
                </a:cubicBezTo>
                <a:cubicBezTo>
                  <a:pt x="1349" y="1806"/>
                  <a:pt x="1545" y="2068"/>
                  <a:pt x="1794" y="2212"/>
                </a:cubicBezTo>
                <a:cubicBezTo>
                  <a:pt x="1872" y="2081"/>
                  <a:pt x="1833" y="1898"/>
                  <a:pt x="1767" y="1767"/>
                </a:cubicBezTo>
                <a:cubicBezTo>
                  <a:pt x="1702" y="1636"/>
                  <a:pt x="1597" y="1531"/>
                  <a:pt x="1479" y="1426"/>
                </a:cubicBezTo>
                <a:lnTo>
                  <a:pt x="1479" y="1426"/>
                </a:lnTo>
                <a:cubicBezTo>
                  <a:pt x="1774" y="1598"/>
                  <a:pt x="2103" y="1689"/>
                  <a:pt x="2444" y="1689"/>
                </a:cubicBezTo>
                <a:cubicBezTo>
                  <a:pt x="2467" y="1689"/>
                  <a:pt x="2490" y="1689"/>
                  <a:pt x="2513" y="1688"/>
                </a:cubicBezTo>
                <a:cubicBezTo>
                  <a:pt x="2373" y="1396"/>
                  <a:pt x="2077" y="1209"/>
                  <a:pt x="1773" y="1209"/>
                </a:cubicBezTo>
                <a:cubicBezTo>
                  <a:pt x="1736" y="1209"/>
                  <a:pt x="1699" y="1211"/>
                  <a:pt x="1663" y="1217"/>
                </a:cubicBezTo>
                <a:cubicBezTo>
                  <a:pt x="1951" y="1086"/>
                  <a:pt x="2225" y="969"/>
                  <a:pt x="2526" y="838"/>
                </a:cubicBezTo>
                <a:cubicBezTo>
                  <a:pt x="2404" y="738"/>
                  <a:pt x="2244" y="704"/>
                  <a:pt x="2079" y="704"/>
                </a:cubicBezTo>
                <a:cubicBezTo>
                  <a:pt x="2049" y="704"/>
                  <a:pt x="2020" y="705"/>
                  <a:pt x="1990" y="707"/>
                </a:cubicBezTo>
                <a:cubicBezTo>
                  <a:pt x="1807" y="733"/>
                  <a:pt x="1623" y="838"/>
                  <a:pt x="1506" y="982"/>
                </a:cubicBezTo>
                <a:cubicBezTo>
                  <a:pt x="1623" y="838"/>
                  <a:pt x="1741" y="694"/>
                  <a:pt x="1807" y="524"/>
                </a:cubicBezTo>
                <a:cubicBezTo>
                  <a:pt x="1872" y="367"/>
                  <a:pt x="1885" y="144"/>
                  <a:pt x="17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20"/>
          <p:cNvSpPr/>
          <p:nvPr/>
        </p:nvSpPr>
        <p:spPr>
          <a:xfrm>
            <a:off x="5458330" y="4999579"/>
            <a:ext cx="370449" cy="431306"/>
          </a:xfrm>
          <a:custGeom>
            <a:avLst/>
            <a:gdLst/>
            <a:ahLst/>
            <a:cxnLst/>
            <a:rect l="l" t="t" r="r" b="b"/>
            <a:pathLst>
              <a:path w="3664" h="3468" extrusionOk="0">
                <a:moveTo>
                  <a:pt x="1583" y="0"/>
                </a:moveTo>
                <a:cubicBezTo>
                  <a:pt x="1349" y="420"/>
                  <a:pt x="1347" y="955"/>
                  <a:pt x="1567" y="1366"/>
                </a:cubicBezTo>
                <a:lnTo>
                  <a:pt x="1567" y="1366"/>
                </a:lnTo>
                <a:cubicBezTo>
                  <a:pt x="1342" y="1010"/>
                  <a:pt x="926" y="789"/>
                  <a:pt x="497" y="789"/>
                </a:cubicBezTo>
                <a:cubicBezTo>
                  <a:pt x="445" y="789"/>
                  <a:pt x="393" y="792"/>
                  <a:pt x="340" y="798"/>
                </a:cubicBezTo>
                <a:cubicBezTo>
                  <a:pt x="471" y="1178"/>
                  <a:pt x="759" y="1492"/>
                  <a:pt x="1112" y="1688"/>
                </a:cubicBezTo>
                <a:cubicBezTo>
                  <a:pt x="707" y="1688"/>
                  <a:pt x="301" y="1832"/>
                  <a:pt x="0" y="2094"/>
                </a:cubicBezTo>
                <a:cubicBezTo>
                  <a:pt x="200" y="2194"/>
                  <a:pt x="421" y="2243"/>
                  <a:pt x="644" y="2243"/>
                </a:cubicBezTo>
                <a:cubicBezTo>
                  <a:pt x="874" y="2243"/>
                  <a:pt x="1106" y="2191"/>
                  <a:pt x="1320" y="2088"/>
                </a:cubicBezTo>
                <a:lnTo>
                  <a:pt x="1320" y="2088"/>
                </a:lnTo>
                <a:cubicBezTo>
                  <a:pt x="933" y="2286"/>
                  <a:pt x="609" y="2605"/>
                  <a:pt x="419" y="2997"/>
                </a:cubicBezTo>
                <a:cubicBezTo>
                  <a:pt x="942" y="2997"/>
                  <a:pt x="1439" y="2696"/>
                  <a:pt x="1701" y="2264"/>
                </a:cubicBezTo>
                <a:lnTo>
                  <a:pt x="1701" y="2264"/>
                </a:lnTo>
                <a:cubicBezTo>
                  <a:pt x="1649" y="2670"/>
                  <a:pt x="1727" y="3114"/>
                  <a:pt x="1924" y="3468"/>
                </a:cubicBezTo>
                <a:cubicBezTo>
                  <a:pt x="2211" y="3114"/>
                  <a:pt x="2251" y="2604"/>
                  <a:pt x="2041" y="2199"/>
                </a:cubicBezTo>
                <a:lnTo>
                  <a:pt x="2041" y="2199"/>
                </a:lnTo>
                <a:cubicBezTo>
                  <a:pt x="2316" y="2499"/>
                  <a:pt x="2735" y="2696"/>
                  <a:pt x="3153" y="2696"/>
                </a:cubicBezTo>
                <a:cubicBezTo>
                  <a:pt x="3153" y="2486"/>
                  <a:pt x="3010" y="2290"/>
                  <a:pt x="2826" y="2172"/>
                </a:cubicBezTo>
                <a:cubicBezTo>
                  <a:pt x="2643" y="2068"/>
                  <a:pt x="2434" y="2015"/>
                  <a:pt x="2224" y="1963"/>
                </a:cubicBezTo>
                <a:cubicBezTo>
                  <a:pt x="2722" y="1963"/>
                  <a:pt x="3232" y="1832"/>
                  <a:pt x="3664" y="1557"/>
                </a:cubicBezTo>
                <a:cubicBezTo>
                  <a:pt x="3468" y="1412"/>
                  <a:pt x="3229" y="1343"/>
                  <a:pt x="2990" y="1343"/>
                </a:cubicBezTo>
                <a:cubicBezTo>
                  <a:pt x="2735" y="1343"/>
                  <a:pt x="2480" y="1422"/>
                  <a:pt x="2277" y="1570"/>
                </a:cubicBezTo>
                <a:cubicBezTo>
                  <a:pt x="2539" y="1217"/>
                  <a:pt x="2800" y="851"/>
                  <a:pt x="3062" y="511"/>
                </a:cubicBezTo>
                <a:cubicBezTo>
                  <a:pt x="3043" y="510"/>
                  <a:pt x="3024" y="509"/>
                  <a:pt x="3005" y="509"/>
                </a:cubicBezTo>
                <a:cubicBezTo>
                  <a:pt x="2759" y="509"/>
                  <a:pt x="2498" y="587"/>
                  <a:pt x="2316" y="733"/>
                </a:cubicBezTo>
                <a:cubicBezTo>
                  <a:pt x="2107" y="903"/>
                  <a:pt x="1976" y="1152"/>
                  <a:pt x="1924" y="1413"/>
                </a:cubicBezTo>
                <a:cubicBezTo>
                  <a:pt x="1963" y="1152"/>
                  <a:pt x="2015" y="903"/>
                  <a:pt x="1976" y="641"/>
                </a:cubicBezTo>
                <a:cubicBezTo>
                  <a:pt x="1937" y="380"/>
                  <a:pt x="1806" y="131"/>
                  <a:pt x="158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20"/>
          <p:cNvSpPr/>
          <p:nvPr/>
        </p:nvSpPr>
        <p:spPr>
          <a:xfrm>
            <a:off x="2385935" y="4677357"/>
            <a:ext cx="255492" cy="279951"/>
          </a:xfrm>
          <a:custGeom>
            <a:avLst/>
            <a:gdLst/>
            <a:ahLst/>
            <a:cxnLst/>
            <a:rect l="l" t="t" r="r" b="b"/>
            <a:pathLst>
              <a:path w="2527" h="2251" extrusionOk="0">
                <a:moveTo>
                  <a:pt x="1794" y="0"/>
                </a:moveTo>
                <a:cubicBezTo>
                  <a:pt x="1489" y="178"/>
                  <a:pt x="1295" y="528"/>
                  <a:pt x="1296" y="871"/>
                </a:cubicBezTo>
                <a:lnTo>
                  <a:pt x="1296" y="871"/>
                </a:lnTo>
                <a:cubicBezTo>
                  <a:pt x="1283" y="528"/>
                  <a:pt x="1064" y="192"/>
                  <a:pt x="747" y="53"/>
                </a:cubicBezTo>
                <a:lnTo>
                  <a:pt x="747" y="53"/>
                </a:lnTo>
                <a:cubicBezTo>
                  <a:pt x="694" y="327"/>
                  <a:pt x="760" y="628"/>
                  <a:pt x="904" y="877"/>
                </a:cubicBezTo>
                <a:cubicBezTo>
                  <a:pt x="708" y="764"/>
                  <a:pt x="489" y="707"/>
                  <a:pt x="258" y="707"/>
                </a:cubicBezTo>
                <a:cubicBezTo>
                  <a:pt x="195" y="707"/>
                  <a:pt x="131" y="711"/>
                  <a:pt x="66" y="720"/>
                </a:cubicBezTo>
                <a:cubicBezTo>
                  <a:pt x="240" y="993"/>
                  <a:pt x="544" y="1160"/>
                  <a:pt x="854" y="1177"/>
                </a:cubicBezTo>
                <a:lnTo>
                  <a:pt x="854" y="1177"/>
                </a:lnTo>
                <a:cubicBezTo>
                  <a:pt x="848" y="1176"/>
                  <a:pt x="842" y="1176"/>
                  <a:pt x="837" y="1176"/>
                </a:cubicBezTo>
                <a:cubicBezTo>
                  <a:pt x="544" y="1176"/>
                  <a:pt x="244" y="1256"/>
                  <a:pt x="1" y="1426"/>
                </a:cubicBezTo>
                <a:cubicBezTo>
                  <a:pt x="158" y="1518"/>
                  <a:pt x="344" y="1564"/>
                  <a:pt x="529" y="1564"/>
                </a:cubicBezTo>
                <a:cubicBezTo>
                  <a:pt x="714" y="1564"/>
                  <a:pt x="897" y="1518"/>
                  <a:pt x="1048" y="1426"/>
                </a:cubicBezTo>
                <a:lnTo>
                  <a:pt x="1048" y="1426"/>
                </a:lnTo>
                <a:cubicBezTo>
                  <a:pt x="878" y="1662"/>
                  <a:pt x="773" y="1950"/>
                  <a:pt x="773" y="2251"/>
                </a:cubicBezTo>
                <a:cubicBezTo>
                  <a:pt x="1074" y="2133"/>
                  <a:pt x="1296" y="1819"/>
                  <a:pt x="1296" y="1505"/>
                </a:cubicBezTo>
                <a:cubicBezTo>
                  <a:pt x="1349" y="1806"/>
                  <a:pt x="1545" y="2068"/>
                  <a:pt x="1794" y="2212"/>
                </a:cubicBezTo>
                <a:cubicBezTo>
                  <a:pt x="1872" y="2081"/>
                  <a:pt x="1833" y="1898"/>
                  <a:pt x="1767" y="1767"/>
                </a:cubicBezTo>
                <a:cubicBezTo>
                  <a:pt x="1702" y="1636"/>
                  <a:pt x="1597" y="1531"/>
                  <a:pt x="1479" y="1426"/>
                </a:cubicBezTo>
                <a:lnTo>
                  <a:pt x="1479" y="1426"/>
                </a:lnTo>
                <a:cubicBezTo>
                  <a:pt x="1774" y="1598"/>
                  <a:pt x="2103" y="1689"/>
                  <a:pt x="2444" y="1689"/>
                </a:cubicBezTo>
                <a:cubicBezTo>
                  <a:pt x="2467" y="1689"/>
                  <a:pt x="2490" y="1689"/>
                  <a:pt x="2513" y="1688"/>
                </a:cubicBezTo>
                <a:cubicBezTo>
                  <a:pt x="2373" y="1396"/>
                  <a:pt x="2077" y="1209"/>
                  <a:pt x="1773" y="1209"/>
                </a:cubicBezTo>
                <a:cubicBezTo>
                  <a:pt x="1736" y="1209"/>
                  <a:pt x="1699" y="1211"/>
                  <a:pt x="1663" y="1217"/>
                </a:cubicBezTo>
                <a:cubicBezTo>
                  <a:pt x="1951" y="1086"/>
                  <a:pt x="2225" y="969"/>
                  <a:pt x="2526" y="838"/>
                </a:cubicBezTo>
                <a:cubicBezTo>
                  <a:pt x="2404" y="738"/>
                  <a:pt x="2244" y="704"/>
                  <a:pt x="2079" y="704"/>
                </a:cubicBezTo>
                <a:cubicBezTo>
                  <a:pt x="2049" y="704"/>
                  <a:pt x="2020" y="705"/>
                  <a:pt x="1990" y="707"/>
                </a:cubicBezTo>
                <a:cubicBezTo>
                  <a:pt x="1807" y="733"/>
                  <a:pt x="1623" y="838"/>
                  <a:pt x="1506" y="982"/>
                </a:cubicBezTo>
                <a:cubicBezTo>
                  <a:pt x="1623" y="838"/>
                  <a:pt x="1741" y="694"/>
                  <a:pt x="1807" y="524"/>
                </a:cubicBezTo>
                <a:cubicBezTo>
                  <a:pt x="1872" y="367"/>
                  <a:pt x="1885" y="144"/>
                  <a:pt x="179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20"/>
          <p:cNvSpPr/>
          <p:nvPr/>
        </p:nvSpPr>
        <p:spPr>
          <a:xfrm>
            <a:off x="3339873" y="4883952"/>
            <a:ext cx="301822" cy="351404"/>
          </a:xfrm>
          <a:custGeom>
            <a:avLst/>
            <a:gdLst/>
            <a:ahLst/>
            <a:cxnLst/>
            <a:rect l="l" t="t" r="r" b="b"/>
            <a:pathLst>
              <a:path w="3664" h="3468" extrusionOk="0">
                <a:moveTo>
                  <a:pt x="1583" y="0"/>
                </a:moveTo>
                <a:cubicBezTo>
                  <a:pt x="1349" y="420"/>
                  <a:pt x="1347" y="955"/>
                  <a:pt x="1567" y="1366"/>
                </a:cubicBezTo>
                <a:lnTo>
                  <a:pt x="1567" y="1366"/>
                </a:lnTo>
                <a:cubicBezTo>
                  <a:pt x="1342" y="1010"/>
                  <a:pt x="926" y="789"/>
                  <a:pt x="497" y="789"/>
                </a:cubicBezTo>
                <a:cubicBezTo>
                  <a:pt x="445" y="789"/>
                  <a:pt x="393" y="792"/>
                  <a:pt x="340" y="798"/>
                </a:cubicBezTo>
                <a:cubicBezTo>
                  <a:pt x="471" y="1178"/>
                  <a:pt x="759" y="1492"/>
                  <a:pt x="1112" y="1688"/>
                </a:cubicBezTo>
                <a:cubicBezTo>
                  <a:pt x="707" y="1688"/>
                  <a:pt x="301" y="1832"/>
                  <a:pt x="0" y="2094"/>
                </a:cubicBezTo>
                <a:cubicBezTo>
                  <a:pt x="200" y="2194"/>
                  <a:pt x="421" y="2243"/>
                  <a:pt x="644" y="2243"/>
                </a:cubicBezTo>
                <a:cubicBezTo>
                  <a:pt x="874" y="2243"/>
                  <a:pt x="1106" y="2191"/>
                  <a:pt x="1320" y="2088"/>
                </a:cubicBezTo>
                <a:lnTo>
                  <a:pt x="1320" y="2088"/>
                </a:lnTo>
                <a:cubicBezTo>
                  <a:pt x="933" y="2286"/>
                  <a:pt x="609" y="2605"/>
                  <a:pt x="419" y="2997"/>
                </a:cubicBezTo>
                <a:cubicBezTo>
                  <a:pt x="942" y="2997"/>
                  <a:pt x="1439" y="2696"/>
                  <a:pt x="1701" y="2264"/>
                </a:cubicBezTo>
                <a:lnTo>
                  <a:pt x="1701" y="2264"/>
                </a:lnTo>
                <a:cubicBezTo>
                  <a:pt x="1649" y="2670"/>
                  <a:pt x="1727" y="3114"/>
                  <a:pt x="1924" y="3468"/>
                </a:cubicBezTo>
                <a:cubicBezTo>
                  <a:pt x="2211" y="3114"/>
                  <a:pt x="2251" y="2604"/>
                  <a:pt x="2041" y="2199"/>
                </a:cubicBezTo>
                <a:lnTo>
                  <a:pt x="2041" y="2199"/>
                </a:lnTo>
                <a:cubicBezTo>
                  <a:pt x="2316" y="2499"/>
                  <a:pt x="2735" y="2696"/>
                  <a:pt x="3153" y="2696"/>
                </a:cubicBezTo>
                <a:cubicBezTo>
                  <a:pt x="3153" y="2486"/>
                  <a:pt x="3010" y="2290"/>
                  <a:pt x="2826" y="2172"/>
                </a:cubicBezTo>
                <a:cubicBezTo>
                  <a:pt x="2643" y="2068"/>
                  <a:pt x="2434" y="2015"/>
                  <a:pt x="2224" y="1963"/>
                </a:cubicBezTo>
                <a:cubicBezTo>
                  <a:pt x="2722" y="1963"/>
                  <a:pt x="3232" y="1832"/>
                  <a:pt x="3664" y="1557"/>
                </a:cubicBezTo>
                <a:cubicBezTo>
                  <a:pt x="3468" y="1412"/>
                  <a:pt x="3229" y="1343"/>
                  <a:pt x="2990" y="1343"/>
                </a:cubicBezTo>
                <a:cubicBezTo>
                  <a:pt x="2735" y="1343"/>
                  <a:pt x="2480" y="1422"/>
                  <a:pt x="2277" y="1570"/>
                </a:cubicBezTo>
                <a:cubicBezTo>
                  <a:pt x="2539" y="1217"/>
                  <a:pt x="2800" y="851"/>
                  <a:pt x="3062" y="511"/>
                </a:cubicBezTo>
                <a:cubicBezTo>
                  <a:pt x="3043" y="510"/>
                  <a:pt x="3024" y="509"/>
                  <a:pt x="3005" y="509"/>
                </a:cubicBezTo>
                <a:cubicBezTo>
                  <a:pt x="2759" y="509"/>
                  <a:pt x="2498" y="587"/>
                  <a:pt x="2316" y="733"/>
                </a:cubicBezTo>
                <a:cubicBezTo>
                  <a:pt x="2107" y="903"/>
                  <a:pt x="1976" y="1152"/>
                  <a:pt x="1924" y="1413"/>
                </a:cubicBezTo>
                <a:cubicBezTo>
                  <a:pt x="1963" y="1152"/>
                  <a:pt x="2015" y="903"/>
                  <a:pt x="1976" y="641"/>
                </a:cubicBezTo>
                <a:cubicBezTo>
                  <a:pt x="1937" y="380"/>
                  <a:pt x="1806" y="131"/>
                  <a:pt x="15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hree columns">
  <p:cSld name="CUSTOM_6">
    <p:spTree>
      <p:nvGrpSpPr>
        <p:cNvPr id="1" name="Shape 356"/>
        <p:cNvGrpSpPr/>
        <p:nvPr/>
      </p:nvGrpSpPr>
      <p:grpSpPr>
        <a:xfrm>
          <a:off x="0" y="0"/>
          <a:ext cx="0" cy="0"/>
          <a:chOff x="0" y="0"/>
          <a:chExt cx="0" cy="0"/>
        </a:xfrm>
      </p:grpSpPr>
      <p:sp>
        <p:nvSpPr>
          <p:cNvPr id="357" name="Google Shape;357;p21"/>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58" name="Google Shape;358;p21"/>
          <p:cNvSpPr txBox="1">
            <a:spLocks noGrp="1"/>
          </p:cNvSpPr>
          <p:nvPr>
            <p:ph type="subTitle" idx="1"/>
          </p:nvPr>
        </p:nvSpPr>
        <p:spPr>
          <a:xfrm>
            <a:off x="828825" y="2287881"/>
            <a:ext cx="2240400" cy="1015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59" name="Google Shape;359;p21"/>
          <p:cNvSpPr txBox="1">
            <a:spLocks noGrp="1"/>
          </p:cNvSpPr>
          <p:nvPr>
            <p:ph type="subTitle" idx="2"/>
          </p:nvPr>
        </p:nvSpPr>
        <p:spPr>
          <a:xfrm>
            <a:off x="3451795" y="2287881"/>
            <a:ext cx="2240400" cy="1015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60" name="Google Shape;360;p21"/>
          <p:cNvSpPr txBox="1">
            <a:spLocks noGrp="1"/>
          </p:cNvSpPr>
          <p:nvPr>
            <p:ph type="subTitle" idx="3"/>
          </p:nvPr>
        </p:nvSpPr>
        <p:spPr>
          <a:xfrm>
            <a:off x="6074772" y="2287881"/>
            <a:ext cx="2240400" cy="1015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61" name="Google Shape;361;p21"/>
          <p:cNvSpPr txBox="1">
            <a:spLocks noGrp="1"/>
          </p:cNvSpPr>
          <p:nvPr>
            <p:ph type="subTitle" idx="4"/>
          </p:nvPr>
        </p:nvSpPr>
        <p:spPr>
          <a:xfrm>
            <a:off x="828825" y="1678375"/>
            <a:ext cx="2240400" cy="6600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DM Sans"/>
              <a:buNone/>
              <a:defRPr sz="2400" b="1">
                <a:solidFill>
                  <a:schemeClr val="dk1"/>
                </a:solidFill>
                <a:latin typeface="Quicksand"/>
                <a:ea typeface="Quicksand"/>
                <a:cs typeface="Quicksand"/>
                <a:sym typeface="Quicksand"/>
              </a:defRPr>
            </a:lvl1pPr>
            <a:lvl2pPr lvl="1" algn="ctr" rtl="0">
              <a:lnSpc>
                <a:spcPct val="100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00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00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00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00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00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00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00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362" name="Google Shape;362;p21"/>
          <p:cNvSpPr txBox="1">
            <a:spLocks noGrp="1"/>
          </p:cNvSpPr>
          <p:nvPr>
            <p:ph type="subTitle" idx="5"/>
          </p:nvPr>
        </p:nvSpPr>
        <p:spPr>
          <a:xfrm>
            <a:off x="3451798" y="1678375"/>
            <a:ext cx="2240400" cy="6600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DM Sans"/>
              <a:buNone/>
              <a:defRPr sz="2400" b="1">
                <a:solidFill>
                  <a:schemeClr val="dk1"/>
                </a:solidFill>
                <a:latin typeface="Quicksand"/>
                <a:ea typeface="Quicksand"/>
                <a:cs typeface="Quicksand"/>
                <a:sym typeface="Quicksand"/>
              </a:defRPr>
            </a:lvl1pPr>
            <a:lvl2pPr lvl="1" algn="ctr" rtl="0">
              <a:lnSpc>
                <a:spcPct val="100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00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00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00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00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00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00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00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363" name="Google Shape;363;p21"/>
          <p:cNvSpPr txBox="1">
            <a:spLocks noGrp="1"/>
          </p:cNvSpPr>
          <p:nvPr>
            <p:ph type="subTitle" idx="6"/>
          </p:nvPr>
        </p:nvSpPr>
        <p:spPr>
          <a:xfrm>
            <a:off x="6074772" y="1678375"/>
            <a:ext cx="2240400" cy="6600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DM Sans"/>
              <a:buNone/>
              <a:defRPr sz="2400" b="1">
                <a:solidFill>
                  <a:schemeClr val="dk1"/>
                </a:solidFill>
                <a:latin typeface="Quicksand"/>
                <a:ea typeface="Quicksand"/>
                <a:cs typeface="Quicksand"/>
                <a:sym typeface="Quicksand"/>
              </a:defRPr>
            </a:lvl1pPr>
            <a:lvl2pPr lvl="1" algn="ctr" rtl="0">
              <a:lnSpc>
                <a:spcPct val="100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00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00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00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00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00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00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00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364" name="Google Shape;364;p21"/>
          <p:cNvSpPr/>
          <p:nvPr/>
        </p:nvSpPr>
        <p:spPr>
          <a:xfrm>
            <a:off x="-23837" y="3215021"/>
            <a:ext cx="9144030" cy="3499758"/>
          </a:xfrm>
          <a:custGeom>
            <a:avLst/>
            <a:gdLst/>
            <a:ahLst/>
            <a:cxnLst/>
            <a:rect l="l" t="t" r="r" b="b"/>
            <a:pathLst>
              <a:path w="54681" h="29585" extrusionOk="0">
                <a:moveTo>
                  <a:pt x="51488" y="0"/>
                </a:moveTo>
                <a:lnTo>
                  <a:pt x="51488" y="0"/>
                </a:lnTo>
                <a:cubicBezTo>
                  <a:pt x="51370" y="341"/>
                  <a:pt x="51383" y="720"/>
                  <a:pt x="51527" y="1047"/>
                </a:cubicBezTo>
                <a:cubicBezTo>
                  <a:pt x="51426" y="1000"/>
                  <a:pt x="51312" y="970"/>
                  <a:pt x="51201" y="970"/>
                </a:cubicBezTo>
                <a:cubicBezTo>
                  <a:pt x="51096" y="970"/>
                  <a:pt x="50995" y="997"/>
                  <a:pt x="50912" y="1060"/>
                </a:cubicBezTo>
                <a:cubicBezTo>
                  <a:pt x="50585" y="1309"/>
                  <a:pt x="50559" y="1832"/>
                  <a:pt x="50729" y="2212"/>
                </a:cubicBezTo>
                <a:cubicBezTo>
                  <a:pt x="50912" y="2591"/>
                  <a:pt x="51253" y="2853"/>
                  <a:pt x="51606" y="3088"/>
                </a:cubicBezTo>
                <a:cubicBezTo>
                  <a:pt x="51548" y="3080"/>
                  <a:pt x="51491" y="3076"/>
                  <a:pt x="51434" y="3076"/>
                </a:cubicBezTo>
                <a:cubicBezTo>
                  <a:pt x="50621" y="3076"/>
                  <a:pt x="49877" y="3917"/>
                  <a:pt x="50036" y="4724"/>
                </a:cubicBezTo>
                <a:cubicBezTo>
                  <a:pt x="49784" y="4574"/>
                  <a:pt x="49499" y="4503"/>
                  <a:pt x="49215" y="4503"/>
                </a:cubicBezTo>
                <a:cubicBezTo>
                  <a:pt x="48730" y="4503"/>
                  <a:pt x="48248" y="4711"/>
                  <a:pt x="47942" y="5090"/>
                </a:cubicBezTo>
                <a:cubicBezTo>
                  <a:pt x="47981" y="4554"/>
                  <a:pt x="47759" y="3991"/>
                  <a:pt x="47327" y="3638"/>
                </a:cubicBezTo>
                <a:cubicBezTo>
                  <a:pt x="46843" y="4358"/>
                  <a:pt x="46778" y="5365"/>
                  <a:pt x="47196" y="6137"/>
                </a:cubicBezTo>
                <a:cubicBezTo>
                  <a:pt x="46926" y="5928"/>
                  <a:pt x="46580" y="5823"/>
                  <a:pt x="46236" y="5823"/>
                </a:cubicBezTo>
                <a:cubicBezTo>
                  <a:pt x="46064" y="5823"/>
                  <a:pt x="45892" y="5849"/>
                  <a:pt x="45731" y="5902"/>
                </a:cubicBezTo>
                <a:lnTo>
                  <a:pt x="45731" y="2146"/>
                </a:lnTo>
                <a:cubicBezTo>
                  <a:pt x="45535" y="2238"/>
                  <a:pt x="45351" y="2356"/>
                  <a:pt x="45168" y="2500"/>
                </a:cubicBezTo>
                <a:cubicBezTo>
                  <a:pt x="44977" y="2292"/>
                  <a:pt x="44701" y="2194"/>
                  <a:pt x="44422" y="2194"/>
                </a:cubicBezTo>
                <a:cubicBezTo>
                  <a:pt x="44033" y="2194"/>
                  <a:pt x="43637" y="2385"/>
                  <a:pt x="43454" y="2735"/>
                </a:cubicBezTo>
                <a:cubicBezTo>
                  <a:pt x="43520" y="2173"/>
                  <a:pt x="43114" y="1610"/>
                  <a:pt x="42551" y="1505"/>
                </a:cubicBezTo>
                <a:lnTo>
                  <a:pt x="42551" y="1505"/>
                </a:lnTo>
                <a:cubicBezTo>
                  <a:pt x="42447" y="1845"/>
                  <a:pt x="42460" y="2225"/>
                  <a:pt x="42591" y="2552"/>
                </a:cubicBezTo>
                <a:cubicBezTo>
                  <a:pt x="42490" y="2505"/>
                  <a:pt x="42375" y="2475"/>
                  <a:pt x="42266" y="2475"/>
                </a:cubicBezTo>
                <a:cubicBezTo>
                  <a:pt x="42163" y="2475"/>
                  <a:pt x="42065" y="2502"/>
                  <a:pt x="41989" y="2565"/>
                </a:cubicBezTo>
                <a:cubicBezTo>
                  <a:pt x="41662" y="2814"/>
                  <a:pt x="41622" y="3337"/>
                  <a:pt x="41806" y="3717"/>
                </a:cubicBezTo>
                <a:cubicBezTo>
                  <a:pt x="41989" y="4096"/>
                  <a:pt x="42329" y="4358"/>
                  <a:pt x="42669" y="4593"/>
                </a:cubicBezTo>
                <a:cubicBezTo>
                  <a:pt x="42613" y="4585"/>
                  <a:pt x="42556" y="4580"/>
                  <a:pt x="42500" y="4580"/>
                </a:cubicBezTo>
                <a:cubicBezTo>
                  <a:pt x="41697" y="4580"/>
                  <a:pt x="40952" y="5422"/>
                  <a:pt x="41099" y="6229"/>
                </a:cubicBezTo>
                <a:cubicBezTo>
                  <a:pt x="40853" y="6079"/>
                  <a:pt x="40570" y="6008"/>
                  <a:pt x="40287" y="6008"/>
                </a:cubicBezTo>
                <a:cubicBezTo>
                  <a:pt x="39804" y="6008"/>
                  <a:pt x="39319" y="6216"/>
                  <a:pt x="39005" y="6595"/>
                </a:cubicBezTo>
                <a:cubicBezTo>
                  <a:pt x="39058" y="6059"/>
                  <a:pt x="38822" y="5496"/>
                  <a:pt x="38404" y="5143"/>
                </a:cubicBezTo>
                <a:cubicBezTo>
                  <a:pt x="37906" y="5862"/>
                  <a:pt x="37867" y="6870"/>
                  <a:pt x="38273" y="7642"/>
                </a:cubicBezTo>
                <a:cubicBezTo>
                  <a:pt x="38006" y="7434"/>
                  <a:pt x="37664" y="7332"/>
                  <a:pt x="37322" y="7332"/>
                </a:cubicBezTo>
                <a:cubicBezTo>
                  <a:pt x="37060" y="7332"/>
                  <a:pt x="36799" y="7392"/>
                  <a:pt x="36572" y="7511"/>
                </a:cubicBezTo>
                <a:cubicBezTo>
                  <a:pt x="36454" y="7904"/>
                  <a:pt x="36690" y="8375"/>
                  <a:pt x="37082" y="8519"/>
                </a:cubicBezTo>
                <a:cubicBezTo>
                  <a:pt x="36703" y="8571"/>
                  <a:pt x="36192" y="8545"/>
                  <a:pt x="35970" y="8911"/>
                </a:cubicBezTo>
                <a:cubicBezTo>
                  <a:pt x="35865" y="9081"/>
                  <a:pt x="35865" y="9264"/>
                  <a:pt x="35931" y="9434"/>
                </a:cubicBezTo>
                <a:cubicBezTo>
                  <a:pt x="35944" y="9487"/>
                  <a:pt x="35970" y="9539"/>
                  <a:pt x="35983" y="9605"/>
                </a:cubicBezTo>
                <a:cubicBezTo>
                  <a:pt x="35708" y="9618"/>
                  <a:pt x="35460" y="9722"/>
                  <a:pt x="35250" y="9879"/>
                </a:cubicBezTo>
                <a:cubicBezTo>
                  <a:pt x="35211" y="9500"/>
                  <a:pt x="35276" y="8950"/>
                  <a:pt x="35067" y="8623"/>
                </a:cubicBezTo>
                <a:cubicBezTo>
                  <a:pt x="34930" y="8401"/>
                  <a:pt x="34733" y="8342"/>
                  <a:pt x="34521" y="8342"/>
                </a:cubicBezTo>
                <a:cubicBezTo>
                  <a:pt x="34308" y="8342"/>
                  <a:pt x="34079" y="8401"/>
                  <a:pt x="33876" y="8414"/>
                </a:cubicBezTo>
                <a:cubicBezTo>
                  <a:pt x="34609" y="8087"/>
                  <a:pt x="35002" y="7040"/>
                  <a:pt x="34478" y="6412"/>
                </a:cubicBezTo>
                <a:cubicBezTo>
                  <a:pt x="34310" y="6215"/>
                  <a:pt x="34062" y="6128"/>
                  <a:pt x="33808" y="6128"/>
                </a:cubicBezTo>
                <a:cubicBezTo>
                  <a:pt x="33490" y="6128"/>
                  <a:pt x="33163" y="6265"/>
                  <a:pt x="32973" y="6490"/>
                </a:cubicBezTo>
                <a:cubicBezTo>
                  <a:pt x="32908" y="6268"/>
                  <a:pt x="32725" y="6059"/>
                  <a:pt x="32476" y="6006"/>
                </a:cubicBezTo>
                <a:cubicBezTo>
                  <a:pt x="32434" y="5999"/>
                  <a:pt x="32392" y="5996"/>
                  <a:pt x="32351" y="5996"/>
                </a:cubicBezTo>
                <a:cubicBezTo>
                  <a:pt x="31937" y="5996"/>
                  <a:pt x="31548" y="6336"/>
                  <a:pt x="31429" y="6752"/>
                </a:cubicBezTo>
                <a:cubicBezTo>
                  <a:pt x="31364" y="6988"/>
                  <a:pt x="31364" y="7197"/>
                  <a:pt x="31403" y="7433"/>
                </a:cubicBezTo>
                <a:cubicBezTo>
                  <a:pt x="31291" y="7341"/>
                  <a:pt x="31155" y="7289"/>
                  <a:pt x="31014" y="7289"/>
                </a:cubicBezTo>
                <a:cubicBezTo>
                  <a:pt x="30974" y="7289"/>
                  <a:pt x="30934" y="7293"/>
                  <a:pt x="30893" y="7302"/>
                </a:cubicBezTo>
                <a:cubicBezTo>
                  <a:pt x="30461" y="7393"/>
                  <a:pt x="30200" y="7930"/>
                  <a:pt x="30226" y="8388"/>
                </a:cubicBezTo>
                <a:cubicBezTo>
                  <a:pt x="30252" y="8846"/>
                  <a:pt x="30500" y="9277"/>
                  <a:pt x="30749" y="9670"/>
                </a:cubicBezTo>
                <a:cubicBezTo>
                  <a:pt x="30669" y="9652"/>
                  <a:pt x="30589" y="9644"/>
                  <a:pt x="30510" y="9644"/>
                </a:cubicBezTo>
                <a:cubicBezTo>
                  <a:pt x="29549" y="9644"/>
                  <a:pt x="28750" y="10904"/>
                  <a:pt x="29257" y="11750"/>
                </a:cubicBezTo>
                <a:cubicBezTo>
                  <a:pt x="29138" y="11613"/>
                  <a:pt x="28980" y="11554"/>
                  <a:pt x="28816" y="11554"/>
                </a:cubicBezTo>
                <a:cubicBezTo>
                  <a:pt x="28604" y="11554"/>
                  <a:pt x="28380" y="11654"/>
                  <a:pt x="28211" y="11816"/>
                </a:cubicBezTo>
                <a:cubicBezTo>
                  <a:pt x="28132" y="11633"/>
                  <a:pt x="28014" y="11489"/>
                  <a:pt x="27870" y="11371"/>
                </a:cubicBezTo>
                <a:cubicBezTo>
                  <a:pt x="27654" y="11206"/>
                  <a:pt x="27383" y="11124"/>
                  <a:pt x="27109" y="11124"/>
                </a:cubicBezTo>
                <a:cubicBezTo>
                  <a:pt x="26820" y="11124"/>
                  <a:pt x="26529" y="11216"/>
                  <a:pt x="26300" y="11397"/>
                </a:cubicBezTo>
                <a:cubicBezTo>
                  <a:pt x="26274" y="11031"/>
                  <a:pt x="26340" y="10468"/>
                  <a:pt x="26117" y="10141"/>
                </a:cubicBezTo>
                <a:cubicBezTo>
                  <a:pt x="25982" y="9922"/>
                  <a:pt x="25789" y="9865"/>
                  <a:pt x="25580" y="9865"/>
                </a:cubicBezTo>
                <a:cubicBezTo>
                  <a:pt x="25365" y="9865"/>
                  <a:pt x="25132" y="9925"/>
                  <a:pt x="24926" y="9932"/>
                </a:cubicBezTo>
                <a:cubicBezTo>
                  <a:pt x="25659" y="9605"/>
                  <a:pt x="26052" y="8558"/>
                  <a:pt x="25528" y="7930"/>
                </a:cubicBezTo>
                <a:cubicBezTo>
                  <a:pt x="25360" y="7738"/>
                  <a:pt x="25112" y="7652"/>
                  <a:pt x="24859" y="7652"/>
                </a:cubicBezTo>
                <a:cubicBezTo>
                  <a:pt x="24540" y="7652"/>
                  <a:pt x="24213" y="7788"/>
                  <a:pt x="24024" y="8021"/>
                </a:cubicBezTo>
                <a:cubicBezTo>
                  <a:pt x="23958" y="7786"/>
                  <a:pt x="23775" y="7576"/>
                  <a:pt x="23540" y="7524"/>
                </a:cubicBezTo>
                <a:cubicBezTo>
                  <a:pt x="23499" y="7517"/>
                  <a:pt x="23458" y="7514"/>
                  <a:pt x="23417" y="7514"/>
                </a:cubicBezTo>
                <a:cubicBezTo>
                  <a:pt x="23003" y="7514"/>
                  <a:pt x="22612" y="7866"/>
                  <a:pt x="22493" y="8283"/>
                </a:cubicBezTo>
                <a:cubicBezTo>
                  <a:pt x="22427" y="8505"/>
                  <a:pt x="22427" y="8715"/>
                  <a:pt x="22453" y="8950"/>
                </a:cubicBezTo>
                <a:cubicBezTo>
                  <a:pt x="22341" y="8859"/>
                  <a:pt x="22206" y="8807"/>
                  <a:pt x="22071" y="8807"/>
                </a:cubicBezTo>
                <a:cubicBezTo>
                  <a:pt x="22032" y="8807"/>
                  <a:pt x="21994" y="8811"/>
                  <a:pt x="21956" y="8820"/>
                </a:cubicBezTo>
                <a:cubicBezTo>
                  <a:pt x="21511" y="8911"/>
                  <a:pt x="21250" y="9461"/>
                  <a:pt x="21276" y="9919"/>
                </a:cubicBezTo>
                <a:cubicBezTo>
                  <a:pt x="21315" y="10377"/>
                  <a:pt x="21551" y="10795"/>
                  <a:pt x="21799" y="11188"/>
                </a:cubicBezTo>
                <a:cubicBezTo>
                  <a:pt x="21721" y="11171"/>
                  <a:pt x="21643" y="11164"/>
                  <a:pt x="21566" y="11164"/>
                </a:cubicBezTo>
                <a:cubicBezTo>
                  <a:pt x="20911" y="11164"/>
                  <a:pt x="20329" y="11733"/>
                  <a:pt x="20177" y="12365"/>
                </a:cubicBezTo>
                <a:cubicBezTo>
                  <a:pt x="20124" y="12359"/>
                  <a:pt x="20066" y="12356"/>
                  <a:pt x="20005" y="12356"/>
                </a:cubicBezTo>
                <a:cubicBezTo>
                  <a:pt x="19945" y="12356"/>
                  <a:pt x="19882" y="12359"/>
                  <a:pt x="19823" y="12365"/>
                </a:cubicBezTo>
                <a:cubicBezTo>
                  <a:pt x="20216" y="11829"/>
                  <a:pt x="20216" y="11044"/>
                  <a:pt x="19837" y="10507"/>
                </a:cubicBezTo>
                <a:cubicBezTo>
                  <a:pt x="19530" y="10068"/>
                  <a:pt x="19015" y="9820"/>
                  <a:pt x="18499" y="9820"/>
                </a:cubicBezTo>
                <a:cubicBezTo>
                  <a:pt x="18355" y="9820"/>
                  <a:pt x="18210" y="9839"/>
                  <a:pt x="18070" y="9879"/>
                </a:cubicBezTo>
                <a:cubicBezTo>
                  <a:pt x="18616" y="9200"/>
                  <a:pt x="17936" y="8025"/>
                  <a:pt x="17103" y="8025"/>
                </a:cubicBezTo>
                <a:cubicBezTo>
                  <a:pt x="17038" y="8025"/>
                  <a:pt x="16972" y="8032"/>
                  <a:pt x="16906" y="8048"/>
                </a:cubicBezTo>
                <a:cubicBezTo>
                  <a:pt x="16840" y="7864"/>
                  <a:pt x="16814" y="7590"/>
                  <a:pt x="16696" y="7446"/>
                </a:cubicBezTo>
                <a:cubicBezTo>
                  <a:pt x="16605" y="7315"/>
                  <a:pt x="16382" y="7249"/>
                  <a:pt x="16238" y="7249"/>
                </a:cubicBezTo>
                <a:cubicBezTo>
                  <a:pt x="16081" y="7249"/>
                  <a:pt x="15924" y="7315"/>
                  <a:pt x="15793" y="7406"/>
                </a:cubicBezTo>
                <a:cubicBezTo>
                  <a:pt x="15728" y="7459"/>
                  <a:pt x="15492" y="7707"/>
                  <a:pt x="15519" y="7799"/>
                </a:cubicBezTo>
                <a:cubicBezTo>
                  <a:pt x="15341" y="7399"/>
                  <a:pt x="14909" y="7168"/>
                  <a:pt x="14486" y="7168"/>
                </a:cubicBezTo>
                <a:cubicBezTo>
                  <a:pt x="14287" y="7168"/>
                  <a:pt x="14090" y="7219"/>
                  <a:pt x="13922" y="7328"/>
                </a:cubicBezTo>
                <a:cubicBezTo>
                  <a:pt x="13399" y="7668"/>
                  <a:pt x="13294" y="8519"/>
                  <a:pt x="13739" y="8977"/>
                </a:cubicBezTo>
                <a:cubicBezTo>
                  <a:pt x="13442" y="8693"/>
                  <a:pt x="13053" y="8566"/>
                  <a:pt x="12656" y="8566"/>
                </a:cubicBezTo>
                <a:cubicBezTo>
                  <a:pt x="11899" y="8566"/>
                  <a:pt x="11109" y="9028"/>
                  <a:pt x="10861" y="9749"/>
                </a:cubicBezTo>
                <a:cubicBezTo>
                  <a:pt x="10913" y="8975"/>
                  <a:pt x="10139" y="8235"/>
                  <a:pt x="9385" y="8235"/>
                </a:cubicBezTo>
                <a:cubicBezTo>
                  <a:pt x="9195" y="8235"/>
                  <a:pt x="9006" y="8282"/>
                  <a:pt x="8832" y="8388"/>
                </a:cubicBezTo>
                <a:cubicBezTo>
                  <a:pt x="9253" y="7797"/>
                  <a:pt x="8618" y="6881"/>
                  <a:pt x="7946" y="6881"/>
                </a:cubicBezTo>
                <a:cubicBezTo>
                  <a:pt x="7844" y="6881"/>
                  <a:pt x="7742" y="6902"/>
                  <a:pt x="7642" y="6948"/>
                </a:cubicBezTo>
                <a:cubicBezTo>
                  <a:pt x="7720" y="6477"/>
                  <a:pt x="7419" y="5954"/>
                  <a:pt x="6961" y="5797"/>
                </a:cubicBezTo>
                <a:cubicBezTo>
                  <a:pt x="6857" y="5763"/>
                  <a:pt x="6747" y="5747"/>
                  <a:pt x="6638" y="5747"/>
                </a:cubicBezTo>
                <a:cubicBezTo>
                  <a:pt x="6325" y="5747"/>
                  <a:pt x="6014" y="5881"/>
                  <a:pt x="5810" y="6124"/>
                </a:cubicBezTo>
                <a:cubicBezTo>
                  <a:pt x="6281" y="5404"/>
                  <a:pt x="6425" y="4462"/>
                  <a:pt x="6202" y="3651"/>
                </a:cubicBezTo>
                <a:cubicBezTo>
                  <a:pt x="6172" y="3650"/>
                  <a:pt x="6142" y="3649"/>
                  <a:pt x="6112" y="3649"/>
                </a:cubicBezTo>
                <a:cubicBezTo>
                  <a:pt x="5343" y="3649"/>
                  <a:pt x="4567" y="4124"/>
                  <a:pt x="4227" y="4829"/>
                </a:cubicBezTo>
                <a:lnTo>
                  <a:pt x="4227" y="2617"/>
                </a:lnTo>
                <a:cubicBezTo>
                  <a:pt x="3468" y="2905"/>
                  <a:pt x="2814" y="3481"/>
                  <a:pt x="2421" y="4188"/>
                </a:cubicBezTo>
                <a:cubicBezTo>
                  <a:pt x="2486" y="3860"/>
                  <a:pt x="2225" y="3468"/>
                  <a:pt x="1885" y="3416"/>
                </a:cubicBezTo>
                <a:cubicBezTo>
                  <a:pt x="1849" y="3410"/>
                  <a:pt x="1813" y="3408"/>
                  <a:pt x="1777" y="3408"/>
                </a:cubicBezTo>
                <a:cubicBezTo>
                  <a:pt x="1374" y="3408"/>
                  <a:pt x="1008" y="3737"/>
                  <a:pt x="864" y="4122"/>
                </a:cubicBezTo>
                <a:cubicBezTo>
                  <a:pt x="746" y="4423"/>
                  <a:pt x="746" y="4750"/>
                  <a:pt x="785" y="5051"/>
                </a:cubicBezTo>
                <a:cubicBezTo>
                  <a:pt x="655" y="4763"/>
                  <a:pt x="327" y="4528"/>
                  <a:pt x="0" y="4502"/>
                </a:cubicBezTo>
                <a:lnTo>
                  <a:pt x="0" y="29585"/>
                </a:lnTo>
                <a:lnTo>
                  <a:pt x="54681" y="29585"/>
                </a:lnTo>
                <a:lnTo>
                  <a:pt x="54681" y="576"/>
                </a:lnTo>
                <a:cubicBezTo>
                  <a:pt x="54471" y="668"/>
                  <a:pt x="54288" y="786"/>
                  <a:pt x="54105" y="995"/>
                </a:cubicBezTo>
                <a:cubicBezTo>
                  <a:pt x="53914" y="787"/>
                  <a:pt x="53636" y="689"/>
                  <a:pt x="53355" y="689"/>
                </a:cubicBezTo>
                <a:cubicBezTo>
                  <a:pt x="52963" y="689"/>
                  <a:pt x="52566" y="880"/>
                  <a:pt x="52391" y="1230"/>
                </a:cubicBezTo>
                <a:cubicBezTo>
                  <a:pt x="52456" y="668"/>
                  <a:pt x="52038" y="105"/>
                  <a:pt x="5148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21"/>
          <p:cNvSpPr/>
          <p:nvPr/>
        </p:nvSpPr>
        <p:spPr>
          <a:xfrm>
            <a:off x="2966722" y="4375750"/>
            <a:ext cx="6201115" cy="1178304"/>
          </a:xfrm>
          <a:custGeom>
            <a:avLst/>
            <a:gdLst/>
            <a:ahLst/>
            <a:cxnLst/>
            <a:rect l="l" t="t" r="r" b="b"/>
            <a:pathLst>
              <a:path w="26262" h="5636" extrusionOk="0">
                <a:moveTo>
                  <a:pt x="11513" y="0"/>
                </a:moveTo>
                <a:cubicBezTo>
                  <a:pt x="11070" y="0"/>
                  <a:pt x="10628" y="97"/>
                  <a:pt x="10233" y="297"/>
                </a:cubicBezTo>
                <a:cubicBezTo>
                  <a:pt x="9212" y="821"/>
                  <a:pt x="8558" y="2011"/>
                  <a:pt x="8650" y="3163"/>
                </a:cubicBezTo>
                <a:cubicBezTo>
                  <a:pt x="8182" y="2831"/>
                  <a:pt x="7610" y="2668"/>
                  <a:pt x="7036" y="2668"/>
                </a:cubicBezTo>
                <a:cubicBezTo>
                  <a:pt x="6342" y="2668"/>
                  <a:pt x="5646" y="2907"/>
                  <a:pt x="5130" y="3372"/>
                </a:cubicBezTo>
                <a:cubicBezTo>
                  <a:pt x="4764" y="3712"/>
                  <a:pt x="4463" y="4197"/>
                  <a:pt x="3992" y="4419"/>
                </a:cubicBezTo>
                <a:cubicBezTo>
                  <a:pt x="3674" y="4571"/>
                  <a:pt x="3329" y="4595"/>
                  <a:pt x="2975" y="4595"/>
                </a:cubicBezTo>
                <a:cubicBezTo>
                  <a:pt x="2810" y="4595"/>
                  <a:pt x="2642" y="4589"/>
                  <a:pt x="2474" y="4589"/>
                </a:cubicBezTo>
                <a:cubicBezTo>
                  <a:pt x="2352" y="4589"/>
                  <a:pt x="2229" y="4592"/>
                  <a:pt x="2107" y="4602"/>
                </a:cubicBezTo>
                <a:cubicBezTo>
                  <a:pt x="1309" y="4655"/>
                  <a:pt x="537" y="5047"/>
                  <a:pt x="1" y="5636"/>
                </a:cubicBezTo>
                <a:lnTo>
                  <a:pt x="26262" y="5636"/>
                </a:lnTo>
                <a:lnTo>
                  <a:pt x="26262" y="101"/>
                </a:lnTo>
                <a:cubicBezTo>
                  <a:pt x="25529" y="415"/>
                  <a:pt x="24875" y="952"/>
                  <a:pt x="24430" y="1645"/>
                </a:cubicBezTo>
                <a:cubicBezTo>
                  <a:pt x="24273" y="1985"/>
                  <a:pt x="24142" y="2312"/>
                  <a:pt x="24011" y="2574"/>
                </a:cubicBezTo>
                <a:cubicBezTo>
                  <a:pt x="23946" y="2703"/>
                  <a:pt x="23815" y="2765"/>
                  <a:pt x="23683" y="2765"/>
                </a:cubicBezTo>
                <a:cubicBezTo>
                  <a:pt x="23547" y="2765"/>
                  <a:pt x="23410" y="2700"/>
                  <a:pt x="23344" y="2574"/>
                </a:cubicBezTo>
                <a:cubicBezTo>
                  <a:pt x="23215" y="2340"/>
                  <a:pt x="23101" y="2236"/>
                  <a:pt x="22946" y="2236"/>
                </a:cubicBezTo>
                <a:cubicBezTo>
                  <a:pt x="22850" y="2236"/>
                  <a:pt x="22739" y="2276"/>
                  <a:pt x="22598" y="2352"/>
                </a:cubicBezTo>
                <a:cubicBezTo>
                  <a:pt x="22310" y="2509"/>
                  <a:pt x="22048" y="2757"/>
                  <a:pt x="21761" y="2954"/>
                </a:cubicBezTo>
                <a:cubicBezTo>
                  <a:pt x="21710" y="2993"/>
                  <a:pt x="21652" y="3009"/>
                  <a:pt x="21593" y="3009"/>
                </a:cubicBezTo>
                <a:cubicBezTo>
                  <a:pt x="21454" y="3009"/>
                  <a:pt x="21307" y="2916"/>
                  <a:pt x="21224" y="2796"/>
                </a:cubicBezTo>
                <a:cubicBezTo>
                  <a:pt x="21017" y="2508"/>
                  <a:pt x="20797" y="2382"/>
                  <a:pt x="20553" y="2382"/>
                </a:cubicBezTo>
                <a:cubicBezTo>
                  <a:pt x="20365" y="2382"/>
                  <a:pt x="20163" y="2456"/>
                  <a:pt x="19942" y="2587"/>
                </a:cubicBezTo>
                <a:cubicBezTo>
                  <a:pt x="19882" y="2625"/>
                  <a:pt x="19816" y="2643"/>
                  <a:pt x="19749" y="2643"/>
                </a:cubicBezTo>
                <a:cubicBezTo>
                  <a:pt x="19611" y="2643"/>
                  <a:pt x="19472" y="2567"/>
                  <a:pt x="19392" y="2443"/>
                </a:cubicBezTo>
                <a:cubicBezTo>
                  <a:pt x="19154" y="2046"/>
                  <a:pt x="18552" y="1684"/>
                  <a:pt x="18021" y="1684"/>
                </a:cubicBezTo>
                <a:cubicBezTo>
                  <a:pt x="17765" y="1684"/>
                  <a:pt x="17525" y="1768"/>
                  <a:pt x="17351" y="1972"/>
                </a:cubicBezTo>
                <a:cubicBezTo>
                  <a:pt x="17287" y="2052"/>
                  <a:pt x="17194" y="2089"/>
                  <a:pt x="17099" y="2089"/>
                </a:cubicBezTo>
                <a:cubicBezTo>
                  <a:pt x="16962" y="2089"/>
                  <a:pt x="16819" y="2012"/>
                  <a:pt x="16749" y="1881"/>
                </a:cubicBezTo>
                <a:cubicBezTo>
                  <a:pt x="16501" y="1449"/>
                  <a:pt x="16291" y="965"/>
                  <a:pt x="15951" y="572"/>
                </a:cubicBezTo>
                <a:cubicBezTo>
                  <a:pt x="15742" y="350"/>
                  <a:pt x="15519" y="232"/>
                  <a:pt x="15271" y="166"/>
                </a:cubicBezTo>
                <a:cubicBezTo>
                  <a:pt x="15160" y="157"/>
                  <a:pt x="15042" y="148"/>
                  <a:pt x="14932" y="148"/>
                </a:cubicBezTo>
                <a:cubicBezTo>
                  <a:pt x="14886" y="148"/>
                  <a:pt x="14842" y="150"/>
                  <a:pt x="14800" y="153"/>
                </a:cubicBezTo>
                <a:cubicBezTo>
                  <a:pt x="14734" y="153"/>
                  <a:pt x="14682" y="166"/>
                  <a:pt x="14616" y="180"/>
                </a:cubicBezTo>
                <a:cubicBezTo>
                  <a:pt x="14590" y="180"/>
                  <a:pt x="14551" y="206"/>
                  <a:pt x="14525" y="206"/>
                </a:cubicBezTo>
                <a:cubicBezTo>
                  <a:pt x="14132" y="284"/>
                  <a:pt x="13766" y="467"/>
                  <a:pt x="13478" y="729"/>
                </a:cubicBezTo>
                <a:cubicBezTo>
                  <a:pt x="12945" y="252"/>
                  <a:pt x="12227" y="0"/>
                  <a:pt x="115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21"/>
          <p:cNvSpPr/>
          <p:nvPr/>
        </p:nvSpPr>
        <p:spPr>
          <a:xfrm>
            <a:off x="-23812" y="4380349"/>
            <a:ext cx="6207018" cy="1176423"/>
          </a:xfrm>
          <a:custGeom>
            <a:avLst/>
            <a:gdLst/>
            <a:ahLst/>
            <a:cxnLst/>
            <a:rect l="l" t="t" r="r" b="b"/>
            <a:pathLst>
              <a:path w="26287" h="5627" extrusionOk="0">
                <a:moveTo>
                  <a:pt x="14759" y="0"/>
                </a:moveTo>
                <a:cubicBezTo>
                  <a:pt x="14050" y="0"/>
                  <a:pt x="13339" y="247"/>
                  <a:pt x="12810" y="720"/>
                </a:cubicBezTo>
                <a:cubicBezTo>
                  <a:pt x="12409" y="348"/>
                  <a:pt x="11869" y="157"/>
                  <a:pt x="11326" y="157"/>
                </a:cubicBezTo>
                <a:cubicBezTo>
                  <a:pt x="11125" y="157"/>
                  <a:pt x="10924" y="183"/>
                  <a:pt x="10729" y="236"/>
                </a:cubicBezTo>
                <a:cubicBezTo>
                  <a:pt x="10036" y="432"/>
                  <a:pt x="9421" y="1021"/>
                  <a:pt x="9212" y="1715"/>
                </a:cubicBezTo>
                <a:cubicBezTo>
                  <a:pt x="8691" y="1347"/>
                  <a:pt x="8055" y="1171"/>
                  <a:pt x="7413" y="1171"/>
                </a:cubicBezTo>
                <a:cubicBezTo>
                  <a:pt x="6409" y="1171"/>
                  <a:pt x="5390" y="1602"/>
                  <a:pt x="4776" y="2408"/>
                </a:cubicBezTo>
                <a:cubicBezTo>
                  <a:pt x="4416" y="1915"/>
                  <a:pt x="3808" y="1656"/>
                  <a:pt x="3204" y="1656"/>
                </a:cubicBezTo>
                <a:cubicBezTo>
                  <a:pt x="2798" y="1656"/>
                  <a:pt x="2394" y="1774"/>
                  <a:pt x="2067" y="2016"/>
                </a:cubicBezTo>
                <a:cubicBezTo>
                  <a:pt x="1662" y="1152"/>
                  <a:pt x="903" y="445"/>
                  <a:pt x="0" y="105"/>
                </a:cubicBezTo>
                <a:lnTo>
                  <a:pt x="0" y="5627"/>
                </a:lnTo>
                <a:lnTo>
                  <a:pt x="26287" y="5627"/>
                </a:lnTo>
                <a:cubicBezTo>
                  <a:pt x="25750" y="5038"/>
                  <a:pt x="24978" y="4646"/>
                  <a:pt x="24180" y="4593"/>
                </a:cubicBezTo>
                <a:cubicBezTo>
                  <a:pt x="24091" y="4588"/>
                  <a:pt x="24002" y="4586"/>
                  <a:pt x="23912" y="4586"/>
                </a:cubicBezTo>
                <a:cubicBezTo>
                  <a:pt x="23698" y="4586"/>
                  <a:pt x="23483" y="4597"/>
                  <a:pt x="23271" y="4597"/>
                </a:cubicBezTo>
                <a:cubicBezTo>
                  <a:pt x="22932" y="4597"/>
                  <a:pt x="22601" y="4569"/>
                  <a:pt x="22296" y="4423"/>
                </a:cubicBezTo>
                <a:cubicBezTo>
                  <a:pt x="21825" y="4188"/>
                  <a:pt x="21524" y="3717"/>
                  <a:pt x="21158" y="3376"/>
                </a:cubicBezTo>
                <a:cubicBezTo>
                  <a:pt x="20638" y="2907"/>
                  <a:pt x="19936" y="2665"/>
                  <a:pt x="19236" y="2665"/>
                </a:cubicBezTo>
                <a:cubicBezTo>
                  <a:pt x="18668" y="2665"/>
                  <a:pt x="18102" y="2825"/>
                  <a:pt x="17638" y="3154"/>
                </a:cubicBezTo>
                <a:cubicBezTo>
                  <a:pt x="17730" y="2016"/>
                  <a:pt x="17075" y="825"/>
                  <a:pt x="16055" y="302"/>
                </a:cubicBezTo>
                <a:cubicBezTo>
                  <a:pt x="15654" y="99"/>
                  <a:pt x="15207" y="0"/>
                  <a:pt x="147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21"/>
          <p:cNvSpPr/>
          <p:nvPr/>
        </p:nvSpPr>
        <p:spPr>
          <a:xfrm>
            <a:off x="6872347" y="4575348"/>
            <a:ext cx="470980" cy="423650"/>
          </a:xfrm>
          <a:custGeom>
            <a:avLst/>
            <a:gdLst/>
            <a:ahLst/>
            <a:cxnLst/>
            <a:rect l="l" t="t" r="r" b="b"/>
            <a:pathLst>
              <a:path w="3652" h="3285" extrusionOk="0">
                <a:moveTo>
                  <a:pt x="2578" y="0"/>
                </a:moveTo>
                <a:cubicBezTo>
                  <a:pt x="2155" y="256"/>
                  <a:pt x="1858" y="764"/>
                  <a:pt x="1858" y="1276"/>
                </a:cubicBezTo>
                <a:lnTo>
                  <a:pt x="1858" y="1276"/>
                </a:lnTo>
                <a:cubicBezTo>
                  <a:pt x="1845" y="764"/>
                  <a:pt x="1522" y="271"/>
                  <a:pt x="1061" y="79"/>
                </a:cubicBezTo>
                <a:lnTo>
                  <a:pt x="1061" y="79"/>
                </a:lnTo>
                <a:cubicBezTo>
                  <a:pt x="995" y="497"/>
                  <a:pt x="1074" y="916"/>
                  <a:pt x="1296" y="1256"/>
                </a:cubicBezTo>
                <a:cubicBezTo>
                  <a:pt x="1015" y="1105"/>
                  <a:pt x="687" y="1024"/>
                  <a:pt x="367" y="1024"/>
                </a:cubicBezTo>
                <a:cubicBezTo>
                  <a:pt x="270" y="1024"/>
                  <a:pt x="173" y="1032"/>
                  <a:pt x="79" y="1047"/>
                </a:cubicBezTo>
                <a:cubicBezTo>
                  <a:pt x="324" y="1426"/>
                  <a:pt x="753" y="1680"/>
                  <a:pt x="1214" y="1711"/>
                </a:cubicBezTo>
                <a:lnTo>
                  <a:pt x="1214" y="1711"/>
                </a:lnTo>
                <a:cubicBezTo>
                  <a:pt x="1207" y="1711"/>
                  <a:pt x="1200" y="1711"/>
                  <a:pt x="1194" y="1711"/>
                </a:cubicBezTo>
                <a:cubicBezTo>
                  <a:pt x="773" y="1711"/>
                  <a:pt x="348" y="1841"/>
                  <a:pt x="1" y="2080"/>
                </a:cubicBezTo>
                <a:cubicBezTo>
                  <a:pt x="230" y="2211"/>
                  <a:pt x="495" y="2277"/>
                  <a:pt x="760" y="2277"/>
                </a:cubicBezTo>
                <a:cubicBezTo>
                  <a:pt x="1025" y="2277"/>
                  <a:pt x="1290" y="2211"/>
                  <a:pt x="1519" y="2080"/>
                </a:cubicBezTo>
                <a:lnTo>
                  <a:pt x="1519" y="2080"/>
                </a:lnTo>
                <a:cubicBezTo>
                  <a:pt x="1257" y="2421"/>
                  <a:pt x="1113" y="2852"/>
                  <a:pt x="1113" y="3284"/>
                </a:cubicBezTo>
                <a:cubicBezTo>
                  <a:pt x="1558" y="3127"/>
                  <a:pt x="1859" y="2682"/>
                  <a:pt x="1885" y="2211"/>
                </a:cubicBezTo>
                <a:cubicBezTo>
                  <a:pt x="1963" y="2630"/>
                  <a:pt x="2225" y="3023"/>
                  <a:pt x="2605" y="3245"/>
                </a:cubicBezTo>
                <a:cubicBezTo>
                  <a:pt x="2709" y="3049"/>
                  <a:pt x="2683" y="2800"/>
                  <a:pt x="2578" y="2604"/>
                </a:cubicBezTo>
                <a:cubicBezTo>
                  <a:pt x="2487" y="2408"/>
                  <a:pt x="2304" y="2237"/>
                  <a:pt x="2147" y="2094"/>
                </a:cubicBezTo>
                <a:lnTo>
                  <a:pt x="2147" y="2094"/>
                </a:lnTo>
                <a:cubicBezTo>
                  <a:pt x="2545" y="2335"/>
                  <a:pt x="3043" y="2476"/>
                  <a:pt x="3529" y="2476"/>
                </a:cubicBezTo>
                <a:cubicBezTo>
                  <a:pt x="3570" y="2476"/>
                  <a:pt x="3611" y="2475"/>
                  <a:pt x="3651" y="2473"/>
                </a:cubicBezTo>
                <a:cubicBezTo>
                  <a:pt x="3437" y="2045"/>
                  <a:pt x="2975" y="1758"/>
                  <a:pt x="2510" y="1758"/>
                </a:cubicBezTo>
                <a:cubicBezTo>
                  <a:pt x="2463" y="1758"/>
                  <a:pt x="2416" y="1760"/>
                  <a:pt x="2369" y="1766"/>
                </a:cubicBezTo>
                <a:cubicBezTo>
                  <a:pt x="2801" y="1583"/>
                  <a:pt x="3206" y="1413"/>
                  <a:pt x="3625" y="1230"/>
                </a:cubicBezTo>
                <a:cubicBezTo>
                  <a:pt x="3449" y="1095"/>
                  <a:pt x="3240" y="1034"/>
                  <a:pt x="3018" y="1034"/>
                </a:cubicBezTo>
                <a:cubicBezTo>
                  <a:pt x="2959" y="1034"/>
                  <a:pt x="2900" y="1039"/>
                  <a:pt x="2840" y="1047"/>
                </a:cubicBezTo>
                <a:cubicBezTo>
                  <a:pt x="2565" y="1086"/>
                  <a:pt x="2317" y="1230"/>
                  <a:pt x="2160" y="1439"/>
                </a:cubicBezTo>
                <a:cubicBezTo>
                  <a:pt x="2317" y="1230"/>
                  <a:pt x="2500" y="1021"/>
                  <a:pt x="2605" y="772"/>
                </a:cubicBezTo>
                <a:cubicBezTo>
                  <a:pt x="2696" y="523"/>
                  <a:pt x="2709" y="236"/>
                  <a:pt x="257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21"/>
          <p:cNvSpPr/>
          <p:nvPr/>
        </p:nvSpPr>
        <p:spPr>
          <a:xfrm>
            <a:off x="8252985" y="4854311"/>
            <a:ext cx="234716" cy="221175"/>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21"/>
          <p:cNvSpPr/>
          <p:nvPr/>
        </p:nvSpPr>
        <p:spPr>
          <a:xfrm>
            <a:off x="169840" y="4565278"/>
            <a:ext cx="470975" cy="443786"/>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21"/>
          <p:cNvSpPr/>
          <p:nvPr/>
        </p:nvSpPr>
        <p:spPr>
          <a:xfrm>
            <a:off x="2209948" y="4565286"/>
            <a:ext cx="234716" cy="221175"/>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21"/>
          <p:cNvSpPr/>
          <p:nvPr/>
        </p:nvSpPr>
        <p:spPr>
          <a:xfrm>
            <a:off x="3560498" y="4786448"/>
            <a:ext cx="234716" cy="221175"/>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21"/>
          <p:cNvSpPr/>
          <p:nvPr/>
        </p:nvSpPr>
        <p:spPr>
          <a:xfrm>
            <a:off x="5457473" y="4742998"/>
            <a:ext cx="234716" cy="221175"/>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21"/>
          <p:cNvSpPr/>
          <p:nvPr/>
        </p:nvSpPr>
        <p:spPr>
          <a:xfrm flipH="1">
            <a:off x="7944876" y="4511512"/>
            <a:ext cx="1115290" cy="1095901"/>
          </a:xfrm>
          <a:custGeom>
            <a:avLst/>
            <a:gdLst/>
            <a:ahLst/>
            <a:cxnLst/>
            <a:rect l="l" t="t" r="r" b="b"/>
            <a:pathLst>
              <a:path w="7708" h="7574" extrusionOk="0">
                <a:moveTo>
                  <a:pt x="5569" y="0"/>
                </a:moveTo>
                <a:cubicBezTo>
                  <a:pt x="5281" y="0"/>
                  <a:pt x="4994" y="18"/>
                  <a:pt x="4711" y="83"/>
                </a:cubicBezTo>
                <a:cubicBezTo>
                  <a:pt x="4201" y="201"/>
                  <a:pt x="3704" y="462"/>
                  <a:pt x="3416" y="894"/>
                </a:cubicBezTo>
                <a:cubicBezTo>
                  <a:pt x="2958" y="1640"/>
                  <a:pt x="3219" y="2582"/>
                  <a:pt x="3507" y="3419"/>
                </a:cubicBezTo>
                <a:cubicBezTo>
                  <a:pt x="2958" y="2687"/>
                  <a:pt x="2866" y="1653"/>
                  <a:pt x="3246" y="829"/>
                </a:cubicBezTo>
                <a:lnTo>
                  <a:pt x="3246" y="829"/>
                </a:lnTo>
                <a:cubicBezTo>
                  <a:pt x="2696" y="881"/>
                  <a:pt x="2173" y="1195"/>
                  <a:pt x="1898" y="1653"/>
                </a:cubicBezTo>
                <a:cubicBezTo>
                  <a:pt x="1610" y="2111"/>
                  <a:pt x="1558" y="2713"/>
                  <a:pt x="1754" y="3223"/>
                </a:cubicBezTo>
                <a:cubicBezTo>
                  <a:pt x="1885" y="3550"/>
                  <a:pt x="2094" y="3825"/>
                  <a:pt x="2212" y="4152"/>
                </a:cubicBezTo>
                <a:cubicBezTo>
                  <a:pt x="2317" y="4479"/>
                  <a:pt x="2290" y="4911"/>
                  <a:pt x="1990" y="5107"/>
                </a:cubicBezTo>
                <a:cubicBezTo>
                  <a:pt x="2160" y="4754"/>
                  <a:pt x="2042" y="4348"/>
                  <a:pt x="1859" y="4021"/>
                </a:cubicBezTo>
                <a:cubicBezTo>
                  <a:pt x="1662" y="3694"/>
                  <a:pt x="1401" y="3406"/>
                  <a:pt x="1257" y="3053"/>
                </a:cubicBezTo>
                <a:cubicBezTo>
                  <a:pt x="1100" y="2713"/>
                  <a:pt x="1074" y="2255"/>
                  <a:pt x="1335" y="1980"/>
                </a:cubicBezTo>
                <a:lnTo>
                  <a:pt x="1335" y="1980"/>
                </a:lnTo>
                <a:cubicBezTo>
                  <a:pt x="799" y="2320"/>
                  <a:pt x="197" y="2752"/>
                  <a:pt x="79" y="3367"/>
                </a:cubicBezTo>
                <a:cubicBezTo>
                  <a:pt x="1" y="3812"/>
                  <a:pt x="158" y="4257"/>
                  <a:pt x="393" y="4623"/>
                </a:cubicBezTo>
                <a:cubicBezTo>
                  <a:pt x="603" y="5003"/>
                  <a:pt x="877" y="5369"/>
                  <a:pt x="1034" y="5788"/>
                </a:cubicBezTo>
                <a:cubicBezTo>
                  <a:pt x="1257" y="6416"/>
                  <a:pt x="1348" y="7266"/>
                  <a:pt x="2160" y="7292"/>
                </a:cubicBezTo>
                <a:cubicBezTo>
                  <a:pt x="2805" y="7340"/>
                  <a:pt x="3462" y="7574"/>
                  <a:pt x="4139" y="7574"/>
                </a:cubicBezTo>
                <a:cubicBezTo>
                  <a:pt x="4203" y="7574"/>
                  <a:pt x="4267" y="7572"/>
                  <a:pt x="4332" y="7567"/>
                </a:cubicBezTo>
                <a:cubicBezTo>
                  <a:pt x="5117" y="7502"/>
                  <a:pt x="5928" y="7044"/>
                  <a:pt x="6124" y="6298"/>
                </a:cubicBezTo>
                <a:cubicBezTo>
                  <a:pt x="5091" y="6036"/>
                  <a:pt x="4044" y="5762"/>
                  <a:pt x="3010" y="5500"/>
                </a:cubicBezTo>
                <a:cubicBezTo>
                  <a:pt x="3231" y="5318"/>
                  <a:pt x="3509" y="5246"/>
                  <a:pt x="3789" y="5246"/>
                </a:cubicBezTo>
                <a:cubicBezTo>
                  <a:pt x="3974" y="5246"/>
                  <a:pt x="4160" y="5278"/>
                  <a:pt x="4332" y="5330"/>
                </a:cubicBezTo>
                <a:cubicBezTo>
                  <a:pt x="4777" y="5461"/>
                  <a:pt x="5169" y="5722"/>
                  <a:pt x="5614" y="5905"/>
                </a:cubicBezTo>
                <a:cubicBezTo>
                  <a:pt x="5861" y="6007"/>
                  <a:pt x="6120" y="6073"/>
                  <a:pt x="6376" y="6073"/>
                </a:cubicBezTo>
                <a:cubicBezTo>
                  <a:pt x="6580" y="6073"/>
                  <a:pt x="6783" y="6031"/>
                  <a:pt x="6975" y="5932"/>
                </a:cubicBezTo>
                <a:cubicBezTo>
                  <a:pt x="7341" y="5735"/>
                  <a:pt x="7577" y="5330"/>
                  <a:pt x="7642" y="4911"/>
                </a:cubicBezTo>
                <a:cubicBezTo>
                  <a:pt x="7707" y="4479"/>
                  <a:pt x="7642" y="4061"/>
                  <a:pt x="7550" y="3629"/>
                </a:cubicBezTo>
                <a:cubicBezTo>
                  <a:pt x="7322" y="3835"/>
                  <a:pt x="7026" y="3905"/>
                  <a:pt x="6716" y="3905"/>
                </a:cubicBezTo>
                <a:cubicBezTo>
                  <a:pt x="6476" y="3905"/>
                  <a:pt x="6227" y="3863"/>
                  <a:pt x="5993" y="3812"/>
                </a:cubicBezTo>
                <a:cubicBezTo>
                  <a:pt x="5723" y="3760"/>
                  <a:pt x="5440" y="3709"/>
                  <a:pt x="5169" y="3709"/>
                </a:cubicBezTo>
                <a:cubicBezTo>
                  <a:pt x="4889" y="3709"/>
                  <a:pt x="4623" y="3764"/>
                  <a:pt x="4397" y="3930"/>
                </a:cubicBezTo>
                <a:cubicBezTo>
                  <a:pt x="4685" y="3642"/>
                  <a:pt x="5091" y="3550"/>
                  <a:pt x="5483" y="3537"/>
                </a:cubicBezTo>
                <a:cubicBezTo>
                  <a:pt x="5876" y="3511"/>
                  <a:pt x="6268" y="3550"/>
                  <a:pt x="6661" y="3472"/>
                </a:cubicBezTo>
                <a:cubicBezTo>
                  <a:pt x="7027" y="3380"/>
                  <a:pt x="7433" y="3158"/>
                  <a:pt x="7537" y="2778"/>
                </a:cubicBezTo>
                <a:cubicBezTo>
                  <a:pt x="7603" y="2530"/>
                  <a:pt x="7550" y="2268"/>
                  <a:pt x="7498" y="2045"/>
                </a:cubicBezTo>
                <a:cubicBezTo>
                  <a:pt x="7276" y="1273"/>
                  <a:pt x="6844" y="567"/>
                  <a:pt x="6268" y="17"/>
                </a:cubicBezTo>
                <a:cubicBezTo>
                  <a:pt x="6035" y="12"/>
                  <a:pt x="5801" y="0"/>
                  <a:pt x="55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21"/>
          <p:cNvSpPr/>
          <p:nvPr/>
        </p:nvSpPr>
        <p:spPr>
          <a:xfrm>
            <a:off x="640832" y="4464047"/>
            <a:ext cx="1132364" cy="1190819"/>
          </a:xfrm>
          <a:custGeom>
            <a:avLst/>
            <a:gdLst/>
            <a:ahLst/>
            <a:cxnLst/>
            <a:rect l="l" t="t" r="r" b="b"/>
            <a:pathLst>
              <a:path w="7826" h="8230" extrusionOk="0">
                <a:moveTo>
                  <a:pt x="4986" y="0"/>
                </a:moveTo>
                <a:cubicBezTo>
                  <a:pt x="4489" y="131"/>
                  <a:pt x="3979" y="275"/>
                  <a:pt x="3521" y="537"/>
                </a:cubicBezTo>
                <a:cubicBezTo>
                  <a:pt x="3063" y="798"/>
                  <a:pt x="2670" y="1217"/>
                  <a:pt x="2539" y="1714"/>
                </a:cubicBezTo>
                <a:cubicBezTo>
                  <a:pt x="2330" y="2552"/>
                  <a:pt x="2853" y="3389"/>
                  <a:pt x="3351" y="4096"/>
                </a:cubicBezTo>
                <a:cubicBezTo>
                  <a:pt x="2618" y="3546"/>
                  <a:pt x="2212" y="2604"/>
                  <a:pt x="2330" y="1701"/>
                </a:cubicBezTo>
                <a:lnTo>
                  <a:pt x="2330" y="1701"/>
                </a:lnTo>
                <a:cubicBezTo>
                  <a:pt x="1820" y="1911"/>
                  <a:pt x="1427" y="2369"/>
                  <a:pt x="1296" y="2892"/>
                </a:cubicBezTo>
                <a:cubicBezTo>
                  <a:pt x="1165" y="3415"/>
                  <a:pt x="1296" y="4004"/>
                  <a:pt x="1636" y="4436"/>
                </a:cubicBezTo>
                <a:cubicBezTo>
                  <a:pt x="1846" y="4698"/>
                  <a:pt x="2147" y="4907"/>
                  <a:pt x="2356" y="5182"/>
                </a:cubicBezTo>
                <a:cubicBezTo>
                  <a:pt x="2565" y="5470"/>
                  <a:pt x="2657" y="5875"/>
                  <a:pt x="2435" y="6150"/>
                </a:cubicBezTo>
                <a:cubicBezTo>
                  <a:pt x="2500" y="5770"/>
                  <a:pt x="2265" y="5417"/>
                  <a:pt x="1977" y="5156"/>
                </a:cubicBezTo>
                <a:cubicBezTo>
                  <a:pt x="1702" y="4894"/>
                  <a:pt x="1362" y="4698"/>
                  <a:pt x="1113" y="4423"/>
                </a:cubicBezTo>
                <a:cubicBezTo>
                  <a:pt x="851" y="4135"/>
                  <a:pt x="707" y="3716"/>
                  <a:pt x="864" y="3376"/>
                </a:cubicBezTo>
                <a:lnTo>
                  <a:pt x="864" y="3376"/>
                </a:lnTo>
                <a:cubicBezTo>
                  <a:pt x="446" y="3860"/>
                  <a:pt x="1" y="4436"/>
                  <a:pt x="79" y="5090"/>
                </a:cubicBezTo>
                <a:cubicBezTo>
                  <a:pt x="132" y="5535"/>
                  <a:pt x="433" y="5888"/>
                  <a:pt x="760" y="6202"/>
                </a:cubicBezTo>
                <a:cubicBezTo>
                  <a:pt x="1087" y="6490"/>
                  <a:pt x="1440" y="6752"/>
                  <a:pt x="1715" y="7105"/>
                </a:cubicBezTo>
                <a:cubicBezTo>
                  <a:pt x="2084" y="7566"/>
                  <a:pt x="2381" y="8230"/>
                  <a:pt x="2992" y="8230"/>
                </a:cubicBezTo>
                <a:cubicBezTo>
                  <a:pt x="3075" y="8230"/>
                  <a:pt x="3164" y="8218"/>
                  <a:pt x="3259" y="8191"/>
                </a:cubicBezTo>
                <a:cubicBezTo>
                  <a:pt x="3939" y="8047"/>
                  <a:pt x="4724" y="8100"/>
                  <a:pt x="5431" y="7825"/>
                </a:cubicBezTo>
                <a:cubicBezTo>
                  <a:pt x="6151" y="7524"/>
                  <a:pt x="6792" y="6843"/>
                  <a:pt x="6739" y="6071"/>
                </a:cubicBezTo>
                <a:lnTo>
                  <a:pt x="6739" y="6071"/>
                </a:lnTo>
                <a:cubicBezTo>
                  <a:pt x="5680" y="6111"/>
                  <a:pt x="4594" y="6189"/>
                  <a:pt x="3534" y="6228"/>
                </a:cubicBezTo>
                <a:cubicBezTo>
                  <a:pt x="3782" y="5836"/>
                  <a:pt x="4293" y="5679"/>
                  <a:pt x="4751" y="5679"/>
                </a:cubicBezTo>
                <a:cubicBezTo>
                  <a:pt x="5195" y="5679"/>
                  <a:pt x="5653" y="5810"/>
                  <a:pt x="6138" y="5836"/>
                </a:cubicBezTo>
                <a:cubicBezTo>
                  <a:pt x="6208" y="5842"/>
                  <a:pt x="6279" y="5845"/>
                  <a:pt x="6351" y="5845"/>
                </a:cubicBezTo>
                <a:cubicBezTo>
                  <a:pt x="6748" y="5845"/>
                  <a:pt x="7156" y="5746"/>
                  <a:pt x="7433" y="5470"/>
                </a:cubicBezTo>
                <a:cubicBezTo>
                  <a:pt x="7721" y="5169"/>
                  <a:pt x="7825" y="4698"/>
                  <a:pt x="7760" y="4266"/>
                </a:cubicBezTo>
                <a:cubicBezTo>
                  <a:pt x="7695" y="3847"/>
                  <a:pt x="7498" y="3455"/>
                  <a:pt x="7302" y="3075"/>
                </a:cubicBezTo>
                <a:cubicBezTo>
                  <a:pt x="7001" y="3533"/>
                  <a:pt x="6399" y="3664"/>
                  <a:pt x="5863" y="3729"/>
                </a:cubicBezTo>
                <a:cubicBezTo>
                  <a:pt x="5313" y="3795"/>
                  <a:pt x="4698" y="3873"/>
                  <a:pt x="4371" y="4305"/>
                </a:cubicBezTo>
                <a:cubicBezTo>
                  <a:pt x="4554" y="3965"/>
                  <a:pt x="4908" y="3742"/>
                  <a:pt x="5287" y="3598"/>
                </a:cubicBezTo>
                <a:cubicBezTo>
                  <a:pt x="5640" y="3468"/>
                  <a:pt x="6033" y="3389"/>
                  <a:pt x="6386" y="3193"/>
                </a:cubicBezTo>
                <a:cubicBezTo>
                  <a:pt x="6726" y="2997"/>
                  <a:pt x="7014" y="2656"/>
                  <a:pt x="7014" y="2264"/>
                </a:cubicBezTo>
                <a:cubicBezTo>
                  <a:pt x="7014" y="2015"/>
                  <a:pt x="6883" y="1767"/>
                  <a:pt x="6753" y="1557"/>
                </a:cubicBezTo>
                <a:cubicBezTo>
                  <a:pt x="6321" y="890"/>
                  <a:pt x="5693" y="340"/>
                  <a:pt x="49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six columns">
  <p:cSld name="CUSTOM_7">
    <p:spTree>
      <p:nvGrpSpPr>
        <p:cNvPr id="1" name="Shape 403"/>
        <p:cNvGrpSpPr/>
        <p:nvPr/>
      </p:nvGrpSpPr>
      <p:grpSpPr>
        <a:xfrm>
          <a:off x="0" y="0"/>
          <a:ext cx="0" cy="0"/>
          <a:chOff x="0" y="0"/>
          <a:chExt cx="0" cy="0"/>
        </a:xfrm>
      </p:grpSpPr>
      <p:sp>
        <p:nvSpPr>
          <p:cNvPr id="404" name="Google Shape;404;p2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05" name="Google Shape;405;p23"/>
          <p:cNvSpPr txBox="1">
            <a:spLocks noGrp="1"/>
          </p:cNvSpPr>
          <p:nvPr>
            <p:ph type="subTitle" idx="1"/>
          </p:nvPr>
        </p:nvSpPr>
        <p:spPr>
          <a:xfrm>
            <a:off x="1109152" y="1895975"/>
            <a:ext cx="1986000" cy="635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06" name="Google Shape;406;p23"/>
          <p:cNvSpPr txBox="1">
            <a:spLocks noGrp="1"/>
          </p:cNvSpPr>
          <p:nvPr>
            <p:ph type="subTitle" idx="2"/>
          </p:nvPr>
        </p:nvSpPr>
        <p:spPr>
          <a:xfrm>
            <a:off x="3579000" y="1895975"/>
            <a:ext cx="1986000" cy="635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07" name="Google Shape;407;p23"/>
          <p:cNvSpPr txBox="1">
            <a:spLocks noGrp="1"/>
          </p:cNvSpPr>
          <p:nvPr>
            <p:ph type="subTitle" idx="3"/>
          </p:nvPr>
        </p:nvSpPr>
        <p:spPr>
          <a:xfrm>
            <a:off x="1109152" y="3326200"/>
            <a:ext cx="1986000" cy="635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08" name="Google Shape;408;p23"/>
          <p:cNvSpPr txBox="1">
            <a:spLocks noGrp="1"/>
          </p:cNvSpPr>
          <p:nvPr>
            <p:ph type="subTitle" idx="4"/>
          </p:nvPr>
        </p:nvSpPr>
        <p:spPr>
          <a:xfrm>
            <a:off x="3579000" y="3326200"/>
            <a:ext cx="1986000" cy="635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09" name="Google Shape;409;p23"/>
          <p:cNvSpPr txBox="1">
            <a:spLocks noGrp="1"/>
          </p:cNvSpPr>
          <p:nvPr>
            <p:ph type="subTitle" idx="5"/>
          </p:nvPr>
        </p:nvSpPr>
        <p:spPr>
          <a:xfrm>
            <a:off x="6048848" y="1895975"/>
            <a:ext cx="1986000" cy="635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10" name="Google Shape;410;p23"/>
          <p:cNvSpPr txBox="1">
            <a:spLocks noGrp="1"/>
          </p:cNvSpPr>
          <p:nvPr>
            <p:ph type="subTitle" idx="6"/>
          </p:nvPr>
        </p:nvSpPr>
        <p:spPr>
          <a:xfrm>
            <a:off x="6048848" y="3326200"/>
            <a:ext cx="1986000" cy="635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11" name="Google Shape;411;p23"/>
          <p:cNvSpPr txBox="1">
            <a:spLocks noGrp="1"/>
          </p:cNvSpPr>
          <p:nvPr>
            <p:ph type="subTitle" idx="7"/>
          </p:nvPr>
        </p:nvSpPr>
        <p:spPr>
          <a:xfrm>
            <a:off x="1113052" y="1468299"/>
            <a:ext cx="1978200" cy="49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DM Sans"/>
              <a:buNone/>
              <a:defRPr sz="2400" b="1">
                <a:solidFill>
                  <a:schemeClr val="dk1"/>
                </a:solidFill>
                <a:latin typeface="Quicksand"/>
                <a:ea typeface="Quicksand"/>
                <a:cs typeface="Quicksand"/>
                <a:sym typeface="Quicksand"/>
              </a:defRPr>
            </a:lvl1pPr>
            <a:lvl2pPr lvl="1" algn="ctr" rtl="0">
              <a:lnSpc>
                <a:spcPct val="100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00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00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00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00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00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00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00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412" name="Google Shape;412;p23"/>
          <p:cNvSpPr txBox="1">
            <a:spLocks noGrp="1"/>
          </p:cNvSpPr>
          <p:nvPr>
            <p:ph type="subTitle" idx="8"/>
          </p:nvPr>
        </p:nvSpPr>
        <p:spPr>
          <a:xfrm>
            <a:off x="3582900" y="1468299"/>
            <a:ext cx="1978200" cy="49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DM Sans"/>
              <a:buNone/>
              <a:defRPr sz="2400" b="1">
                <a:solidFill>
                  <a:schemeClr val="dk1"/>
                </a:solidFill>
                <a:latin typeface="Quicksand"/>
                <a:ea typeface="Quicksand"/>
                <a:cs typeface="Quicksand"/>
                <a:sym typeface="Quicksand"/>
              </a:defRPr>
            </a:lvl1pPr>
            <a:lvl2pPr lvl="1" algn="ctr" rtl="0">
              <a:lnSpc>
                <a:spcPct val="100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00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00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00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00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00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00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00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413" name="Google Shape;413;p23"/>
          <p:cNvSpPr txBox="1">
            <a:spLocks noGrp="1"/>
          </p:cNvSpPr>
          <p:nvPr>
            <p:ph type="subTitle" idx="9"/>
          </p:nvPr>
        </p:nvSpPr>
        <p:spPr>
          <a:xfrm>
            <a:off x="6052748" y="1468299"/>
            <a:ext cx="1978200" cy="49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DM Sans"/>
              <a:buNone/>
              <a:defRPr sz="2400" b="1">
                <a:solidFill>
                  <a:schemeClr val="dk1"/>
                </a:solidFill>
                <a:latin typeface="Quicksand"/>
                <a:ea typeface="Quicksand"/>
                <a:cs typeface="Quicksand"/>
                <a:sym typeface="Quicksand"/>
              </a:defRPr>
            </a:lvl1pPr>
            <a:lvl2pPr lvl="1" algn="ctr" rtl="0">
              <a:lnSpc>
                <a:spcPct val="100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00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00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00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00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00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00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00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414" name="Google Shape;414;p23"/>
          <p:cNvSpPr txBox="1">
            <a:spLocks noGrp="1"/>
          </p:cNvSpPr>
          <p:nvPr>
            <p:ph type="subTitle" idx="13"/>
          </p:nvPr>
        </p:nvSpPr>
        <p:spPr>
          <a:xfrm>
            <a:off x="1113052" y="2898500"/>
            <a:ext cx="1978200" cy="49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DM Sans"/>
              <a:buNone/>
              <a:defRPr sz="2400" b="1">
                <a:solidFill>
                  <a:schemeClr val="dk1"/>
                </a:solidFill>
                <a:latin typeface="Quicksand"/>
                <a:ea typeface="Quicksand"/>
                <a:cs typeface="Quicksand"/>
                <a:sym typeface="Quicksand"/>
              </a:defRPr>
            </a:lvl1pPr>
            <a:lvl2pPr lvl="1" algn="ctr" rtl="0">
              <a:lnSpc>
                <a:spcPct val="100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00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00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00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00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00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00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00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415" name="Google Shape;415;p23"/>
          <p:cNvSpPr txBox="1">
            <a:spLocks noGrp="1"/>
          </p:cNvSpPr>
          <p:nvPr>
            <p:ph type="subTitle" idx="14"/>
          </p:nvPr>
        </p:nvSpPr>
        <p:spPr>
          <a:xfrm>
            <a:off x="3582900" y="2898500"/>
            <a:ext cx="1978200" cy="49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DM Sans"/>
              <a:buNone/>
              <a:defRPr sz="2400" b="1">
                <a:solidFill>
                  <a:schemeClr val="dk1"/>
                </a:solidFill>
                <a:latin typeface="Quicksand"/>
                <a:ea typeface="Quicksand"/>
                <a:cs typeface="Quicksand"/>
                <a:sym typeface="Quicksand"/>
              </a:defRPr>
            </a:lvl1pPr>
            <a:lvl2pPr lvl="1" algn="ctr" rtl="0">
              <a:lnSpc>
                <a:spcPct val="100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00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00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00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00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00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00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00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416" name="Google Shape;416;p23"/>
          <p:cNvSpPr txBox="1">
            <a:spLocks noGrp="1"/>
          </p:cNvSpPr>
          <p:nvPr>
            <p:ph type="subTitle" idx="15"/>
          </p:nvPr>
        </p:nvSpPr>
        <p:spPr>
          <a:xfrm>
            <a:off x="6052748" y="2898500"/>
            <a:ext cx="1978200" cy="49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DM Sans"/>
              <a:buNone/>
              <a:defRPr sz="2400" b="1">
                <a:solidFill>
                  <a:schemeClr val="dk1"/>
                </a:solidFill>
                <a:latin typeface="Quicksand"/>
                <a:ea typeface="Quicksand"/>
                <a:cs typeface="Quicksand"/>
                <a:sym typeface="Quicksand"/>
              </a:defRPr>
            </a:lvl1pPr>
            <a:lvl2pPr lvl="1" algn="ctr" rtl="0">
              <a:lnSpc>
                <a:spcPct val="100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00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00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00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00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00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00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00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417" name="Google Shape;417;p23"/>
          <p:cNvSpPr/>
          <p:nvPr/>
        </p:nvSpPr>
        <p:spPr>
          <a:xfrm>
            <a:off x="-45968" y="10"/>
            <a:ext cx="1518387" cy="4772134"/>
          </a:xfrm>
          <a:custGeom>
            <a:avLst/>
            <a:gdLst/>
            <a:ahLst/>
            <a:cxnLst/>
            <a:rect l="l" t="t" r="r" b="b"/>
            <a:pathLst>
              <a:path w="6399" h="32909" extrusionOk="0">
                <a:moveTo>
                  <a:pt x="890" y="1"/>
                </a:moveTo>
                <a:cubicBezTo>
                  <a:pt x="419" y="7171"/>
                  <a:pt x="53" y="14394"/>
                  <a:pt x="602" y="21551"/>
                </a:cubicBezTo>
                <a:cubicBezTo>
                  <a:pt x="798" y="24090"/>
                  <a:pt x="1126" y="26654"/>
                  <a:pt x="903" y="29193"/>
                </a:cubicBezTo>
                <a:cubicBezTo>
                  <a:pt x="772" y="30488"/>
                  <a:pt x="471" y="31757"/>
                  <a:pt x="0" y="32909"/>
                </a:cubicBezTo>
                <a:lnTo>
                  <a:pt x="6294" y="32909"/>
                </a:lnTo>
                <a:cubicBezTo>
                  <a:pt x="6399" y="30252"/>
                  <a:pt x="6006" y="27570"/>
                  <a:pt x="5443" y="25005"/>
                </a:cubicBezTo>
                <a:cubicBezTo>
                  <a:pt x="4698" y="21590"/>
                  <a:pt x="3651" y="18280"/>
                  <a:pt x="3049" y="14813"/>
                </a:cubicBezTo>
                <a:cubicBezTo>
                  <a:pt x="2198" y="9971"/>
                  <a:pt x="2264" y="4973"/>
                  <a:pt x="247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23"/>
          <p:cNvSpPr/>
          <p:nvPr/>
        </p:nvSpPr>
        <p:spPr>
          <a:xfrm>
            <a:off x="8086168" y="950"/>
            <a:ext cx="1027919" cy="4770249"/>
          </a:xfrm>
          <a:custGeom>
            <a:avLst/>
            <a:gdLst/>
            <a:ahLst/>
            <a:cxnLst/>
            <a:rect l="l" t="t" r="r" b="b"/>
            <a:pathLst>
              <a:path w="4332" h="32896" extrusionOk="0">
                <a:moveTo>
                  <a:pt x="2604" y="1"/>
                </a:moveTo>
                <a:cubicBezTo>
                  <a:pt x="3140" y="5378"/>
                  <a:pt x="2643" y="10926"/>
                  <a:pt x="1950" y="16304"/>
                </a:cubicBezTo>
                <a:cubicBezTo>
                  <a:pt x="1230" y="21813"/>
                  <a:pt x="275" y="27334"/>
                  <a:pt x="0" y="32895"/>
                </a:cubicBezTo>
                <a:lnTo>
                  <a:pt x="3428" y="32895"/>
                </a:lnTo>
                <a:cubicBezTo>
                  <a:pt x="4331" y="27321"/>
                  <a:pt x="4253" y="21538"/>
                  <a:pt x="4148" y="15833"/>
                </a:cubicBezTo>
                <a:cubicBezTo>
                  <a:pt x="4069" y="10547"/>
                  <a:pt x="3991" y="5274"/>
                  <a:pt x="39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23"/>
          <p:cNvSpPr/>
          <p:nvPr/>
        </p:nvSpPr>
        <p:spPr>
          <a:xfrm flipH="1">
            <a:off x="-860453" y="4512500"/>
            <a:ext cx="10034733" cy="2480883"/>
          </a:xfrm>
          <a:custGeom>
            <a:avLst/>
            <a:gdLst/>
            <a:ahLst/>
            <a:cxnLst/>
            <a:rect l="l" t="t" r="r" b="b"/>
            <a:pathLst>
              <a:path w="69624" h="19948" extrusionOk="0">
                <a:moveTo>
                  <a:pt x="1913" y="1"/>
                </a:moveTo>
                <a:cubicBezTo>
                  <a:pt x="1488" y="1"/>
                  <a:pt x="1068" y="14"/>
                  <a:pt x="654" y="44"/>
                </a:cubicBezTo>
                <a:cubicBezTo>
                  <a:pt x="0" y="3655"/>
                  <a:pt x="1086" y="8326"/>
                  <a:pt x="1348" y="12042"/>
                </a:cubicBezTo>
                <a:cubicBezTo>
                  <a:pt x="1505" y="13979"/>
                  <a:pt x="1727" y="16099"/>
                  <a:pt x="3114" y="17459"/>
                </a:cubicBezTo>
                <a:cubicBezTo>
                  <a:pt x="4541" y="18846"/>
                  <a:pt x="6752" y="18964"/>
                  <a:pt x="8741" y="19016"/>
                </a:cubicBezTo>
                <a:cubicBezTo>
                  <a:pt x="22636" y="19304"/>
                  <a:pt x="36532" y="19618"/>
                  <a:pt x="50441" y="19906"/>
                </a:cubicBezTo>
                <a:cubicBezTo>
                  <a:pt x="51307" y="19928"/>
                  <a:pt x="52176" y="19947"/>
                  <a:pt x="53045" y="19947"/>
                </a:cubicBezTo>
                <a:cubicBezTo>
                  <a:pt x="55279" y="19947"/>
                  <a:pt x="57513" y="19822"/>
                  <a:pt x="59679" y="19304"/>
                </a:cubicBezTo>
                <a:cubicBezTo>
                  <a:pt x="62688" y="18585"/>
                  <a:pt x="65619" y="16975"/>
                  <a:pt x="67255" y="14332"/>
                </a:cubicBezTo>
                <a:cubicBezTo>
                  <a:pt x="69623" y="10538"/>
                  <a:pt x="68511" y="4911"/>
                  <a:pt x="64769" y="2464"/>
                </a:cubicBezTo>
                <a:cubicBezTo>
                  <a:pt x="62783" y="1154"/>
                  <a:pt x="60436" y="788"/>
                  <a:pt x="58022" y="788"/>
                </a:cubicBezTo>
                <a:cubicBezTo>
                  <a:pt x="56460" y="788"/>
                  <a:pt x="54870" y="941"/>
                  <a:pt x="53333" y="1091"/>
                </a:cubicBezTo>
                <a:cubicBezTo>
                  <a:pt x="46159" y="1786"/>
                  <a:pt x="38950" y="2122"/>
                  <a:pt x="31749" y="2122"/>
                </a:cubicBezTo>
                <a:cubicBezTo>
                  <a:pt x="30137" y="2122"/>
                  <a:pt x="28526" y="2105"/>
                  <a:pt x="26915" y="2072"/>
                </a:cubicBezTo>
                <a:cubicBezTo>
                  <a:pt x="22375" y="1967"/>
                  <a:pt x="17834" y="1719"/>
                  <a:pt x="13307" y="1326"/>
                </a:cubicBezTo>
                <a:cubicBezTo>
                  <a:pt x="9670" y="1021"/>
                  <a:pt x="5601" y="1"/>
                  <a:pt x="191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23"/>
          <p:cNvSpPr/>
          <p:nvPr/>
        </p:nvSpPr>
        <p:spPr>
          <a:xfrm flipH="1">
            <a:off x="-3526950" y="3804607"/>
            <a:ext cx="6412786" cy="1376227"/>
          </a:xfrm>
          <a:custGeom>
            <a:avLst/>
            <a:gdLst/>
            <a:ahLst/>
            <a:cxnLst/>
            <a:rect l="l" t="t" r="r" b="b"/>
            <a:pathLst>
              <a:path w="26262" h="5636" extrusionOk="0">
                <a:moveTo>
                  <a:pt x="11513" y="0"/>
                </a:moveTo>
                <a:cubicBezTo>
                  <a:pt x="11070" y="0"/>
                  <a:pt x="10628" y="97"/>
                  <a:pt x="10233" y="297"/>
                </a:cubicBezTo>
                <a:cubicBezTo>
                  <a:pt x="9212" y="821"/>
                  <a:pt x="8558" y="2011"/>
                  <a:pt x="8650" y="3163"/>
                </a:cubicBezTo>
                <a:cubicBezTo>
                  <a:pt x="8182" y="2831"/>
                  <a:pt x="7610" y="2668"/>
                  <a:pt x="7036" y="2668"/>
                </a:cubicBezTo>
                <a:cubicBezTo>
                  <a:pt x="6342" y="2668"/>
                  <a:pt x="5646" y="2907"/>
                  <a:pt x="5130" y="3372"/>
                </a:cubicBezTo>
                <a:cubicBezTo>
                  <a:pt x="4764" y="3712"/>
                  <a:pt x="4463" y="4197"/>
                  <a:pt x="3992" y="4419"/>
                </a:cubicBezTo>
                <a:cubicBezTo>
                  <a:pt x="3674" y="4571"/>
                  <a:pt x="3329" y="4595"/>
                  <a:pt x="2975" y="4595"/>
                </a:cubicBezTo>
                <a:cubicBezTo>
                  <a:pt x="2810" y="4595"/>
                  <a:pt x="2642" y="4589"/>
                  <a:pt x="2474" y="4589"/>
                </a:cubicBezTo>
                <a:cubicBezTo>
                  <a:pt x="2352" y="4589"/>
                  <a:pt x="2229" y="4592"/>
                  <a:pt x="2107" y="4602"/>
                </a:cubicBezTo>
                <a:cubicBezTo>
                  <a:pt x="1309" y="4655"/>
                  <a:pt x="537" y="5047"/>
                  <a:pt x="1" y="5636"/>
                </a:cubicBezTo>
                <a:lnTo>
                  <a:pt x="26262" y="5636"/>
                </a:lnTo>
                <a:lnTo>
                  <a:pt x="26262" y="101"/>
                </a:lnTo>
                <a:cubicBezTo>
                  <a:pt x="25529" y="415"/>
                  <a:pt x="24875" y="952"/>
                  <a:pt x="24430" y="1645"/>
                </a:cubicBezTo>
                <a:cubicBezTo>
                  <a:pt x="24273" y="1985"/>
                  <a:pt x="24142" y="2312"/>
                  <a:pt x="24011" y="2574"/>
                </a:cubicBezTo>
                <a:cubicBezTo>
                  <a:pt x="23946" y="2703"/>
                  <a:pt x="23815" y="2765"/>
                  <a:pt x="23683" y="2765"/>
                </a:cubicBezTo>
                <a:cubicBezTo>
                  <a:pt x="23547" y="2765"/>
                  <a:pt x="23410" y="2700"/>
                  <a:pt x="23344" y="2574"/>
                </a:cubicBezTo>
                <a:cubicBezTo>
                  <a:pt x="23215" y="2340"/>
                  <a:pt x="23101" y="2236"/>
                  <a:pt x="22946" y="2236"/>
                </a:cubicBezTo>
                <a:cubicBezTo>
                  <a:pt x="22850" y="2236"/>
                  <a:pt x="22739" y="2276"/>
                  <a:pt x="22598" y="2352"/>
                </a:cubicBezTo>
                <a:cubicBezTo>
                  <a:pt x="22310" y="2509"/>
                  <a:pt x="22048" y="2757"/>
                  <a:pt x="21761" y="2954"/>
                </a:cubicBezTo>
                <a:cubicBezTo>
                  <a:pt x="21710" y="2993"/>
                  <a:pt x="21652" y="3009"/>
                  <a:pt x="21593" y="3009"/>
                </a:cubicBezTo>
                <a:cubicBezTo>
                  <a:pt x="21454" y="3009"/>
                  <a:pt x="21307" y="2916"/>
                  <a:pt x="21224" y="2796"/>
                </a:cubicBezTo>
                <a:cubicBezTo>
                  <a:pt x="21017" y="2508"/>
                  <a:pt x="20797" y="2382"/>
                  <a:pt x="20553" y="2382"/>
                </a:cubicBezTo>
                <a:cubicBezTo>
                  <a:pt x="20365" y="2382"/>
                  <a:pt x="20163" y="2456"/>
                  <a:pt x="19942" y="2587"/>
                </a:cubicBezTo>
                <a:cubicBezTo>
                  <a:pt x="19882" y="2625"/>
                  <a:pt x="19816" y="2643"/>
                  <a:pt x="19749" y="2643"/>
                </a:cubicBezTo>
                <a:cubicBezTo>
                  <a:pt x="19611" y="2643"/>
                  <a:pt x="19472" y="2567"/>
                  <a:pt x="19392" y="2443"/>
                </a:cubicBezTo>
                <a:cubicBezTo>
                  <a:pt x="19154" y="2046"/>
                  <a:pt x="18552" y="1684"/>
                  <a:pt x="18021" y="1684"/>
                </a:cubicBezTo>
                <a:cubicBezTo>
                  <a:pt x="17765" y="1684"/>
                  <a:pt x="17525" y="1768"/>
                  <a:pt x="17351" y="1972"/>
                </a:cubicBezTo>
                <a:cubicBezTo>
                  <a:pt x="17287" y="2052"/>
                  <a:pt x="17194" y="2089"/>
                  <a:pt x="17099" y="2089"/>
                </a:cubicBezTo>
                <a:cubicBezTo>
                  <a:pt x="16962" y="2089"/>
                  <a:pt x="16819" y="2012"/>
                  <a:pt x="16749" y="1881"/>
                </a:cubicBezTo>
                <a:cubicBezTo>
                  <a:pt x="16501" y="1449"/>
                  <a:pt x="16291" y="965"/>
                  <a:pt x="15951" y="572"/>
                </a:cubicBezTo>
                <a:cubicBezTo>
                  <a:pt x="15742" y="350"/>
                  <a:pt x="15519" y="232"/>
                  <a:pt x="15271" y="166"/>
                </a:cubicBezTo>
                <a:cubicBezTo>
                  <a:pt x="15160" y="157"/>
                  <a:pt x="15042" y="148"/>
                  <a:pt x="14932" y="148"/>
                </a:cubicBezTo>
                <a:cubicBezTo>
                  <a:pt x="14886" y="148"/>
                  <a:pt x="14842" y="150"/>
                  <a:pt x="14800" y="153"/>
                </a:cubicBezTo>
                <a:cubicBezTo>
                  <a:pt x="14734" y="153"/>
                  <a:pt x="14682" y="166"/>
                  <a:pt x="14616" y="180"/>
                </a:cubicBezTo>
                <a:cubicBezTo>
                  <a:pt x="14590" y="180"/>
                  <a:pt x="14551" y="206"/>
                  <a:pt x="14525" y="206"/>
                </a:cubicBezTo>
                <a:cubicBezTo>
                  <a:pt x="14132" y="284"/>
                  <a:pt x="13766" y="467"/>
                  <a:pt x="13478" y="729"/>
                </a:cubicBezTo>
                <a:cubicBezTo>
                  <a:pt x="12945" y="252"/>
                  <a:pt x="12227" y="0"/>
                  <a:pt x="1151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23"/>
          <p:cNvSpPr/>
          <p:nvPr/>
        </p:nvSpPr>
        <p:spPr>
          <a:xfrm flipH="1">
            <a:off x="6012464" y="3769466"/>
            <a:ext cx="6418891" cy="1374029"/>
          </a:xfrm>
          <a:custGeom>
            <a:avLst/>
            <a:gdLst/>
            <a:ahLst/>
            <a:cxnLst/>
            <a:rect l="l" t="t" r="r" b="b"/>
            <a:pathLst>
              <a:path w="26287" h="5627" extrusionOk="0">
                <a:moveTo>
                  <a:pt x="14759" y="0"/>
                </a:moveTo>
                <a:cubicBezTo>
                  <a:pt x="14050" y="0"/>
                  <a:pt x="13339" y="247"/>
                  <a:pt x="12810" y="720"/>
                </a:cubicBezTo>
                <a:cubicBezTo>
                  <a:pt x="12409" y="348"/>
                  <a:pt x="11869" y="157"/>
                  <a:pt x="11326" y="157"/>
                </a:cubicBezTo>
                <a:cubicBezTo>
                  <a:pt x="11125" y="157"/>
                  <a:pt x="10924" y="183"/>
                  <a:pt x="10729" y="236"/>
                </a:cubicBezTo>
                <a:cubicBezTo>
                  <a:pt x="10036" y="432"/>
                  <a:pt x="9421" y="1021"/>
                  <a:pt x="9212" y="1715"/>
                </a:cubicBezTo>
                <a:cubicBezTo>
                  <a:pt x="8691" y="1347"/>
                  <a:pt x="8055" y="1171"/>
                  <a:pt x="7413" y="1171"/>
                </a:cubicBezTo>
                <a:cubicBezTo>
                  <a:pt x="6409" y="1171"/>
                  <a:pt x="5390" y="1602"/>
                  <a:pt x="4776" y="2408"/>
                </a:cubicBezTo>
                <a:cubicBezTo>
                  <a:pt x="4416" y="1915"/>
                  <a:pt x="3808" y="1656"/>
                  <a:pt x="3204" y="1656"/>
                </a:cubicBezTo>
                <a:cubicBezTo>
                  <a:pt x="2798" y="1656"/>
                  <a:pt x="2394" y="1774"/>
                  <a:pt x="2067" y="2016"/>
                </a:cubicBezTo>
                <a:cubicBezTo>
                  <a:pt x="1662" y="1152"/>
                  <a:pt x="903" y="445"/>
                  <a:pt x="0" y="105"/>
                </a:cubicBezTo>
                <a:lnTo>
                  <a:pt x="0" y="5627"/>
                </a:lnTo>
                <a:lnTo>
                  <a:pt x="26287" y="5627"/>
                </a:lnTo>
                <a:cubicBezTo>
                  <a:pt x="25750" y="5038"/>
                  <a:pt x="24978" y="4646"/>
                  <a:pt x="24180" y="4593"/>
                </a:cubicBezTo>
                <a:cubicBezTo>
                  <a:pt x="24091" y="4588"/>
                  <a:pt x="24002" y="4586"/>
                  <a:pt x="23912" y="4586"/>
                </a:cubicBezTo>
                <a:cubicBezTo>
                  <a:pt x="23698" y="4586"/>
                  <a:pt x="23483" y="4597"/>
                  <a:pt x="23271" y="4597"/>
                </a:cubicBezTo>
                <a:cubicBezTo>
                  <a:pt x="22932" y="4597"/>
                  <a:pt x="22601" y="4569"/>
                  <a:pt x="22296" y="4423"/>
                </a:cubicBezTo>
                <a:cubicBezTo>
                  <a:pt x="21825" y="4188"/>
                  <a:pt x="21524" y="3717"/>
                  <a:pt x="21158" y="3376"/>
                </a:cubicBezTo>
                <a:cubicBezTo>
                  <a:pt x="20638" y="2907"/>
                  <a:pt x="19936" y="2665"/>
                  <a:pt x="19236" y="2665"/>
                </a:cubicBezTo>
                <a:cubicBezTo>
                  <a:pt x="18668" y="2665"/>
                  <a:pt x="18102" y="2825"/>
                  <a:pt x="17638" y="3154"/>
                </a:cubicBezTo>
                <a:cubicBezTo>
                  <a:pt x="17730" y="2016"/>
                  <a:pt x="17075" y="825"/>
                  <a:pt x="16055" y="302"/>
                </a:cubicBezTo>
                <a:cubicBezTo>
                  <a:pt x="15654" y="99"/>
                  <a:pt x="15207" y="0"/>
                  <a:pt x="147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23"/>
          <p:cNvSpPr/>
          <p:nvPr/>
        </p:nvSpPr>
        <p:spPr>
          <a:xfrm>
            <a:off x="4708560" y="4863557"/>
            <a:ext cx="255492" cy="279951"/>
          </a:xfrm>
          <a:custGeom>
            <a:avLst/>
            <a:gdLst/>
            <a:ahLst/>
            <a:cxnLst/>
            <a:rect l="l" t="t" r="r" b="b"/>
            <a:pathLst>
              <a:path w="2527" h="2251" extrusionOk="0">
                <a:moveTo>
                  <a:pt x="1794" y="0"/>
                </a:moveTo>
                <a:cubicBezTo>
                  <a:pt x="1489" y="178"/>
                  <a:pt x="1295" y="528"/>
                  <a:pt x="1296" y="871"/>
                </a:cubicBezTo>
                <a:lnTo>
                  <a:pt x="1296" y="871"/>
                </a:lnTo>
                <a:cubicBezTo>
                  <a:pt x="1283" y="528"/>
                  <a:pt x="1064" y="192"/>
                  <a:pt x="747" y="53"/>
                </a:cubicBezTo>
                <a:lnTo>
                  <a:pt x="747" y="53"/>
                </a:lnTo>
                <a:cubicBezTo>
                  <a:pt x="694" y="327"/>
                  <a:pt x="760" y="628"/>
                  <a:pt x="904" y="877"/>
                </a:cubicBezTo>
                <a:cubicBezTo>
                  <a:pt x="708" y="764"/>
                  <a:pt x="489" y="707"/>
                  <a:pt x="258" y="707"/>
                </a:cubicBezTo>
                <a:cubicBezTo>
                  <a:pt x="195" y="707"/>
                  <a:pt x="131" y="711"/>
                  <a:pt x="66" y="720"/>
                </a:cubicBezTo>
                <a:cubicBezTo>
                  <a:pt x="240" y="993"/>
                  <a:pt x="544" y="1160"/>
                  <a:pt x="854" y="1177"/>
                </a:cubicBezTo>
                <a:lnTo>
                  <a:pt x="854" y="1177"/>
                </a:lnTo>
                <a:cubicBezTo>
                  <a:pt x="848" y="1176"/>
                  <a:pt x="842" y="1176"/>
                  <a:pt x="837" y="1176"/>
                </a:cubicBezTo>
                <a:cubicBezTo>
                  <a:pt x="544" y="1176"/>
                  <a:pt x="244" y="1256"/>
                  <a:pt x="1" y="1426"/>
                </a:cubicBezTo>
                <a:cubicBezTo>
                  <a:pt x="158" y="1518"/>
                  <a:pt x="344" y="1564"/>
                  <a:pt x="529" y="1564"/>
                </a:cubicBezTo>
                <a:cubicBezTo>
                  <a:pt x="714" y="1564"/>
                  <a:pt x="897" y="1518"/>
                  <a:pt x="1048" y="1426"/>
                </a:cubicBezTo>
                <a:lnTo>
                  <a:pt x="1048" y="1426"/>
                </a:lnTo>
                <a:cubicBezTo>
                  <a:pt x="878" y="1662"/>
                  <a:pt x="773" y="1950"/>
                  <a:pt x="773" y="2251"/>
                </a:cubicBezTo>
                <a:cubicBezTo>
                  <a:pt x="1074" y="2133"/>
                  <a:pt x="1296" y="1819"/>
                  <a:pt x="1296" y="1505"/>
                </a:cubicBezTo>
                <a:cubicBezTo>
                  <a:pt x="1349" y="1806"/>
                  <a:pt x="1545" y="2068"/>
                  <a:pt x="1794" y="2212"/>
                </a:cubicBezTo>
                <a:cubicBezTo>
                  <a:pt x="1872" y="2081"/>
                  <a:pt x="1833" y="1898"/>
                  <a:pt x="1767" y="1767"/>
                </a:cubicBezTo>
                <a:cubicBezTo>
                  <a:pt x="1702" y="1636"/>
                  <a:pt x="1597" y="1531"/>
                  <a:pt x="1479" y="1426"/>
                </a:cubicBezTo>
                <a:lnTo>
                  <a:pt x="1479" y="1426"/>
                </a:lnTo>
                <a:cubicBezTo>
                  <a:pt x="1774" y="1598"/>
                  <a:pt x="2103" y="1689"/>
                  <a:pt x="2444" y="1689"/>
                </a:cubicBezTo>
                <a:cubicBezTo>
                  <a:pt x="2467" y="1689"/>
                  <a:pt x="2490" y="1689"/>
                  <a:pt x="2513" y="1688"/>
                </a:cubicBezTo>
                <a:cubicBezTo>
                  <a:pt x="2373" y="1396"/>
                  <a:pt x="2077" y="1209"/>
                  <a:pt x="1773" y="1209"/>
                </a:cubicBezTo>
                <a:cubicBezTo>
                  <a:pt x="1736" y="1209"/>
                  <a:pt x="1699" y="1211"/>
                  <a:pt x="1663" y="1217"/>
                </a:cubicBezTo>
                <a:cubicBezTo>
                  <a:pt x="1951" y="1086"/>
                  <a:pt x="2225" y="969"/>
                  <a:pt x="2526" y="838"/>
                </a:cubicBezTo>
                <a:cubicBezTo>
                  <a:pt x="2404" y="738"/>
                  <a:pt x="2244" y="704"/>
                  <a:pt x="2079" y="704"/>
                </a:cubicBezTo>
                <a:cubicBezTo>
                  <a:pt x="2049" y="704"/>
                  <a:pt x="2020" y="705"/>
                  <a:pt x="1990" y="707"/>
                </a:cubicBezTo>
                <a:cubicBezTo>
                  <a:pt x="1807" y="733"/>
                  <a:pt x="1623" y="838"/>
                  <a:pt x="1506" y="982"/>
                </a:cubicBezTo>
                <a:cubicBezTo>
                  <a:pt x="1623" y="838"/>
                  <a:pt x="1741" y="694"/>
                  <a:pt x="1807" y="524"/>
                </a:cubicBezTo>
                <a:cubicBezTo>
                  <a:pt x="1872" y="367"/>
                  <a:pt x="1885" y="144"/>
                  <a:pt x="179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23"/>
          <p:cNvSpPr/>
          <p:nvPr/>
        </p:nvSpPr>
        <p:spPr>
          <a:xfrm>
            <a:off x="2385935" y="4677357"/>
            <a:ext cx="255492" cy="279951"/>
          </a:xfrm>
          <a:custGeom>
            <a:avLst/>
            <a:gdLst/>
            <a:ahLst/>
            <a:cxnLst/>
            <a:rect l="l" t="t" r="r" b="b"/>
            <a:pathLst>
              <a:path w="2527" h="2251" extrusionOk="0">
                <a:moveTo>
                  <a:pt x="1794" y="0"/>
                </a:moveTo>
                <a:cubicBezTo>
                  <a:pt x="1489" y="178"/>
                  <a:pt x="1295" y="528"/>
                  <a:pt x="1296" y="871"/>
                </a:cubicBezTo>
                <a:lnTo>
                  <a:pt x="1296" y="871"/>
                </a:lnTo>
                <a:cubicBezTo>
                  <a:pt x="1283" y="528"/>
                  <a:pt x="1064" y="192"/>
                  <a:pt x="747" y="53"/>
                </a:cubicBezTo>
                <a:lnTo>
                  <a:pt x="747" y="53"/>
                </a:lnTo>
                <a:cubicBezTo>
                  <a:pt x="694" y="327"/>
                  <a:pt x="760" y="628"/>
                  <a:pt x="904" y="877"/>
                </a:cubicBezTo>
                <a:cubicBezTo>
                  <a:pt x="708" y="764"/>
                  <a:pt x="489" y="707"/>
                  <a:pt x="258" y="707"/>
                </a:cubicBezTo>
                <a:cubicBezTo>
                  <a:pt x="195" y="707"/>
                  <a:pt x="131" y="711"/>
                  <a:pt x="66" y="720"/>
                </a:cubicBezTo>
                <a:cubicBezTo>
                  <a:pt x="240" y="993"/>
                  <a:pt x="544" y="1160"/>
                  <a:pt x="854" y="1177"/>
                </a:cubicBezTo>
                <a:lnTo>
                  <a:pt x="854" y="1177"/>
                </a:lnTo>
                <a:cubicBezTo>
                  <a:pt x="848" y="1176"/>
                  <a:pt x="842" y="1176"/>
                  <a:pt x="837" y="1176"/>
                </a:cubicBezTo>
                <a:cubicBezTo>
                  <a:pt x="544" y="1176"/>
                  <a:pt x="244" y="1256"/>
                  <a:pt x="1" y="1426"/>
                </a:cubicBezTo>
                <a:cubicBezTo>
                  <a:pt x="158" y="1518"/>
                  <a:pt x="344" y="1564"/>
                  <a:pt x="529" y="1564"/>
                </a:cubicBezTo>
                <a:cubicBezTo>
                  <a:pt x="714" y="1564"/>
                  <a:pt x="897" y="1518"/>
                  <a:pt x="1048" y="1426"/>
                </a:cubicBezTo>
                <a:lnTo>
                  <a:pt x="1048" y="1426"/>
                </a:lnTo>
                <a:cubicBezTo>
                  <a:pt x="878" y="1662"/>
                  <a:pt x="773" y="1950"/>
                  <a:pt x="773" y="2251"/>
                </a:cubicBezTo>
                <a:cubicBezTo>
                  <a:pt x="1074" y="2133"/>
                  <a:pt x="1296" y="1819"/>
                  <a:pt x="1296" y="1505"/>
                </a:cubicBezTo>
                <a:cubicBezTo>
                  <a:pt x="1349" y="1806"/>
                  <a:pt x="1545" y="2068"/>
                  <a:pt x="1794" y="2212"/>
                </a:cubicBezTo>
                <a:cubicBezTo>
                  <a:pt x="1872" y="2081"/>
                  <a:pt x="1833" y="1898"/>
                  <a:pt x="1767" y="1767"/>
                </a:cubicBezTo>
                <a:cubicBezTo>
                  <a:pt x="1702" y="1636"/>
                  <a:pt x="1597" y="1531"/>
                  <a:pt x="1479" y="1426"/>
                </a:cubicBezTo>
                <a:lnTo>
                  <a:pt x="1479" y="1426"/>
                </a:lnTo>
                <a:cubicBezTo>
                  <a:pt x="1774" y="1598"/>
                  <a:pt x="2103" y="1689"/>
                  <a:pt x="2444" y="1689"/>
                </a:cubicBezTo>
                <a:cubicBezTo>
                  <a:pt x="2467" y="1689"/>
                  <a:pt x="2490" y="1689"/>
                  <a:pt x="2513" y="1688"/>
                </a:cubicBezTo>
                <a:cubicBezTo>
                  <a:pt x="2373" y="1396"/>
                  <a:pt x="2077" y="1209"/>
                  <a:pt x="1773" y="1209"/>
                </a:cubicBezTo>
                <a:cubicBezTo>
                  <a:pt x="1736" y="1209"/>
                  <a:pt x="1699" y="1211"/>
                  <a:pt x="1663" y="1217"/>
                </a:cubicBezTo>
                <a:cubicBezTo>
                  <a:pt x="1951" y="1086"/>
                  <a:pt x="2225" y="969"/>
                  <a:pt x="2526" y="838"/>
                </a:cubicBezTo>
                <a:cubicBezTo>
                  <a:pt x="2404" y="738"/>
                  <a:pt x="2244" y="704"/>
                  <a:pt x="2079" y="704"/>
                </a:cubicBezTo>
                <a:cubicBezTo>
                  <a:pt x="2049" y="704"/>
                  <a:pt x="2020" y="705"/>
                  <a:pt x="1990" y="707"/>
                </a:cubicBezTo>
                <a:cubicBezTo>
                  <a:pt x="1807" y="733"/>
                  <a:pt x="1623" y="838"/>
                  <a:pt x="1506" y="982"/>
                </a:cubicBezTo>
                <a:cubicBezTo>
                  <a:pt x="1623" y="838"/>
                  <a:pt x="1741" y="694"/>
                  <a:pt x="1807" y="524"/>
                </a:cubicBezTo>
                <a:cubicBezTo>
                  <a:pt x="1872" y="367"/>
                  <a:pt x="1885" y="144"/>
                  <a:pt x="179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23"/>
          <p:cNvSpPr/>
          <p:nvPr/>
        </p:nvSpPr>
        <p:spPr>
          <a:xfrm>
            <a:off x="3573962" y="4677347"/>
            <a:ext cx="336975" cy="369226"/>
          </a:xfrm>
          <a:custGeom>
            <a:avLst/>
            <a:gdLst/>
            <a:ahLst/>
            <a:cxnLst/>
            <a:rect l="l" t="t" r="r" b="b"/>
            <a:pathLst>
              <a:path w="2527" h="2251" extrusionOk="0">
                <a:moveTo>
                  <a:pt x="1794" y="0"/>
                </a:moveTo>
                <a:cubicBezTo>
                  <a:pt x="1489" y="178"/>
                  <a:pt x="1295" y="528"/>
                  <a:pt x="1296" y="871"/>
                </a:cubicBezTo>
                <a:lnTo>
                  <a:pt x="1296" y="871"/>
                </a:lnTo>
                <a:cubicBezTo>
                  <a:pt x="1283" y="528"/>
                  <a:pt x="1064" y="192"/>
                  <a:pt x="747" y="53"/>
                </a:cubicBezTo>
                <a:lnTo>
                  <a:pt x="747" y="53"/>
                </a:lnTo>
                <a:cubicBezTo>
                  <a:pt x="694" y="327"/>
                  <a:pt x="760" y="628"/>
                  <a:pt x="904" y="877"/>
                </a:cubicBezTo>
                <a:cubicBezTo>
                  <a:pt x="708" y="764"/>
                  <a:pt x="489" y="707"/>
                  <a:pt x="258" y="707"/>
                </a:cubicBezTo>
                <a:cubicBezTo>
                  <a:pt x="195" y="707"/>
                  <a:pt x="131" y="711"/>
                  <a:pt x="66" y="720"/>
                </a:cubicBezTo>
                <a:cubicBezTo>
                  <a:pt x="240" y="993"/>
                  <a:pt x="544" y="1160"/>
                  <a:pt x="854" y="1177"/>
                </a:cubicBezTo>
                <a:lnTo>
                  <a:pt x="854" y="1177"/>
                </a:lnTo>
                <a:cubicBezTo>
                  <a:pt x="848" y="1176"/>
                  <a:pt x="842" y="1176"/>
                  <a:pt x="837" y="1176"/>
                </a:cubicBezTo>
                <a:cubicBezTo>
                  <a:pt x="544" y="1176"/>
                  <a:pt x="244" y="1256"/>
                  <a:pt x="1" y="1426"/>
                </a:cubicBezTo>
                <a:cubicBezTo>
                  <a:pt x="158" y="1518"/>
                  <a:pt x="344" y="1564"/>
                  <a:pt x="529" y="1564"/>
                </a:cubicBezTo>
                <a:cubicBezTo>
                  <a:pt x="714" y="1564"/>
                  <a:pt x="897" y="1518"/>
                  <a:pt x="1048" y="1426"/>
                </a:cubicBezTo>
                <a:lnTo>
                  <a:pt x="1048" y="1426"/>
                </a:lnTo>
                <a:cubicBezTo>
                  <a:pt x="878" y="1662"/>
                  <a:pt x="773" y="1950"/>
                  <a:pt x="773" y="2251"/>
                </a:cubicBezTo>
                <a:cubicBezTo>
                  <a:pt x="1074" y="2133"/>
                  <a:pt x="1296" y="1819"/>
                  <a:pt x="1296" y="1505"/>
                </a:cubicBezTo>
                <a:cubicBezTo>
                  <a:pt x="1349" y="1806"/>
                  <a:pt x="1545" y="2068"/>
                  <a:pt x="1794" y="2212"/>
                </a:cubicBezTo>
                <a:cubicBezTo>
                  <a:pt x="1872" y="2081"/>
                  <a:pt x="1833" y="1898"/>
                  <a:pt x="1767" y="1767"/>
                </a:cubicBezTo>
                <a:cubicBezTo>
                  <a:pt x="1702" y="1636"/>
                  <a:pt x="1597" y="1531"/>
                  <a:pt x="1479" y="1426"/>
                </a:cubicBezTo>
                <a:lnTo>
                  <a:pt x="1479" y="1426"/>
                </a:lnTo>
                <a:cubicBezTo>
                  <a:pt x="1774" y="1598"/>
                  <a:pt x="2103" y="1689"/>
                  <a:pt x="2444" y="1689"/>
                </a:cubicBezTo>
                <a:cubicBezTo>
                  <a:pt x="2467" y="1689"/>
                  <a:pt x="2490" y="1689"/>
                  <a:pt x="2513" y="1688"/>
                </a:cubicBezTo>
                <a:cubicBezTo>
                  <a:pt x="2373" y="1396"/>
                  <a:pt x="2077" y="1209"/>
                  <a:pt x="1773" y="1209"/>
                </a:cubicBezTo>
                <a:cubicBezTo>
                  <a:pt x="1736" y="1209"/>
                  <a:pt x="1699" y="1211"/>
                  <a:pt x="1663" y="1217"/>
                </a:cubicBezTo>
                <a:cubicBezTo>
                  <a:pt x="1951" y="1086"/>
                  <a:pt x="2225" y="969"/>
                  <a:pt x="2526" y="838"/>
                </a:cubicBezTo>
                <a:cubicBezTo>
                  <a:pt x="2404" y="738"/>
                  <a:pt x="2244" y="704"/>
                  <a:pt x="2079" y="704"/>
                </a:cubicBezTo>
                <a:cubicBezTo>
                  <a:pt x="2049" y="704"/>
                  <a:pt x="2020" y="705"/>
                  <a:pt x="1990" y="707"/>
                </a:cubicBezTo>
                <a:cubicBezTo>
                  <a:pt x="1807" y="733"/>
                  <a:pt x="1623" y="838"/>
                  <a:pt x="1506" y="982"/>
                </a:cubicBezTo>
                <a:cubicBezTo>
                  <a:pt x="1623" y="838"/>
                  <a:pt x="1741" y="694"/>
                  <a:pt x="1807" y="524"/>
                </a:cubicBezTo>
                <a:cubicBezTo>
                  <a:pt x="1872" y="367"/>
                  <a:pt x="1885" y="144"/>
                  <a:pt x="17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23"/>
          <p:cNvSpPr/>
          <p:nvPr/>
        </p:nvSpPr>
        <p:spPr>
          <a:xfrm>
            <a:off x="6305874" y="4727522"/>
            <a:ext cx="336975" cy="369226"/>
          </a:xfrm>
          <a:custGeom>
            <a:avLst/>
            <a:gdLst/>
            <a:ahLst/>
            <a:cxnLst/>
            <a:rect l="l" t="t" r="r" b="b"/>
            <a:pathLst>
              <a:path w="2527" h="2251" extrusionOk="0">
                <a:moveTo>
                  <a:pt x="1794" y="0"/>
                </a:moveTo>
                <a:cubicBezTo>
                  <a:pt x="1489" y="178"/>
                  <a:pt x="1295" y="528"/>
                  <a:pt x="1296" y="871"/>
                </a:cubicBezTo>
                <a:lnTo>
                  <a:pt x="1296" y="871"/>
                </a:lnTo>
                <a:cubicBezTo>
                  <a:pt x="1283" y="528"/>
                  <a:pt x="1064" y="192"/>
                  <a:pt x="747" y="53"/>
                </a:cubicBezTo>
                <a:lnTo>
                  <a:pt x="747" y="53"/>
                </a:lnTo>
                <a:cubicBezTo>
                  <a:pt x="694" y="327"/>
                  <a:pt x="760" y="628"/>
                  <a:pt x="904" y="877"/>
                </a:cubicBezTo>
                <a:cubicBezTo>
                  <a:pt x="708" y="764"/>
                  <a:pt x="489" y="707"/>
                  <a:pt x="258" y="707"/>
                </a:cubicBezTo>
                <a:cubicBezTo>
                  <a:pt x="195" y="707"/>
                  <a:pt x="131" y="711"/>
                  <a:pt x="66" y="720"/>
                </a:cubicBezTo>
                <a:cubicBezTo>
                  <a:pt x="240" y="993"/>
                  <a:pt x="544" y="1160"/>
                  <a:pt x="854" y="1177"/>
                </a:cubicBezTo>
                <a:lnTo>
                  <a:pt x="854" y="1177"/>
                </a:lnTo>
                <a:cubicBezTo>
                  <a:pt x="848" y="1176"/>
                  <a:pt x="842" y="1176"/>
                  <a:pt x="837" y="1176"/>
                </a:cubicBezTo>
                <a:cubicBezTo>
                  <a:pt x="544" y="1176"/>
                  <a:pt x="244" y="1256"/>
                  <a:pt x="1" y="1426"/>
                </a:cubicBezTo>
                <a:cubicBezTo>
                  <a:pt x="158" y="1518"/>
                  <a:pt x="344" y="1564"/>
                  <a:pt x="529" y="1564"/>
                </a:cubicBezTo>
                <a:cubicBezTo>
                  <a:pt x="714" y="1564"/>
                  <a:pt x="897" y="1518"/>
                  <a:pt x="1048" y="1426"/>
                </a:cubicBezTo>
                <a:lnTo>
                  <a:pt x="1048" y="1426"/>
                </a:lnTo>
                <a:cubicBezTo>
                  <a:pt x="878" y="1662"/>
                  <a:pt x="773" y="1950"/>
                  <a:pt x="773" y="2251"/>
                </a:cubicBezTo>
                <a:cubicBezTo>
                  <a:pt x="1074" y="2133"/>
                  <a:pt x="1296" y="1819"/>
                  <a:pt x="1296" y="1505"/>
                </a:cubicBezTo>
                <a:cubicBezTo>
                  <a:pt x="1349" y="1806"/>
                  <a:pt x="1545" y="2068"/>
                  <a:pt x="1794" y="2212"/>
                </a:cubicBezTo>
                <a:cubicBezTo>
                  <a:pt x="1872" y="2081"/>
                  <a:pt x="1833" y="1898"/>
                  <a:pt x="1767" y="1767"/>
                </a:cubicBezTo>
                <a:cubicBezTo>
                  <a:pt x="1702" y="1636"/>
                  <a:pt x="1597" y="1531"/>
                  <a:pt x="1479" y="1426"/>
                </a:cubicBezTo>
                <a:lnTo>
                  <a:pt x="1479" y="1426"/>
                </a:lnTo>
                <a:cubicBezTo>
                  <a:pt x="1774" y="1598"/>
                  <a:pt x="2103" y="1689"/>
                  <a:pt x="2444" y="1689"/>
                </a:cubicBezTo>
                <a:cubicBezTo>
                  <a:pt x="2467" y="1689"/>
                  <a:pt x="2490" y="1689"/>
                  <a:pt x="2513" y="1688"/>
                </a:cubicBezTo>
                <a:cubicBezTo>
                  <a:pt x="2373" y="1396"/>
                  <a:pt x="2077" y="1209"/>
                  <a:pt x="1773" y="1209"/>
                </a:cubicBezTo>
                <a:cubicBezTo>
                  <a:pt x="1736" y="1209"/>
                  <a:pt x="1699" y="1211"/>
                  <a:pt x="1663" y="1217"/>
                </a:cubicBezTo>
                <a:cubicBezTo>
                  <a:pt x="1951" y="1086"/>
                  <a:pt x="2225" y="969"/>
                  <a:pt x="2526" y="838"/>
                </a:cubicBezTo>
                <a:cubicBezTo>
                  <a:pt x="2404" y="738"/>
                  <a:pt x="2244" y="704"/>
                  <a:pt x="2079" y="704"/>
                </a:cubicBezTo>
                <a:cubicBezTo>
                  <a:pt x="2049" y="704"/>
                  <a:pt x="2020" y="705"/>
                  <a:pt x="1990" y="707"/>
                </a:cubicBezTo>
                <a:cubicBezTo>
                  <a:pt x="1807" y="733"/>
                  <a:pt x="1623" y="838"/>
                  <a:pt x="1506" y="982"/>
                </a:cubicBezTo>
                <a:cubicBezTo>
                  <a:pt x="1623" y="838"/>
                  <a:pt x="1741" y="694"/>
                  <a:pt x="1807" y="524"/>
                </a:cubicBezTo>
                <a:cubicBezTo>
                  <a:pt x="1872" y="367"/>
                  <a:pt x="1885" y="144"/>
                  <a:pt x="17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Numbers and text 1">
  <p:cSld name="CUSTOM_8_1">
    <p:spTree>
      <p:nvGrpSpPr>
        <p:cNvPr id="1" name="Shape 456"/>
        <p:cNvGrpSpPr/>
        <p:nvPr/>
      </p:nvGrpSpPr>
      <p:grpSpPr>
        <a:xfrm>
          <a:off x="0" y="0"/>
          <a:ext cx="0" cy="0"/>
          <a:chOff x="0" y="0"/>
          <a:chExt cx="0" cy="0"/>
        </a:xfrm>
      </p:grpSpPr>
      <p:sp>
        <p:nvSpPr>
          <p:cNvPr id="457" name="Google Shape;457;p25"/>
          <p:cNvSpPr txBox="1">
            <a:spLocks noGrp="1"/>
          </p:cNvSpPr>
          <p:nvPr>
            <p:ph type="title" hasCustomPrompt="1"/>
          </p:nvPr>
        </p:nvSpPr>
        <p:spPr>
          <a:xfrm>
            <a:off x="1514950" y="1791000"/>
            <a:ext cx="1018500" cy="4068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30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458" name="Google Shape;458;p25"/>
          <p:cNvSpPr txBox="1">
            <a:spLocks noGrp="1"/>
          </p:cNvSpPr>
          <p:nvPr>
            <p:ph type="subTitle" idx="1"/>
          </p:nvPr>
        </p:nvSpPr>
        <p:spPr>
          <a:xfrm>
            <a:off x="800388" y="3356750"/>
            <a:ext cx="2252100" cy="881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400"/>
              <a:buNone/>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59" name="Google Shape;459;p25"/>
          <p:cNvSpPr txBox="1">
            <a:spLocks noGrp="1"/>
          </p:cNvSpPr>
          <p:nvPr>
            <p:ph type="subTitle" idx="2"/>
          </p:nvPr>
        </p:nvSpPr>
        <p:spPr>
          <a:xfrm>
            <a:off x="806463" y="2970975"/>
            <a:ext cx="2252100" cy="5055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dk1"/>
              </a:buClr>
              <a:buSzPts val="2400"/>
              <a:buFont typeface="DM Sans"/>
              <a:buNone/>
              <a:defRPr sz="2400" b="1">
                <a:solidFill>
                  <a:schemeClr val="dk1"/>
                </a:solidFill>
                <a:latin typeface="Quicksand"/>
                <a:ea typeface="Quicksand"/>
                <a:cs typeface="Quicksand"/>
                <a:sym typeface="Quicksand"/>
              </a:defRPr>
            </a:lvl1pPr>
            <a:lvl2pPr lvl="1"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2pPr>
            <a:lvl3pPr lvl="2"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3pPr>
            <a:lvl4pPr lvl="3"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4pPr>
            <a:lvl5pPr lvl="4"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5pPr>
            <a:lvl6pPr lvl="5"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6pPr>
            <a:lvl7pPr lvl="6"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7pPr>
            <a:lvl8pPr lvl="7"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8pPr>
            <a:lvl9pPr lvl="8"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9pPr>
          </a:lstStyle>
          <a:p>
            <a:endParaRPr/>
          </a:p>
        </p:txBody>
      </p:sp>
      <p:sp>
        <p:nvSpPr>
          <p:cNvPr id="460" name="Google Shape;460;p25"/>
          <p:cNvSpPr txBox="1">
            <a:spLocks noGrp="1"/>
          </p:cNvSpPr>
          <p:nvPr>
            <p:ph type="title" idx="3" hasCustomPrompt="1"/>
          </p:nvPr>
        </p:nvSpPr>
        <p:spPr>
          <a:xfrm>
            <a:off x="4056750" y="1791000"/>
            <a:ext cx="1018500" cy="4068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30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461" name="Google Shape;461;p25"/>
          <p:cNvSpPr txBox="1">
            <a:spLocks noGrp="1"/>
          </p:cNvSpPr>
          <p:nvPr>
            <p:ph type="subTitle" idx="4"/>
          </p:nvPr>
        </p:nvSpPr>
        <p:spPr>
          <a:xfrm>
            <a:off x="3439944" y="3356750"/>
            <a:ext cx="2252100" cy="881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400"/>
              <a:buNone/>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62" name="Google Shape;462;p25"/>
          <p:cNvSpPr txBox="1">
            <a:spLocks noGrp="1"/>
          </p:cNvSpPr>
          <p:nvPr>
            <p:ph type="subTitle" idx="5"/>
          </p:nvPr>
        </p:nvSpPr>
        <p:spPr>
          <a:xfrm>
            <a:off x="3446019" y="2970975"/>
            <a:ext cx="2252100" cy="5055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dk1"/>
              </a:buClr>
              <a:buSzPts val="2400"/>
              <a:buFont typeface="DM Sans"/>
              <a:buNone/>
              <a:defRPr sz="2400" b="1">
                <a:solidFill>
                  <a:schemeClr val="dk1"/>
                </a:solidFill>
                <a:latin typeface="Quicksand"/>
                <a:ea typeface="Quicksand"/>
                <a:cs typeface="Quicksand"/>
                <a:sym typeface="Quicksand"/>
              </a:defRPr>
            </a:lvl1pPr>
            <a:lvl2pPr lvl="1"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2pPr>
            <a:lvl3pPr lvl="2"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3pPr>
            <a:lvl4pPr lvl="3"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4pPr>
            <a:lvl5pPr lvl="4"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5pPr>
            <a:lvl6pPr lvl="5"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6pPr>
            <a:lvl7pPr lvl="6"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7pPr>
            <a:lvl8pPr lvl="7"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8pPr>
            <a:lvl9pPr lvl="8"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9pPr>
          </a:lstStyle>
          <a:p>
            <a:endParaRPr/>
          </a:p>
        </p:txBody>
      </p:sp>
      <p:sp>
        <p:nvSpPr>
          <p:cNvPr id="463" name="Google Shape;463;p25"/>
          <p:cNvSpPr txBox="1">
            <a:spLocks noGrp="1"/>
          </p:cNvSpPr>
          <p:nvPr>
            <p:ph type="title" idx="6" hasCustomPrompt="1"/>
          </p:nvPr>
        </p:nvSpPr>
        <p:spPr>
          <a:xfrm>
            <a:off x="6610550" y="1791000"/>
            <a:ext cx="1018500" cy="4068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30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464" name="Google Shape;464;p25"/>
          <p:cNvSpPr txBox="1">
            <a:spLocks noGrp="1"/>
          </p:cNvSpPr>
          <p:nvPr>
            <p:ph type="subTitle" idx="7"/>
          </p:nvPr>
        </p:nvSpPr>
        <p:spPr>
          <a:xfrm>
            <a:off x="6079500" y="3356750"/>
            <a:ext cx="2252100" cy="881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400"/>
              <a:buNone/>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65" name="Google Shape;465;p25"/>
          <p:cNvSpPr txBox="1">
            <a:spLocks noGrp="1"/>
          </p:cNvSpPr>
          <p:nvPr>
            <p:ph type="subTitle" idx="8"/>
          </p:nvPr>
        </p:nvSpPr>
        <p:spPr>
          <a:xfrm>
            <a:off x="6085575" y="2970975"/>
            <a:ext cx="2252100" cy="5055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dk1"/>
              </a:buClr>
              <a:buSzPts val="2400"/>
              <a:buFont typeface="DM Sans"/>
              <a:buNone/>
              <a:defRPr sz="2400" b="1">
                <a:solidFill>
                  <a:schemeClr val="dk1"/>
                </a:solidFill>
                <a:latin typeface="Quicksand"/>
                <a:ea typeface="Quicksand"/>
                <a:cs typeface="Quicksand"/>
                <a:sym typeface="Quicksand"/>
              </a:defRPr>
            </a:lvl1pPr>
            <a:lvl2pPr lvl="1"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2pPr>
            <a:lvl3pPr lvl="2"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3pPr>
            <a:lvl4pPr lvl="3"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4pPr>
            <a:lvl5pPr lvl="4"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5pPr>
            <a:lvl6pPr lvl="5"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6pPr>
            <a:lvl7pPr lvl="6"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7pPr>
            <a:lvl8pPr lvl="7"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8pPr>
            <a:lvl9pPr lvl="8" algn="ctr" rtl="0">
              <a:lnSpc>
                <a:spcPct val="100000"/>
              </a:lnSpc>
              <a:spcBef>
                <a:spcPts val="0"/>
              </a:spcBef>
              <a:spcAft>
                <a:spcPts val="0"/>
              </a:spcAft>
              <a:buClr>
                <a:schemeClr val="dk1"/>
              </a:buClr>
              <a:buSzPts val="2400"/>
              <a:buFont typeface="DM Sans"/>
              <a:buNone/>
              <a:defRPr sz="2400" b="1">
                <a:solidFill>
                  <a:schemeClr val="dk1"/>
                </a:solidFill>
                <a:latin typeface="DM Sans"/>
                <a:ea typeface="DM Sans"/>
                <a:cs typeface="DM Sans"/>
                <a:sym typeface="DM Sans"/>
              </a:defRPr>
            </a:lvl9pPr>
          </a:lstStyle>
          <a:p>
            <a:endParaRPr/>
          </a:p>
        </p:txBody>
      </p:sp>
      <p:sp>
        <p:nvSpPr>
          <p:cNvPr id="466" name="Google Shape;466;p25"/>
          <p:cNvSpPr txBox="1">
            <a:spLocks noGrp="1"/>
          </p:cNvSpPr>
          <p:nvPr>
            <p:ph type="title" idx="9"/>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67" name="Google Shape;467;p25"/>
          <p:cNvSpPr/>
          <p:nvPr/>
        </p:nvSpPr>
        <p:spPr>
          <a:xfrm>
            <a:off x="-377926" y="0"/>
            <a:ext cx="1562047" cy="4772134"/>
          </a:xfrm>
          <a:custGeom>
            <a:avLst/>
            <a:gdLst/>
            <a:ahLst/>
            <a:cxnLst/>
            <a:rect l="l" t="t" r="r" b="b"/>
            <a:pathLst>
              <a:path w="6583" h="32909" extrusionOk="0">
                <a:moveTo>
                  <a:pt x="1715" y="1"/>
                </a:moveTo>
                <a:cubicBezTo>
                  <a:pt x="2369" y="10953"/>
                  <a:pt x="1" y="22284"/>
                  <a:pt x="1741" y="32909"/>
                </a:cubicBezTo>
                <a:lnTo>
                  <a:pt x="6517" y="32909"/>
                </a:lnTo>
                <a:cubicBezTo>
                  <a:pt x="6583" y="30750"/>
                  <a:pt x="6360" y="28551"/>
                  <a:pt x="6020" y="26432"/>
                </a:cubicBezTo>
                <a:cubicBezTo>
                  <a:pt x="5444" y="22964"/>
                  <a:pt x="4528" y="19588"/>
                  <a:pt x="3992" y="16121"/>
                </a:cubicBezTo>
                <a:cubicBezTo>
                  <a:pt x="3154" y="10822"/>
                  <a:pt x="3181" y="5405"/>
                  <a:pt x="33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25"/>
          <p:cNvSpPr/>
          <p:nvPr/>
        </p:nvSpPr>
        <p:spPr>
          <a:xfrm>
            <a:off x="8195043" y="-66563"/>
            <a:ext cx="1027919" cy="4770249"/>
          </a:xfrm>
          <a:custGeom>
            <a:avLst/>
            <a:gdLst/>
            <a:ahLst/>
            <a:cxnLst/>
            <a:rect l="l" t="t" r="r" b="b"/>
            <a:pathLst>
              <a:path w="4332" h="32896" extrusionOk="0">
                <a:moveTo>
                  <a:pt x="2604" y="1"/>
                </a:moveTo>
                <a:cubicBezTo>
                  <a:pt x="3140" y="5378"/>
                  <a:pt x="2643" y="10926"/>
                  <a:pt x="1950" y="16304"/>
                </a:cubicBezTo>
                <a:cubicBezTo>
                  <a:pt x="1230" y="21813"/>
                  <a:pt x="275" y="27334"/>
                  <a:pt x="0" y="32895"/>
                </a:cubicBezTo>
                <a:lnTo>
                  <a:pt x="3428" y="32895"/>
                </a:lnTo>
                <a:cubicBezTo>
                  <a:pt x="4331" y="27321"/>
                  <a:pt x="4253" y="21538"/>
                  <a:pt x="4148" y="15833"/>
                </a:cubicBezTo>
                <a:cubicBezTo>
                  <a:pt x="4069" y="10547"/>
                  <a:pt x="3991" y="5274"/>
                  <a:pt x="39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25"/>
          <p:cNvSpPr/>
          <p:nvPr/>
        </p:nvSpPr>
        <p:spPr>
          <a:xfrm>
            <a:off x="-269875" y="4512500"/>
            <a:ext cx="10034733" cy="2480883"/>
          </a:xfrm>
          <a:custGeom>
            <a:avLst/>
            <a:gdLst/>
            <a:ahLst/>
            <a:cxnLst/>
            <a:rect l="l" t="t" r="r" b="b"/>
            <a:pathLst>
              <a:path w="69624" h="19948" extrusionOk="0">
                <a:moveTo>
                  <a:pt x="1913" y="1"/>
                </a:moveTo>
                <a:cubicBezTo>
                  <a:pt x="1488" y="1"/>
                  <a:pt x="1068" y="14"/>
                  <a:pt x="654" y="44"/>
                </a:cubicBezTo>
                <a:cubicBezTo>
                  <a:pt x="0" y="3655"/>
                  <a:pt x="1086" y="8326"/>
                  <a:pt x="1348" y="12042"/>
                </a:cubicBezTo>
                <a:cubicBezTo>
                  <a:pt x="1505" y="13979"/>
                  <a:pt x="1727" y="16099"/>
                  <a:pt x="3114" y="17459"/>
                </a:cubicBezTo>
                <a:cubicBezTo>
                  <a:pt x="4541" y="18846"/>
                  <a:pt x="6752" y="18964"/>
                  <a:pt x="8741" y="19016"/>
                </a:cubicBezTo>
                <a:cubicBezTo>
                  <a:pt x="22636" y="19304"/>
                  <a:pt x="36532" y="19618"/>
                  <a:pt x="50441" y="19906"/>
                </a:cubicBezTo>
                <a:cubicBezTo>
                  <a:pt x="51307" y="19928"/>
                  <a:pt x="52176" y="19947"/>
                  <a:pt x="53045" y="19947"/>
                </a:cubicBezTo>
                <a:cubicBezTo>
                  <a:pt x="55279" y="19947"/>
                  <a:pt x="57513" y="19822"/>
                  <a:pt x="59679" y="19304"/>
                </a:cubicBezTo>
                <a:cubicBezTo>
                  <a:pt x="62688" y="18585"/>
                  <a:pt x="65619" y="16975"/>
                  <a:pt x="67255" y="14332"/>
                </a:cubicBezTo>
                <a:cubicBezTo>
                  <a:pt x="69623" y="10538"/>
                  <a:pt x="68511" y="4911"/>
                  <a:pt x="64769" y="2464"/>
                </a:cubicBezTo>
                <a:cubicBezTo>
                  <a:pt x="62783" y="1154"/>
                  <a:pt x="60436" y="788"/>
                  <a:pt x="58022" y="788"/>
                </a:cubicBezTo>
                <a:cubicBezTo>
                  <a:pt x="56460" y="788"/>
                  <a:pt x="54870" y="941"/>
                  <a:pt x="53333" y="1091"/>
                </a:cubicBezTo>
                <a:cubicBezTo>
                  <a:pt x="46159" y="1786"/>
                  <a:pt x="38950" y="2122"/>
                  <a:pt x="31749" y="2122"/>
                </a:cubicBezTo>
                <a:cubicBezTo>
                  <a:pt x="30137" y="2122"/>
                  <a:pt x="28526" y="2105"/>
                  <a:pt x="26915" y="2072"/>
                </a:cubicBezTo>
                <a:cubicBezTo>
                  <a:pt x="22375" y="1967"/>
                  <a:pt x="17834" y="1719"/>
                  <a:pt x="13307" y="1326"/>
                </a:cubicBezTo>
                <a:cubicBezTo>
                  <a:pt x="9670" y="1021"/>
                  <a:pt x="5601" y="1"/>
                  <a:pt x="191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25"/>
          <p:cNvSpPr/>
          <p:nvPr/>
        </p:nvSpPr>
        <p:spPr>
          <a:xfrm>
            <a:off x="6018568" y="3804607"/>
            <a:ext cx="6412786" cy="1376227"/>
          </a:xfrm>
          <a:custGeom>
            <a:avLst/>
            <a:gdLst/>
            <a:ahLst/>
            <a:cxnLst/>
            <a:rect l="l" t="t" r="r" b="b"/>
            <a:pathLst>
              <a:path w="26262" h="5636" extrusionOk="0">
                <a:moveTo>
                  <a:pt x="11513" y="0"/>
                </a:moveTo>
                <a:cubicBezTo>
                  <a:pt x="11070" y="0"/>
                  <a:pt x="10628" y="97"/>
                  <a:pt x="10233" y="297"/>
                </a:cubicBezTo>
                <a:cubicBezTo>
                  <a:pt x="9212" y="821"/>
                  <a:pt x="8558" y="2011"/>
                  <a:pt x="8650" y="3163"/>
                </a:cubicBezTo>
                <a:cubicBezTo>
                  <a:pt x="8182" y="2831"/>
                  <a:pt x="7610" y="2668"/>
                  <a:pt x="7036" y="2668"/>
                </a:cubicBezTo>
                <a:cubicBezTo>
                  <a:pt x="6342" y="2668"/>
                  <a:pt x="5646" y="2907"/>
                  <a:pt x="5130" y="3372"/>
                </a:cubicBezTo>
                <a:cubicBezTo>
                  <a:pt x="4764" y="3712"/>
                  <a:pt x="4463" y="4197"/>
                  <a:pt x="3992" y="4419"/>
                </a:cubicBezTo>
                <a:cubicBezTo>
                  <a:pt x="3674" y="4571"/>
                  <a:pt x="3329" y="4595"/>
                  <a:pt x="2975" y="4595"/>
                </a:cubicBezTo>
                <a:cubicBezTo>
                  <a:pt x="2810" y="4595"/>
                  <a:pt x="2642" y="4589"/>
                  <a:pt x="2474" y="4589"/>
                </a:cubicBezTo>
                <a:cubicBezTo>
                  <a:pt x="2352" y="4589"/>
                  <a:pt x="2229" y="4592"/>
                  <a:pt x="2107" y="4602"/>
                </a:cubicBezTo>
                <a:cubicBezTo>
                  <a:pt x="1309" y="4655"/>
                  <a:pt x="537" y="5047"/>
                  <a:pt x="1" y="5636"/>
                </a:cubicBezTo>
                <a:lnTo>
                  <a:pt x="26262" y="5636"/>
                </a:lnTo>
                <a:lnTo>
                  <a:pt x="26262" y="101"/>
                </a:lnTo>
                <a:cubicBezTo>
                  <a:pt x="25529" y="415"/>
                  <a:pt x="24875" y="952"/>
                  <a:pt x="24430" y="1645"/>
                </a:cubicBezTo>
                <a:cubicBezTo>
                  <a:pt x="24273" y="1985"/>
                  <a:pt x="24142" y="2312"/>
                  <a:pt x="24011" y="2574"/>
                </a:cubicBezTo>
                <a:cubicBezTo>
                  <a:pt x="23946" y="2703"/>
                  <a:pt x="23815" y="2765"/>
                  <a:pt x="23683" y="2765"/>
                </a:cubicBezTo>
                <a:cubicBezTo>
                  <a:pt x="23547" y="2765"/>
                  <a:pt x="23410" y="2700"/>
                  <a:pt x="23344" y="2574"/>
                </a:cubicBezTo>
                <a:cubicBezTo>
                  <a:pt x="23215" y="2340"/>
                  <a:pt x="23101" y="2236"/>
                  <a:pt x="22946" y="2236"/>
                </a:cubicBezTo>
                <a:cubicBezTo>
                  <a:pt x="22850" y="2236"/>
                  <a:pt x="22739" y="2276"/>
                  <a:pt x="22598" y="2352"/>
                </a:cubicBezTo>
                <a:cubicBezTo>
                  <a:pt x="22310" y="2509"/>
                  <a:pt x="22048" y="2757"/>
                  <a:pt x="21761" y="2954"/>
                </a:cubicBezTo>
                <a:cubicBezTo>
                  <a:pt x="21710" y="2993"/>
                  <a:pt x="21652" y="3009"/>
                  <a:pt x="21593" y="3009"/>
                </a:cubicBezTo>
                <a:cubicBezTo>
                  <a:pt x="21454" y="3009"/>
                  <a:pt x="21307" y="2916"/>
                  <a:pt x="21224" y="2796"/>
                </a:cubicBezTo>
                <a:cubicBezTo>
                  <a:pt x="21017" y="2508"/>
                  <a:pt x="20797" y="2382"/>
                  <a:pt x="20553" y="2382"/>
                </a:cubicBezTo>
                <a:cubicBezTo>
                  <a:pt x="20365" y="2382"/>
                  <a:pt x="20163" y="2456"/>
                  <a:pt x="19942" y="2587"/>
                </a:cubicBezTo>
                <a:cubicBezTo>
                  <a:pt x="19882" y="2625"/>
                  <a:pt x="19816" y="2643"/>
                  <a:pt x="19749" y="2643"/>
                </a:cubicBezTo>
                <a:cubicBezTo>
                  <a:pt x="19611" y="2643"/>
                  <a:pt x="19472" y="2567"/>
                  <a:pt x="19392" y="2443"/>
                </a:cubicBezTo>
                <a:cubicBezTo>
                  <a:pt x="19154" y="2046"/>
                  <a:pt x="18552" y="1684"/>
                  <a:pt x="18021" y="1684"/>
                </a:cubicBezTo>
                <a:cubicBezTo>
                  <a:pt x="17765" y="1684"/>
                  <a:pt x="17525" y="1768"/>
                  <a:pt x="17351" y="1972"/>
                </a:cubicBezTo>
                <a:cubicBezTo>
                  <a:pt x="17287" y="2052"/>
                  <a:pt x="17194" y="2089"/>
                  <a:pt x="17099" y="2089"/>
                </a:cubicBezTo>
                <a:cubicBezTo>
                  <a:pt x="16962" y="2089"/>
                  <a:pt x="16819" y="2012"/>
                  <a:pt x="16749" y="1881"/>
                </a:cubicBezTo>
                <a:cubicBezTo>
                  <a:pt x="16501" y="1449"/>
                  <a:pt x="16291" y="965"/>
                  <a:pt x="15951" y="572"/>
                </a:cubicBezTo>
                <a:cubicBezTo>
                  <a:pt x="15742" y="350"/>
                  <a:pt x="15519" y="232"/>
                  <a:pt x="15271" y="166"/>
                </a:cubicBezTo>
                <a:cubicBezTo>
                  <a:pt x="15160" y="157"/>
                  <a:pt x="15042" y="148"/>
                  <a:pt x="14932" y="148"/>
                </a:cubicBezTo>
                <a:cubicBezTo>
                  <a:pt x="14886" y="148"/>
                  <a:pt x="14842" y="150"/>
                  <a:pt x="14800" y="153"/>
                </a:cubicBezTo>
                <a:cubicBezTo>
                  <a:pt x="14734" y="153"/>
                  <a:pt x="14682" y="166"/>
                  <a:pt x="14616" y="180"/>
                </a:cubicBezTo>
                <a:cubicBezTo>
                  <a:pt x="14590" y="180"/>
                  <a:pt x="14551" y="206"/>
                  <a:pt x="14525" y="206"/>
                </a:cubicBezTo>
                <a:cubicBezTo>
                  <a:pt x="14132" y="284"/>
                  <a:pt x="13766" y="467"/>
                  <a:pt x="13478" y="729"/>
                </a:cubicBezTo>
                <a:cubicBezTo>
                  <a:pt x="12945" y="252"/>
                  <a:pt x="12227" y="0"/>
                  <a:pt x="1151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25"/>
          <p:cNvSpPr/>
          <p:nvPr/>
        </p:nvSpPr>
        <p:spPr>
          <a:xfrm>
            <a:off x="-3526950" y="3769466"/>
            <a:ext cx="6418891" cy="1374029"/>
          </a:xfrm>
          <a:custGeom>
            <a:avLst/>
            <a:gdLst/>
            <a:ahLst/>
            <a:cxnLst/>
            <a:rect l="l" t="t" r="r" b="b"/>
            <a:pathLst>
              <a:path w="26287" h="5627" extrusionOk="0">
                <a:moveTo>
                  <a:pt x="14759" y="0"/>
                </a:moveTo>
                <a:cubicBezTo>
                  <a:pt x="14050" y="0"/>
                  <a:pt x="13339" y="247"/>
                  <a:pt x="12810" y="720"/>
                </a:cubicBezTo>
                <a:cubicBezTo>
                  <a:pt x="12409" y="348"/>
                  <a:pt x="11869" y="157"/>
                  <a:pt x="11326" y="157"/>
                </a:cubicBezTo>
                <a:cubicBezTo>
                  <a:pt x="11125" y="157"/>
                  <a:pt x="10924" y="183"/>
                  <a:pt x="10729" y="236"/>
                </a:cubicBezTo>
                <a:cubicBezTo>
                  <a:pt x="10036" y="432"/>
                  <a:pt x="9421" y="1021"/>
                  <a:pt x="9212" y="1715"/>
                </a:cubicBezTo>
                <a:cubicBezTo>
                  <a:pt x="8691" y="1347"/>
                  <a:pt x="8055" y="1171"/>
                  <a:pt x="7413" y="1171"/>
                </a:cubicBezTo>
                <a:cubicBezTo>
                  <a:pt x="6409" y="1171"/>
                  <a:pt x="5390" y="1602"/>
                  <a:pt x="4776" y="2408"/>
                </a:cubicBezTo>
                <a:cubicBezTo>
                  <a:pt x="4416" y="1915"/>
                  <a:pt x="3808" y="1656"/>
                  <a:pt x="3204" y="1656"/>
                </a:cubicBezTo>
                <a:cubicBezTo>
                  <a:pt x="2798" y="1656"/>
                  <a:pt x="2394" y="1774"/>
                  <a:pt x="2067" y="2016"/>
                </a:cubicBezTo>
                <a:cubicBezTo>
                  <a:pt x="1662" y="1152"/>
                  <a:pt x="903" y="445"/>
                  <a:pt x="0" y="105"/>
                </a:cubicBezTo>
                <a:lnTo>
                  <a:pt x="0" y="5627"/>
                </a:lnTo>
                <a:lnTo>
                  <a:pt x="26287" y="5627"/>
                </a:lnTo>
                <a:cubicBezTo>
                  <a:pt x="25750" y="5038"/>
                  <a:pt x="24978" y="4646"/>
                  <a:pt x="24180" y="4593"/>
                </a:cubicBezTo>
                <a:cubicBezTo>
                  <a:pt x="24091" y="4588"/>
                  <a:pt x="24002" y="4586"/>
                  <a:pt x="23912" y="4586"/>
                </a:cubicBezTo>
                <a:cubicBezTo>
                  <a:pt x="23698" y="4586"/>
                  <a:pt x="23483" y="4597"/>
                  <a:pt x="23271" y="4597"/>
                </a:cubicBezTo>
                <a:cubicBezTo>
                  <a:pt x="22932" y="4597"/>
                  <a:pt x="22601" y="4569"/>
                  <a:pt x="22296" y="4423"/>
                </a:cubicBezTo>
                <a:cubicBezTo>
                  <a:pt x="21825" y="4188"/>
                  <a:pt x="21524" y="3717"/>
                  <a:pt x="21158" y="3376"/>
                </a:cubicBezTo>
                <a:cubicBezTo>
                  <a:pt x="20638" y="2907"/>
                  <a:pt x="19936" y="2665"/>
                  <a:pt x="19236" y="2665"/>
                </a:cubicBezTo>
                <a:cubicBezTo>
                  <a:pt x="18668" y="2665"/>
                  <a:pt x="18102" y="2825"/>
                  <a:pt x="17638" y="3154"/>
                </a:cubicBezTo>
                <a:cubicBezTo>
                  <a:pt x="17730" y="2016"/>
                  <a:pt x="17075" y="825"/>
                  <a:pt x="16055" y="302"/>
                </a:cubicBezTo>
                <a:cubicBezTo>
                  <a:pt x="15654" y="99"/>
                  <a:pt x="15207" y="0"/>
                  <a:pt x="147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494"/>
        <p:cNvGrpSpPr/>
        <p:nvPr/>
      </p:nvGrpSpPr>
      <p:grpSpPr>
        <a:xfrm>
          <a:off x="0" y="0"/>
          <a:ext cx="0" cy="0"/>
          <a:chOff x="0" y="0"/>
          <a:chExt cx="0" cy="0"/>
        </a:xfrm>
      </p:grpSpPr>
      <p:sp>
        <p:nvSpPr>
          <p:cNvPr id="495" name="Google Shape;495;p27"/>
          <p:cNvSpPr/>
          <p:nvPr/>
        </p:nvSpPr>
        <p:spPr>
          <a:xfrm>
            <a:off x="-114000" y="-61563"/>
            <a:ext cx="641355" cy="4482206"/>
          </a:xfrm>
          <a:custGeom>
            <a:avLst/>
            <a:gdLst/>
            <a:ahLst/>
            <a:cxnLst/>
            <a:rect l="l" t="t" r="r" b="b"/>
            <a:pathLst>
              <a:path w="4973" h="32909" extrusionOk="0">
                <a:moveTo>
                  <a:pt x="1819" y="1"/>
                </a:moveTo>
                <a:cubicBezTo>
                  <a:pt x="1963" y="10966"/>
                  <a:pt x="0" y="22114"/>
                  <a:pt x="942" y="32908"/>
                </a:cubicBezTo>
                <a:lnTo>
                  <a:pt x="4972" y="32908"/>
                </a:lnTo>
                <a:cubicBezTo>
                  <a:pt x="3781" y="27910"/>
                  <a:pt x="3624" y="22166"/>
                  <a:pt x="3664" y="16670"/>
                </a:cubicBezTo>
                <a:cubicBezTo>
                  <a:pt x="3716" y="11109"/>
                  <a:pt x="3925" y="5405"/>
                  <a:pt x="32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27"/>
          <p:cNvSpPr/>
          <p:nvPr/>
        </p:nvSpPr>
        <p:spPr>
          <a:xfrm>
            <a:off x="7770342" y="59063"/>
            <a:ext cx="631284" cy="4244109"/>
          </a:xfrm>
          <a:custGeom>
            <a:avLst/>
            <a:gdLst/>
            <a:ahLst/>
            <a:cxnLst/>
            <a:rect l="l" t="t" r="r" b="b"/>
            <a:pathLst>
              <a:path w="4895" h="32909" extrusionOk="0">
                <a:moveTo>
                  <a:pt x="2395" y="1"/>
                </a:moveTo>
                <a:cubicBezTo>
                  <a:pt x="2526" y="5405"/>
                  <a:pt x="2539" y="10822"/>
                  <a:pt x="1937" y="16121"/>
                </a:cubicBezTo>
                <a:cubicBezTo>
                  <a:pt x="1531" y="19588"/>
                  <a:pt x="851" y="22964"/>
                  <a:pt x="432" y="26432"/>
                </a:cubicBezTo>
                <a:cubicBezTo>
                  <a:pt x="171" y="28551"/>
                  <a:pt x="0" y="30750"/>
                  <a:pt x="53" y="32909"/>
                </a:cubicBezTo>
                <a:lnTo>
                  <a:pt x="3599" y="32909"/>
                </a:lnTo>
                <a:cubicBezTo>
                  <a:pt x="4894" y="22284"/>
                  <a:pt x="3128" y="10953"/>
                  <a:pt x="362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27"/>
          <p:cNvSpPr/>
          <p:nvPr/>
        </p:nvSpPr>
        <p:spPr>
          <a:xfrm>
            <a:off x="6893134" y="-848"/>
            <a:ext cx="825247" cy="4244109"/>
          </a:xfrm>
          <a:custGeom>
            <a:avLst/>
            <a:gdLst/>
            <a:ahLst/>
            <a:cxnLst/>
            <a:rect l="l" t="t" r="r" b="b"/>
            <a:pathLst>
              <a:path w="6399" h="32909" extrusionOk="0">
                <a:moveTo>
                  <a:pt x="890" y="1"/>
                </a:moveTo>
                <a:cubicBezTo>
                  <a:pt x="419" y="7171"/>
                  <a:pt x="53" y="14394"/>
                  <a:pt x="602" y="21551"/>
                </a:cubicBezTo>
                <a:cubicBezTo>
                  <a:pt x="798" y="24090"/>
                  <a:pt x="1126" y="26654"/>
                  <a:pt x="903" y="29193"/>
                </a:cubicBezTo>
                <a:cubicBezTo>
                  <a:pt x="772" y="30488"/>
                  <a:pt x="471" y="31757"/>
                  <a:pt x="0" y="32909"/>
                </a:cubicBezTo>
                <a:lnTo>
                  <a:pt x="6294" y="32909"/>
                </a:lnTo>
                <a:cubicBezTo>
                  <a:pt x="6399" y="30252"/>
                  <a:pt x="6006" y="27570"/>
                  <a:pt x="5443" y="25005"/>
                </a:cubicBezTo>
                <a:cubicBezTo>
                  <a:pt x="4698" y="21590"/>
                  <a:pt x="3651" y="18280"/>
                  <a:pt x="3049" y="14813"/>
                </a:cubicBezTo>
                <a:cubicBezTo>
                  <a:pt x="2198" y="9971"/>
                  <a:pt x="2264" y="4973"/>
                  <a:pt x="247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27"/>
          <p:cNvSpPr/>
          <p:nvPr/>
        </p:nvSpPr>
        <p:spPr>
          <a:xfrm>
            <a:off x="5978925" y="1"/>
            <a:ext cx="590246" cy="4482162"/>
          </a:xfrm>
          <a:custGeom>
            <a:avLst/>
            <a:gdLst/>
            <a:ahLst/>
            <a:cxnLst/>
            <a:rect l="l" t="t" r="r" b="b"/>
            <a:pathLst>
              <a:path w="4332" h="32896" extrusionOk="0">
                <a:moveTo>
                  <a:pt x="2604" y="1"/>
                </a:moveTo>
                <a:cubicBezTo>
                  <a:pt x="3140" y="5378"/>
                  <a:pt x="2643" y="10926"/>
                  <a:pt x="1950" y="16304"/>
                </a:cubicBezTo>
                <a:cubicBezTo>
                  <a:pt x="1230" y="21813"/>
                  <a:pt x="275" y="27334"/>
                  <a:pt x="0" y="32895"/>
                </a:cubicBezTo>
                <a:lnTo>
                  <a:pt x="3428" y="32895"/>
                </a:lnTo>
                <a:cubicBezTo>
                  <a:pt x="4331" y="27321"/>
                  <a:pt x="4253" y="21538"/>
                  <a:pt x="4148" y="15833"/>
                </a:cubicBezTo>
                <a:cubicBezTo>
                  <a:pt x="4069" y="10547"/>
                  <a:pt x="3991" y="5274"/>
                  <a:pt x="39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27"/>
          <p:cNvSpPr/>
          <p:nvPr/>
        </p:nvSpPr>
        <p:spPr>
          <a:xfrm>
            <a:off x="7518868" y="293137"/>
            <a:ext cx="1620058" cy="4843667"/>
          </a:xfrm>
          <a:custGeom>
            <a:avLst/>
            <a:gdLst/>
            <a:ahLst/>
            <a:cxnLst/>
            <a:rect l="l" t="t" r="r" b="b"/>
            <a:pathLst>
              <a:path w="12562" h="37558" extrusionOk="0">
                <a:moveTo>
                  <a:pt x="736" y="1"/>
                </a:moveTo>
                <a:cubicBezTo>
                  <a:pt x="539" y="1"/>
                  <a:pt x="334" y="136"/>
                  <a:pt x="366" y="345"/>
                </a:cubicBezTo>
                <a:cubicBezTo>
                  <a:pt x="366" y="397"/>
                  <a:pt x="380" y="436"/>
                  <a:pt x="380" y="476"/>
                </a:cubicBezTo>
                <a:cubicBezTo>
                  <a:pt x="371" y="475"/>
                  <a:pt x="362" y="474"/>
                  <a:pt x="353" y="474"/>
                </a:cubicBezTo>
                <a:cubicBezTo>
                  <a:pt x="203" y="474"/>
                  <a:pt x="39" y="578"/>
                  <a:pt x="39" y="763"/>
                </a:cubicBezTo>
                <a:cubicBezTo>
                  <a:pt x="0" y="1849"/>
                  <a:pt x="314" y="2857"/>
                  <a:pt x="759" y="3851"/>
                </a:cubicBezTo>
                <a:cubicBezTo>
                  <a:pt x="968" y="4322"/>
                  <a:pt x="1230" y="4793"/>
                  <a:pt x="1492" y="5238"/>
                </a:cubicBezTo>
                <a:cubicBezTo>
                  <a:pt x="1623" y="5448"/>
                  <a:pt x="1740" y="5683"/>
                  <a:pt x="1884" y="5893"/>
                </a:cubicBezTo>
                <a:cubicBezTo>
                  <a:pt x="1989" y="6076"/>
                  <a:pt x="2081" y="6259"/>
                  <a:pt x="2198" y="6429"/>
                </a:cubicBezTo>
                <a:cubicBezTo>
                  <a:pt x="2395" y="6795"/>
                  <a:pt x="2591" y="7136"/>
                  <a:pt x="2787" y="7502"/>
                </a:cubicBezTo>
                <a:cubicBezTo>
                  <a:pt x="2944" y="7803"/>
                  <a:pt x="3088" y="8117"/>
                  <a:pt x="3297" y="8392"/>
                </a:cubicBezTo>
                <a:cubicBezTo>
                  <a:pt x="3114" y="8392"/>
                  <a:pt x="2931" y="8418"/>
                  <a:pt x="2748" y="8418"/>
                </a:cubicBezTo>
                <a:cubicBezTo>
                  <a:pt x="2447" y="8431"/>
                  <a:pt x="2146" y="8457"/>
                  <a:pt x="1832" y="8457"/>
                </a:cubicBezTo>
                <a:cubicBezTo>
                  <a:pt x="2081" y="8680"/>
                  <a:pt x="2329" y="8876"/>
                  <a:pt x="2617" y="8967"/>
                </a:cubicBezTo>
                <a:cubicBezTo>
                  <a:pt x="3036" y="9111"/>
                  <a:pt x="3454" y="9151"/>
                  <a:pt x="3886" y="9229"/>
                </a:cubicBezTo>
                <a:cubicBezTo>
                  <a:pt x="4671" y="9373"/>
                  <a:pt x="5273" y="9739"/>
                  <a:pt x="5561" y="10420"/>
                </a:cubicBezTo>
                <a:cubicBezTo>
                  <a:pt x="5666" y="10511"/>
                  <a:pt x="5757" y="10590"/>
                  <a:pt x="5862" y="10681"/>
                </a:cubicBezTo>
                <a:cubicBezTo>
                  <a:pt x="6333" y="11074"/>
                  <a:pt x="6817" y="11401"/>
                  <a:pt x="7288" y="11833"/>
                </a:cubicBezTo>
                <a:cubicBezTo>
                  <a:pt x="7733" y="12252"/>
                  <a:pt x="7982" y="12697"/>
                  <a:pt x="8165" y="13285"/>
                </a:cubicBezTo>
                <a:cubicBezTo>
                  <a:pt x="8374" y="14005"/>
                  <a:pt x="8701" y="14515"/>
                  <a:pt x="9316" y="14947"/>
                </a:cubicBezTo>
                <a:cubicBezTo>
                  <a:pt x="9395" y="15013"/>
                  <a:pt x="9473" y="15065"/>
                  <a:pt x="9552" y="15130"/>
                </a:cubicBezTo>
                <a:cubicBezTo>
                  <a:pt x="10010" y="16242"/>
                  <a:pt x="10180" y="17433"/>
                  <a:pt x="10180" y="18663"/>
                </a:cubicBezTo>
                <a:cubicBezTo>
                  <a:pt x="10193" y="20469"/>
                  <a:pt x="10049" y="22274"/>
                  <a:pt x="9971" y="24080"/>
                </a:cubicBezTo>
                <a:cubicBezTo>
                  <a:pt x="9879" y="25938"/>
                  <a:pt x="9866" y="27835"/>
                  <a:pt x="9408" y="29641"/>
                </a:cubicBezTo>
                <a:cubicBezTo>
                  <a:pt x="8963" y="31394"/>
                  <a:pt x="8021" y="32938"/>
                  <a:pt x="7615" y="34692"/>
                </a:cubicBezTo>
                <a:cubicBezTo>
                  <a:pt x="7393" y="35608"/>
                  <a:pt x="7236" y="36563"/>
                  <a:pt x="7013" y="37479"/>
                </a:cubicBezTo>
                <a:cubicBezTo>
                  <a:pt x="7013" y="37505"/>
                  <a:pt x="7000" y="37518"/>
                  <a:pt x="7000" y="37557"/>
                </a:cubicBezTo>
                <a:lnTo>
                  <a:pt x="12561" y="37557"/>
                </a:lnTo>
                <a:lnTo>
                  <a:pt x="12561" y="11310"/>
                </a:lnTo>
                <a:cubicBezTo>
                  <a:pt x="12234" y="10996"/>
                  <a:pt x="11959" y="10642"/>
                  <a:pt x="11737" y="10250"/>
                </a:cubicBezTo>
                <a:cubicBezTo>
                  <a:pt x="11410" y="8627"/>
                  <a:pt x="11017" y="7005"/>
                  <a:pt x="10572" y="5421"/>
                </a:cubicBezTo>
                <a:cubicBezTo>
                  <a:pt x="10525" y="5252"/>
                  <a:pt x="10410" y="5184"/>
                  <a:pt x="10286" y="5184"/>
                </a:cubicBezTo>
                <a:cubicBezTo>
                  <a:pt x="10237" y="5184"/>
                  <a:pt x="10188" y="5194"/>
                  <a:pt x="10141" y="5212"/>
                </a:cubicBezTo>
                <a:cubicBezTo>
                  <a:pt x="10122" y="5208"/>
                  <a:pt x="10102" y="5206"/>
                  <a:pt x="10083" y="5206"/>
                </a:cubicBezTo>
                <a:cubicBezTo>
                  <a:pt x="9904" y="5206"/>
                  <a:pt x="9727" y="5366"/>
                  <a:pt x="9774" y="5578"/>
                </a:cubicBezTo>
                <a:cubicBezTo>
                  <a:pt x="9997" y="7070"/>
                  <a:pt x="10167" y="8588"/>
                  <a:pt x="10258" y="10093"/>
                </a:cubicBezTo>
                <a:cubicBezTo>
                  <a:pt x="10298" y="10668"/>
                  <a:pt x="10324" y="11244"/>
                  <a:pt x="10324" y="11820"/>
                </a:cubicBezTo>
                <a:cubicBezTo>
                  <a:pt x="9879" y="11597"/>
                  <a:pt x="9473" y="11336"/>
                  <a:pt x="9081" y="11061"/>
                </a:cubicBezTo>
                <a:cubicBezTo>
                  <a:pt x="8976" y="10878"/>
                  <a:pt x="8898" y="10681"/>
                  <a:pt x="8819" y="10485"/>
                </a:cubicBezTo>
                <a:cubicBezTo>
                  <a:pt x="8623" y="9962"/>
                  <a:pt x="8492" y="9425"/>
                  <a:pt x="8034" y="9072"/>
                </a:cubicBezTo>
                <a:cubicBezTo>
                  <a:pt x="7628" y="8745"/>
                  <a:pt x="7118" y="8640"/>
                  <a:pt x="6608" y="8549"/>
                </a:cubicBezTo>
                <a:cubicBezTo>
                  <a:pt x="5469" y="8352"/>
                  <a:pt x="4514" y="7724"/>
                  <a:pt x="4017" y="6665"/>
                </a:cubicBezTo>
                <a:cubicBezTo>
                  <a:pt x="3991" y="6625"/>
                  <a:pt x="3978" y="6599"/>
                  <a:pt x="3952" y="6586"/>
                </a:cubicBezTo>
                <a:cubicBezTo>
                  <a:pt x="3925" y="6534"/>
                  <a:pt x="3899" y="6494"/>
                  <a:pt x="3886" y="6455"/>
                </a:cubicBezTo>
                <a:cubicBezTo>
                  <a:pt x="4213" y="6220"/>
                  <a:pt x="4501" y="5879"/>
                  <a:pt x="4750" y="5578"/>
                </a:cubicBezTo>
                <a:cubicBezTo>
                  <a:pt x="5077" y="5186"/>
                  <a:pt x="5365" y="4754"/>
                  <a:pt x="5626" y="4309"/>
                </a:cubicBezTo>
                <a:cubicBezTo>
                  <a:pt x="5823" y="3943"/>
                  <a:pt x="6163" y="3406"/>
                  <a:pt x="6058" y="2988"/>
                </a:cubicBezTo>
                <a:cubicBezTo>
                  <a:pt x="6137" y="2791"/>
                  <a:pt x="6176" y="2569"/>
                  <a:pt x="6084" y="2373"/>
                </a:cubicBezTo>
                <a:cubicBezTo>
                  <a:pt x="6028" y="2222"/>
                  <a:pt x="5910" y="2139"/>
                  <a:pt x="5770" y="2139"/>
                </a:cubicBezTo>
                <a:cubicBezTo>
                  <a:pt x="5716" y="2139"/>
                  <a:pt x="5659" y="2151"/>
                  <a:pt x="5600" y="2177"/>
                </a:cubicBezTo>
                <a:cubicBezTo>
                  <a:pt x="5299" y="2334"/>
                  <a:pt x="5195" y="2687"/>
                  <a:pt x="5012" y="2962"/>
                </a:cubicBezTo>
                <a:cubicBezTo>
                  <a:pt x="4815" y="3276"/>
                  <a:pt x="4606" y="3577"/>
                  <a:pt x="4357" y="3838"/>
                </a:cubicBezTo>
                <a:cubicBezTo>
                  <a:pt x="4017" y="4192"/>
                  <a:pt x="3625" y="4466"/>
                  <a:pt x="3206" y="4715"/>
                </a:cubicBezTo>
                <a:cubicBezTo>
                  <a:pt x="3167" y="4663"/>
                  <a:pt x="3114" y="4597"/>
                  <a:pt x="3062" y="4558"/>
                </a:cubicBezTo>
                <a:cubicBezTo>
                  <a:pt x="2735" y="4126"/>
                  <a:pt x="2473" y="3655"/>
                  <a:pt x="2224" y="3158"/>
                </a:cubicBezTo>
                <a:cubicBezTo>
                  <a:pt x="1753" y="2203"/>
                  <a:pt x="1479" y="1156"/>
                  <a:pt x="1034" y="175"/>
                </a:cubicBezTo>
                <a:cubicBezTo>
                  <a:pt x="978" y="54"/>
                  <a:pt x="859" y="1"/>
                  <a:pt x="73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27"/>
          <p:cNvSpPr/>
          <p:nvPr/>
        </p:nvSpPr>
        <p:spPr>
          <a:xfrm>
            <a:off x="6975400" y="-850"/>
            <a:ext cx="2207722" cy="1367877"/>
          </a:xfrm>
          <a:custGeom>
            <a:avLst/>
            <a:gdLst/>
            <a:ahLst/>
            <a:cxnLst/>
            <a:rect l="l" t="t" r="r" b="b"/>
            <a:pathLst>
              <a:path w="16776" h="10142" extrusionOk="0">
                <a:moveTo>
                  <a:pt x="1" y="1"/>
                </a:moveTo>
                <a:cubicBezTo>
                  <a:pt x="27" y="354"/>
                  <a:pt x="276" y="681"/>
                  <a:pt x="590" y="812"/>
                </a:cubicBezTo>
                <a:cubicBezTo>
                  <a:pt x="706" y="861"/>
                  <a:pt x="829" y="884"/>
                  <a:pt x="953" y="884"/>
                </a:cubicBezTo>
                <a:cubicBezTo>
                  <a:pt x="1193" y="884"/>
                  <a:pt x="1434" y="797"/>
                  <a:pt x="1623" y="642"/>
                </a:cubicBezTo>
                <a:lnTo>
                  <a:pt x="1623" y="642"/>
                </a:lnTo>
                <a:cubicBezTo>
                  <a:pt x="1571" y="982"/>
                  <a:pt x="1558" y="1375"/>
                  <a:pt x="1767" y="1662"/>
                </a:cubicBezTo>
                <a:cubicBezTo>
                  <a:pt x="1858" y="1769"/>
                  <a:pt x="2004" y="1821"/>
                  <a:pt x="2147" y="1821"/>
                </a:cubicBezTo>
                <a:cubicBezTo>
                  <a:pt x="2354" y="1821"/>
                  <a:pt x="2552" y="1710"/>
                  <a:pt x="2552" y="1492"/>
                </a:cubicBezTo>
                <a:cubicBezTo>
                  <a:pt x="2565" y="1872"/>
                  <a:pt x="2644" y="2264"/>
                  <a:pt x="2906" y="2526"/>
                </a:cubicBezTo>
                <a:cubicBezTo>
                  <a:pt x="3056" y="2676"/>
                  <a:pt x="3279" y="2766"/>
                  <a:pt x="3494" y="2766"/>
                </a:cubicBezTo>
                <a:cubicBezTo>
                  <a:pt x="3654" y="2766"/>
                  <a:pt x="3809" y="2716"/>
                  <a:pt x="3926" y="2605"/>
                </a:cubicBezTo>
                <a:cubicBezTo>
                  <a:pt x="3979" y="3076"/>
                  <a:pt x="4253" y="3507"/>
                  <a:pt x="4646" y="3756"/>
                </a:cubicBezTo>
                <a:cubicBezTo>
                  <a:pt x="4874" y="3888"/>
                  <a:pt x="5135" y="3955"/>
                  <a:pt x="5397" y="3955"/>
                </a:cubicBezTo>
                <a:cubicBezTo>
                  <a:pt x="5601" y="3955"/>
                  <a:pt x="5805" y="3915"/>
                  <a:pt x="5994" y="3834"/>
                </a:cubicBezTo>
                <a:cubicBezTo>
                  <a:pt x="6108" y="4247"/>
                  <a:pt x="6539" y="4500"/>
                  <a:pt x="6957" y="4500"/>
                </a:cubicBezTo>
                <a:cubicBezTo>
                  <a:pt x="7163" y="4500"/>
                  <a:pt x="7365" y="4439"/>
                  <a:pt x="7525" y="4306"/>
                </a:cubicBezTo>
                <a:cubicBezTo>
                  <a:pt x="7722" y="4423"/>
                  <a:pt x="7953" y="4483"/>
                  <a:pt x="8185" y="4483"/>
                </a:cubicBezTo>
                <a:cubicBezTo>
                  <a:pt x="8366" y="4483"/>
                  <a:pt x="8548" y="4446"/>
                  <a:pt x="8715" y="4371"/>
                </a:cubicBezTo>
                <a:lnTo>
                  <a:pt x="8715" y="4371"/>
                </a:lnTo>
                <a:cubicBezTo>
                  <a:pt x="8650" y="4934"/>
                  <a:pt x="8323" y="5431"/>
                  <a:pt x="7852" y="5719"/>
                </a:cubicBezTo>
                <a:cubicBezTo>
                  <a:pt x="7965" y="5757"/>
                  <a:pt x="8084" y="5775"/>
                  <a:pt x="8203" y="5775"/>
                </a:cubicBezTo>
                <a:cubicBezTo>
                  <a:pt x="8495" y="5775"/>
                  <a:pt x="8785" y="5665"/>
                  <a:pt x="8990" y="5470"/>
                </a:cubicBezTo>
                <a:lnTo>
                  <a:pt x="8990" y="5470"/>
                </a:lnTo>
                <a:cubicBezTo>
                  <a:pt x="8925" y="5745"/>
                  <a:pt x="8859" y="6072"/>
                  <a:pt x="9003" y="6321"/>
                </a:cubicBezTo>
                <a:cubicBezTo>
                  <a:pt x="9080" y="6442"/>
                  <a:pt x="9231" y="6507"/>
                  <a:pt x="9372" y="6507"/>
                </a:cubicBezTo>
                <a:cubicBezTo>
                  <a:pt x="9520" y="6507"/>
                  <a:pt x="9657" y="6435"/>
                  <a:pt x="9683" y="6281"/>
                </a:cubicBezTo>
                <a:cubicBezTo>
                  <a:pt x="9710" y="6543"/>
                  <a:pt x="9762" y="6831"/>
                  <a:pt x="9958" y="6988"/>
                </a:cubicBezTo>
                <a:cubicBezTo>
                  <a:pt x="10026" y="7047"/>
                  <a:pt x="10118" y="7074"/>
                  <a:pt x="10208" y="7074"/>
                </a:cubicBezTo>
                <a:cubicBezTo>
                  <a:pt x="10379" y="7074"/>
                  <a:pt x="10547" y="6976"/>
                  <a:pt x="10547" y="6805"/>
                </a:cubicBezTo>
                <a:cubicBezTo>
                  <a:pt x="10665" y="7093"/>
                  <a:pt x="10796" y="7380"/>
                  <a:pt x="11044" y="7564"/>
                </a:cubicBezTo>
                <a:cubicBezTo>
                  <a:pt x="11155" y="7650"/>
                  <a:pt x="11301" y="7698"/>
                  <a:pt x="11443" y="7698"/>
                </a:cubicBezTo>
                <a:cubicBezTo>
                  <a:pt x="11603" y="7698"/>
                  <a:pt x="11758" y="7637"/>
                  <a:pt x="11856" y="7498"/>
                </a:cubicBezTo>
                <a:lnTo>
                  <a:pt x="11856" y="7498"/>
                </a:lnTo>
                <a:cubicBezTo>
                  <a:pt x="11960" y="8113"/>
                  <a:pt x="11607" y="8794"/>
                  <a:pt x="11057" y="9068"/>
                </a:cubicBezTo>
                <a:cubicBezTo>
                  <a:pt x="11166" y="9116"/>
                  <a:pt x="11282" y="9138"/>
                  <a:pt x="11400" y="9138"/>
                </a:cubicBezTo>
                <a:cubicBezTo>
                  <a:pt x="11764" y="9138"/>
                  <a:pt x="12132" y="8924"/>
                  <a:pt x="12261" y="8597"/>
                </a:cubicBezTo>
                <a:cubicBezTo>
                  <a:pt x="12538" y="8997"/>
                  <a:pt x="13032" y="9236"/>
                  <a:pt x="13510" y="9236"/>
                </a:cubicBezTo>
                <a:cubicBezTo>
                  <a:pt x="13596" y="9236"/>
                  <a:pt x="13682" y="9228"/>
                  <a:pt x="13766" y="9212"/>
                </a:cubicBezTo>
                <a:cubicBezTo>
                  <a:pt x="13465" y="9068"/>
                  <a:pt x="13242" y="8754"/>
                  <a:pt x="13216" y="8414"/>
                </a:cubicBezTo>
                <a:lnTo>
                  <a:pt x="13216" y="8414"/>
                </a:lnTo>
                <a:cubicBezTo>
                  <a:pt x="13399" y="8558"/>
                  <a:pt x="13570" y="8702"/>
                  <a:pt x="13805" y="8741"/>
                </a:cubicBezTo>
                <a:cubicBezTo>
                  <a:pt x="13836" y="8747"/>
                  <a:pt x="13867" y="8749"/>
                  <a:pt x="13898" y="8749"/>
                </a:cubicBezTo>
                <a:cubicBezTo>
                  <a:pt x="14093" y="8749"/>
                  <a:pt x="14287" y="8643"/>
                  <a:pt x="14355" y="8440"/>
                </a:cubicBezTo>
                <a:cubicBezTo>
                  <a:pt x="14407" y="8780"/>
                  <a:pt x="14381" y="9147"/>
                  <a:pt x="14643" y="9422"/>
                </a:cubicBezTo>
                <a:cubicBezTo>
                  <a:pt x="14767" y="9562"/>
                  <a:pt x="14957" y="9642"/>
                  <a:pt x="15143" y="9642"/>
                </a:cubicBezTo>
                <a:cubicBezTo>
                  <a:pt x="15269" y="9642"/>
                  <a:pt x="15393" y="9605"/>
                  <a:pt x="15493" y="9526"/>
                </a:cubicBezTo>
                <a:cubicBezTo>
                  <a:pt x="15519" y="9762"/>
                  <a:pt x="15794" y="9919"/>
                  <a:pt x="16029" y="9997"/>
                </a:cubicBezTo>
                <a:cubicBezTo>
                  <a:pt x="16304" y="10089"/>
                  <a:pt x="16553" y="10141"/>
                  <a:pt x="16775" y="10141"/>
                </a:cubicBezTo>
                <a:lnTo>
                  <a:pt x="1677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27"/>
          <p:cNvSpPr/>
          <p:nvPr/>
        </p:nvSpPr>
        <p:spPr>
          <a:xfrm>
            <a:off x="7544138" y="2939566"/>
            <a:ext cx="1407395" cy="1190734"/>
          </a:xfrm>
          <a:custGeom>
            <a:avLst/>
            <a:gdLst/>
            <a:ahLst/>
            <a:cxnLst/>
            <a:rect l="l" t="t" r="r" b="b"/>
            <a:pathLst>
              <a:path w="10913" h="9233" extrusionOk="0">
                <a:moveTo>
                  <a:pt x="4649" y="1"/>
                </a:moveTo>
                <a:cubicBezTo>
                  <a:pt x="4499" y="1"/>
                  <a:pt x="4328" y="47"/>
                  <a:pt x="4135" y="152"/>
                </a:cubicBezTo>
                <a:cubicBezTo>
                  <a:pt x="3232" y="623"/>
                  <a:pt x="3272" y="2350"/>
                  <a:pt x="3363" y="3201"/>
                </a:cubicBezTo>
                <a:cubicBezTo>
                  <a:pt x="3507" y="4535"/>
                  <a:pt x="4135" y="5791"/>
                  <a:pt x="4083" y="7139"/>
                </a:cubicBezTo>
                <a:cubicBezTo>
                  <a:pt x="3559" y="5595"/>
                  <a:pt x="2905" y="4012"/>
                  <a:pt x="1623" y="3031"/>
                </a:cubicBezTo>
                <a:cubicBezTo>
                  <a:pt x="1427" y="2887"/>
                  <a:pt x="1217" y="2743"/>
                  <a:pt x="969" y="2690"/>
                </a:cubicBezTo>
                <a:cubicBezTo>
                  <a:pt x="900" y="2676"/>
                  <a:pt x="830" y="2669"/>
                  <a:pt x="760" y="2669"/>
                </a:cubicBezTo>
                <a:cubicBezTo>
                  <a:pt x="576" y="2669"/>
                  <a:pt x="395" y="2721"/>
                  <a:pt x="262" y="2834"/>
                </a:cubicBezTo>
                <a:cubicBezTo>
                  <a:pt x="53" y="3031"/>
                  <a:pt x="0" y="3345"/>
                  <a:pt x="0" y="3633"/>
                </a:cubicBezTo>
                <a:cubicBezTo>
                  <a:pt x="27" y="4784"/>
                  <a:pt x="707" y="5818"/>
                  <a:pt x="1400" y="6747"/>
                </a:cubicBezTo>
                <a:cubicBezTo>
                  <a:pt x="1989" y="7532"/>
                  <a:pt x="2604" y="8317"/>
                  <a:pt x="2905" y="9233"/>
                </a:cubicBezTo>
                <a:lnTo>
                  <a:pt x="7315" y="9233"/>
                </a:lnTo>
                <a:cubicBezTo>
                  <a:pt x="7485" y="8395"/>
                  <a:pt x="7838" y="7610"/>
                  <a:pt x="8283" y="6891"/>
                </a:cubicBezTo>
                <a:cubicBezTo>
                  <a:pt x="8898" y="5844"/>
                  <a:pt x="9696" y="4876"/>
                  <a:pt x="10324" y="3855"/>
                </a:cubicBezTo>
                <a:cubicBezTo>
                  <a:pt x="10638" y="3345"/>
                  <a:pt x="10913" y="2677"/>
                  <a:pt x="10586" y="2167"/>
                </a:cubicBezTo>
                <a:cubicBezTo>
                  <a:pt x="10416" y="1892"/>
                  <a:pt x="10062" y="1735"/>
                  <a:pt x="9735" y="1722"/>
                </a:cubicBezTo>
                <a:cubicBezTo>
                  <a:pt x="9719" y="1722"/>
                  <a:pt x="9702" y="1721"/>
                  <a:pt x="9685" y="1721"/>
                </a:cubicBezTo>
                <a:cubicBezTo>
                  <a:pt x="9375" y="1721"/>
                  <a:pt x="9065" y="1835"/>
                  <a:pt x="8767" y="1984"/>
                </a:cubicBezTo>
                <a:cubicBezTo>
                  <a:pt x="7877" y="2442"/>
                  <a:pt x="7197" y="3266"/>
                  <a:pt x="6752" y="4143"/>
                </a:cubicBezTo>
                <a:cubicBezTo>
                  <a:pt x="6294" y="5046"/>
                  <a:pt x="6006" y="6014"/>
                  <a:pt x="5744" y="6995"/>
                </a:cubicBezTo>
                <a:cubicBezTo>
                  <a:pt x="5941" y="5543"/>
                  <a:pt x="5993" y="4090"/>
                  <a:pt x="5823" y="2638"/>
                </a:cubicBezTo>
                <a:cubicBezTo>
                  <a:pt x="5744" y="1892"/>
                  <a:pt x="5606" y="1"/>
                  <a:pt x="46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27"/>
          <p:cNvSpPr/>
          <p:nvPr/>
        </p:nvSpPr>
        <p:spPr>
          <a:xfrm>
            <a:off x="7960951" y="2937889"/>
            <a:ext cx="356201" cy="1190734"/>
          </a:xfrm>
          <a:custGeom>
            <a:avLst/>
            <a:gdLst/>
            <a:ahLst/>
            <a:cxnLst/>
            <a:rect l="l" t="t" r="r" b="b"/>
            <a:pathLst>
              <a:path w="2762" h="9233" extrusionOk="0">
                <a:moveTo>
                  <a:pt x="1417" y="1"/>
                </a:moveTo>
                <a:cubicBezTo>
                  <a:pt x="1267" y="1"/>
                  <a:pt x="1096" y="47"/>
                  <a:pt x="903" y="152"/>
                </a:cubicBezTo>
                <a:cubicBezTo>
                  <a:pt x="0" y="623"/>
                  <a:pt x="40" y="2337"/>
                  <a:pt x="131" y="3188"/>
                </a:cubicBezTo>
                <a:cubicBezTo>
                  <a:pt x="262" y="4326"/>
                  <a:pt x="720" y="5399"/>
                  <a:pt x="825" y="6511"/>
                </a:cubicBezTo>
                <a:cubicBezTo>
                  <a:pt x="877" y="6747"/>
                  <a:pt x="929" y="6982"/>
                  <a:pt x="982" y="7218"/>
                </a:cubicBezTo>
                <a:cubicBezTo>
                  <a:pt x="1112" y="7885"/>
                  <a:pt x="1256" y="8552"/>
                  <a:pt x="1335" y="9233"/>
                </a:cubicBezTo>
                <a:lnTo>
                  <a:pt x="2395" y="9233"/>
                </a:lnTo>
                <a:cubicBezTo>
                  <a:pt x="2408" y="8461"/>
                  <a:pt x="2434" y="7676"/>
                  <a:pt x="2552" y="6891"/>
                </a:cubicBezTo>
                <a:lnTo>
                  <a:pt x="2552" y="6891"/>
                </a:lnTo>
                <a:cubicBezTo>
                  <a:pt x="2539" y="6917"/>
                  <a:pt x="2539" y="6956"/>
                  <a:pt x="2512" y="6982"/>
                </a:cubicBezTo>
                <a:cubicBezTo>
                  <a:pt x="2709" y="5543"/>
                  <a:pt x="2761" y="4090"/>
                  <a:pt x="2591" y="2638"/>
                </a:cubicBezTo>
                <a:cubicBezTo>
                  <a:pt x="2512" y="1891"/>
                  <a:pt x="2374" y="1"/>
                  <a:pt x="1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27"/>
          <p:cNvSpPr/>
          <p:nvPr/>
        </p:nvSpPr>
        <p:spPr>
          <a:xfrm>
            <a:off x="5637850" y="3568874"/>
            <a:ext cx="3490876" cy="938352"/>
          </a:xfrm>
          <a:custGeom>
            <a:avLst/>
            <a:gdLst/>
            <a:ahLst/>
            <a:cxnLst/>
            <a:rect l="l" t="t" r="r" b="b"/>
            <a:pathLst>
              <a:path w="26262" h="5636" extrusionOk="0">
                <a:moveTo>
                  <a:pt x="11513" y="0"/>
                </a:moveTo>
                <a:cubicBezTo>
                  <a:pt x="11070" y="0"/>
                  <a:pt x="10628" y="97"/>
                  <a:pt x="10233" y="297"/>
                </a:cubicBezTo>
                <a:cubicBezTo>
                  <a:pt x="9212" y="821"/>
                  <a:pt x="8558" y="2011"/>
                  <a:pt x="8650" y="3163"/>
                </a:cubicBezTo>
                <a:cubicBezTo>
                  <a:pt x="8182" y="2831"/>
                  <a:pt x="7610" y="2668"/>
                  <a:pt x="7036" y="2668"/>
                </a:cubicBezTo>
                <a:cubicBezTo>
                  <a:pt x="6342" y="2668"/>
                  <a:pt x="5646" y="2907"/>
                  <a:pt x="5130" y="3372"/>
                </a:cubicBezTo>
                <a:cubicBezTo>
                  <a:pt x="4764" y="3712"/>
                  <a:pt x="4463" y="4197"/>
                  <a:pt x="3992" y="4419"/>
                </a:cubicBezTo>
                <a:cubicBezTo>
                  <a:pt x="3674" y="4571"/>
                  <a:pt x="3329" y="4595"/>
                  <a:pt x="2975" y="4595"/>
                </a:cubicBezTo>
                <a:cubicBezTo>
                  <a:pt x="2810" y="4595"/>
                  <a:pt x="2642" y="4589"/>
                  <a:pt x="2474" y="4589"/>
                </a:cubicBezTo>
                <a:cubicBezTo>
                  <a:pt x="2352" y="4589"/>
                  <a:pt x="2229" y="4592"/>
                  <a:pt x="2107" y="4602"/>
                </a:cubicBezTo>
                <a:cubicBezTo>
                  <a:pt x="1309" y="4655"/>
                  <a:pt x="537" y="5047"/>
                  <a:pt x="1" y="5636"/>
                </a:cubicBezTo>
                <a:lnTo>
                  <a:pt x="26262" y="5636"/>
                </a:lnTo>
                <a:lnTo>
                  <a:pt x="26262" y="101"/>
                </a:lnTo>
                <a:cubicBezTo>
                  <a:pt x="25529" y="415"/>
                  <a:pt x="24875" y="952"/>
                  <a:pt x="24430" y="1645"/>
                </a:cubicBezTo>
                <a:cubicBezTo>
                  <a:pt x="24273" y="1985"/>
                  <a:pt x="24142" y="2312"/>
                  <a:pt x="24011" y="2574"/>
                </a:cubicBezTo>
                <a:cubicBezTo>
                  <a:pt x="23946" y="2703"/>
                  <a:pt x="23815" y="2765"/>
                  <a:pt x="23683" y="2765"/>
                </a:cubicBezTo>
                <a:cubicBezTo>
                  <a:pt x="23547" y="2765"/>
                  <a:pt x="23410" y="2700"/>
                  <a:pt x="23344" y="2574"/>
                </a:cubicBezTo>
                <a:cubicBezTo>
                  <a:pt x="23215" y="2340"/>
                  <a:pt x="23101" y="2236"/>
                  <a:pt x="22946" y="2236"/>
                </a:cubicBezTo>
                <a:cubicBezTo>
                  <a:pt x="22850" y="2236"/>
                  <a:pt x="22739" y="2276"/>
                  <a:pt x="22598" y="2352"/>
                </a:cubicBezTo>
                <a:cubicBezTo>
                  <a:pt x="22310" y="2509"/>
                  <a:pt x="22048" y="2757"/>
                  <a:pt x="21761" y="2954"/>
                </a:cubicBezTo>
                <a:cubicBezTo>
                  <a:pt x="21710" y="2993"/>
                  <a:pt x="21652" y="3009"/>
                  <a:pt x="21593" y="3009"/>
                </a:cubicBezTo>
                <a:cubicBezTo>
                  <a:pt x="21454" y="3009"/>
                  <a:pt x="21307" y="2916"/>
                  <a:pt x="21224" y="2796"/>
                </a:cubicBezTo>
                <a:cubicBezTo>
                  <a:pt x="21017" y="2508"/>
                  <a:pt x="20797" y="2382"/>
                  <a:pt x="20553" y="2382"/>
                </a:cubicBezTo>
                <a:cubicBezTo>
                  <a:pt x="20365" y="2382"/>
                  <a:pt x="20163" y="2456"/>
                  <a:pt x="19942" y="2587"/>
                </a:cubicBezTo>
                <a:cubicBezTo>
                  <a:pt x="19882" y="2625"/>
                  <a:pt x="19816" y="2643"/>
                  <a:pt x="19749" y="2643"/>
                </a:cubicBezTo>
                <a:cubicBezTo>
                  <a:pt x="19611" y="2643"/>
                  <a:pt x="19472" y="2567"/>
                  <a:pt x="19392" y="2443"/>
                </a:cubicBezTo>
                <a:cubicBezTo>
                  <a:pt x="19154" y="2046"/>
                  <a:pt x="18552" y="1684"/>
                  <a:pt x="18021" y="1684"/>
                </a:cubicBezTo>
                <a:cubicBezTo>
                  <a:pt x="17765" y="1684"/>
                  <a:pt x="17525" y="1768"/>
                  <a:pt x="17351" y="1972"/>
                </a:cubicBezTo>
                <a:cubicBezTo>
                  <a:pt x="17287" y="2052"/>
                  <a:pt x="17194" y="2089"/>
                  <a:pt x="17099" y="2089"/>
                </a:cubicBezTo>
                <a:cubicBezTo>
                  <a:pt x="16962" y="2089"/>
                  <a:pt x="16819" y="2012"/>
                  <a:pt x="16749" y="1881"/>
                </a:cubicBezTo>
                <a:cubicBezTo>
                  <a:pt x="16501" y="1449"/>
                  <a:pt x="16291" y="965"/>
                  <a:pt x="15951" y="572"/>
                </a:cubicBezTo>
                <a:cubicBezTo>
                  <a:pt x="15742" y="350"/>
                  <a:pt x="15519" y="232"/>
                  <a:pt x="15271" y="166"/>
                </a:cubicBezTo>
                <a:cubicBezTo>
                  <a:pt x="15160" y="157"/>
                  <a:pt x="15042" y="148"/>
                  <a:pt x="14932" y="148"/>
                </a:cubicBezTo>
                <a:cubicBezTo>
                  <a:pt x="14886" y="148"/>
                  <a:pt x="14842" y="150"/>
                  <a:pt x="14800" y="153"/>
                </a:cubicBezTo>
                <a:cubicBezTo>
                  <a:pt x="14734" y="153"/>
                  <a:pt x="14682" y="166"/>
                  <a:pt x="14616" y="180"/>
                </a:cubicBezTo>
                <a:cubicBezTo>
                  <a:pt x="14590" y="180"/>
                  <a:pt x="14551" y="206"/>
                  <a:pt x="14525" y="206"/>
                </a:cubicBezTo>
                <a:cubicBezTo>
                  <a:pt x="14132" y="284"/>
                  <a:pt x="13766" y="467"/>
                  <a:pt x="13478" y="729"/>
                </a:cubicBezTo>
                <a:cubicBezTo>
                  <a:pt x="12945" y="252"/>
                  <a:pt x="12227" y="0"/>
                  <a:pt x="1151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27"/>
          <p:cNvSpPr/>
          <p:nvPr/>
        </p:nvSpPr>
        <p:spPr>
          <a:xfrm>
            <a:off x="3325" y="4342500"/>
            <a:ext cx="9143970" cy="801003"/>
          </a:xfrm>
          <a:custGeom>
            <a:avLst/>
            <a:gdLst/>
            <a:ahLst/>
            <a:cxnLst/>
            <a:rect l="l" t="t" r="r" b="b"/>
            <a:pathLst>
              <a:path w="39595" h="8476" extrusionOk="0">
                <a:moveTo>
                  <a:pt x="6100" y="1"/>
                </a:moveTo>
                <a:cubicBezTo>
                  <a:pt x="4054" y="1"/>
                  <a:pt x="2015" y="149"/>
                  <a:pt x="1" y="507"/>
                </a:cubicBezTo>
                <a:lnTo>
                  <a:pt x="1" y="8476"/>
                </a:lnTo>
                <a:lnTo>
                  <a:pt x="39569" y="8476"/>
                </a:lnTo>
                <a:lnTo>
                  <a:pt x="39569" y="429"/>
                </a:lnTo>
                <a:lnTo>
                  <a:pt x="39595" y="429"/>
                </a:lnTo>
                <a:cubicBezTo>
                  <a:pt x="39460" y="411"/>
                  <a:pt x="39320" y="405"/>
                  <a:pt x="39177" y="405"/>
                </a:cubicBezTo>
                <a:cubicBezTo>
                  <a:pt x="38891" y="405"/>
                  <a:pt x="38592" y="429"/>
                  <a:pt x="38286" y="429"/>
                </a:cubicBezTo>
                <a:cubicBezTo>
                  <a:pt x="36742" y="442"/>
                  <a:pt x="35185" y="455"/>
                  <a:pt x="33615" y="481"/>
                </a:cubicBezTo>
                <a:cubicBezTo>
                  <a:pt x="32398" y="494"/>
                  <a:pt x="31181" y="494"/>
                  <a:pt x="29964" y="651"/>
                </a:cubicBezTo>
                <a:cubicBezTo>
                  <a:pt x="27492" y="965"/>
                  <a:pt x="25110" y="1829"/>
                  <a:pt x="22624" y="1829"/>
                </a:cubicBezTo>
                <a:cubicBezTo>
                  <a:pt x="21329" y="1829"/>
                  <a:pt x="20073" y="1606"/>
                  <a:pt x="18790" y="1371"/>
                </a:cubicBezTo>
                <a:cubicBezTo>
                  <a:pt x="14616" y="638"/>
                  <a:pt x="10340" y="1"/>
                  <a:pt x="61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27"/>
          <p:cNvSpPr/>
          <p:nvPr/>
        </p:nvSpPr>
        <p:spPr>
          <a:xfrm>
            <a:off x="6908065" y="4759523"/>
            <a:ext cx="470980" cy="423650"/>
          </a:xfrm>
          <a:custGeom>
            <a:avLst/>
            <a:gdLst/>
            <a:ahLst/>
            <a:cxnLst/>
            <a:rect l="l" t="t" r="r" b="b"/>
            <a:pathLst>
              <a:path w="3652" h="3285" extrusionOk="0">
                <a:moveTo>
                  <a:pt x="2578" y="0"/>
                </a:moveTo>
                <a:cubicBezTo>
                  <a:pt x="2155" y="256"/>
                  <a:pt x="1858" y="764"/>
                  <a:pt x="1858" y="1276"/>
                </a:cubicBezTo>
                <a:lnTo>
                  <a:pt x="1858" y="1276"/>
                </a:lnTo>
                <a:cubicBezTo>
                  <a:pt x="1845" y="764"/>
                  <a:pt x="1522" y="271"/>
                  <a:pt x="1061" y="79"/>
                </a:cubicBezTo>
                <a:lnTo>
                  <a:pt x="1061" y="79"/>
                </a:lnTo>
                <a:cubicBezTo>
                  <a:pt x="995" y="497"/>
                  <a:pt x="1074" y="916"/>
                  <a:pt x="1296" y="1256"/>
                </a:cubicBezTo>
                <a:cubicBezTo>
                  <a:pt x="1015" y="1105"/>
                  <a:pt x="687" y="1024"/>
                  <a:pt x="367" y="1024"/>
                </a:cubicBezTo>
                <a:cubicBezTo>
                  <a:pt x="270" y="1024"/>
                  <a:pt x="173" y="1032"/>
                  <a:pt x="79" y="1047"/>
                </a:cubicBezTo>
                <a:cubicBezTo>
                  <a:pt x="324" y="1426"/>
                  <a:pt x="753" y="1680"/>
                  <a:pt x="1214" y="1711"/>
                </a:cubicBezTo>
                <a:lnTo>
                  <a:pt x="1214" y="1711"/>
                </a:lnTo>
                <a:cubicBezTo>
                  <a:pt x="1207" y="1711"/>
                  <a:pt x="1200" y="1711"/>
                  <a:pt x="1194" y="1711"/>
                </a:cubicBezTo>
                <a:cubicBezTo>
                  <a:pt x="773" y="1711"/>
                  <a:pt x="348" y="1841"/>
                  <a:pt x="1" y="2080"/>
                </a:cubicBezTo>
                <a:cubicBezTo>
                  <a:pt x="230" y="2211"/>
                  <a:pt x="495" y="2277"/>
                  <a:pt x="760" y="2277"/>
                </a:cubicBezTo>
                <a:cubicBezTo>
                  <a:pt x="1025" y="2277"/>
                  <a:pt x="1290" y="2211"/>
                  <a:pt x="1519" y="2080"/>
                </a:cubicBezTo>
                <a:lnTo>
                  <a:pt x="1519" y="2080"/>
                </a:lnTo>
                <a:cubicBezTo>
                  <a:pt x="1257" y="2421"/>
                  <a:pt x="1113" y="2852"/>
                  <a:pt x="1113" y="3284"/>
                </a:cubicBezTo>
                <a:cubicBezTo>
                  <a:pt x="1558" y="3127"/>
                  <a:pt x="1859" y="2682"/>
                  <a:pt x="1885" y="2211"/>
                </a:cubicBezTo>
                <a:cubicBezTo>
                  <a:pt x="1963" y="2630"/>
                  <a:pt x="2225" y="3023"/>
                  <a:pt x="2605" y="3245"/>
                </a:cubicBezTo>
                <a:cubicBezTo>
                  <a:pt x="2709" y="3049"/>
                  <a:pt x="2683" y="2800"/>
                  <a:pt x="2578" y="2604"/>
                </a:cubicBezTo>
                <a:cubicBezTo>
                  <a:pt x="2487" y="2408"/>
                  <a:pt x="2304" y="2237"/>
                  <a:pt x="2147" y="2094"/>
                </a:cubicBezTo>
                <a:lnTo>
                  <a:pt x="2147" y="2094"/>
                </a:lnTo>
                <a:cubicBezTo>
                  <a:pt x="2545" y="2335"/>
                  <a:pt x="3043" y="2476"/>
                  <a:pt x="3529" y="2476"/>
                </a:cubicBezTo>
                <a:cubicBezTo>
                  <a:pt x="3570" y="2476"/>
                  <a:pt x="3611" y="2475"/>
                  <a:pt x="3651" y="2473"/>
                </a:cubicBezTo>
                <a:cubicBezTo>
                  <a:pt x="3437" y="2045"/>
                  <a:pt x="2975" y="1758"/>
                  <a:pt x="2510" y="1758"/>
                </a:cubicBezTo>
                <a:cubicBezTo>
                  <a:pt x="2463" y="1758"/>
                  <a:pt x="2416" y="1760"/>
                  <a:pt x="2369" y="1766"/>
                </a:cubicBezTo>
                <a:cubicBezTo>
                  <a:pt x="2801" y="1583"/>
                  <a:pt x="3206" y="1413"/>
                  <a:pt x="3625" y="1230"/>
                </a:cubicBezTo>
                <a:cubicBezTo>
                  <a:pt x="3449" y="1095"/>
                  <a:pt x="3240" y="1034"/>
                  <a:pt x="3018" y="1034"/>
                </a:cubicBezTo>
                <a:cubicBezTo>
                  <a:pt x="2959" y="1034"/>
                  <a:pt x="2900" y="1039"/>
                  <a:pt x="2840" y="1047"/>
                </a:cubicBezTo>
                <a:cubicBezTo>
                  <a:pt x="2565" y="1086"/>
                  <a:pt x="2317" y="1230"/>
                  <a:pt x="2160" y="1439"/>
                </a:cubicBezTo>
                <a:cubicBezTo>
                  <a:pt x="2317" y="1230"/>
                  <a:pt x="2500" y="1021"/>
                  <a:pt x="2605" y="772"/>
                </a:cubicBezTo>
                <a:cubicBezTo>
                  <a:pt x="2696" y="523"/>
                  <a:pt x="2709" y="236"/>
                  <a:pt x="257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27"/>
          <p:cNvSpPr/>
          <p:nvPr/>
        </p:nvSpPr>
        <p:spPr>
          <a:xfrm>
            <a:off x="8023378" y="4782273"/>
            <a:ext cx="234716" cy="221175"/>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27"/>
          <p:cNvSpPr/>
          <p:nvPr/>
        </p:nvSpPr>
        <p:spPr>
          <a:xfrm>
            <a:off x="8502610" y="4103918"/>
            <a:ext cx="626125" cy="1022692"/>
          </a:xfrm>
          <a:custGeom>
            <a:avLst/>
            <a:gdLst/>
            <a:ahLst/>
            <a:cxnLst/>
            <a:rect l="l" t="t" r="r" b="b"/>
            <a:pathLst>
              <a:path w="4855" h="7930" extrusionOk="0">
                <a:moveTo>
                  <a:pt x="4855" y="1"/>
                </a:moveTo>
                <a:cubicBezTo>
                  <a:pt x="4842" y="27"/>
                  <a:pt x="4842" y="66"/>
                  <a:pt x="4829" y="105"/>
                </a:cubicBezTo>
                <a:cubicBezTo>
                  <a:pt x="4541" y="1597"/>
                  <a:pt x="4449" y="3115"/>
                  <a:pt x="4528" y="4619"/>
                </a:cubicBezTo>
                <a:lnTo>
                  <a:pt x="4384" y="3638"/>
                </a:lnTo>
                <a:cubicBezTo>
                  <a:pt x="4305" y="3115"/>
                  <a:pt x="4214" y="2578"/>
                  <a:pt x="4004" y="2094"/>
                </a:cubicBezTo>
                <a:cubicBezTo>
                  <a:pt x="3782" y="1597"/>
                  <a:pt x="3402" y="1152"/>
                  <a:pt x="2879" y="1008"/>
                </a:cubicBezTo>
                <a:cubicBezTo>
                  <a:pt x="2801" y="1361"/>
                  <a:pt x="2814" y="1741"/>
                  <a:pt x="2840" y="2107"/>
                </a:cubicBezTo>
                <a:cubicBezTo>
                  <a:pt x="2892" y="2827"/>
                  <a:pt x="3010" y="3560"/>
                  <a:pt x="3167" y="4266"/>
                </a:cubicBezTo>
                <a:cubicBezTo>
                  <a:pt x="2735" y="3677"/>
                  <a:pt x="2238" y="3115"/>
                  <a:pt x="1767" y="2657"/>
                </a:cubicBezTo>
                <a:lnTo>
                  <a:pt x="1767" y="2657"/>
                </a:lnTo>
                <a:cubicBezTo>
                  <a:pt x="2120" y="3363"/>
                  <a:pt x="2486" y="4070"/>
                  <a:pt x="2866" y="4750"/>
                </a:cubicBezTo>
                <a:cubicBezTo>
                  <a:pt x="2958" y="4946"/>
                  <a:pt x="3324" y="5640"/>
                  <a:pt x="3677" y="6229"/>
                </a:cubicBezTo>
                <a:cubicBezTo>
                  <a:pt x="3625" y="6176"/>
                  <a:pt x="3586" y="6111"/>
                  <a:pt x="3520" y="6059"/>
                </a:cubicBezTo>
                <a:cubicBezTo>
                  <a:pt x="2905" y="5509"/>
                  <a:pt x="2055" y="5274"/>
                  <a:pt x="1243" y="5221"/>
                </a:cubicBezTo>
                <a:cubicBezTo>
                  <a:pt x="1212" y="5220"/>
                  <a:pt x="1179" y="5219"/>
                  <a:pt x="1146" y="5219"/>
                </a:cubicBezTo>
                <a:cubicBezTo>
                  <a:pt x="868" y="5219"/>
                  <a:pt x="562" y="5276"/>
                  <a:pt x="445" y="5522"/>
                </a:cubicBezTo>
                <a:cubicBezTo>
                  <a:pt x="1215" y="6407"/>
                  <a:pt x="2324" y="6802"/>
                  <a:pt x="3403" y="7261"/>
                </a:cubicBezTo>
                <a:lnTo>
                  <a:pt x="3403" y="7261"/>
                </a:lnTo>
                <a:cubicBezTo>
                  <a:pt x="2680" y="6957"/>
                  <a:pt x="1902" y="6792"/>
                  <a:pt x="1121" y="6792"/>
                </a:cubicBezTo>
                <a:cubicBezTo>
                  <a:pt x="746" y="6792"/>
                  <a:pt x="371" y="6830"/>
                  <a:pt x="0" y="6909"/>
                </a:cubicBezTo>
                <a:cubicBezTo>
                  <a:pt x="27" y="7145"/>
                  <a:pt x="262" y="7249"/>
                  <a:pt x="485" y="7341"/>
                </a:cubicBezTo>
                <a:cubicBezTo>
                  <a:pt x="1427" y="7681"/>
                  <a:pt x="2421" y="7877"/>
                  <a:pt x="3416" y="7930"/>
                </a:cubicBezTo>
                <a:lnTo>
                  <a:pt x="4318" y="7930"/>
                </a:lnTo>
                <a:cubicBezTo>
                  <a:pt x="4384" y="7930"/>
                  <a:pt x="4449" y="7930"/>
                  <a:pt x="4515" y="7904"/>
                </a:cubicBezTo>
                <a:lnTo>
                  <a:pt x="4515" y="7930"/>
                </a:lnTo>
                <a:lnTo>
                  <a:pt x="4541" y="7930"/>
                </a:lnTo>
                <a:lnTo>
                  <a:pt x="4541" y="7904"/>
                </a:lnTo>
                <a:lnTo>
                  <a:pt x="4580" y="7904"/>
                </a:lnTo>
                <a:cubicBezTo>
                  <a:pt x="4593" y="7904"/>
                  <a:pt x="4593" y="7930"/>
                  <a:pt x="4606" y="7930"/>
                </a:cubicBezTo>
                <a:lnTo>
                  <a:pt x="4724" y="7930"/>
                </a:lnTo>
                <a:cubicBezTo>
                  <a:pt x="4711" y="7930"/>
                  <a:pt x="4698" y="7904"/>
                  <a:pt x="4698" y="7904"/>
                </a:cubicBezTo>
                <a:lnTo>
                  <a:pt x="4698" y="7904"/>
                </a:lnTo>
                <a:cubicBezTo>
                  <a:pt x="4720" y="7912"/>
                  <a:pt x="4738" y="7915"/>
                  <a:pt x="4756" y="7915"/>
                </a:cubicBezTo>
                <a:cubicBezTo>
                  <a:pt x="4791" y="7915"/>
                  <a:pt x="4820" y="7904"/>
                  <a:pt x="4855" y="7904"/>
                </a:cubicBezTo>
                <a:lnTo>
                  <a:pt x="485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27"/>
          <p:cNvSpPr/>
          <p:nvPr/>
        </p:nvSpPr>
        <p:spPr>
          <a:xfrm>
            <a:off x="7782085" y="1997923"/>
            <a:ext cx="108073" cy="104849"/>
          </a:xfrm>
          <a:custGeom>
            <a:avLst/>
            <a:gdLst/>
            <a:ahLst/>
            <a:cxnLst/>
            <a:rect l="l" t="t" r="r" b="b"/>
            <a:pathLst>
              <a:path w="838" h="813" extrusionOk="0">
                <a:moveTo>
                  <a:pt x="393" y="1"/>
                </a:moveTo>
                <a:cubicBezTo>
                  <a:pt x="301" y="1"/>
                  <a:pt x="183" y="53"/>
                  <a:pt x="118" y="119"/>
                </a:cubicBezTo>
                <a:cubicBezTo>
                  <a:pt x="53" y="197"/>
                  <a:pt x="0" y="276"/>
                  <a:pt x="0" y="393"/>
                </a:cubicBezTo>
                <a:cubicBezTo>
                  <a:pt x="0" y="485"/>
                  <a:pt x="40" y="603"/>
                  <a:pt x="118" y="668"/>
                </a:cubicBezTo>
                <a:cubicBezTo>
                  <a:pt x="131" y="681"/>
                  <a:pt x="157" y="707"/>
                  <a:pt x="170" y="707"/>
                </a:cubicBezTo>
                <a:cubicBezTo>
                  <a:pt x="223" y="734"/>
                  <a:pt x="249" y="773"/>
                  <a:pt x="301" y="786"/>
                </a:cubicBezTo>
                <a:cubicBezTo>
                  <a:pt x="354" y="799"/>
                  <a:pt x="393" y="812"/>
                  <a:pt x="458" y="812"/>
                </a:cubicBezTo>
                <a:cubicBezTo>
                  <a:pt x="655" y="812"/>
                  <a:pt x="838" y="642"/>
                  <a:pt x="838" y="446"/>
                </a:cubicBezTo>
                <a:cubicBezTo>
                  <a:pt x="825" y="407"/>
                  <a:pt x="812" y="380"/>
                  <a:pt x="812" y="341"/>
                </a:cubicBezTo>
                <a:cubicBezTo>
                  <a:pt x="785" y="276"/>
                  <a:pt x="746" y="236"/>
                  <a:pt x="707" y="171"/>
                </a:cubicBezTo>
                <a:cubicBezTo>
                  <a:pt x="694" y="145"/>
                  <a:pt x="681" y="132"/>
                  <a:pt x="681" y="119"/>
                </a:cubicBezTo>
                <a:cubicBezTo>
                  <a:pt x="615" y="53"/>
                  <a:pt x="498" y="1"/>
                  <a:pt x="39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27"/>
          <p:cNvSpPr/>
          <p:nvPr/>
        </p:nvSpPr>
        <p:spPr>
          <a:xfrm>
            <a:off x="5895350" y="-111612"/>
            <a:ext cx="3243575" cy="1685975"/>
          </a:xfrm>
          <a:custGeom>
            <a:avLst/>
            <a:gdLst/>
            <a:ahLst/>
            <a:cxnLst/>
            <a:rect l="l" t="t" r="r" b="b"/>
            <a:pathLst>
              <a:path w="129743" h="67439" extrusionOk="0">
                <a:moveTo>
                  <a:pt x="0" y="0"/>
                </a:moveTo>
                <a:cubicBezTo>
                  <a:pt x="24713" y="42011"/>
                  <a:pt x="81711" y="59156"/>
                  <a:pt x="129743" y="67439"/>
                </a:cubicBezTo>
              </a:path>
            </a:pathLst>
          </a:custGeom>
          <a:noFill/>
          <a:ln w="76200" cap="flat" cmpd="sng">
            <a:solidFill>
              <a:schemeClr val="accent3"/>
            </a:solidFill>
            <a:prstDash val="solid"/>
            <a:round/>
            <a:headEnd type="none" w="med" len="med"/>
            <a:tailEnd type="none" w="med" len="med"/>
          </a:ln>
        </p:spPr>
      </p:sp>
      <p:sp>
        <p:nvSpPr>
          <p:cNvPr id="510" name="Google Shape;510;p27"/>
          <p:cNvSpPr/>
          <p:nvPr/>
        </p:nvSpPr>
        <p:spPr>
          <a:xfrm>
            <a:off x="6555675" y="-61575"/>
            <a:ext cx="3012500" cy="2250800"/>
          </a:xfrm>
          <a:custGeom>
            <a:avLst/>
            <a:gdLst/>
            <a:ahLst/>
            <a:cxnLst/>
            <a:rect l="l" t="t" r="r" b="b"/>
            <a:pathLst>
              <a:path w="120500" h="90032" extrusionOk="0">
                <a:moveTo>
                  <a:pt x="0" y="0"/>
                </a:moveTo>
                <a:cubicBezTo>
                  <a:pt x="0" y="14494"/>
                  <a:pt x="10159" y="27910"/>
                  <a:pt x="19855" y="38683"/>
                </a:cubicBezTo>
                <a:cubicBezTo>
                  <a:pt x="45050" y="66677"/>
                  <a:pt x="83662" y="82195"/>
                  <a:pt x="120500" y="90032"/>
                </a:cubicBezTo>
              </a:path>
            </a:pathLst>
          </a:custGeom>
          <a:noFill/>
          <a:ln w="76200" cap="flat" cmpd="sng">
            <a:solidFill>
              <a:schemeClr val="accent3"/>
            </a:solidFill>
            <a:prstDash val="solid"/>
            <a:round/>
            <a:headEnd type="none" w="med" len="med"/>
            <a:tailEnd type="none" w="med" len="med"/>
          </a:ln>
        </p:spPr>
      </p:sp>
      <p:sp>
        <p:nvSpPr>
          <p:cNvPr id="511" name="Google Shape;511;p27"/>
          <p:cNvSpPr/>
          <p:nvPr/>
        </p:nvSpPr>
        <p:spPr>
          <a:xfrm>
            <a:off x="3320675" y="-104375"/>
            <a:ext cx="5366000" cy="622500"/>
          </a:xfrm>
          <a:custGeom>
            <a:avLst/>
            <a:gdLst/>
            <a:ahLst/>
            <a:cxnLst/>
            <a:rect l="l" t="t" r="r" b="b"/>
            <a:pathLst>
              <a:path w="214640" h="24900" extrusionOk="0">
                <a:moveTo>
                  <a:pt x="0" y="0"/>
                </a:moveTo>
                <a:cubicBezTo>
                  <a:pt x="6940" y="10412"/>
                  <a:pt x="21831" y="13736"/>
                  <a:pt x="34232" y="15405"/>
                </a:cubicBezTo>
                <a:cubicBezTo>
                  <a:pt x="48290" y="17297"/>
                  <a:pt x="62289" y="19615"/>
                  <a:pt x="76339" y="21567"/>
                </a:cubicBezTo>
                <a:cubicBezTo>
                  <a:pt x="122037" y="27915"/>
                  <a:pt x="169294" y="24593"/>
                  <a:pt x="214640" y="16090"/>
                </a:cubicBezTo>
              </a:path>
            </a:pathLst>
          </a:custGeom>
          <a:noFill/>
          <a:ln w="76200" cap="flat" cmpd="sng">
            <a:solidFill>
              <a:schemeClr val="accent3"/>
            </a:solidFill>
            <a:prstDash val="solid"/>
            <a:round/>
            <a:headEnd type="none" w="med" len="med"/>
            <a:tailEnd type="none" w="med" len="med"/>
          </a:ln>
        </p:spPr>
      </p:sp>
      <p:sp>
        <p:nvSpPr>
          <p:cNvPr id="512" name="Google Shape;512;p27"/>
          <p:cNvSpPr/>
          <p:nvPr/>
        </p:nvSpPr>
        <p:spPr>
          <a:xfrm>
            <a:off x="644775" y="5512"/>
            <a:ext cx="701649" cy="4351228"/>
          </a:xfrm>
          <a:custGeom>
            <a:avLst/>
            <a:gdLst/>
            <a:ahLst/>
            <a:cxnLst/>
            <a:rect l="l" t="t" r="r" b="b"/>
            <a:pathLst>
              <a:path w="4895" h="32909" extrusionOk="0">
                <a:moveTo>
                  <a:pt x="2395" y="1"/>
                </a:moveTo>
                <a:cubicBezTo>
                  <a:pt x="2526" y="5405"/>
                  <a:pt x="2539" y="10822"/>
                  <a:pt x="1937" y="16121"/>
                </a:cubicBezTo>
                <a:cubicBezTo>
                  <a:pt x="1531" y="19588"/>
                  <a:pt x="851" y="22964"/>
                  <a:pt x="432" y="26432"/>
                </a:cubicBezTo>
                <a:cubicBezTo>
                  <a:pt x="171" y="28551"/>
                  <a:pt x="0" y="30750"/>
                  <a:pt x="53" y="32909"/>
                </a:cubicBezTo>
                <a:lnTo>
                  <a:pt x="3599" y="32909"/>
                </a:lnTo>
                <a:cubicBezTo>
                  <a:pt x="4894" y="22284"/>
                  <a:pt x="3128" y="10953"/>
                  <a:pt x="362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500"/>
              <a:buFont typeface="Quicksand"/>
              <a:buNone/>
              <a:defRPr sz="3500" b="1">
                <a:solidFill>
                  <a:schemeClr val="dk1"/>
                </a:solidFill>
                <a:latin typeface="Quicksand"/>
                <a:ea typeface="Quicksand"/>
                <a:cs typeface="Quicksand"/>
                <a:sym typeface="Quicksand"/>
              </a:defRPr>
            </a:lvl1pPr>
            <a:lvl2pPr lvl="1" rtl="0">
              <a:spcBef>
                <a:spcPts val="0"/>
              </a:spcBef>
              <a:spcAft>
                <a:spcPts val="0"/>
              </a:spcAft>
              <a:buClr>
                <a:schemeClr val="dk1"/>
              </a:buClr>
              <a:buSzPts val="3500"/>
              <a:buFont typeface="Quicksand"/>
              <a:buNone/>
              <a:defRPr sz="3500" b="1">
                <a:solidFill>
                  <a:schemeClr val="dk1"/>
                </a:solidFill>
                <a:latin typeface="Quicksand"/>
                <a:ea typeface="Quicksand"/>
                <a:cs typeface="Quicksand"/>
                <a:sym typeface="Quicksand"/>
              </a:defRPr>
            </a:lvl2pPr>
            <a:lvl3pPr lvl="2" rtl="0">
              <a:spcBef>
                <a:spcPts val="0"/>
              </a:spcBef>
              <a:spcAft>
                <a:spcPts val="0"/>
              </a:spcAft>
              <a:buClr>
                <a:schemeClr val="dk1"/>
              </a:buClr>
              <a:buSzPts val="3500"/>
              <a:buFont typeface="Quicksand"/>
              <a:buNone/>
              <a:defRPr sz="3500" b="1">
                <a:solidFill>
                  <a:schemeClr val="dk1"/>
                </a:solidFill>
                <a:latin typeface="Quicksand"/>
                <a:ea typeface="Quicksand"/>
                <a:cs typeface="Quicksand"/>
                <a:sym typeface="Quicksand"/>
              </a:defRPr>
            </a:lvl3pPr>
            <a:lvl4pPr lvl="3" rtl="0">
              <a:spcBef>
                <a:spcPts val="0"/>
              </a:spcBef>
              <a:spcAft>
                <a:spcPts val="0"/>
              </a:spcAft>
              <a:buClr>
                <a:schemeClr val="dk1"/>
              </a:buClr>
              <a:buSzPts val="3500"/>
              <a:buFont typeface="Quicksand"/>
              <a:buNone/>
              <a:defRPr sz="3500" b="1">
                <a:solidFill>
                  <a:schemeClr val="dk1"/>
                </a:solidFill>
                <a:latin typeface="Quicksand"/>
                <a:ea typeface="Quicksand"/>
                <a:cs typeface="Quicksand"/>
                <a:sym typeface="Quicksand"/>
              </a:defRPr>
            </a:lvl4pPr>
            <a:lvl5pPr lvl="4" rtl="0">
              <a:spcBef>
                <a:spcPts val="0"/>
              </a:spcBef>
              <a:spcAft>
                <a:spcPts val="0"/>
              </a:spcAft>
              <a:buClr>
                <a:schemeClr val="dk1"/>
              </a:buClr>
              <a:buSzPts val="3500"/>
              <a:buFont typeface="Quicksand"/>
              <a:buNone/>
              <a:defRPr sz="3500" b="1">
                <a:solidFill>
                  <a:schemeClr val="dk1"/>
                </a:solidFill>
                <a:latin typeface="Quicksand"/>
                <a:ea typeface="Quicksand"/>
                <a:cs typeface="Quicksand"/>
                <a:sym typeface="Quicksand"/>
              </a:defRPr>
            </a:lvl5pPr>
            <a:lvl6pPr lvl="5" rtl="0">
              <a:spcBef>
                <a:spcPts val="0"/>
              </a:spcBef>
              <a:spcAft>
                <a:spcPts val="0"/>
              </a:spcAft>
              <a:buClr>
                <a:schemeClr val="dk1"/>
              </a:buClr>
              <a:buSzPts val="3500"/>
              <a:buFont typeface="Quicksand"/>
              <a:buNone/>
              <a:defRPr sz="3500" b="1">
                <a:solidFill>
                  <a:schemeClr val="dk1"/>
                </a:solidFill>
                <a:latin typeface="Quicksand"/>
                <a:ea typeface="Quicksand"/>
                <a:cs typeface="Quicksand"/>
                <a:sym typeface="Quicksand"/>
              </a:defRPr>
            </a:lvl6pPr>
            <a:lvl7pPr lvl="6" rtl="0">
              <a:spcBef>
                <a:spcPts val="0"/>
              </a:spcBef>
              <a:spcAft>
                <a:spcPts val="0"/>
              </a:spcAft>
              <a:buClr>
                <a:schemeClr val="dk1"/>
              </a:buClr>
              <a:buSzPts val="3500"/>
              <a:buFont typeface="Quicksand"/>
              <a:buNone/>
              <a:defRPr sz="3500" b="1">
                <a:solidFill>
                  <a:schemeClr val="dk1"/>
                </a:solidFill>
                <a:latin typeface="Quicksand"/>
                <a:ea typeface="Quicksand"/>
                <a:cs typeface="Quicksand"/>
                <a:sym typeface="Quicksand"/>
              </a:defRPr>
            </a:lvl7pPr>
            <a:lvl8pPr lvl="7" rtl="0">
              <a:spcBef>
                <a:spcPts val="0"/>
              </a:spcBef>
              <a:spcAft>
                <a:spcPts val="0"/>
              </a:spcAft>
              <a:buClr>
                <a:schemeClr val="dk1"/>
              </a:buClr>
              <a:buSzPts val="3500"/>
              <a:buFont typeface="Quicksand"/>
              <a:buNone/>
              <a:defRPr sz="3500" b="1">
                <a:solidFill>
                  <a:schemeClr val="dk1"/>
                </a:solidFill>
                <a:latin typeface="Quicksand"/>
                <a:ea typeface="Quicksand"/>
                <a:cs typeface="Quicksand"/>
                <a:sym typeface="Quicksand"/>
              </a:defRPr>
            </a:lvl8pPr>
            <a:lvl9pPr lvl="8" rtl="0">
              <a:spcBef>
                <a:spcPts val="0"/>
              </a:spcBef>
              <a:spcAft>
                <a:spcPts val="0"/>
              </a:spcAft>
              <a:buClr>
                <a:schemeClr val="dk1"/>
              </a:buClr>
              <a:buSzPts val="3500"/>
              <a:buFont typeface="Quicksand"/>
              <a:buNone/>
              <a:defRPr sz="3500" b="1">
                <a:solidFill>
                  <a:schemeClr val="dk1"/>
                </a:solidFill>
                <a:latin typeface="Quicksand"/>
                <a:ea typeface="Quicksand"/>
                <a:cs typeface="Quicksand"/>
                <a:sym typeface="Quicksand"/>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Quicksand Medium"/>
              <a:buChar char="●"/>
              <a:defRPr>
                <a:solidFill>
                  <a:schemeClr val="dk1"/>
                </a:solidFill>
                <a:latin typeface="Quicksand Medium"/>
                <a:ea typeface="Quicksand Medium"/>
                <a:cs typeface="Quicksand Medium"/>
                <a:sym typeface="Quicksand Medium"/>
              </a:defRPr>
            </a:lvl1pPr>
            <a:lvl2pPr marL="914400" lvl="1" indent="-317500">
              <a:lnSpc>
                <a:spcPct val="115000"/>
              </a:lnSpc>
              <a:spcBef>
                <a:spcPts val="0"/>
              </a:spcBef>
              <a:spcAft>
                <a:spcPts val="0"/>
              </a:spcAft>
              <a:buClr>
                <a:schemeClr val="dk1"/>
              </a:buClr>
              <a:buSzPts val="1400"/>
              <a:buFont typeface="Quicksand Medium"/>
              <a:buChar char="○"/>
              <a:defRPr>
                <a:solidFill>
                  <a:schemeClr val="dk1"/>
                </a:solidFill>
                <a:latin typeface="Quicksand Medium"/>
                <a:ea typeface="Quicksand Medium"/>
                <a:cs typeface="Quicksand Medium"/>
                <a:sym typeface="Quicksand Medium"/>
              </a:defRPr>
            </a:lvl2pPr>
            <a:lvl3pPr marL="1371600" lvl="2" indent="-317500">
              <a:lnSpc>
                <a:spcPct val="115000"/>
              </a:lnSpc>
              <a:spcBef>
                <a:spcPts val="0"/>
              </a:spcBef>
              <a:spcAft>
                <a:spcPts val="0"/>
              </a:spcAft>
              <a:buClr>
                <a:schemeClr val="dk1"/>
              </a:buClr>
              <a:buSzPts val="1400"/>
              <a:buFont typeface="Quicksand Medium"/>
              <a:buChar char="■"/>
              <a:defRPr>
                <a:solidFill>
                  <a:schemeClr val="dk1"/>
                </a:solidFill>
                <a:latin typeface="Quicksand Medium"/>
                <a:ea typeface="Quicksand Medium"/>
                <a:cs typeface="Quicksand Medium"/>
                <a:sym typeface="Quicksand Medium"/>
              </a:defRPr>
            </a:lvl3pPr>
            <a:lvl4pPr marL="1828800" lvl="3" indent="-317500">
              <a:lnSpc>
                <a:spcPct val="115000"/>
              </a:lnSpc>
              <a:spcBef>
                <a:spcPts val="0"/>
              </a:spcBef>
              <a:spcAft>
                <a:spcPts val="0"/>
              </a:spcAft>
              <a:buClr>
                <a:schemeClr val="dk1"/>
              </a:buClr>
              <a:buSzPts val="1400"/>
              <a:buFont typeface="Quicksand Medium"/>
              <a:buChar char="●"/>
              <a:defRPr>
                <a:solidFill>
                  <a:schemeClr val="dk1"/>
                </a:solidFill>
                <a:latin typeface="Quicksand Medium"/>
                <a:ea typeface="Quicksand Medium"/>
                <a:cs typeface="Quicksand Medium"/>
                <a:sym typeface="Quicksand Medium"/>
              </a:defRPr>
            </a:lvl4pPr>
            <a:lvl5pPr marL="2286000" lvl="4" indent="-317500">
              <a:lnSpc>
                <a:spcPct val="115000"/>
              </a:lnSpc>
              <a:spcBef>
                <a:spcPts val="0"/>
              </a:spcBef>
              <a:spcAft>
                <a:spcPts val="0"/>
              </a:spcAft>
              <a:buClr>
                <a:schemeClr val="dk1"/>
              </a:buClr>
              <a:buSzPts val="1400"/>
              <a:buFont typeface="Quicksand Medium"/>
              <a:buChar char="○"/>
              <a:defRPr>
                <a:solidFill>
                  <a:schemeClr val="dk1"/>
                </a:solidFill>
                <a:latin typeface="Quicksand Medium"/>
                <a:ea typeface="Quicksand Medium"/>
                <a:cs typeface="Quicksand Medium"/>
                <a:sym typeface="Quicksand Medium"/>
              </a:defRPr>
            </a:lvl5pPr>
            <a:lvl6pPr marL="2743200" lvl="5" indent="-317500">
              <a:lnSpc>
                <a:spcPct val="115000"/>
              </a:lnSpc>
              <a:spcBef>
                <a:spcPts val="0"/>
              </a:spcBef>
              <a:spcAft>
                <a:spcPts val="0"/>
              </a:spcAft>
              <a:buClr>
                <a:schemeClr val="dk1"/>
              </a:buClr>
              <a:buSzPts val="1400"/>
              <a:buFont typeface="Quicksand Medium"/>
              <a:buChar char="■"/>
              <a:defRPr>
                <a:solidFill>
                  <a:schemeClr val="dk1"/>
                </a:solidFill>
                <a:latin typeface="Quicksand Medium"/>
                <a:ea typeface="Quicksand Medium"/>
                <a:cs typeface="Quicksand Medium"/>
                <a:sym typeface="Quicksand Medium"/>
              </a:defRPr>
            </a:lvl6pPr>
            <a:lvl7pPr marL="3200400" lvl="6" indent="-317500">
              <a:lnSpc>
                <a:spcPct val="115000"/>
              </a:lnSpc>
              <a:spcBef>
                <a:spcPts val="0"/>
              </a:spcBef>
              <a:spcAft>
                <a:spcPts val="0"/>
              </a:spcAft>
              <a:buClr>
                <a:schemeClr val="dk1"/>
              </a:buClr>
              <a:buSzPts val="1400"/>
              <a:buFont typeface="Quicksand Medium"/>
              <a:buChar char="●"/>
              <a:defRPr>
                <a:solidFill>
                  <a:schemeClr val="dk1"/>
                </a:solidFill>
                <a:latin typeface="Quicksand Medium"/>
                <a:ea typeface="Quicksand Medium"/>
                <a:cs typeface="Quicksand Medium"/>
                <a:sym typeface="Quicksand Medium"/>
              </a:defRPr>
            </a:lvl7pPr>
            <a:lvl8pPr marL="3657600" lvl="7" indent="-317500">
              <a:lnSpc>
                <a:spcPct val="115000"/>
              </a:lnSpc>
              <a:spcBef>
                <a:spcPts val="0"/>
              </a:spcBef>
              <a:spcAft>
                <a:spcPts val="0"/>
              </a:spcAft>
              <a:buClr>
                <a:schemeClr val="dk1"/>
              </a:buClr>
              <a:buSzPts val="1400"/>
              <a:buFont typeface="Quicksand Medium"/>
              <a:buChar char="○"/>
              <a:defRPr>
                <a:solidFill>
                  <a:schemeClr val="dk1"/>
                </a:solidFill>
                <a:latin typeface="Quicksand Medium"/>
                <a:ea typeface="Quicksand Medium"/>
                <a:cs typeface="Quicksand Medium"/>
                <a:sym typeface="Quicksand Medium"/>
              </a:defRPr>
            </a:lvl8pPr>
            <a:lvl9pPr marL="4114800" lvl="8" indent="-317500">
              <a:lnSpc>
                <a:spcPct val="115000"/>
              </a:lnSpc>
              <a:spcBef>
                <a:spcPts val="0"/>
              </a:spcBef>
              <a:spcAft>
                <a:spcPts val="0"/>
              </a:spcAft>
              <a:buClr>
                <a:schemeClr val="dk1"/>
              </a:buClr>
              <a:buSzPts val="1400"/>
              <a:buFont typeface="Quicksand Medium"/>
              <a:buChar char="■"/>
              <a:defRPr>
                <a:solidFill>
                  <a:schemeClr val="dk1"/>
                </a:solidFill>
                <a:latin typeface="Quicksand Medium"/>
                <a:ea typeface="Quicksand Medium"/>
                <a:cs typeface="Quicksand Medium"/>
                <a:sym typeface="Quicksand Medium"/>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3" r:id="rId2"/>
    <p:sldLayoutId id="2147483657" r:id="rId3"/>
    <p:sldLayoutId id="2147483658" r:id="rId4"/>
    <p:sldLayoutId id="2147483666" r:id="rId5"/>
    <p:sldLayoutId id="2147483667" r:id="rId6"/>
    <p:sldLayoutId id="2147483669" r:id="rId7"/>
    <p:sldLayoutId id="2147483671" r:id="rId8"/>
    <p:sldLayoutId id="2147483673" r:id="rId9"/>
    <p:sldLayoutId id="2147483674"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53"/>
        <p:cNvGrpSpPr/>
        <p:nvPr/>
      </p:nvGrpSpPr>
      <p:grpSpPr>
        <a:xfrm>
          <a:off x="0" y="0"/>
          <a:ext cx="0" cy="0"/>
          <a:chOff x="0" y="0"/>
          <a:chExt cx="0" cy="0"/>
        </a:xfrm>
      </p:grpSpPr>
      <p:sp>
        <p:nvSpPr>
          <p:cNvPr id="754" name="Google Shape;754;p36"/>
          <p:cNvSpPr txBox="1">
            <a:spLocks noGrp="1"/>
          </p:cNvSpPr>
          <p:nvPr>
            <p:ph type="title"/>
          </p:nvPr>
        </p:nvSpPr>
        <p:spPr>
          <a:xfrm>
            <a:off x="1194053" y="2266150"/>
            <a:ext cx="6067573" cy="1511400"/>
          </a:xfrm>
          <a:prstGeom prst="rect">
            <a:avLst/>
          </a:prstGeom>
        </p:spPr>
        <p:txBody>
          <a:bodyPr spcFirstLastPara="1" wrap="square" lIns="91425" tIns="91425" rIns="91425" bIns="91425" anchor="b" anchorCtr="0">
            <a:noAutofit/>
          </a:bodyPr>
          <a:lstStyle/>
          <a:p>
            <a:pPr lvl="0">
              <a:lnSpc>
                <a:spcPct val="150000"/>
              </a:lnSpc>
            </a:pPr>
            <a:r>
              <a:rPr lang="en-US" sz="4400">
                <a:latin typeface="+mj-lt"/>
              </a:rPr>
              <a:t>Đọc các đoạn văn và thực hiện yêu cầu</a:t>
            </a:r>
          </a:p>
        </p:txBody>
      </p:sp>
      <p:sp>
        <p:nvSpPr>
          <p:cNvPr id="755" name="Google Shape;755;p36"/>
          <p:cNvSpPr txBox="1">
            <a:spLocks noGrp="1"/>
          </p:cNvSpPr>
          <p:nvPr>
            <p:ph type="title" idx="2"/>
          </p:nvPr>
        </p:nvSpPr>
        <p:spPr>
          <a:xfrm>
            <a:off x="1194053" y="802685"/>
            <a:ext cx="1652100" cy="915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latin typeface="+mj-lt"/>
              </a:rPr>
              <a:t>01</a:t>
            </a:r>
            <a:endParaRPr>
              <a:latin typeface="+mj-lt"/>
            </a:endParaRPr>
          </a:p>
        </p:txBody>
      </p:sp>
      <p:grpSp>
        <p:nvGrpSpPr>
          <p:cNvPr id="757" name="Google Shape;757;p36"/>
          <p:cNvGrpSpPr/>
          <p:nvPr/>
        </p:nvGrpSpPr>
        <p:grpSpPr>
          <a:xfrm>
            <a:off x="7093794" y="393769"/>
            <a:ext cx="1260503" cy="1835618"/>
            <a:chOff x="5524450" y="1453226"/>
            <a:chExt cx="1260503" cy="1835618"/>
          </a:xfrm>
        </p:grpSpPr>
        <p:sp>
          <p:nvSpPr>
            <p:cNvPr id="758" name="Google Shape;758;p36"/>
            <p:cNvSpPr/>
            <p:nvPr/>
          </p:nvSpPr>
          <p:spPr>
            <a:xfrm>
              <a:off x="5524450" y="1453226"/>
              <a:ext cx="1260503" cy="1835618"/>
            </a:xfrm>
            <a:custGeom>
              <a:avLst/>
              <a:gdLst/>
              <a:ahLst/>
              <a:cxnLst/>
              <a:rect l="l" t="t" r="r" b="b"/>
              <a:pathLst>
                <a:path w="7250" h="9697" extrusionOk="0">
                  <a:moveTo>
                    <a:pt x="2787" y="1"/>
                  </a:moveTo>
                  <a:cubicBezTo>
                    <a:pt x="2578" y="1"/>
                    <a:pt x="1636" y="79"/>
                    <a:pt x="1387" y="1610"/>
                  </a:cubicBezTo>
                  <a:cubicBezTo>
                    <a:pt x="1296" y="1715"/>
                    <a:pt x="1204" y="1846"/>
                    <a:pt x="1152" y="2003"/>
                  </a:cubicBezTo>
                  <a:cubicBezTo>
                    <a:pt x="825" y="2068"/>
                    <a:pt x="510" y="2238"/>
                    <a:pt x="288" y="2552"/>
                  </a:cubicBezTo>
                  <a:cubicBezTo>
                    <a:pt x="210" y="2670"/>
                    <a:pt x="144" y="2775"/>
                    <a:pt x="118" y="2932"/>
                  </a:cubicBezTo>
                  <a:cubicBezTo>
                    <a:pt x="0" y="3298"/>
                    <a:pt x="53" y="3730"/>
                    <a:pt x="275" y="4070"/>
                  </a:cubicBezTo>
                  <a:cubicBezTo>
                    <a:pt x="380" y="4214"/>
                    <a:pt x="484" y="4332"/>
                    <a:pt x="615" y="4437"/>
                  </a:cubicBezTo>
                  <a:cubicBezTo>
                    <a:pt x="615" y="4855"/>
                    <a:pt x="785" y="5274"/>
                    <a:pt x="1060" y="5627"/>
                  </a:cubicBezTo>
                  <a:lnTo>
                    <a:pt x="1021" y="5680"/>
                  </a:lnTo>
                  <a:cubicBezTo>
                    <a:pt x="916" y="5810"/>
                    <a:pt x="772" y="5967"/>
                    <a:pt x="667" y="6216"/>
                  </a:cubicBezTo>
                  <a:cubicBezTo>
                    <a:pt x="667" y="6229"/>
                    <a:pt x="654" y="6242"/>
                    <a:pt x="654" y="6268"/>
                  </a:cubicBezTo>
                  <a:cubicBezTo>
                    <a:pt x="602" y="6360"/>
                    <a:pt x="589" y="6478"/>
                    <a:pt x="576" y="6595"/>
                  </a:cubicBezTo>
                  <a:cubicBezTo>
                    <a:pt x="537" y="6870"/>
                    <a:pt x="589" y="7145"/>
                    <a:pt x="720" y="7459"/>
                  </a:cubicBezTo>
                  <a:cubicBezTo>
                    <a:pt x="877" y="7839"/>
                    <a:pt x="1112" y="8179"/>
                    <a:pt x="1413" y="8453"/>
                  </a:cubicBezTo>
                  <a:lnTo>
                    <a:pt x="1413" y="8467"/>
                  </a:lnTo>
                  <a:cubicBezTo>
                    <a:pt x="1322" y="9108"/>
                    <a:pt x="1740" y="9383"/>
                    <a:pt x="1845" y="9448"/>
                  </a:cubicBezTo>
                  <a:cubicBezTo>
                    <a:pt x="2002" y="9540"/>
                    <a:pt x="2146" y="9579"/>
                    <a:pt x="2303" y="9579"/>
                  </a:cubicBezTo>
                  <a:cubicBezTo>
                    <a:pt x="2473" y="9579"/>
                    <a:pt x="2617" y="9553"/>
                    <a:pt x="2761" y="9474"/>
                  </a:cubicBezTo>
                  <a:cubicBezTo>
                    <a:pt x="2905" y="9409"/>
                    <a:pt x="3049" y="9291"/>
                    <a:pt x="3167" y="9173"/>
                  </a:cubicBezTo>
                  <a:cubicBezTo>
                    <a:pt x="3232" y="9278"/>
                    <a:pt x="3297" y="9356"/>
                    <a:pt x="3376" y="9422"/>
                  </a:cubicBezTo>
                  <a:cubicBezTo>
                    <a:pt x="3612" y="9644"/>
                    <a:pt x="3873" y="9697"/>
                    <a:pt x="4056" y="9697"/>
                  </a:cubicBezTo>
                  <a:cubicBezTo>
                    <a:pt x="4122" y="9697"/>
                    <a:pt x="4187" y="9697"/>
                    <a:pt x="4266" y="9683"/>
                  </a:cubicBezTo>
                  <a:cubicBezTo>
                    <a:pt x="4423" y="9644"/>
                    <a:pt x="4881" y="9487"/>
                    <a:pt x="4985" y="8846"/>
                  </a:cubicBezTo>
                  <a:lnTo>
                    <a:pt x="4985" y="8833"/>
                  </a:lnTo>
                  <a:cubicBezTo>
                    <a:pt x="5352" y="8650"/>
                    <a:pt x="5679" y="8388"/>
                    <a:pt x="5954" y="8074"/>
                  </a:cubicBezTo>
                  <a:cubicBezTo>
                    <a:pt x="6163" y="7812"/>
                    <a:pt x="6294" y="7577"/>
                    <a:pt x="6346" y="7289"/>
                  </a:cubicBezTo>
                  <a:lnTo>
                    <a:pt x="6346" y="7276"/>
                  </a:lnTo>
                  <a:cubicBezTo>
                    <a:pt x="6477" y="7197"/>
                    <a:pt x="6608" y="7093"/>
                    <a:pt x="6713" y="6962"/>
                  </a:cubicBezTo>
                  <a:cubicBezTo>
                    <a:pt x="6935" y="6674"/>
                    <a:pt x="7157" y="6138"/>
                    <a:pt x="6922" y="5156"/>
                  </a:cubicBezTo>
                  <a:cubicBezTo>
                    <a:pt x="6804" y="4698"/>
                    <a:pt x="6608" y="4266"/>
                    <a:pt x="6294" y="3874"/>
                  </a:cubicBezTo>
                  <a:cubicBezTo>
                    <a:pt x="6608" y="3756"/>
                    <a:pt x="6870" y="3534"/>
                    <a:pt x="7014" y="3207"/>
                  </a:cubicBezTo>
                  <a:cubicBezTo>
                    <a:pt x="7249" y="2683"/>
                    <a:pt x="7144" y="2029"/>
                    <a:pt x="6752" y="1610"/>
                  </a:cubicBezTo>
                  <a:cubicBezTo>
                    <a:pt x="6477" y="1296"/>
                    <a:pt x="6111" y="1126"/>
                    <a:pt x="5731" y="1126"/>
                  </a:cubicBezTo>
                  <a:lnTo>
                    <a:pt x="5613" y="1126"/>
                  </a:lnTo>
                  <a:cubicBezTo>
                    <a:pt x="5430" y="969"/>
                    <a:pt x="5234" y="825"/>
                    <a:pt x="4985" y="694"/>
                  </a:cubicBezTo>
                  <a:cubicBezTo>
                    <a:pt x="4684" y="511"/>
                    <a:pt x="4449" y="380"/>
                    <a:pt x="4174" y="380"/>
                  </a:cubicBezTo>
                  <a:cubicBezTo>
                    <a:pt x="4109" y="380"/>
                    <a:pt x="4043" y="380"/>
                    <a:pt x="3991" y="393"/>
                  </a:cubicBezTo>
                  <a:cubicBezTo>
                    <a:pt x="3939" y="393"/>
                    <a:pt x="3912" y="380"/>
                    <a:pt x="3860" y="380"/>
                  </a:cubicBezTo>
                  <a:cubicBezTo>
                    <a:pt x="3769" y="380"/>
                    <a:pt x="3677" y="393"/>
                    <a:pt x="3598" y="406"/>
                  </a:cubicBezTo>
                  <a:cubicBezTo>
                    <a:pt x="3520" y="276"/>
                    <a:pt x="3376" y="171"/>
                    <a:pt x="3193" y="79"/>
                  </a:cubicBezTo>
                  <a:cubicBezTo>
                    <a:pt x="3062" y="40"/>
                    <a:pt x="2931" y="1"/>
                    <a:pt x="2787" y="1"/>
                  </a:cubicBezTo>
                  <a:close/>
                </a:path>
              </a:pathLst>
            </a:custGeom>
            <a:solidFill>
              <a:schemeClr val="l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nvGrpSpPr>
            <p:cNvPr id="759" name="Google Shape;759;p36"/>
            <p:cNvGrpSpPr/>
            <p:nvPr/>
          </p:nvGrpSpPr>
          <p:grpSpPr>
            <a:xfrm>
              <a:off x="5611338" y="1528042"/>
              <a:ext cx="1079691" cy="1686001"/>
              <a:chOff x="5938285" y="1332025"/>
              <a:chExt cx="640652" cy="1000356"/>
            </a:xfrm>
          </p:grpSpPr>
          <p:sp>
            <p:nvSpPr>
              <p:cNvPr id="760" name="Google Shape;760;p36"/>
              <p:cNvSpPr/>
              <p:nvPr/>
            </p:nvSpPr>
            <p:spPr>
              <a:xfrm>
                <a:off x="5938285" y="1621413"/>
                <a:ext cx="66713" cy="78471"/>
              </a:xfrm>
              <a:custGeom>
                <a:avLst/>
                <a:gdLst/>
                <a:ahLst/>
                <a:cxnLst/>
                <a:rect l="l" t="t" r="r" b="b"/>
                <a:pathLst>
                  <a:path w="590" h="632" extrusionOk="0">
                    <a:moveTo>
                      <a:pt x="79" y="1"/>
                    </a:moveTo>
                    <a:lnTo>
                      <a:pt x="79" y="1"/>
                    </a:lnTo>
                    <a:cubicBezTo>
                      <a:pt x="1" y="289"/>
                      <a:pt x="184" y="590"/>
                      <a:pt x="380" y="629"/>
                    </a:cubicBezTo>
                    <a:cubicBezTo>
                      <a:pt x="393" y="631"/>
                      <a:pt x="405" y="631"/>
                      <a:pt x="416" y="631"/>
                    </a:cubicBezTo>
                    <a:cubicBezTo>
                      <a:pt x="589" y="631"/>
                      <a:pt x="584" y="449"/>
                      <a:pt x="498" y="302"/>
                    </a:cubicBezTo>
                    <a:cubicBezTo>
                      <a:pt x="446" y="236"/>
                      <a:pt x="446" y="132"/>
                      <a:pt x="472" y="92"/>
                    </a:cubicBezTo>
                    <a:cubicBezTo>
                      <a:pt x="341" y="66"/>
                      <a:pt x="210" y="40"/>
                      <a:pt x="7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1" name="Google Shape;761;p36"/>
              <p:cNvSpPr/>
              <p:nvPr/>
            </p:nvSpPr>
            <p:spPr>
              <a:xfrm>
                <a:off x="5993785" y="1628512"/>
                <a:ext cx="216195" cy="303205"/>
              </a:xfrm>
              <a:custGeom>
                <a:avLst/>
                <a:gdLst/>
                <a:ahLst/>
                <a:cxnLst/>
                <a:rect l="l" t="t" r="r" b="b"/>
                <a:pathLst>
                  <a:path w="1912" h="2442" extrusionOk="0">
                    <a:moveTo>
                      <a:pt x="590" y="0"/>
                    </a:moveTo>
                    <a:cubicBezTo>
                      <a:pt x="485" y="39"/>
                      <a:pt x="367" y="39"/>
                      <a:pt x="263" y="39"/>
                    </a:cubicBezTo>
                    <a:cubicBezTo>
                      <a:pt x="341" y="157"/>
                      <a:pt x="341" y="406"/>
                      <a:pt x="197" y="838"/>
                    </a:cubicBezTo>
                    <a:cubicBezTo>
                      <a:pt x="1" y="1387"/>
                      <a:pt x="263" y="1884"/>
                      <a:pt x="864" y="2277"/>
                    </a:cubicBezTo>
                    <a:cubicBezTo>
                      <a:pt x="1049" y="2400"/>
                      <a:pt x="1220" y="2442"/>
                      <a:pt x="1368" y="2442"/>
                    </a:cubicBezTo>
                    <a:cubicBezTo>
                      <a:pt x="1695" y="2442"/>
                      <a:pt x="1911" y="2238"/>
                      <a:pt x="1911" y="2238"/>
                    </a:cubicBezTo>
                    <a:lnTo>
                      <a:pt x="1728" y="2055"/>
                    </a:lnTo>
                    <a:cubicBezTo>
                      <a:pt x="1673" y="2073"/>
                      <a:pt x="1615" y="2082"/>
                      <a:pt x="1556" y="2082"/>
                    </a:cubicBezTo>
                    <a:cubicBezTo>
                      <a:pt x="1204" y="2082"/>
                      <a:pt x="801" y="1785"/>
                      <a:pt x="655" y="1583"/>
                    </a:cubicBezTo>
                    <a:cubicBezTo>
                      <a:pt x="472" y="1361"/>
                      <a:pt x="524" y="982"/>
                      <a:pt x="603" y="681"/>
                    </a:cubicBezTo>
                    <a:cubicBezTo>
                      <a:pt x="681" y="484"/>
                      <a:pt x="694" y="249"/>
                      <a:pt x="59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2" name="Google Shape;762;p36"/>
              <p:cNvSpPr/>
              <p:nvPr/>
            </p:nvSpPr>
            <p:spPr>
              <a:xfrm>
                <a:off x="5946520" y="1575497"/>
                <a:ext cx="113977" cy="59598"/>
              </a:xfrm>
              <a:custGeom>
                <a:avLst/>
                <a:gdLst/>
                <a:ahLst/>
                <a:cxnLst/>
                <a:rect l="l" t="t" r="r" b="b"/>
                <a:pathLst>
                  <a:path w="1008" h="480" extrusionOk="0">
                    <a:moveTo>
                      <a:pt x="485" y="0"/>
                    </a:moveTo>
                    <a:cubicBezTo>
                      <a:pt x="337" y="0"/>
                      <a:pt x="187" y="82"/>
                      <a:pt x="66" y="244"/>
                    </a:cubicBezTo>
                    <a:cubicBezTo>
                      <a:pt x="39" y="296"/>
                      <a:pt x="26" y="336"/>
                      <a:pt x="0" y="375"/>
                    </a:cubicBezTo>
                    <a:cubicBezTo>
                      <a:pt x="131" y="414"/>
                      <a:pt x="262" y="440"/>
                      <a:pt x="393" y="466"/>
                    </a:cubicBezTo>
                    <a:cubicBezTo>
                      <a:pt x="421" y="420"/>
                      <a:pt x="462" y="380"/>
                      <a:pt x="512" y="380"/>
                    </a:cubicBezTo>
                    <a:cubicBezTo>
                      <a:pt x="532" y="380"/>
                      <a:pt x="554" y="386"/>
                      <a:pt x="576" y="401"/>
                    </a:cubicBezTo>
                    <a:cubicBezTo>
                      <a:pt x="615" y="414"/>
                      <a:pt x="654" y="440"/>
                      <a:pt x="681" y="480"/>
                    </a:cubicBezTo>
                    <a:cubicBezTo>
                      <a:pt x="785" y="480"/>
                      <a:pt x="890" y="466"/>
                      <a:pt x="1008" y="440"/>
                    </a:cubicBezTo>
                    <a:cubicBezTo>
                      <a:pt x="968" y="362"/>
                      <a:pt x="942" y="283"/>
                      <a:pt x="877" y="218"/>
                    </a:cubicBezTo>
                    <a:cubicBezTo>
                      <a:pt x="763" y="72"/>
                      <a:pt x="624" y="0"/>
                      <a:pt x="48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3" name="Google Shape;763;p36"/>
              <p:cNvSpPr/>
              <p:nvPr/>
            </p:nvSpPr>
            <p:spPr>
              <a:xfrm>
                <a:off x="6263125" y="1814996"/>
                <a:ext cx="210202" cy="517385"/>
              </a:xfrm>
              <a:custGeom>
                <a:avLst/>
                <a:gdLst/>
                <a:ahLst/>
                <a:cxnLst/>
                <a:rect l="l" t="t" r="r" b="b"/>
                <a:pathLst>
                  <a:path w="1859" h="4167" extrusionOk="0">
                    <a:moveTo>
                      <a:pt x="962" y="1"/>
                    </a:moveTo>
                    <a:cubicBezTo>
                      <a:pt x="852" y="1"/>
                      <a:pt x="632" y="377"/>
                      <a:pt x="550" y="448"/>
                    </a:cubicBezTo>
                    <a:cubicBezTo>
                      <a:pt x="275" y="696"/>
                      <a:pt x="314" y="1154"/>
                      <a:pt x="354" y="1508"/>
                    </a:cubicBezTo>
                    <a:cubicBezTo>
                      <a:pt x="354" y="1573"/>
                      <a:pt x="380" y="1639"/>
                      <a:pt x="406" y="1691"/>
                    </a:cubicBezTo>
                    <a:cubicBezTo>
                      <a:pt x="471" y="1848"/>
                      <a:pt x="576" y="2005"/>
                      <a:pt x="707" y="2136"/>
                    </a:cubicBezTo>
                    <a:cubicBezTo>
                      <a:pt x="772" y="2201"/>
                      <a:pt x="798" y="2293"/>
                      <a:pt x="798" y="2397"/>
                    </a:cubicBezTo>
                    <a:cubicBezTo>
                      <a:pt x="798" y="2489"/>
                      <a:pt x="746" y="2594"/>
                      <a:pt x="668" y="2659"/>
                    </a:cubicBezTo>
                    <a:cubicBezTo>
                      <a:pt x="524" y="2790"/>
                      <a:pt x="341" y="2934"/>
                      <a:pt x="210" y="3052"/>
                    </a:cubicBezTo>
                    <a:cubicBezTo>
                      <a:pt x="118" y="3130"/>
                      <a:pt x="13" y="3222"/>
                      <a:pt x="0" y="3340"/>
                    </a:cubicBezTo>
                    <a:cubicBezTo>
                      <a:pt x="0" y="3457"/>
                      <a:pt x="13" y="3536"/>
                      <a:pt x="26" y="3588"/>
                    </a:cubicBezTo>
                    <a:cubicBezTo>
                      <a:pt x="53" y="3784"/>
                      <a:pt x="157" y="4007"/>
                      <a:pt x="275" y="4112"/>
                    </a:cubicBezTo>
                    <a:cubicBezTo>
                      <a:pt x="309" y="4134"/>
                      <a:pt x="343" y="4166"/>
                      <a:pt x="385" y="4166"/>
                    </a:cubicBezTo>
                    <a:cubicBezTo>
                      <a:pt x="392" y="4166"/>
                      <a:pt x="399" y="4166"/>
                      <a:pt x="406" y="4164"/>
                    </a:cubicBezTo>
                    <a:cubicBezTo>
                      <a:pt x="471" y="4138"/>
                      <a:pt x="484" y="4059"/>
                      <a:pt x="511" y="3994"/>
                    </a:cubicBezTo>
                    <a:cubicBezTo>
                      <a:pt x="524" y="3915"/>
                      <a:pt x="550" y="3732"/>
                      <a:pt x="576" y="3562"/>
                    </a:cubicBezTo>
                    <a:cubicBezTo>
                      <a:pt x="668" y="3523"/>
                      <a:pt x="733" y="3470"/>
                      <a:pt x="720" y="3470"/>
                    </a:cubicBezTo>
                    <a:cubicBezTo>
                      <a:pt x="1073" y="3340"/>
                      <a:pt x="1387" y="3104"/>
                      <a:pt x="1636" y="2829"/>
                    </a:cubicBezTo>
                    <a:cubicBezTo>
                      <a:pt x="1727" y="2711"/>
                      <a:pt x="1819" y="2581"/>
                      <a:pt x="1845" y="2424"/>
                    </a:cubicBezTo>
                    <a:cubicBezTo>
                      <a:pt x="1858" y="2371"/>
                      <a:pt x="1858" y="2319"/>
                      <a:pt x="1845" y="2280"/>
                    </a:cubicBezTo>
                    <a:lnTo>
                      <a:pt x="1845" y="2227"/>
                    </a:lnTo>
                    <a:cubicBezTo>
                      <a:pt x="1832" y="2096"/>
                      <a:pt x="1780" y="1979"/>
                      <a:pt x="1754" y="1874"/>
                    </a:cubicBezTo>
                    <a:cubicBezTo>
                      <a:pt x="1597" y="1521"/>
                      <a:pt x="1466" y="1167"/>
                      <a:pt x="1322" y="827"/>
                    </a:cubicBezTo>
                    <a:cubicBezTo>
                      <a:pt x="1296" y="723"/>
                      <a:pt x="1060" y="81"/>
                      <a:pt x="995" y="16"/>
                    </a:cubicBezTo>
                    <a:cubicBezTo>
                      <a:pt x="985" y="5"/>
                      <a:pt x="974" y="1"/>
                      <a:pt x="96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4" name="Google Shape;764;p36"/>
              <p:cNvSpPr/>
              <p:nvPr/>
            </p:nvSpPr>
            <p:spPr>
              <a:xfrm>
                <a:off x="6002718" y="1845166"/>
                <a:ext cx="208732" cy="471942"/>
              </a:xfrm>
              <a:custGeom>
                <a:avLst/>
                <a:gdLst/>
                <a:ahLst/>
                <a:cxnLst/>
                <a:rect l="l" t="t" r="r" b="b"/>
                <a:pathLst>
                  <a:path w="1846" h="3801" extrusionOk="0">
                    <a:moveTo>
                      <a:pt x="1280" y="0"/>
                    </a:moveTo>
                    <a:cubicBezTo>
                      <a:pt x="1254" y="0"/>
                      <a:pt x="1229" y="7"/>
                      <a:pt x="1204" y="22"/>
                    </a:cubicBezTo>
                    <a:cubicBezTo>
                      <a:pt x="1126" y="74"/>
                      <a:pt x="1047" y="270"/>
                      <a:pt x="982" y="336"/>
                    </a:cubicBezTo>
                    <a:cubicBezTo>
                      <a:pt x="733" y="624"/>
                      <a:pt x="511" y="924"/>
                      <a:pt x="262" y="1199"/>
                    </a:cubicBezTo>
                    <a:cubicBezTo>
                      <a:pt x="184" y="1291"/>
                      <a:pt x="92" y="1396"/>
                      <a:pt x="53" y="1513"/>
                    </a:cubicBezTo>
                    <a:cubicBezTo>
                      <a:pt x="53" y="1526"/>
                      <a:pt x="27" y="1539"/>
                      <a:pt x="27" y="1553"/>
                    </a:cubicBezTo>
                    <a:cubicBezTo>
                      <a:pt x="14" y="1605"/>
                      <a:pt x="0" y="1644"/>
                      <a:pt x="0" y="1710"/>
                    </a:cubicBezTo>
                    <a:cubicBezTo>
                      <a:pt x="0" y="1867"/>
                      <a:pt x="53" y="2037"/>
                      <a:pt x="92" y="2168"/>
                    </a:cubicBezTo>
                    <a:cubicBezTo>
                      <a:pt x="249" y="2508"/>
                      <a:pt x="485" y="2822"/>
                      <a:pt x="785" y="3044"/>
                    </a:cubicBezTo>
                    <a:cubicBezTo>
                      <a:pt x="785" y="3044"/>
                      <a:pt x="838" y="3110"/>
                      <a:pt x="903" y="3175"/>
                    </a:cubicBezTo>
                    <a:cubicBezTo>
                      <a:pt x="864" y="3345"/>
                      <a:pt x="851" y="3502"/>
                      <a:pt x="838" y="3607"/>
                    </a:cubicBezTo>
                    <a:cubicBezTo>
                      <a:pt x="812" y="3672"/>
                      <a:pt x="812" y="3751"/>
                      <a:pt x="877" y="3790"/>
                    </a:cubicBezTo>
                    <a:cubicBezTo>
                      <a:pt x="892" y="3798"/>
                      <a:pt x="908" y="3801"/>
                      <a:pt x="923" y="3801"/>
                    </a:cubicBezTo>
                    <a:cubicBezTo>
                      <a:pt x="960" y="3801"/>
                      <a:pt x="997" y="3782"/>
                      <a:pt x="1034" y="3764"/>
                    </a:cubicBezTo>
                    <a:cubicBezTo>
                      <a:pt x="1178" y="3698"/>
                      <a:pt x="1335" y="3528"/>
                      <a:pt x="1427" y="3319"/>
                    </a:cubicBezTo>
                    <a:cubicBezTo>
                      <a:pt x="1453" y="3280"/>
                      <a:pt x="1492" y="3214"/>
                      <a:pt x="1492" y="3110"/>
                    </a:cubicBezTo>
                    <a:cubicBezTo>
                      <a:pt x="1505" y="2979"/>
                      <a:pt x="1440" y="2874"/>
                      <a:pt x="1374" y="2769"/>
                    </a:cubicBezTo>
                    <a:cubicBezTo>
                      <a:pt x="1296" y="2625"/>
                      <a:pt x="1165" y="2442"/>
                      <a:pt x="1047" y="2259"/>
                    </a:cubicBezTo>
                    <a:cubicBezTo>
                      <a:pt x="929" y="2076"/>
                      <a:pt x="995" y="1853"/>
                      <a:pt x="1178" y="1749"/>
                    </a:cubicBezTo>
                    <a:cubicBezTo>
                      <a:pt x="1191" y="1736"/>
                      <a:pt x="1217" y="1736"/>
                      <a:pt x="1243" y="1723"/>
                    </a:cubicBezTo>
                    <a:cubicBezTo>
                      <a:pt x="1374" y="1644"/>
                      <a:pt x="1505" y="1539"/>
                      <a:pt x="1597" y="1422"/>
                    </a:cubicBezTo>
                    <a:cubicBezTo>
                      <a:pt x="1636" y="1382"/>
                      <a:pt x="1662" y="1330"/>
                      <a:pt x="1701" y="1265"/>
                    </a:cubicBezTo>
                    <a:cubicBezTo>
                      <a:pt x="1845" y="924"/>
                      <a:pt x="1715" y="532"/>
                      <a:pt x="1531" y="205"/>
                    </a:cubicBezTo>
                    <a:cubicBezTo>
                      <a:pt x="1499" y="120"/>
                      <a:pt x="1390" y="0"/>
                      <a:pt x="128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5" name="Google Shape;765;p36"/>
              <p:cNvSpPr/>
              <p:nvPr/>
            </p:nvSpPr>
            <p:spPr>
              <a:xfrm>
                <a:off x="6379929" y="2041086"/>
                <a:ext cx="1696" cy="124"/>
              </a:xfrm>
              <a:custGeom>
                <a:avLst/>
                <a:gdLst/>
                <a:ahLst/>
                <a:cxnLst/>
                <a:rect l="l" t="t" r="r" b="b"/>
                <a:pathLst>
                  <a:path w="15" h="1" extrusionOk="0">
                    <a:moveTo>
                      <a:pt x="14" y="1"/>
                    </a:move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6" name="Google Shape;766;p36"/>
              <p:cNvSpPr/>
              <p:nvPr/>
            </p:nvSpPr>
            <p:spPr>
              <a:xfrm>
                <a:off x="6162073" y="1650408"/>
                <a:ext cx="232364" cy="128384"/>
              </a:xfrm>
              <a:custGeom>
                <a:avLst/>
                <a:gdLst/>
                <a:ahLst/>
                <a:cxnLst/>
                <a:rect l="l" t="t" r="r" b="b"/>
                <a:pathLst>
                  <a:path w="2055" h="1034" extrusionOk="0">
                    <a:moveTo>
                      <a:pt x="131" y="0"/>
                    </a:moveTo>
                    <a:cubicBezTo>
                      <a:pt x="131" y="0"/>
                      <a:pt x="92" y="170"/>
                      <a:pt x="0" y="432"/>
                    </a:cubicBezTo>
                    <a:cubicBezTo>
                      <a:pt x="629" y="772"/>
                      <a:pt x="1296" y="982"/>
                      <a:pt x="2002" y="1034"/>
                    </a:cubicBezTo>
                    <a:cubicBezTo>
                      <a:pt x="2055" y="628"/>
                      <a:pt x="2055" y="314"/>
                      <a:pt x="2029" y="314"/>
                    </a:cubicBezTo>
                    <a:lnTo>
                      <a:pt x="13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7" name="Google Shape;767;p36"/>
              <p:cNvSpPr/>
              <p:nvPr/>
            </p:nvSpPr>
            <p:spPr>
              <a:xfrm>
                <a:off x="6113642" y="1701641"/>
                <a:ext cx="273862" cy="339833"/>
              </a:xfrm>
              <a:custGeom>
                <a:avLst/>
                <a:gdLst/>
                <a:ahLst/>
                <a:cxnLst/>
                <a:rect l="l" t="t" r="r" b="b"/>
                <a:pathLst>
                  <a:path w="2422" h="2737" extrusionOk="0">
                    <a:moveTo>
                      <a:pt x="406" y="0"/>
                    </a:moveTo>
                    <a:cubicBezTo>
                      <a:pt x="223" y="589"/>
                      <a:pt x="1" y="1636"/>
                      <a:pt x="276" y="2094"/>
                    </a:cubicBezTo>
                    <a:cubicBezTo>
                      <a:pt x="531" y="2514"/>
                      <a:pt x="838" y="2737"/>
                      <a:pt x="1177" y="2737"/>
                    </a:cubicBezTo>
                    <a:cubicBezTo>
                      <a:pt x="1377" y="2737"/>
                      <a:pt x="1588" y="2659"/>
                      <a:pt x="1806" y="2499"/>
                    </a:cubicBezTo>
                    <a:cubicBezTo>
                      <a:pt x="2186" y="2224"/>
                      <a:pt x="2356" y="1282"/>
                      <a:pt x="2421" y="602"/>
                    </a:cubicBezTo>
                    <a:cubicBezTo>
                      <a:pt x="1715" y="550"/>
                      <a:pt x="1048" y="340"/>
                      <a:pt x="4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8" name="Google Shape;768;p36"/>
              <p:cNvSpPr/>
              <p:nvPr/>
            </p:nvSpPr>
            <p:spPr>
              <a:xfrm>
                <a:off x="6149147" y="1769306"/>
                <a:ext cx="217665" cy="203751"/>
              </a:xfrm>
              <a:custGeom>
                <a:avLst/>
                <a:gdLst/>
                <a:ahLst/>
                <a:cxnLst/>
                <a:rect l="l" t="t" r="r" b="b"/>
                <a:pathLst>
                  <a:path w="1925" h="1641" extrusionOk="0">
                    <a:moveTo>
                      <a:pt x="850" y="1"/>
                    </a:moveTo>
                    <a:cubicBezTo>
                      <a:pt x="385" y="1"/>
                      <a:pt x="135" y="339"/>
                      <a:pt x="1" y="620"/>
                    </a:cubicBezTo>
                    <a:cubicBezTo>
                      <a:pt x="302" y="1091"/>
                      <a:pt x="1113" y="1405"/>
                      <a:pt x="1676" y="1640"/>
                    </a:cubicBezTo>
                    <a:cubicBezTo>
                      <a:pt x="1676" y="1640"/>
                      <a:pt x="1924" y="1169"/>
                      <a:pt x="1689" y="580"/>
                    </a:cubicBezTo>
                    <a:cubicBezTo>
                      <a:pt x="1610" y="358"/>
                      <a:pt x="1427" y="109"/>
                      <a:pt x="1100" y="31"/>
                    </a:cubicBezTo>
                    <a:cubicBezTo>
                      <a:pt x="1010" y="10"/>
                      <a:pt x="927" y="1"/>
                      <a:pt x="8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69" name="Google Shape;769;p36"/>
              <p:cNvSpPr/>
              <p:nvPr/>
            </p:nvSpPr>
            <p:spPr>
              <a:xfrm>
                <a:off x="6128455" y="1846160"/>
                <a:ext cx="210202" cy="195928"/>
              </a:xfrm>
              <a:custGeom>
                <a:avLst/>
                <a:gdLst/>
                <a:ahLst/>
                <a:cxnLst/>
                <a:rect l="l" t="t" r="r" b="b"/>
                <a:pathLst>
                  <a:path w="1859" h="1578" extrusionOk="0">
                    <a:moveTo>
                      <a:pt x="184" y="1"/>
                    </a:moveTo>
                    <a:cubicBezTo>
                      <a:pt x="158" y="14"/>
                      <a:pt x="158" y="40"/>
                      <a:pt x="145" y="66"/>
                    </a:cubicBezTo>
                    <a:cubicBezTo>
                      <a:pt x="1" y="406"/>
                      <a:pt x="66" y="1440"/>
                      <a:pt x="917" y="1571"/>
                    </a:cubicBezTo>
                    <a:cubicBezTo>
                      <a:pt x="951" y="1575"/>
                      <a:pt x="985" y="1578"/>
                      <a:pt x="1018" y="1578"/>
                    </a:cubicBezTo>
                    <a:cubicBezTo>
                      <a:pt x="1546" y="1578"/>
                      <a:pt x="1859" y="1021"/>
                      <a:pt x="1859" y="1021"/>
                    </a:cubicBezTo>
                    <a:cubicBezTo>
                      <a:pt x="1309" y="786"/>
                      <a:pt x="511" y="459"/>
                      <a:pt x="1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70" name="Google Shape;770;p36"/>
              <p:cNvSpPr/>
              <p:nvPr/>
            </p:nvSpPr>
            <p:spPr>
              <a:xfrm>
                <a:off x="6326672" y="1678796"/>
                <a:ext cx="139192" cy="105786"/>
              </a:xfrm>
              <a:custGeom>
                <a:avLst/>
                <a:gdLst/>
                <a:ahLst/>
                <a:cxnLst/>
                <a:rect l="l" t="t" r="r" b="b"/>
                <a:pathLst>
                  <a:path w="1231" h="852" extrusionOk="0">
                    <a:moveTo>
                      <a:pt x="603" y="1"/>
                    </a:moveTo>
                    <a:cubicBezTo>
                      <a:pt x="603" y="1"/>
                      <a:pt x="1" y="446"/>
                      <a:pt x="289" y="524"/>
                    </a:cubicBezTo>
                    <a:cubicBezTo>
                      <a:pt x="446" y="563"/>
                      <a:pt x="603" y="694"/>
                      <a:pt x="734" y="851"/>
                    </a:cubicBezTo>
                    <a:cubicBezTo>
                      <a:pt x="904" y="760"/>
                      <a:pt x="1074" y="642"/>
                      <a:pt x="1231" y="524"/>
                    </a:cubicBezTo>
                    <a:cubicBezTo>
                      <a:pt x="904" y="184"/>
                      <a:pt x="603" y="1"/>
                      <a:pt x="60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71" name="Google Shape;771;p36"/>
              <p:cNvSpPr/>
              <p:nvPr/>
            </p:nvSpPr>
            <p:spPr>
              <a:xfrm>
                <a:off x="6409662" y="1743208"/>
                <a:ext cx="155329" cy="303209"/>
              </a:xfrm>
              <a:custGeom>
                <a:avLst/>
                <a:gdLst/>
                <a:ahLst/>
                <a:cxnLst/>
                <a:rect l="l" t="t" r="r" b="b"/>
                <a:pathLst>
                  <a:path w="1401" h="2448" extrusionOk="0">
                    <a:moveTo>
                      <a:pt x="511" y="0"/>
                    </a:moveTo>
                    <a:cubicBezTo>
                      <a:pt x="341" y="118"/>
                      <a:pt x="184" y="236"/>
                      <a:pt x="1" y="327"/>
                    </a:cubicBezTo>
                    <a:cubicBezTo>
                      <a:pt x="367" y="811"/>
                      <a:pt x="616" y="1570"/>
                      <a:pt x="655" y="1583"/>
                    </a:cubicBezTo>
                    <a:cubicBezTo>
                      <a:pt x="668" y="1610"/>
                      <a:pt x="655" y="2421"/>
                      <a:pt x="877" y="2447"/>
                    </a:cubicBezTo>
                    <a:cubicBezTo>
                      <a:pt x="1100" y="2447"/>
                      <a:pt x="1401" y="2120"/>
                      <a:pt x="1178" y="1191"/>
                    </a:cubicBezTo>
                    <a:cubicBezTo>
                      <a:pt x="1047" y="694"/>
                      <a:pt x="773" y="288"/>
                      <a:pt x="51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72" name="Google Shape;772;p36"/>
              <p:cNvSpPr/>
              <p:nvPr/>
            </p:nvSpPr>
            <p:spPr>
              <a:xfrm>
                <a:off x="6144025" y="1639887"/>
                <a:ext cx="112507" cy="81326"/>
              </a:xfrm>
              <a:custGeom>
                <a:avLst/>
                <a:gdLst/>
                <a:ahLst/>
                <a:cxnLst/>
                <a:rect l="l" t="t" r="r" b="b"/>
                <a:pathLst>
                  <a:path w="995" h="655" extrusionOk="0">
                    <a:moveTo>
                      <a:pt x="275" y="1"/>
                    </a:moveTo>
                    <a:cubicBezTo>
                      <a:pt x="275" y="1"/>
                      <a:pt x="131" y="158"/>
                      <a:pt x="1" y="406"/>
                    </a:cubicBezTo>
                    <a:cubicBezTo>
                      <a:pt x="144" y="498"/>
                      <a:pt x="301" y="576"/>
                      <a:pt x="459" y="655"/>
                    </a:cubicBezTo>
                    <a:cubicBezTo>
                      <a:pt x="537" y="524"/>
                      <a:pt x="629" y="393"/>
                      <a:pt x="746" y="315"/>
                    </a:cubicBezTo>
                    <a:cubicBezTo>
                      <a:pt x="995" y="145"/>
                      <a:pt x="275" y="1"/>
                      <a:pt x="27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73" name="Google Shape;773;p36"/>
              <p:cNvSpPr/>
              <p:nvPr/>
            </p:nvSpPr>
            <p:spPr>
              <a:xfrm>
                <a:off x="6084130" y="1332025"/>
                <a:ext cx="112507" cy="426498"/>
              </a:xfrm>
              <a:custGeom>
                <a:avLst/>
                <a:gdLst/>
                <a:ahLst/>
                <a:cxnLst/>
                <a:rect l="l" t="t" r="r" b="b"/>
                <a:pathLst>
                  <a:path w="995" h="3435" extrusionOk="0">
                    <a:moveTo>
                      <a:pt x="691" y="1"/>
                    </a:moveTo>
                    <a:cubicBezTo>
                      <a:pt x="472" y="1"/>
                      <a:pt x="158" y="276"/>
                      <a:pt x="79" y="1080"/>
                    </a:cubicBezTo>
                    <a:cubicBezTo>
                      <a:pt x="0" y="1773"/>
                      <a:pt x="458" y="3056"/>
                      <a:pt x="654" y="3435"/>
                    </a:cubicBezTo>
                    <a:cubicBezTo>
                      <a:pt x="798" y="3356"/>
                      <a:pt x="746" y="2545"/>
                      <a:pt x="903" y="2467"/>
                    </a:cubicBezTo>
                    <a:cubicBezTo>
                      <a:pt x="576" y="1852"/>
                      <a:pt x="694" y="897"/>
                      <a:pt x="694" y="883"/>
                    </a:cubicBezTo>
                    <a:cubicBezTo>
                      <a:pt x="694" y="870"/>
                      <a:pt x="995" y="98"/>
                      <a:pt x="785" y="20"/>
                    </a:cubicBezTo>
                    <a:cubicBezTo>
                      <a:pt x="757" y="8"/>
                      <a:pt x="725" y="1"/>
                      <a:pt x="69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74" name="Google Shape;774;p36"/>
              <p:cNvSpPr/>
              <p:nvPr/>
            </p:nvSpPr>
            <p:spPr>
              <a:xfrm>
                <a:off x="6085600" y="1428619"/>
                <a:ext cx="97695" cy="276386"/>
              </a:xfrm>
              <a:custGeom>
                <a:avLst/>
                <a:gdLst/>
                <a:ahLst/>
                <a:cxnLst/>
                <a:rect l="l" t="t" r="r" b="b"/>
                <a:pathLst>
                  <a:path w="864" h="2226" extrusionOk="0">
                    <a:moveTo>
                      <a:pt x="707" y="1"/>
                    </a:moveTo>
                    <a:cubicBezTo>
                      <a:pt x="641" y="92"/>
                      <a:pt x="537" y="158"/>
                      <a:pt x="445" y="184"/>
                    </a:cubicBezTo>
                    <a:cubicBezTo>
                      <a:pt x="386" y="210"/>
                      <a:pt x="324" y="213"/>
                      <a:pt x="260" y="213"/>
                    </a:cubicBezTo>
                    <a:cubicBezTo>
                      <a:pt x="239" y="213"/>
                      <a:pt x="218" y="213"/>
                      <a:pt x="196" y="213"/>
                    </a:cubicBezTo>
                    <a:cubicBezTo>
                      <a:pt x="153" y="213"/>
                      <a:pt x="109" y="215"/>
                      <a:pt x="66" y="223"/>
                    </a:cubicBezTo>
                    <a:cubicBezTo>
                      <a:pt x="66" y="249"/>
                      <a:pt x="66" y="276"/>
                      <a:pt x="52" y="289"/>
                    </a:cubicBezTo>
                    <a:cubicBezTo>
                      <a:pt x="0" y="681"/>
                      <a:pt x="131" y="1283"/>
                      <a:pt x="288" y="1793"/>
                    </a:cubicBezTo>
                    <a:lnTo>
                      <a:pt x="353" y="1793"/>
                    </a:lnTo>
                    <a:cubicBezTo>
                      <a:pt x="380" y="1793"/>
                      <a:pt x="400" y="1782"/>
                      <a:pt x="422" y="1782"/>
                    </a:cubicBezTo>
                    <a:cubicBezTo>
                      <a:pt x="433" y="1782"/>
                      <a:pt x="445" y="1785"/>
                      <a:pt x="458" y="1793"/>
                    </a:cubicBezTo>
                    <a:cubicBezTo>
                      <a:pt x="524" y="1820"/>
                      <a:pt x="537" y="1898"/>
                      <a:pt x="563" y="1990"/>
                    </a:cubicBezTo>
                    <a:cubicBezTo>
                      <a:pt x="615" y="2068"/>
                      <a:pt x="694" y="2160"/>
                      <a:pt x="733" y="2225"/>
                    </a:cubicBezTo>
                    <a:cubicBezTo>
                      <a:pt x="746" y="1990"/>
                      <a:pt x="785" y="1728"/>
                      <a:pt x="864" y="1689"/>
                    </a:cubicBezTo>
                    <a:cubicBezTo>
                      <a:pt x="537" y="1074"/>
                      <a:pt x="667" y="119"/>
                      <a:pt x="667" y="105"/>
                    </a:cubicBezTo>
                    <a:lnTo>
                      <a:pt x="70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75" name="Google Shape;775;p36"/>
              <p:cNvSpPr/>
              <p:nvPr/>
            </p:nvSpPr>
            <p:spPr>
              <a:xfrm>
                <a:off x="6451052" y="1468846"/>
                <a:ext cx="127885" cy="150982"/>
              </a:xfrm>
              <a:custGeom>
                <a:avLst/>
                <a:gdLst/>
                <a:ahLst/>
                <a:cxnLst/>
                <a:rect l="l" t="t" r="r" b="b"/>
                <a:pathLst>
                  <a:path w="1131" h="1216" extrusionOk="0">
                    <a:moveTo>
                      <a:pt x="386" y="0"/>
                    </a:moveTo>
                    <a:cubicBezTo>
                      <a:pt x="170" y="0"/>
                      <a:pt x="0" y="122"/>
                      <a:pt x="0" y="122"/>
                    </a:cubicBezTo>
                    <a:lnTo>
                      <a:pt x="65" y="1129"/>
                    </a:lnTo>
                    <a:cubicBezTo>
                      <a:pt x="223" y="1190"/>
                      <a:pt x="359" y="1216"/>
                      <a:pt x="475" y="1216"/>
                    </a:cubicBezTo>
                    <a:cubicBezTo>
                      <a:pt x="1062" y="1216"/>
                      <a:pt x="1130" y="541"/>
                      <a:pt x="824" y="213"/>
                    </a:cubicBezTo>
                    <a:cubicBezTo>
                      <a:pt x="681" y="50"/>
                      <a:pt x="524" y="0"/>
                      <a:pt x="38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76" name="Google Shape;776;p36"/>
              <p:cNvSpPr/>
              <p:nvPr/>
            </p:nvSpPr>
            <p:spPr>
              <a:xfrm>
                <a:off x="6451052" y="1484614"/>
                <a:ext cx="101200" cy="119941"/>
              </a:xfrm>
              <a:custGeom>
                <a:avLst/>
                <a:gdLst/>
                <a:ahLst/>
                <a:cxnLst/>
                <a:rect l="l" t="t" r="r" b="b"/>
                <a:pathLst>
                  <a:path w="895" h="966" extrusionOk="0">
                    <a:moveTo>
                      <a:pt x="313" y="0"/>
                    </a:moveTo>
                    <a:cubicBezTo>
                      <a:pt x="139" y="0"/>
                      <a:pt x="0" y="99"/>
                      <a:pt x="0" y="99"/>
                    </a:cubicBezTo>
                    <a:lnTo>
                      <a:pt x="52" y="898"/>
                    </a:lnTo>
                    <a:cubicBezTo>
                      <a:pt x="180" y="945"/>
                      <a:pt x="290" y="966"/>
                      <a:pt x="383" y="966"/>
                    </a:cubicBezTo>
                    <a:cubicBezTo>
                      <a:pt x="852" y="966"/>
                      <a:pt x="895" y="438"/>
                      <a:pt x="654" y="165"/>
                    </a:cubicBezTo>
                    <a:cubicBezTo>
                      <a:pt x="544" y="39"/>
                      <a:pt x="421" y="0"/>
                      <a:pt x="3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77" name="Google Shape;777;p36"/>
              <p:cNvSpPr/>
              <p:nvPr/>
            </p:nvSpPr>
            <p:spPr>
              <a:xfrm>
                <a:off x="6040710" y="1468846"/>
                <a:ext cx="126302" cy="151106"/>
              </a:xfrm>
              <a:custGeom>
                <a:avLst/>
                <a:gdLst/>
                <a:ahLst/>
                <a:cxnLst/>
                <a:rect l="l" t="t" r="r" b="b"/>
                <a:pathLst>
                  <a:path w="1117" h="1217" extrusionOk="0">
                    <a:moveTo>
                      <a:pt x="734" y="0"/>
                    </a:moveTo>
                    <a:cubicBezTo>
                      <a:pt x="597" y="0"/>
                      <a:pt x="443" y="50"/>
                      <a:pt x="306" y="213"/>
                    </a:cubicBezTo>
                    <a:cubicBezTo>
                      <a:pt x="0" y="551"/>
                      <a:pt x="68" y="1217"/>
                      <a:pt x="644" y="1217"/>
                    </a:cubicBezTo>
                    <a:cubicBezTo>
                      <a:pt x="759" y="1217"/>
                      <a:pt x="895" y="1190"/>
                      <a:pt x="1051" y="1129"/>
                    </a:cubicBezTo>
                    <a:lnTo>
                      <a:pt x="1117" y="122"/>
                    </a:lnTo>
                    <a:cubicBezTo>
                      <a:pt x="1117" y="122"/>
                      <a:pt x="947" y="0"/>
                      <a:pt x="7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78" name="Google Shape;778;p36"/>
              <p:cNvSpPr/>
              <p:nvPr/>
            </p:nvSpPr>
            <p:spPr>
              <a:xfrm>
                <a:off x="6067056" y="1484614"/>
                <a:ext cx="99956" cy="119941"/>
              </a:xfrm>
              <a:custGeom>
                <a:avLst/>
                <a:gdLst/>
                <a:ahLst/>
                <a:cxnLst/>
                <a:rect l="l" t="t" r="r" b="b"/>
                <a:pathLst>
                  <a:path w="884" h="966" extrusionOk="0">
                    <a:moveTo>
                      <a:pt x="571" y="0"/>
                    </a:moveTo>
                    <a:cubicBezTo>
                      <a:pt x="463" y="0"/>
                      <a:pt x="340" y="39"/>
                      <a:pt x="230" y="165"/>
                    </a:cubicBezTo>
                    <a:cubicBezTo>
                      <a:pt x="0" y="438"/>
                      <a:pt x="44" y="966"/>
                      <a:pt x="506" y="966"/>
                    </a:cubicBezTo>
                    <a:cubicBezTo>
                      <a:pt x="598" y="966"/>
                      <a:pt x="706" y="945"/>
                      <a:pt x="831" y="898"/>
                    </a:cubicBezTo>
                    <a:lnTo>
                      <a:pt x="884" y="99"/>
                    </a:lnTo>
                    <a:cubicBezTo>
                      <a:pt x="884" y="99"/>
                      <a:pt x="745" y="0"/>
                      <a:pt x="57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79" name="Google Shape;779;p36"/>
              <p:cNvSpPr/>
              <p:nvPr/>
            </p:nvSpPr>
            <p:spPr>
              <a:xfrm>
                <a:off x="6149147" y="1376349"/>
                <a:ext cx="352221" cy="325678"/>
              </a:xfrm>
              <a:custGeom>
                <a:avLst/>
                <a:gdLst/>
                <a:ahLst/>
                <a:cxnLst/>
                <a:rect l="l" t="t" r="r" b="b"/>
                <a:pathLst>
                  <a:path w="3115" h="2623" extrusionOk="0">
                    <a:moveTo>
                      <a:pt x="1518" y="1"/>
                    </a:moveTo>
                    <a:cubicBezTo>
                      <a:pt x="1462" y="1"/>
                      <a:pt x="1455" y="50"/>
                      <a:pt x="1479" y="147"/>
                    </a:cubicBezTo>
                    <a:cubicBezTo>
                      <a:pt x="1479" y="147"/>
                      <a:pt x="1270" y="11"/>
                      <a:pt x="1201" y="11"/>
                    </a:cubicBezTo>
                    <a:cubicBezTo>
                      <a:pt x="1187" y="11"/>
                      <a:pt x="1178" y="16"/>
                      <a:pt x="1178" y="29"/>
                    </a:cubicBezTo>
                    <a:cubicBezTo>
                      <a:pt x="1178" y="121"/>
                      <a:pt x="1257" y="186"/>
                      <a:pt x="1257" y="186"/>
                    </a:cubicBezTo>
                    <a:cubicBezTo>
                      <a:pt x="1257" y="186"/>
                      <a:pt x="1088" y="62"/>
                      <a:pt x="1014" y="62"/>
                    </a:cubicBezTo>
                    <a:cubicBezTo>
                      <a:pt x="998" y="62"/>
                      <a:pt x="987" y="68"/>
                      <a:pt x="982" y="82"/>
                    </a:cubicBezTo>
                    <a:cubicBezTo>
                      <a:pt x="943" y="186"/>
                      <a:pt x="982" y="212"/>
                      <a:pt x="982" y="212"/>
                    </a:cubicBezTo>
                    <a:cubicBezTo>
                      <a:pt x="982" y="212"/>
                      <a:pt x="1" y="605"/>
                      <a:pt x="1" y="1338"/>
                    </a:cubicBezTo>
                    <a:cubicBezTo>
                      <a:pt x="1" y="2084"/>
                      <a:pt x="485" y="2607"/>
                      <a:pt x="1453" y="2620"/>
                    </a:cubicBezTo>
                    <a:cubicBezTo>
                      <a:pt x="1453" y="2620"/>
                      <a:pt x="1479" y="2622"/>
                      <a:pt x="1524" y="2622"/>
                    </a:cubicBezTo>
                    <a:cubicBezTo>
                      <a:pt x="1746" y="2622"/>
                      <a:pt x="2427" y="2568"/>
                      <a:pt x="2709" y="1927"/>
                    </a:cubicBezTo>
                    <a:cubicBezTo>
                      <a:pt x="3115" y="984"/>
                      <a:pt x="2369" y="422"/>
                      <a:pt x="1937" y="199"/>
                    </a:cubicBezTo>
                    <a:cubicBezTo>
                      <a:pt x="1713" y="66"/>
                      <a:pt x="1583" y="1"/>
                      <a:pt x="151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80" name="Google Shape;780;p36"/>
              <p:cNvSpPr/>
              <p:nvPr/>
            </p:nvSpPr>
            <p:spPr>
              <a:xfrm>
                <a:off x="6170518" y="1455189"/>
                <a:ext cx="282568" cy="236778"/>
              </a:xfrm>
              <a:custGeom>
                <a:avLst/>
                <a:gdLst/>
                <a:ahLst/>
                <a:cxnLst/>
                <a:rect l="l" t="t" r="r" b="b"/>
                <a:pathLst>
                  <a:path w="2499" h="1907" extrusionOk="0">
                    <a:moveTo>
                      <a:pt x="708" y="1"/>
                    </a:moveTo>
                    <a:cubicBezTo>
                      <a:pt x="651" y="1"/>
                      <a:pt x="591" y="11"/>
                      <a:pt x="531" y="35"/>
                    </a:cubicBezTo>
                    <a:cubicBezTo>
                      <a:pt x="165" y="192"/>
                      <a:pt x="296" y="925"/>
                      <a:pt x="296" y="925"/>
                    </a:cubicBezTo>
                    <a:cubicBezTo>
                      <a:pt x="260" y="910"/>
                      <a:pt x="229" y="904"/>
                      <a:pt x="201" y="904"/>
                    </a:cubicBezTo>
                    <a:cubicBezTo>
                      <a:pt x="33" y="904"/>
                      <a:pt x="1" y="1144"/>
                      <a:pt x="113" y="1278"/>
                    </a:cubicBezTo>
                    <a:cubicBezTo>
                      <a:pt x="244" y="1449"/>
                      <a:pt x="571" y="1907"/>
                      <a:pt x="1212" y="1907"/>
                    </a:cubicBezTo>
                    <a:cubicBezTo>
                      <a:pt x="1853" y="1907"/>
                      <a:pt x="2193" y="1619"/>
                      <a:pt x="2363" y="1292"/>
                    </a:cubicBezTo>
                    <a:cubicBezTo>
                      <a:pt x="2499" y="1010"/>
                      <a:pt x="2323" y="990"/>
                      <a:pt x="2272" y="990"/>
                    </a:cubicBezTo>
                    <a:cubicBezTo>
                      <a:pt x="2264" y="990"/>
                      <a:pt x="2259" y="991"/>
                      <a:pt x="2259" y="991"/>
                    </a:cubicBezTo>
                    <a:cubicBezTo>
                      <a:pt x="2259" y="991"/>
                      <a:pt x="2337" y="310"/>
                      <a:pt x="1997" y="88"/>
                    </a:cubicBezTo>
                    <a:cubicBezTo>
                      <a:pt x="1921" y="41"/>
                      <a:pt x="1841" y="23"/>
                      <a:pt x="1762" y="23"/>
                    </a:cubicBezTo>
                    <a:cubicBezTo>
                      <a:pt x="1486" y="23"/>
                      <a:pt x="1225" y="245"/>
                      <a:pt x="1225" y="245"/>
                    </a:cubicBezTo>
                    <a:cubicBezTo>
                      <a:pt x="1225" y="245"/>
                      <a:pt x="990" y="1"/>
                      <a:pt x="7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81" name="Google Shape;781;p36"/>
              <p:cNvSpPr/>
              <p:nvPr/>
            </p:nvSpPr>
            <p:spPr>
              <a:xfrm>
                <a:off x="6302135" y="1567551"/>
                <a:ext cx="27703" cy="18873"/>
              </a:xfrm>
              <a:custGeom>
                <a:avLst/>
                <a:gdLst/>
                <a:ahLst/>
                <a:cxnLst/>
                <a:rect l="l" t="t" r="r" b="b"/>
                <a:pathLst>
                  <a:path w="245" h="152" extrusionOk="0">
                    <a:moveTo>
                      <a:pt x="104" y="0"/>
                    </a:moveTo>
                    <a:cubicBezTo>
                      <a:pt x="50" y="0"/>
                      <a:pt x="0" y="17"/>
                      <a:pt x="9" y="33"/>
                    </a:cubicBezTo>
                    <a:cubicBezTo>
                      <a:pt x="9" y="86"/>
                      <a:pt x="100" y="151"/>
                      <a:pt x="100" y="151"/>
                    </a:cubicBezTo>
                    <a:cubicBezTo>
                      <a:pt x="100" y="151"/>
                      <a:pt x="244" y="46"/>
                      <a:pt x="192" y="20"/>
                    </a:cubicBezTo>
                    <a:cubicBezTo>
                      <a:pt x="168" y="6"/>
                      <a:pt x="135" y="0"/>
                      <a:pt x="10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82" name="Google Shape;782;p36"/>
              <p:cNvSpPr/>
              <p:nvPr/>
            </p:nvSpPr>
            <p:spPr>
              <a:xfrm>
                <a:off x="6300100" y="1594369"/>
                <a:ext cx="28268" cy="9312"/>
              </a:xfrm>
              <a:custGeom>
                <a:avLst/>
                <a:gdLst/>
                <a:ahLst/>
                <a:cxnLst/>
                <a:rect l="l" t="t" r="r" b="b"/>
                <a:pathLst>
                  <a:path w="250" h="75" extrusionOk="0">
                    <a:moveTo>
                      <a:pt x="236" y="0"/>
                    </a:moveTo>
                    <a:cubicBezTo>
                      <a:pt x="210" y="0"/>
                      <a:pt x="197" y="0"/>
                      <a:pt x="197" y="14"/>
                    </a:cubicBezTo>
                    <a:cubicBezTo>
                      <a:pt x="197" y="14"/>
                      <a:pt x="197" y="27"/>
                      <a:pt x="184" y="27"/>
                    </a:cubicBezTo>
                    <a:cubicBezTo>
                      <a:pt x="157" y="27"/>
                      <a:pt x="157" y="27"/>
                      <a:pt x="144" y="14"/>
                    </a:cubicBezTo>
                    <a:cubicBezTo>
                      <a:pt x="138" y="7"/>
                      <a:pt x="135" y="4"/>
                      <a:pt x="131" y="4"/>
                    </a:cubicBezTo>
                    <a:cubicBezTo>
                      <a:pt x="128" y="4"/>
                      <a:pt x="125" y="7"/>
                      <a:pt x="118" y="14"/>
                    </a:cubicBezTo>
                    <a:cubicBezTo>
                      <a:pt x="118" y="14"/>
                      <a:pt x="101" y="31"/>
                      <a:pt x="81" y="31"/>
                    </a:cubicBezTo>
                    <a:cubicBezTo>
                      <a:pt x="72" y="31"/>
                      <a:pt x="61" y="27"/>
                      <a:pt x="53" y="14"/>
                    </a:cubicBezTo>
                    <a:cubicBezTo>
                      <a:pt x="40" y="7"/>
                      <a:pt x="33" y="4"/>
                      <a:pt x="28" y="4"/>
                    </a:cubicBezTo>
                    <a:cubicBezTo>
                      <a:pt x="23" y="4"/>
                      <a:pt x="20" y="7"/>
                      <a:pt x="14" y="14"/>
                    </a:cubicBezTo>
                    <a:cubicBezTo>
                      <a:pt x="0" y="27"/>
                      <a:pt x="0" y="27"/>
                      <a:pt x="14" y="53"/>
                    </a:cubicBezTo>
                    <a:cubicBezTo>
                      <a:pt x="37" y="68"/>
                      <a:pt x="59" y="74"/>
                      <a:pt x="82" y="74"/>
                    </a:cubicBezTo>
                    <a:cubicBezTo>
                      <a:pt x="99" y="74"/>
                      <a:pt x="115" y="71"/>
                      <a:pt x="131" y="66"/>
                    </a:cubicBezTo>
                    <a:cubicBezTo>
                      <a:pt x="131" y="62"/>
                      <a:pt x="136" y="60"/>
                      <a:pt x="142" y="60"/>
                    </a:cubicBezTo>
                    <a:cubicBezTo>
                      <a:pt x="155" y="60"/>
                      <a:pt x="175" y="66"/>
                      <a:pt x="184" y="66"/>
                    </a:cubicBezTo>
                    <a:cubicBezTo>
                      <a:pt x="236" y="66"/>
                      <a:pt x="249" y="27"/>
                      <a:pt x="249" y="27"/>
                    </a:cubicBezTo>
                    <a:cubicBezTo>
                      <a:pt x="249" y="14"/>
                      <a:pt x="249" y="0"/>
                      <a:pt x="23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83" name="Google Shape;783;p36"/>
              <p:cNvSpPr/>
              <p:nvPr/>
            </p:nvSpPr>
            <p:spPr>
              <a:xfrm>
                <a:off x="6310502" y="1574876"/>
                <a:ext cx="4523" cy="22846"/>
              </a:xfrm>
              <a:custGeom>
                <a:avLst/>
                <a:gdLst/>
                <a:ahLst/>
                <a:cxnLst/>
                <a:rect l="l" t="t" r="r" b="b"/>
                <a:pathLst>
                  <a:path w="40" h="184" extrusionOk="0">
                    <a:moveTo>
                      <a:pt x="26" y="0"/>
                    </a:moveTo>
                    <a:cubicBezTo>
                      <a:pt x="0" y="0"/>
                      <a:pt x="0" y="27"/>
                      <a:pt x="0" y="27"/>
                    </a:cubicBezTo>
                    <a:lnTo>
                      <a:pt x="0" y="171"/>
                    </a:lnTo>
                    <a:lnTo>
                      <a:pt x="26" y="184"/>
                    </a:lnTo>
                    <a:cubicBezTo>
                      <a:pt x="39" y="184"/>
                      <a:pt x="39" y="171"/>
                      <a:pt x="39" y="171"/>
                    </a:cubicBezTo>
                    <a:lnTo>
                      <a:pt x="39" y="27"/>
                    </a:lnTo>
                    <a:cubicBezTo>
                      <a:pt x="39" y="0"/>
                      <a:pt x="26" y="0"/>
                      <a:pt x="2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84" name="Google Shape;784;p36"/>
              <p:cNvSpPr/>
              <p:nvPr/>
            </p:nvSpPr>
            <p:spPr>
              <a:xfrm>
                <a:off x="6279407" y="1555384"/>
                <a:ext cx="69653" cy="21232"/>
              </a:xfrm>
              <a:custGeom>
                <a:avLst/>
                <a:gdLst/>
                <a:ahLst/>
                <a:cxnLst/>
                <a:rect l="l" t="t" r="r" b="b"/>
                <a:pathLst>
                  <a:path w="616" h="171" extrusionOk="0">
                    <a:moveTo>
                      <a:pt x="301" y="0"/>
                    </a:moveTo>
                    <a:cubicBezTo>
                      <a:pt x="118" y="0"/>
                      <a:pt x="0" y="118"/>
                      <a:pt x="0" y="131"/>
                    </a:cubicBezTo>
                    <a:cubicBezTo>
                      <a:pt x="0" y="144"/>
                      <a:pt x="0" y="144"/>
                      <a:pt x="26" y="171"/>
                    </a:cubicBezTo>
                    <a:lnTo>
                      <a:pt x="39" y="171"/>
                    </a:lnTo>
                    <a:cubicBezTo>
                      <a:pt x="39" y="171"/>
                      <a:pt x="131" y="53"/>
                      <a:pt x="301" y="53"/>
                    </a:cubicBezTo>
                    <a:cubicBezTo>
                      <a:pt x="458" y="53"/>
                      <a:pt x="563" y="144"/>
                      <a:pt x="563" y="144"/>
                    </a:cubicBezTo>
                    <a:cubicBezTo>
                      <a:pt x="569" y="157"/>
                      <a:pt x="573" y="164"/>
                      <a:pt x="576" y="164"/>
                    </a:cubicBezTo>
                    <a:cubicBezTo>
                      <a:pt x="579" y="164"/>
                      <a:pt x="583" y="157"/>
                      <a:pt x="589" y="144"/>
                    </a:cubicBezTo>
                    <a:cubicBezTo>
                      <a:pt x="615" y="131"/>
                      <a:pt x="615" y="131"/>
                      <a:pt x="589" y="118"/>
                    </a:cubicBezTo>
                    <a:cubicBezTo>
                      <a:pt x="589" y="118"/>
                      <a:pt x="484" y="0"/>
                      <a:pt x="3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85" name="Google Shape;785;p36"/>
              <p:cNvSpPr/>
              <p:nvPr/>
            </p:nvSpPr>
            <p:spPr>
              <a:xfrm>
                <a:off x="6365230" y="1553770"/>
                <a:ext cx="10403" cy="19618"/>
              </a:xfrm>
              <a:custGeom>
                <a:avLst/>
                <a:gdLst/>
                <a:ahLst/>
                <a:cxnLst/>
                <a:rect l="l" t="t" r="r" b="b"/>
                <a:pathLst>
                  <a:path w="92" h="158" extrusionOk="0">
                    <a:moveTo>
                      <a:pt x="52" y="0"/>
                    </a:moveTo>
                    <a:cubicBezTo>
                      <a:pt x="13" y="0"/>
                      <a:pt x="0" y="40"/>
                      <a:pt x="0" y="79"/>
                    </a:cubicBezTo>
                    <a:cubicBezTo>
                      <a:pt x="0" y="118"/>
                      <a:pt x="13" y="157"/>
                      <a:pt x="52" y="157"/>
                    </a:cubicBezTo>
                    <a:cubicBezTo>
                      <a:pt x="79" y="157"/>
                      <a:pt x="92" y="118"/>
                      <a:pt x="92" y="79"/>
                    </a:cubicBezTo>
                    <a:cubicBezTo>
                      <a:pt x="92" y="40"/>
                      <a:pt x="79" y="0"/>
                      <a:pt x="5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86" name="Google Shape;786;p36"/>
              <p:cNvSpPr/>
              <p:nvPr/>
            </p:nvSpPr>
            <p:spPr>
              <a:xfrm>
                <a:off x="6249782" y="1553770"/>
                <a:ext cx="11986" cy="19618"/>
              </a:xfrm>
              <a:custGeom>
                <a:avLst/>
                <a:gdLst/>
                <a:ahLst/>
                <a:cxnLst/>
                <a:rect l="l" t="t" r="r" b="b"/>
                <a:pathLst>
                  <a:path w="106" h="158" extrusionOk="0">
                    <a:moveTo>
                      <a:pt x="53" y="0"/>
                    </a:moveTo>
                    <a:cubicBezTo>
                      <a:pt x="27" y="0"/>
                      <a:pt x="1" y="40"/>
                      <a:pt x="1" y="79"/>
                    </a:cubicBezTo>
                    <a:cubicBezTo>
                      <a:pt x="1" y="118"/>
                      <a:pt x="27" y="157"/>
                      <a:pt x="53" y="157"/>
                    </a:cubicBezTo>
                    <a:cubicBezTo>
                      <a:pt x="79" y="157"/>
                      <a:pt x="105" y="118"/>
                      <a:pt x="105" y="79"/>
                    </a:cubicBezTo>
                    <a:cubicBezTo>
                      <a:pt x="105" y="40"/>
                      <a:pt x="79" y="0"/>
                      <a:pt x="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87" name="Google Shape;787;p36"/>
              <p:cNvSpPr/>
              <p:nvPr/>
            </p:nvSpPr>
            <p:spPr>
              <a:xfrm>
                <a:off x="6356297" y="1586547"/>
                <a:ext cx="53370" cy="27812"/>
              </a:xfrm>
              <a:custGeom>
                <a:avLst/>
                <a:gdLst/>
                <a:ahLst/>
                <a:cxnLst/>
                <a:rect l="l" t="t" r="r" b="b"/>
                <a:pathLst>
                  <a:path w="472" h="224" extrusionOk="0">
                    <a:moveTo>
                      <a:pt x="306" y="1"/>
                    </a:moveTo>
                    <a:cubicBezTo>
                      <a:pt x="277" y="1"/>
                      <a:pt x="245" y="4"/>
                      <a:pt x="210" y="11"/>
                    </a:cubicBezTo>
                    <a:cubicBezTo>
                      <a:pt x="92" y="50"/>
                      <a:pt x="1" y="116"/>
                      <a:pt x="14" y="155"/>
                    </a:cubicBezTo>
                    <a:cubicBezTo>
                      <a:pt x="23" y="193"/>
                      <a:pt x="79" y="223"/>
                      <a:pt x="159" y="223"/>
                    </a:cubicBezTo>
                    <a:cubicBezTo>
                      <a:pt x="190" y="223"/>
                      <a:pt x="225" y="219"/>
                      <a:pt x="262" y="207"/>
                    </a:cubicBezTo>
                    <a:cubicBezTo>
                      <a:pt x="367" y="194"/>
                      <a:pt x="472" y="129"/>
                      <a:pt x="459" y="63"/>
                    </a:cubicBezTo>
                    <a:cubicBezTo>
                      <a:pt x="439" y="25"/>
                      <a:pt x="385" y="1"/>
                      <a:pt x="30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88" name="Google Shape;788;p36"/>
              <p:cNvSpPr/>
              <p:nvPr/>
            </p:nvSpPr>
            <p:spPr>
              <a:xfrm>
                <a:off x="6223210" y="1586547"/>
                <a:ext cx="51787" cy="27812"/>
              </a:xfrm>
              <a:custGeom>
                <a:avLst/>
                <a:gdLst/>
                <a:ahLst/>
                <a:cxnLst/>
                <a:rect l="l" t="t" r="r" b="b"/>
                <a:pathLst>
                  <a:path w="458" h="224" extrusionOk="0">
                    <a:moveTo>
                      <a:pt x="163" y="1"/>
                    </a:moveTo>
                    <a:cubicBezTo>
                      <a:pt x="81" y="1"/>
                      <a:pt x="23" y="25"/>
                      <a:pt x="13" y="63"/>
                    </a:cubicBezTo>
                    <a:cubicBezTo>
                      <a:pt x="0" y="129"/>
                      <a:pt x="92" y="194"/>
                      <a:pt x="209" y="207"/>
                    </a:cubicBezTo>
                    <a:cubicBezTo>
                      <a:pt x="246" y="219"/>
                      <a:pt x="280" y="223"/>
                      <a:pt x="311" y="223"/>
                    </a:cubicBezTo>
                    <a:cubicBezTo>
                      <a:pt x="387" y="223"/>
                      <a:pt x="439" y="193"/>
                      <a:pt x="458" y="155"/>
                    </a:cubicBezTo>
                    <a:cubicBezTo>
                      <a:pt x="458" y="116"/>
                      <a:pt x="366" y="50"/>
                      <a:pt x="262" y="11"/>
                    </a:cubicBezTo>
                    <a:cubicBezTo>
                      <a:pt x="227" y="4"/>
                      <a:pt x="193" y="1"/>
                      <a:pt x="16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89" name="Google Shape;789;p36"/>
              <p:cNvSpPr/>
              <p:nvPr/>
            </p:nvSpPr>
            <p:spPr>
              <a:xfrm>
                <a:off x="6308919" y="1925744"/>
                <a:ext cx="57893" cy="188603"/>
              </a:xfrm>
              <a:custGeom>
                <a:avLst/>
                <a:gdLst/>
                <a:ahLst/>
                <a:cxnLst/>
                <a:rect l="l" t="t" r="r" b="b"/>
                <a:pathLst>
                  <a:path w="512" h="1519" extrusionOk="0">
                    <a:moveTo>
                      <a:pt x="511" y="1"/>
                    </a:moveTo>
                    <a:lnTo>
                      <a:pt x="511" y="1"/>
                    </a:lnTo>
                    <a:cubicBezTo>
                      <a:pt x="509" y="5"/>
                      <a:pt x="507" y="9"/>
                      <a:pt x="505" y="13"/>
                    </a:cubicBezTo>
                    <a:lnTo>
                      <a:pt x="505" y="13"/>
                    </a:lnTo>
                    <a:cubicBezTo>
                      <a:pt x="507" y="9"/>
                      <a:pt x="509" y="5"/>
                      <a:pt x="511" y="1"/>
                    </a:cubicBezTo>
                    <a:close/>
                    <a:moveTo>
                      <a:pt x="505" y="13"/>
                    </a:moveTo>
                    <a:cubicBezTo>
                      <a:pt x="388" y="231"/>
                      <a:pt x="247" y="437"/>
                      <a:pt x="119" y="655"/>
                    </a:cubicBezTo>
                    <a:cubicBezTo>
                      <a:pt x="66" y="707"/>
                      <a:pt x="40" y="760"/>
                      <a:pt x="1" y="812"/>
                    </a:cubicBezTo>
                    <a:cubicBezTo>
                      <a:pt x="66" y="982"/>
                      <a:pt x="171" y="1126"/>
                      <a:pt x="302" y="1257"/>
                    </a:cubicBezTo>
                    <a:cubicBezTo>
                      <a:pt x="367" y="1322"/>
                      <a:pt x="393" y="1414"/>
                      <a:pt x="393" y="1519"/>
                    </a:cubicBezTo>
                    <a:lnTo>
                      <a:pt x="420" y="1505"/>
                    </a:lnTo>
                    <a:cubicBezTo>
                      <a:pt x="459" y="1401"/>
                      <a:pt x="433" y="1270"/>
                      <a:pt x="393" y="1152"/>
                    </a:cubicBezTo>
                    <a:cubicBezTo>
                      <a:pt x="277" y="764"/>
                      <a:pt x="327" y="351"/>
                      <a:pt x="505" y="1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90" name="Google Shape;790;p36"/>
              <p:cNvSpPr/>
              <p:nvPr/>
            </p:nvSpPr>
            <p:spPr>
              <a:xfrm>
                <a:off x="6131395" y="1937167"/>
                <a:ext cx="54840" cy="123542"/>
              </a:xfrm>
              <a:custGeom>
                <a:avLst/>
                <a:gdLst/>
                <a:ahLst/>
                <a:cxnLst/>
                <a:rect l="l" t="t" r="r" b="b"/>
                <a:pathLst>
                  <a:path w="485" h="995" extrusionOk="0">
                    <a:moveTo>
                      <a:pt x="40" y="0"/>
                    </a:moveTo>
                    <a:lnTo>
                      <a:pt x="40" y="0"/>
                    </a:lnTo>
                    <a:cubicBezTo>
                      <a:pt x="1" y="144"/>
                      <a:pt x="53" y="288"/>
                      <a:pt x="119" y="432"/>
                    </a:cubicBezTo>
                    <a:cubicBezTo>
                      <a:pt x="184" y="563"/>
                      <a:pt x="236" y="720"/>
                      <a:pt x="184" y="864"/>
                    </a:cubicBezTo>
                    <a:cubicBezTo>
                      <a:pt x="171" y="916"/>
                      <a:pt x="158" y="969"/>
                      <a:pt x="119" y="995"/>
                    </a:cubicBezTo>
                    <a:cubicBezTo>
                      <a:pt x="249" y="916"/>
                      <a:pt x="380" y="825"/>
                      <a:pt x="485" y="707"/>
                    </a:cubicBezTo>
                    <a:cubicBezTo>
                      <a:pt x="302" y="498"/>
                      <a:pt x="132" y="262"/>
                      <a:pt x="4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sp>
        <p:nvSpPr>
          <p:cNvPr id="791" name="Google Shape;791;p36"/>
          <p:cNvSpPr/>
          <p:nvPr/>
        </p:nvSpPr>
        <p:spPr>
          <a:xfrm flipH="1">
            <a:off x="12" y="4130306"/>
            <a:ext cx="626125" cy="1022692"/>
          </a:xfrm>
          <a:custGeom>
            <a:avLst/>
            <a:gdLst/>
            <a:ahLst/>
            <a:cxnLst/>
            <a:rect l="l" t="t" r="r" b="b"/>
            <a:pathLst>
              <a:path w="4855" h="7930" extrusionOk="0">
                <a:moveTo>
                  <a:pt x="4855" y="1"/>
                </a:moveTo>
                <a:cubicBezTo>
                  <a:pt x="4842" y="27"/>
                  <a:pt x="4842" y="66"/>
                  <a:pt x="4829" y="105"/>
                </a:cubicBezTo>
                <a:cubicBezTo>
                  <a:pt x="4541" y="1597"/>
                  <a:pt x="4449" y="3115"/>
                  <a:pt x="4528" y="4619"/>
                </a:cubicBezTo>
                <a:lnTo>
                  <a:pt x="4384" y="3638"/>
                </a:lnTo>
                <a:cubicBezTo>
                  <a:pt x="4305" y="3115"/>
                  <a:pt x="4214" y="2578"/>
                  <a:pt x="4004" y="2094"/>
                </a:cubicBezTo>
                <a:cubicBezTo>
                  <a:pt x="3782" y="1597"/>
                  <a:pt x="3402" y="1152"/>
                  <a:pt x="2879" y="1008"/>
                </a:cubicBezTo>
                <a:cubicBezTo>
                  <a:pt x="2801" y="1361"/>
                  <a:pt x="2814" y="1741"/>
                  <a:pt x="2840" y="2107"/>
                </a:cubicBezTo>
                <a:cubicBezTo>
                  <a:pt x="2892" y="2827"/>
                  <a:pt x="3010" y="3560"/>
                  <a:pt x="3167" y="4266"/>
                </a:cubicBezTo>
                <a:cubicBezTo>
                  <a:pt x="2735" y="3677"/>
                  <a:pt x="2238" y="3115"/>
                  <a:pt x="1767" y="2657"/>
                </a:cubicBezTo>
                <a:lnTo>
                  <a:pt x="1767" y="2657"/>
                </a:lnTo>
                <a:cubicBezTo>
                  <a:pt x="2120" y="3363"/>
                  <a:pt x="2486" y="4070"/>
                  <a:pt x="2866" y="4750"/>
                </a:cubicBezTo>
                <a:cubicBezTo>
                  <a:pt x="2958" y="4946"/>
                  <a:pt x="3324" y="5640"/>
                  <a:pt x="3677" y="6229"/>
                </a:cubicBezTo>
                <a:cubicBezTo>
                  <a:pt x="3625" y="6176"/>
                  <a:pt x="3586" y="6111"/>
                  <a:pt x="3520" y="6059"/>
                </a:cubicBezTo>
                <a:cubicBezTo>
                  <a:pt x="2905" y="5509"/>
                  <a:pt x="2055" y="5274"/>
                  <a:pt x="1243" y="5221"/>
                </a:cubicBezTo>
                <a:cubicBezTo>
                  <a:pt x="1212" y="5220"/>
                  <a:pt x="1179" y="5219"/>
                  <a:pt x="1146" y="5219"/>
                </a:cubicBezTo>
                <a:cubicBezTo>
                  <a:pt x="868" y="5219"/>
                  <a:pt x="562" y="5276"/>
                  <a:pt x="445" y="5522"/>
                </a:cubicBezTo>
                <a:cubicBezTo>
                  <a:pt x="1215" y="6407"/>
                  <a:pt x="2324" y="6802"/>
                  <a:pt x="3403" y="7261"/>
                </a:cubicBezTo>
                <a:lnTo>
                  <a:pt x="3403" y="7261"/>
                </a:lnTo>
                <a:cubicBezTo>
                  <a:pt x="2680" y="6957"/>
                  <a:pt x="1902" y="6792"/>
                  <a:pt x="1121" y="6792"/>
                </a:cubicBezTo>
                <a:cubicBezTo>
                  <a:pt x="746" y="6792"/>
                  <a:pt x="371" y="6830"/>
                  <a:pt x="0" y="6909"/>
                </a:cubicBezTo>
                <a:cubicBezTo>
                  <a:pt x="27" y="7145"/>
                  <a:pt x="262" y="7249"/>
                  <a:pt x="485" y="7341"/>
                </a:cubicBezTo>
                <a:cubicBezTo>
                  <a:pt x="1427" y="7681"/>
                  <a:pt x="2421" y="7877"/>
                  <a:pt x="3416" y="7930"/>
                </a:cubicBezTo>
                <a:lnTo>
                  <a:pt x="4318" y="7930"/>
                </a:lnTo>
                <a:cubicBezTo>
                  <a:pt x="4384" y="7930"/>
                  <a:pt x="4449" y="7930"/>
                  <a:pt x="4515" y="7904"/>
                </a:cubicBezTo>
                <a:lnTo>
                  <a:pt x="4515" y="7930"/>
                </a:lnTo>
                <a:lnTo>
                  <a:pt x="4541" y="7930"/>
                </a:lnTo>
                <a:lnTo>
                  <a:pt x="4541" y="7904"/>
                </a:lnTo>
                <a:lnTo>
                  <a:pt x="4580" y="7904"/>
                </a:lnTo>
                <a:cubicBezTo>
                  <a:pt x="4593" y="7904"/>
                  <a:pt x="4593" y="7930"/>
                  <a:pt x="4606" y="7930"/>
                </a:cubicBezTo>
                <a:lnTo>
                  <a:pt x="4724" y="7930"/>
                </a:lnTo>
                <a:cubicBezTo>
                  <a:pt x="4711" y="7930"/>
                  <a:pt x="4698" y="7904"/>
                  <a:pt x="4698" y="7904"/>
                </a:cubicBezTo>
                <a:lnTo>
                  <a:pt x="4698" y="7904"/>
                </a:lnTo>
                <a:cubicBezTo>
                  <a:pt x="4720" y="7912"/>
                  <a:pt x="4738" y="7915"/>
                  <a:pt x="4756" y="7915"/>
                </a:cubicBezTo>
                <a:cubicBezTo>
                  <a:pt x="4791" y="7915"/>
                  <a:pt x="4820" y="7904"/>
                  <a:pt x="4855" y="7904"/>
                </a:cubicBezTo>
                <a:lnTo>
                  <a:pt x="485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nvGrpSpPr>
          <p:cNvPr id="792" name="Google Shape;792;p36"/>
          <p:cNvGrpSpPr/>
          <p:nvPr/>
        </p:nvGrpSpPr>
        <p:grpSpPr>
          <a:xfrm>
            <a:off x="6544982" y="3278276"/>
            <a:ext cx="2057356" cy="1505535"/>
            <a:chOff x="4612305" y="3289972"/>
            <a:chExt cx="2433013" cy="1780435"/>
          </a:xfrm>
        </p:grpSpPr>
        <p:sp>
          <p:nvSpPr>
            <p:cNvPr id="793" name="Google Shape;793;p36"/>
            <p:cNvSpPr/>
            <p:nvPr/>
          </p:nvSpPr>
          <p:spPr>
            <a:xfrm flipH="1">
              <a:off x="4612305" y="3289972"/>
              <a:ext cx="2433013" cy="1780435"/>
            </a:xfrm>
            <a:custGeom>
              <a:avLst/>
              <a:gdLst/>
              <a:ahLst/>
              <a:cxnLst/>
              <a:rect l="l" t="t" r="r" b="b"/>
              <a:pathLst>
                <a:path w="15585" h="11405" extrusionOk="0">
                  <a:moveTo>
                    <a:pt x="4232" y="0"/>
                  </a:moveTo>
                  <a:cubicBezTo>
                    <a:pt x="3229" y="0"/>
                    <a:pt x="2202" y="397"/>
                    <a:pt x="1427" y="1120"/>
                  </a:cubicBezTo>
                  <a:cubicBezTo>
                    <a:pt x="472" y="1984"/>
                    <a:pt x="1" y="3240"/>
                    <a:pt x="197" y="4391"/>
                  </a:cubicBezTo>
                  <a:cubicBezTo>
                    <a:pt x="437" y="5729"/>
                    <a:pt x="1614" y="6751"/>
                    <a:pt x="2884" y="6751"/>
                  </a:cubicBezTo>
                  <a:cubicBezTo>
                    <a:pt x="2930" y="6751"/>
                    <a:pt x="2977" y="6749"/>
                    <a:pt x="3023" y="6747"/>
                  </a:cubicBezTo>
                  <a:cubicBezTo>
                    <a:pt x="3455" y="6707"/>
                    <a:pt x="3782" y="6367"/>
                    <a:pt x="3795" y="5948"/>
                  </a:cubicBezTo>
                  <a:lnTo>
                    <a:pt x="3795" y="5922"/>
                  </a:lnTo>
                  <a:cubicBezTo>
                    <a:pt x="3874" y="6079"/>
                    <a:pt x="3952" y="6236"/>
                    <a:pt x="4044" y="6419"/>
                  </a:cubicBezTo>
                  <a:lnTo>
                    <a:pt x="4109" y="6550"/>
                  </a:lnTo>
                  <a:cubicBezTo>
                    <a:pt x="4280" y="6943"/>
                    <a:pt x="4515" y="7348"/>
                    <a:pt x="4855" y="7689"/>
                  </a:cubicBezTo>
                  <a:cubicBezTo>
                    <a:pt x="4934" y="7780"/>
                    <a:pt x="5038" y="7859"/>
                    <a:pt x="5130" y="7924"/>
                  </a:cubicBezTo>
                  <a:cubicBezTo>
                    <a:pt x="5065" y="8696"/>
                    <a:pt x="5287" y="9468"/>
                    <a:pt x="5758" y="10018"/>
                  </a:cubicBezTo>
                  <a:cubicBezTo>
                    <a:pt x="5824" y="10083"/>
                    <a:pt x="5876" y="10149"/>
                    <a:pt x="5915" y="10214"/>
                  </a:cubicBezTo>
                  <a:cubicBezTo>
                    <a:pt x="6085" y="10397"/>
                    <a:pt x="6177" y="10502"/>
                    <a:pt x="6242" y="10633"/>
                  </a:cubicBezTo>
                  <a:cubicBezTo>
                    <a:pt x="6281" y="10816"/>
                    <a:pt x="6360" y="10999"/>
                    <a:pt x="6491" y="11130"/>
                  </a:cubicBezTo>
                  <a:cubicBezTo>
                    <a:pt x="6635" y="11313"/>
                    <a:pt x="6870" y="11405"/>
                    <a:pt x="7119" y="11405"/>
                  </a:cubicBezTo>
                  <a:lnTo>
                    <a:pt x="7878" y="11405"/>
                  </a:lnTo>
                  <a:cubicBezTo>
                    <a:pt x="8113" y="11405"/>
                    <a:pt x="8336" y="11313"/>
                    <a:pt x="8506" y="11130"/>
                  </a:cubicBezTo>
                  <a:cubicBezTo>
                    <a:pt x="8663" y="10947"/>
                    <a:pt x="8768" y="10711"/>
                    <a:pt x="8768" y="10463"/>
                  </a:cubicBezTo>
                  <a:cubicBezTo>
                    <a:pt x="8768" y="10410"/>
                    <a:pt x="8768" y="10358"/>
                    <a:pt x="8754" y="10306"/>
                  </a:cubicBezTo>
                  <a:lnTo>
                    <a:pt x="8754" y="10306"/>
                  </a:lnTo>
                  <a:cubicBezTo>
                    <a:pt x="9160" y="10332"/>
                    <a:pt x="9566" y="10384"/>
                    <a:pt x="9971" y="10423"/>
                  </a:cubicBezTo>
                  <a:cubicBezTo>
                    <a:pt x="10024" y="10423"/>
                    <a:pt x="10128" y="10436"/>
                    <a:pt x="10207" y="10463"/>
                  </a:cubicBezTo>
                  <a:cubicBezTo>
                    <a:pt x="10233" y="10633"/>
                    <a:pt x="10325" y="10816"/>
                    <a:pt x="10429" y="10947"/>
                  </a:cubicBezTo>
                  <a:cubicBezTo>
                    <a:pt x="10469" y="10999"/>
                    <a:pt x="10495" y="11064"/>
                    <a:pt x="10547" y="11117"/>
                  </a:cubicBezTo>
                  <a:cubicBezTo>
                    <a:pt x="10691" y="11287"/>
                    <a:pt x="10926" y="11392"/>
                    <a:pt x="11175" y="11392"/>
                  </a:cubicBezTo>
                  <a:lnTo>
                    <a:pt x="11934" y="11392"/>
                  </a:lnTo>
                  <a:cubicBezTo>
                    <a:pt x="12170" y="11392"/>
                    <a:pt x="12392" y="11300"/>
                    <a:pt x="12562" y="11117"/>
                  </a:cubicBezTo>
                  <a:cubicBezTo>
                    <a:pt x="12719" y="10934"/>
                    <a:pt x="12824" y="10685"/>
                    <a:pt x="12824" y="10449"/>
                  </a:cubicBezTo>
                  <a:cubicBezTo>
                    <a:pt x="12824" y="10319"/>
                    <a:pt x="12784" y="10188"/>
                    <a:pt x="12745" y="10070"/>
                  </a:cubicBezTo>
                  <a:lnTo>
                    <a:pt x="12758" y="10057"/>
                  </a:lnTo>
                  <a:cubicBezTo>
                    <a:pt x="12876" y="10070"/>
                    <a:pt x="12981" y="10083"/>
                    <a:pt x="13099" y="10083"/>
                  </a:cubicBezTo>
                  <a:cubicBezTo>
                    <a:pt x="13373" y="10083"/>
                    <a:pt x="13635" y="10031"/>
                    <a:pt x="13884" y="9952"/>
                  </a:cubicBezTo>
                  <a:lnTo>
                    <a:pt x="14132" y="9861"/>
                  </a:lnTo>
                  <a:lnTo>
                    <a:pt x="14185" y="9821"/>
                  </a:lnTo>
                  <a:cubicBezTo>
                    <a:pt x="14904" y="9494"/>
                    <a:pt x="15362" y="8762"/>
                    <a:pt x="15323" y="7977"/>
                  </a:cubicBezTo>
                  <a:lnTo>
                    <a:pt x="15323" y="7898"/>
                  </a:lnTo>
                  <a:cubicBezTo>
                    <a:pt x="15297" y="7780"/>
                    <a:pt x="15271" y="7636"/>
                    <a:pt x="15271" y="7479"/>
                  </a:cubicBezTo>
                  <a:cubicBezTo>
                    <a:pt x="15271" y="7401"/>
                    <a:pt x="15257" y="7335"/>
                    <a:pt x="15244" y="7270"/>
                  </a:cubicBezTo>
                  <a:cubicBezTo>
                    <a:pt x="15493" y="6982"/>
                    <a:pt x="15585" y="6616"/>
                    <a:pt x="15519" y="6236"/>
                  </a:cubicBezTo>
                  <a:cubicBezTo>
                    <a:pt x="15428" y="5674"/>
                    <a:pt x="14930" y="5255"/>
                    <a:pt x="14355" y="5255"/>
                  </a:cubicBezTo>
                  <a:cubicBezTo>
                    <a:pt x="14145" y="5255"/>
                    <a:pt x="13936" y="5320"/>
                    <a:pt x="13753" y="5425"/>
                  </a:cubicBezTo>
                  <a:cubicBezTo>
                    <a:pt x="13504" y="5373"/>
                    <a:pt x="13269" y="5360"/>
                    <a:pt x="13072" y="5360"/>
                  </a:cubicBezTo>
                  <a:cubicBezTo>
                    <a:pt x="12876" y="5360"/>
                    <a:pt x="12614" y="5373"/>
                    <a:pt x="12353" y="5438"/>
                  </a:cubicBezTo>
                  <a:cubicBezTo>
                    <a:pt x="12170" y="5346"/>
                    <a:pt x="11973" y="5268"/>
                    <a:pt x="11764" y="5268"/>
                  </a:cubicBezTo>
                  <a:cubicBezTo>
                    <a:pt x="11398" y="5268"/>
                    <a:pt x="11070" y="5438"/>
                    <a:pt x="10861" y="5687"/>
                  </a:cubicBezTo>
                  <a:cubicBezTo>
                    <a:pt x="10730" y="5595"/>
                    <a:pt x="10599" y="5517"/>
                    <a:pt x="10455" y="5438"/>
                  </a:cubicBezTo>
                  <a:cubicBezTo>
                    <a:pt x="9867" y="5124"/>
                    <a:pt x="9212" y="4941"/>
                    <a:pt x="8519" y="4941"/>
                  </a:cubicBezTo>
                  <a:cubicBezTo>
                    <a:pt x="8205" y="4941"/>
                    <a:pt x="7904" y="4980"/>
                    <a:pt x="7603" y="5059"/>
                  </a:cubicBezTo>
                  <a:cubicBezTo>
                    <a:pt x="7616" y="4915"/>
                    <a:pt x="7655" y="4745"/>
                    <a:pt x="7682" y="4588"/>
                  </a:cubicBezTo>
                  <a:cubicBezTo>
                    <a:pt x="7786" y="4077"/>
                    <a:pt x="7878" y="3515"/>
                    <a:pt x="7786" y="2900"/>
                  </a:cubicBezTo>
                  <a:cubicBezTo>
                    <a:pt x="7551" y="1578"/>
                    <a:pt x="6399" y="401"/>
                    <a:pt x="5025" y="86"/>
                  </a:cubicBezTo>
                  <a:cubicBezTo>
                    <a:pt x="4766" y="29"/>
                    <a:pt x="4500" y="0"/>
                    <a:pt x="4232" y="0"/>
                  </a:cubicBezTo>
                  <a:close/>
                </a:path>
              </a:pathLst>
            </a:custGeom>
            <a:solidFill>
              <a:schemeClr val="l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nvGrpSpPr>
            <p:cNvPr id="794" name="Google Shape;794;p36"/>
            <p:cNvGrpSpPr/>
            <p:nvPr/>
          </p:nvGrpSpPr>
          <p:grpSpPr>
            <a:xfrm flipH="1">
              <a:off x="4715460" y="3393757"/>
              <a:ext cx="2241916" cy="1572868"/>
              <a:chOff x="3557300" y="4782900"/>
              <a:chExt cx="348075" cy="244200"/>
            </a:xfrm>
          </p:grpSpPr>
          <p:sp>
            <p:nvSpPr>
              <p:cNvPr id="795" name="Google Shape;795;p36"/>
              <p:cNvSpPr/>
              <p:nvPr/>
            </p:nvSpPr>
            <p:spPr>
              <a:xfrm>
                <a:off x="3557300" y="4782900"/>
                <a:ext cx="160625" cy="168625"/>
              </a:xfrm>
              <a:custGeom>
                <a:avLst/>
                <a:gdLst/>
                <a:ahLst/>
                <a:cxnLst/>
                <a:rect l="l" t="t" r="r" b="b"/>
                <a:pathLst>
                  <a:path w="6425" h="6745" extrusionOk="0">
                    <a:moveTo>
                      <a:pt x="3397" y="1"/>
                    </a:moveTo>
                    <a:cubicBezTo>
                      <a:pt x="2574" y="1"/>
                      <a:pt x="1755" y="348"/>
                      <a:pt x="1152" y="909"/>
                    </a:cubicBezTo>
                    <a:cubicBezTo>
                      <a:pt x="445" y="1537"/>
                      <a:pt x="0" y="2506"/>
                      <a:pt x="170" y="3422"/>
                    </a:cubicBezTo>
                    <a:cubicBezTo>
                      <a:pt x="321" y="4315"/>
                      <a:pt x="1114" y="5100"/>
                      <a:pt x="2025" y="5100"/>
                    </a:cubicBezTo>
                    <a:cubicBezTo>
                      <a:pt x="2061" y="5100"/>
                      <a:pt x="2097" y="5099"/>
                      <a:pt x="2133" y="5096"/>
                    </a:cubicBezTo>
                    <a:cubicBezTo>
                      <a:pt x="1767" y="5057"/>
                      <a:pt x="1557" y="4599"/>
                      <a:pt x="1701" y="4272"/>
                    </a:cubicBezTo>
                    <a:cubicBezTo>
                      <a:pt x="1831" y="3978"/>
                      <a:pt x="2182" y="3821"/>
                      <a:pt x="2499" y="3821"/>
                    </a:cubicBezTo>
                    <a:cubicBezTo>
                      <a:pt x="2535" y="3821"/>
                      <a:pt x="2570" y="3823"/>
                      <a:pt x="2604" y="3827"/>
                    </a:cubicBezTo>
                    <a:cubicBezTo>
                      <a:pt x="2944" y="3880"/>
                      <a:pt x="3258" y="4128"/>
                      <a:pt x="3468" y="4416"/>
                    </a:cubicBezTo>
                    <a:cubicBezTo>
                      <a:pt x="3677" y="4717"/>
                      <a:pt x="3834" y="5044"/>
                      <a:pt x="3978" y="5371"/>
                    </a:cubicBezTo>
                    <a:cubicBezTo>
                      <a:pt x="4122" y="5698"/>
                      <a:pt x="4305" y="6025"/>
                      <a:pt x="4567" y="6274"/>
                    </a:cubicBezTo>
                    <a:cubicBezTo>
                      <a:pt x="4884" y="6581"/>
                      <a:pt x="5321" y="6744"/>
                      <a:pt x="5760" y="6744"/>
                    </a:cubicBezTo>
                    <a:cubicBezTo>
                      <a:pt x="5882" y="6744"/>
                      <a:pt x="6004" y="6732"/>
                      <a:pt x="6124" y="6706"/>
                    </a:cubicBezTo>
                    <a:lnTo>
                      <a:pt x="6425" y="6143"/>
                    </a:lnTo>
                    <a:cubicBezTo>
                      <a:pt x="5941" y="5659"/>
                      <a:pt x="5875" y="4966"/>
                      <a:pt x="5941" y="4272"/>
                    </a:cubicBezTo>
                    <a:cubicBezTo>
                      <a:pt x="6006" y="3579"/>
                      <a:pt x="6268" y="2898"/>
                      <a:pt x="6150" y="2218"/>
                    </a:cubicBezTo>
                    <a:cubicBezTo>
                      <a:pt x="5967" y="1197"/>
                      <a:pt x="5025" y="281"/>
                      <a:pt x="4030" y="72"/>
                    </a:cubicBezTo>
                    <a:cubicBezTo>
                      <a:pt x="3821" y="24"/>
                      <a:pt x="3609" y="1"/>
                      <a:pt x="339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96" name="Google Shape;796;p36"/>
              <p:cNvSpPr/>
              <p:nvPr/>
            </p:nvSpPr>
            <p:spPr>
              <a:xfrm>
                <a:off x="3564825" y="4794350"/>
                <a:ext cx="137725" cy="147700"/>
              </a:xfrm>
              <a:custGeom>
                <a:avLst/>
                <a:gdLst/>
                <a:ahLst/>
                <a:cxnLst/>
                <a:rect l="l" t="t" r="r" b="b"/>
                <a:pathLst>
                  <a:path w="5509" h="5908" extrusionOk="0">
                    <a:moveTo>
                      <a:pt x="2552" y="1"/>
                    </a:moveTo>
                    <a:cubicBezTo>
                      <a:pt x="2495" y="1"/>
                      <a:pt x="2438" y="2"/>
                      <a:pt x="2382" y="7"/>
                    </a:cubicBezTo>
                    <a:cubicBezTo>
                      <a:pt x="2198" y="7"/>
                      <a:pt x="2041" y="33"/>
                      <a:pt x="1871" y="85"/>
                    </a:cubicBezTo>
                    <a:cubicBezTo>
                      <a:pt x="1714" y="137"/>
                      <a:pt x="1544" y="177"/>
                      <a:pt x="1400" y="268"/>
                    </a:cubicBezTo>
                    <a:lnTo>
                      <a:pt x="1282" y="334"/>
                    </a:lnTo>
                    <a:cubicBezTo>
                      <a:pt x="1256" y="347"/>
                      <a:pt x="1204" y="360"/>
                      <a:pt x="1178" y="399"/>
                    </a:cubicBezTo>
                    <a:cubicBezTo>
                      <a:pt x="1086" y="451"/>
                      <a:pt x="1021" y="517"/>
                      <a:pt x="955" y="556"/>
                    </a:cubicBezTo>
                    <a:cubicBezTo>
                      <a:pt x="824" y="674"/>
                      <a:pt x="720" y="792"/>
                      <a:pt x="615" y="922"/>
                    </a:cubicBezTo>
                    <a:cubicBezTo>
                      <a:pt x="497" y="1053"/>
                      <a:pt x="419" y="1184"/>
                      <a:pt x="340" y="1328"/>
                    </a:cubicBezTo>
                    <a:cubicBezTo>
                      <a:pt x="262" y="1472"/>
                      <a:pt x="196" y="1629"/>
                      <a:pt x="144" y="1773"/>
                    </a:cubicBezTo>
                    <a:cubicBezTo>
                      <a:pt x="92" y="1930"/>
                      <a:pt x="39" y="2087"/>
                      <a:pt x="26" y="2244"/>
                    </a:cubicBezTo>
                    <a:cubicBezTo>
                      <a:pt x="13" y="2414"/>
                      <a:pt x="0" y="2571"/>
                      <a:pt x="13" y="2741"/>
                    </a:cubicBezTo>
                    <a:cubicBezTo>
                      <a:pt x="26" y="2911"/>
                      <a:pt x="66" y="3081"/>
                      <a:pt x="105" y="3225"/>
                    </a:cubicBezTo>
                    <a:cubicBezTo>
                      <a:pt x="170" y="3369"/>
                      <a:pt x="236" y="3526"/>
                      <a:pt x="327" y="3657"/>
                    </a:cubicBezTo>
                    <a:cubicBezTo>
                      <a:pt x="484" y="3919"/>
                      <a:pt x="694" y="4128"/>
                      <a:pt x="955" y="4272"/>
                    </a:cubicBezTo>
                    <a:cubicBezTo>
                      <a:pt x="1086" y="4351"/>
                      <a:pt x="1217" y="4403"/>
                      <a:pt x="1348" y="4455"/>
                    </a:cubicBezTo>
                    <a:cubicBezTo>
                      <a:pt x="1479" y="4481"/>
                      <a:pt x="1636" y="4508"/>
                      <a:pt x="1767" y="4508"/>
                    </a:cubicBezTo>
                    <a:lnTo>
                      <a:pt x="1780" y="4416"/>
                    </a:lnTo>
                    <a:cubicBezTo>
                      <a:pt x="1295" y="4272"/>
                      <a:pt x="890" y="3919"/>
                      <a:pt x="694" y="3461"/>
                    </a:cubicBezTo>
                    <a:cubicBezTo>
                      <a:pt x="602" y="3225"/>
                      <a:pt x="550" y="2977"/>
                      <a:pt x="550" y="2741"/>
                    </a:cubicBezTo>
                    <a:cubicBezTo>
                      <a:pt x="563" y="2493"/>
                      <a:pt x="628" y="2244"/>
                      <a:pt x="733" y="2008"/>
                    </a:cubicBezTo>
                    <a:cubicBezTo>
                      <a:pt x="824" y="1786"/>
                      <a:pt x="981" y="1577"/>
                      <a:pt x="1138" y="1393"/>
                    </a:cubicBezTo>
                    <a:cubicBezTo>
                      <a:pt x="1309" y="1210"/>
                      <a:pt x="1505" y="1053"/>
                      <a:pt x="1727" y="949"/>
                    </a:cubicBezTo>
                    <a:cubicBezTo>
                      <a:pt x="1992" y="828"/>
                      <a:pt x="2278" y="772"/>
                      <a:pt x="2564" y="772"/>
                    </a:cubicBezTo>
                    <a:cubicBezTo>
                      <a:pt x="2773" y="772"/>
                      <a:pt x="2981" y="802"/>
                      <a:pt x="3180" y="857"/>
                    </a:cubicBezTo>
                    <a:cubicBezTo>
                      <a:pt x="3651" y="988"/>
                      <a:pt x="4083" y="1302"/>
                      <a:pt x="4357" y="1708"/>
                    </a:cubicBezTo>
                    <a:cubicBezTo>
                      <a:pt x="4632" y="2113"/>
                      <a:pt x="4789" y="2623"/>
                      <a:pt x="4763" y="3108"/>
                    </a:cubicBezTo>
                    <a:cubicBezTo>
                      <a:pt x="4750" y="3356"/>
                      <a:pt x="4724" y="3605"/>
                      <a:pt x="4684" y="3866"/>
                    </a:cubicBezTo>
                    <a:cubicBezTo>
                      <a:pt x="4658" y="4128"/>
                      <a:pt x="4619" y="4390"/>
                      <a:pt x="4658" y="4652"/>
                    </a:cubicBezTo>
                    <a:cubicBezTo>
                      <a:pt x="4671" y="4913"/>
                      <a:pt x="4750" y="5175"/>
                      <a:pt x="4881" y="5397"/>
                    </a:cubicBezTo>
                    <a:cubicBezTo>
                      <a:pt x="5012" y="5633"/>
                      <a:pt x="5208" y="5829"/>
                      <a:pt x="5469" y="5908"/>
                    </a:cubicBezTo>
                    <a:lnTo>
                      <a:pt x="5509" y="5829"/>
                    </a:lnTo>
                    <a:cubicBezTo>
                      <a:pt x="5404" y="5738"/>
                      <a:pt x="5326" y="5659"/>
                      <a:pt x="5260" y="5567"/>
                    </a:cubicBezTo>
                    <a:cubicBezTo>
                      <a:pt x="5195" y="5463"/>
                      <a:pt x="5155" y="5371"/>
                      <a:pt x="5129" y="5253"/>
                    </a:cubicBezTo>
                    <a:cubicBezTo>
                      <a:pt x="5064" y="5044"/>
                      <a:pt x="5064" y="4809"/>
                      <a:pt x="5077" y="4599"/>
                    </a:cubicBezTo>
                    <a:cubicBezTo>
                      <a:pt x="5077" y="4534"/>
                      <a:pt x="5077" y="4481"/>
                      <a:pt x="5090" y="4429"/>
                    </a:cubicBezTo>
                    <a:cubicBezTo>
                      <a:pt x="5116" y="4390"/>
                      <a:pt x="5116" y="4324"/>
                      <a:pt x="5129" y="4272"/>
                    </a:cubicBezTo>
                    <a:cubicBezTo>
                      <a:pt x="5142" y="4167"/>
                      <a:pt x="5182" y="4037"/>
                      <a:pt x="5208" y="3932"/>
                    </a:cubicBezTo>
                    <a:cubicBezTo>
                      <a:pt x="5247" y="3814"/>
                      <a:pt x="5273" y="3683"/>
                      <a:pt x="5312" y="3552"/>
                    </a:cubicBezTo>
                    <a:cubicBezTo>
                      <a:pt x="5339" y="3422"/>
                      <a:pt x="5378" y="3278"/>
                      <a:pt x="5391" y="3121"/>
                    </a:cubicBezTo>
                    <a:cubicBezTo>
                      <a:pt x="5391" y="3055"/>
                      <a:pt x="5404" y="2977"/>
                      <a:pt x="5404" y="2898"/>
                    </a:cubicBezTo>
                    <a:lnTo>
                      <a:pt x="5404" y="2650"/>
                    </a:lnTo>
                    <a:cubicBezTo>
                      <a:pt x="5404" y="2493"/>
                      <a:pt x="5378" y="2336"/>
                      <a:pt x="5339" y="2179"/>
                    </a:cubicBezTo>
                    <a:cubicBezTo>
                      <a:pt x="5273" y="1851"/>
                      <a:pt x="5142" y="1550"/>
                      <a:pt x="4972" y="1276"/>
                    </a:cubicBezTo>
                    <a:cubicBezTo>
                      <a:pt x="4789" y="1001"/>
                      <a:pt x="4554" y="752"/>
                      <a:pt x="4292" y="543"/>
                    </a:cubicBezTo>
                    <a:cubicBezTo>
                      <a:pt x="4148" y="438"/>
                      <a:pt x="4004" y="360"/>
                      <a:pt x="3860" y="281"/>
                    </a:cubicBezTo>
                    <a:cubicBezTo>
                      <a:pt x="3703" y="216"/>
                      <a:pt x="3546" y="150"/>
                      <a:pt x="3376" y="98"/>
                    </a:cubicBezTo>
                    <a:cubicBezTo>
                      <a:pt x="3219" y="46"/>
                      <a:pt x="3049" y="20"/>
                      <a:pt x="2892" y="7"/>
                    </a:cubicBezTo>
                    <a:cubicBezTo>
                      <a:pt x="2778" y="7"/>
                      <a:pt x="2665" y="1"/>
                      <a:pt x="255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97" name="Google Shape;797;p36"/>
              <p:cNvSpPr/>
              <p:nvPr/>
            </p:nvSpPr>
            <p:spPr>
              <a:xfrm>
                <a:off x="3686500" y="4905675"/>
                <a:ext cx="180275" cy="52600"/>
              </a:xfrm>
              <a:custGeom>
                <a:avLst/>
                <a:gdLst/>
                <a:ahLst/>
                <a:cxnLst/>
                <a:rect l="l" t="t" r="r" b="b"/>
                <a:pathLst>
                  <a:path w="7211" h="2104" extrusionOk="0">
                    <a:moveTo>
                      <a:pt x="2526" y="0"/>
                    </a:moveTo>
                    <a:cubicBezTo>
                      <a:pt x="1890" y="0"/>
                      <a:pt x="1262" y="193"/>
                      <a:pt x="773" y="604"/>
                    </a:cubicBezTo>
                    <a:cubicBezTo>
                      <a:pt x="393" y="918"/>
                      <a:pt x="131" y="1350"/>
                      <a:pt x="1" y="1834"/>
                    </a:cubicBezTo>
                    <a:cubicBezTo>
                      <a:pt x="14" y="1795"/>
                      <a:pt x="40" y="1769"/>
                      <a:pt x="66" y="1743"/>
                    </a:cubicBezTo>
                    <a:cubicBezTo>
                      <a:pt x="517" y="1153"/>
                      <a:pt x="1273" y="850"/>
                      <a:pt x="2029" y="850"/>
                    </a:cubicBezTo>
                    <a:cubicBezTo>
                      <a:pt x="2130" y="850"/>
                      <a:pt x="2230" y="855"/>
                      <a:pt x="2330" y="866"/>
                    </a:cubicBezTo>
                    <a:cubicBezTo>
                      <a:pt x="2918" y="931"/>
                      <a:pt x="3468" y="1193"/>
                      <a:pt x="4004" y="1455"/>
                    </a:cubicBezTo>
                    <a:cubicBezTo>
                      <a:pt x="4554" y="1716"/>
                      <a:pt x="5090" y="1978"/>
                      <a:pt x="5692" y="2070"/>
                    </a:cubicBezTo>
                    <a:cubicBezTo>
                      <a:pt x="5820" y="2093"/>
                      <a:pt x="5949" y="2104"/>
                      <a:pt x="6078" y="2104"/>
                    </a:cubicBezTo>
                    <a:cubicBezTo>
                      <a:pt x="6463" y="2104"/>
                      <a:pt x="6841" y="2001"/>
                      <a:pt x="7145" y="1795"/>
                    </a:cubicBezTo>
                    <a:lnTo>
                      <a:pt x="7210" y="1389"/>
                    </a:lnTo>
                    <a:lnTo>
                      <a:pt x="7210" y="1389"/>
                    </a:lnTo>
                    <a:cubicBezTo>
                      <a:pt x="7002" y="1530"/>
                      <a:pt x="6762" y="1588"/>
                      <a:pt x="6515" y="1588"/>
                    </a:cubicBezTo>
                    <a:cubicBezTo>
                      <a:pt x="6187" y="1588"/>
                      <a:pt x="5847" y="1486"/>
                      <a:pt x="5548" y="1337"/>
                    </a:cubicBezTo>
                    <a:cubicBezTo>
                      <a:pt x="5025" y="1075"/>
                      <a:pt x="4580" y="670"/>
                      <a:pt x="4070" y="395"/>
                    </a:cubicBezTo>
                    <a:cubicBezTo>
                      <a:pt x="3603" y="137"/>
                      <a:pt x="3062" y="0"/>
                      <a:pt x="2526" y="0"/>
                    </a:cubicBezTo>
                    <a:close/>
                  </a:path>
                </a:pathLst>
              </a:custGeom>
              <a:solidFill>
                <a:schemeClr val="lt1"/>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98" name="Google Shape;798;p36"/>
              <p:cNvSpPr/>
              <p:nvPr/>
            </p:nvSpPr>
            <p:spPr>
              <a:xfrm>
                <a:off x="3681600" y="4926900"/>
                <a:ext cx="183200" cy="99975"/>
              </a:xfrm>
              <a:custGeom>
                <a:avLst/>
                <a:gdLst/>
                <a:ahLst/>
                <a:cxnLst/>
                <a:rect l="l" t="t" r="r" b="b"/>
                <a:pathLst>
                  <a:path w="7328" h="3999" extrusionOk="0">
                    <a:moveTo>
                      <a:pt x="2207" y="1"/>
                    </a:moveTo>
                    <a:cubicBezTo>
                      <a:pt x="1467" y="1"/>
                      <a:pt x="700" y="306"/>
                      <a:pt x="249" y="907"/>
                    </a:cubicBezTo>
                    <a:cubicBezTo>
                      <a:pt x="236" y="933"/>
                      <a:pt x="197" y="972"/>
                      <a:pt x="183" y="985"/>
                    </a:cubicBezTo>
                    <a:cubicBezTo>
                      <a:pt x="0" y="1639"/>
                      <a:pt x="105" y="2372"/>
                      <a:pt x="537" y="2895"/>
                    </a:cubicBezTo>
                    <a:cubicBezTo>
                      <a:pt x="851" y="3275"/>
                      <a:pt x="1113" y="3524"/>
                      <a:pt x="1283" y="3995"/>
                    </a:cubicBezTo>
                    <a:cubicBezTo>
                      <a:pt x="1374" y="3992"/>
                      <a:pt x="1435" y="3991"/>
                      <a:pt x="1480" y="3991"/>
                    </a:cubicBezTo>
                    <a:cubicBezTo>
                      <a:pt x="1600" y="3991"/>
                      <a:pt x="1593" y="3998"/>
                      <a:pt x="1714" y="3998"/>
                    </a:cubicBezTo>
                    <a:cubicBezTo>
                      <a:pt x="1758" y="3998"/>
                      <a:pt x="1819" y="3997"/>
                      <a:pt x="1911" y="3995"/>
                    </a:cubicBezTo>
                    <a:cubicBezTo>
                      <a:pt x="1937" y="3602"/>
                      <a:pt x="1976" y="3301"/>
                      <a:pt x="2028" y="2961"/>
                    </a:cubicBezTo>
                    <a:cubicBezTo>
                      <a:pt x="2262" y="2923"/>
                      <a:pt x="2496" y="2908"/>
                      <a:pt x="2731" y="2908"/>
                    </a:cubicBezTo>
                    <a:cubicBezTo>
                      <a:pt x="3235" y="2908"/>
                      <a:pt x="3740" y="2977"/>
                      <a:pt x="4240" y="3039"/>
                    </a:cubicBezTo>
                    <a:cubicBezTo>
                      <a:pt x="4501" y="3079"/>
                      <a:pt x="4763" y="3131"/>
                      <a:pt x="4959" y="3275"/>
                    </a:cubicBezTo>
                    <a:cubicBezTo>
                      <a:pt x="5090" y="3367"/>
                      <a:pt x="5116" y="3537"/>
                      <a:pt x="5156" y="3720"/>
                    </a:cubicBezTo>
                    <a:cubicBezTo>
                      <a:pt x="5181" y="3870"/>
                      <a:pt x="5313" y="3995"/>
                      <a:pt x="5472" y="3995"/>
                    </a:cubicBezTo>
                    <a:cubicBezTo>
                      <a:pt x="5480" y="3995"/>
                      <a:pt x="5488" y="3995"/>
                      <a:pt x="5496" y="3995"/>
                    </a:cubicBezTo>
                    <a:cubicBezTo>
                      <a:pt x="5548" y="3995"/>
                      <a:pt x="5601" y="3989"/>
                      <a:pt x="5684" y="3989"/>
                    </a:cubicBezTo>
                    <a:cubicBezTo>
                      <a:pt x="5726" y="3989"/>
                      <a:pt x="5775" y="3990"/>
                      <a:pt x="5836" y="3995"/>
                    </a:cubicBezTo>
                    <a:cubicBezTo>
                      <a:pt x="5862" y="3667"/>
                      <a:pt x="5862" y="3419"/>
                      <a:pt x="6019" y="3196"/>
                    </a:cubicBezTo>
                    <a:cubicBezTo>
                      <a:pt x="6175" y="2981"/>
                      <a:pt x="6714" y="2557"/>
                      <a:pt x="7025" y="2557"/>
                    </a:cubicBezTo>
                    <a:cubicBezTo>
                      <a:pt x="7054" y="2557"/>
                      <a:pt x="7081" y="2561"/>
                      <a:pt x="7105" y="2568"/>
                    </a:cubicBezTo>
                    <a:lnTo>
                      <a:pt x="7328" y="972"/>
                    </a:lnTo>
                    <a:lnTo>
                      <a:pt x="7328" y="972"/>
                    </a:lnTo>
                    <a:cubicBezTo>
                      <a:pt x="7027" y="1176"/>
                      <a:pt x="6653" y="1265"/>
                      <a:pt x="6272" y="1265"/>
                    </a:cubicBezTo>
                    <a:cubicBezTo>
                      <a:pt x="6140" y="1265"/>
                      <a:pt x="6007" y="1254"/>
                      <a:pt x="5875" y="1234"/>
                    </a:cubicBezTo>
                    <a:cubicBezTo>
                      <a:pt x="5286" y="1142"/>
                      <a:pt x="4724" y="867"/>
                      <a:pt x="4187" y="606"/>
                    </a:cubicBezTo>
                    <a:cubicBezTo>
                      <a:pt x="3651" y="344"/>
                      <a:pt x="3088" y="82"/>
                      <a:pt x="2499" y="17"/>
                    </a:cubicBezTo>
                    <a:cubicBezTo>
                      <a:pt x="2403" y="6"/>
                      <a:pt x="2305" y="1"/>
                      <a:pt x="220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99" name="Google Shape;799;p36"/>
              <p:cNvSpPr/>
              <p:nvPr/>
            </p:nvSpPr>
            <p:spPr>
              <a:xfrm>
                <a:off x="3712025" y="5017275"/>
                <a:ext cx="21925" cy="9825"/>
              </a:xfrm>
              <a:custGeom>
                <a:avLst/>
                <a:gdLst/>
                <a:ahLst/>
                <a:cxnLst/>
                <a:rect l="l" t="t" r="r" b="b"/>
                <a:pathLst>
                  <a:path w="877" h="393" extrusionOk="0">
                    <a:moveTo>
                      <a:pt x="432" y="0"/>
                    </a:moveTo>
                    <a:cubicBezTo>
                      <a:pt x="196" y="0"/>
                      <a:pt x="0" y="118"/>
                      <a:pt x="0" y="262"/>
                    </a:cubicBezTo>
                    <a:cubicBezTo>
                      <a:pt x="0" y="314"/>
                      <a:pt x="13" y="340"/>
                      <a:pt x="39" y="393"/>
                    </a:cubicBezTo>
                    <a:lnTo>
                      <a:pt x="811" y="393"/>
                    </a:lnTo>
                    <a:cubicBezTo>
                      <a:pt x="851" y="353"/>
                      <a:pt x="864" y="314"/>
                      <a:pt x="864" y="262"/>
                    </a:cubicBezTo>
                    <a:cubicBezTo>
                      <a:pt x="877" y="118"/>
                      <a:pt x="681" y="0"/>
                      <a:pt x="432" y="0"/>
                    </a:cubicBezTo>
                    <a:close/>
                  </a:path>
                </a:pathLst>
              </a:custGeom>
              <a:solidFill>
                <a:srgbClr val="3835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800" name="Google Shape;800;p36"/>
              <p:cNvSpPr/>
              <p:nvPr/>
            </p:nvSpPr>
            <p:spPr>
              <a:xfrm>
                <a:off x="3812775" y="5017275"/>
                <a:ext cx="22250" cy="9825"/>
              </a:xfrm>
              <a:custGeom>
                <a:avLst/>
                <a:gdLst/>
                <a:ahLst/>
                <a:cxnLst/>
                <a:rect l="l" t="t" r="r" b="b"/>
                <a:pathLst>
                  <a:path w="890" h="393" extrusionOk="0">
                    <a:moveTo>
                      <a:pt x="445" y="0"/>
                    </a:moveTo>
                    <a:cubicBezTo>
                      <a:pt x="196" y="0"/>
                      <a:pt x="0" y="118"/>
                      <a:pt x="0" y="262"/>
                    </a:cubicBezTo>
                    <a:cubicBezTo>
                      <a:pt x="0" y="314"/>
                      <a:pt x="26" y="340"/>
                      <a:pt x="53" y="393"/>
                    </a:cubicBezTo>
                    <a:lnTo>
                      <a:pt x="825" y="393"/>
                    </a:lnTo>
                    <a:cubicBezTo>
                      <a:pt x="877" y="367"/>
                      <a:pt x="890" y="314"/>
                      <a:pt x="890" y="262"/>
                    </a:cubicBezTo>
                    <a:cubicBezTo>
                      <a:pt x="890" y="118"/>
                      <a:pt x="694" y="0"/>
                      <a:pt x="445" y="0"/>
                    </a:cubicBezTo>
                    <a:close/>
                  </a:path>
                </a:pathLst>
              </a:custGeom>
              <a:solidFill>
                <a:srgbClr val="3835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801" name="Google Shape;801;p36"/>
              <p:cNvSpPr/>
              <p:nvPr/>
            </p:nvSpPr>
            <p:spPr>
              <a:xfrm>
                <a:off x="3820625" y="4913725"/>
                <a:ext cx="84750" cy="80675"/>
              </a:xfrm>
              <a:custGeom>
                <a:avLst/>
                <a:gdLst/>
                <a:ahLst/>
                <a:cxnLst/>
                <a:rect l="l" t="t" r="r" b="b"/>
                <a:pathLst>
                  <a:path w="3390" h="3227" extrusionOk="0">
                    <a:moveTo>
                      <a:pt x="2993" y="1"/>
                    </a:moveTo>
                    <a:cubicBezTo>
                      <a:pt x="2866" y="1"/>
                      <a:pt x="2739" y="65"/>
                      <a:pt x="2670" y="204"/>
                    </a:cubicBezTo>
                    <a:lnTo>
                      <a:pt x="2604" y="321"/>
                    </a:lnTo>
                    <a:cubicBezTo>
                      <a:pt x="2506" y="223"/>
                      <a:pt x="2104" y="174"/>
                      <a:pt x="1701" y="174"/>
                    </a:cubicBezTo>
                    <a:cubicBezTo>
                      <a:pt x="1299" y="174"/>
                      <a:pt x="897" y="223"/>
                      <a:pt x="798" y="321"/>
                    </a:cubicBezTo>
                    <a:lnTo>
                      <a:pt x="720" y="191"/>
                    </a:lnTo>
                    <a:cubicBezTo>
                      <a:pt x="639" y="75"/>
                      <a:pt x="514" y="18"/>
                      <a:pt x="393" y="18"/>
                    </a:cubicBezTo>
                    <a:cubicBezTo>
                      <a:pt x="241" y="18"/>
                      <a:pt x="96" y="107"/>
                      <a:pt x="53" y="282"/>
                    </a:cubicBezTo>
                    <a:cubicBezTo>
                      <a:pt x="0" y="465"/>
                      <a:pt x="40" y="662"/>
                      <a:pt x="314" y="806"/>
                    </a:cubicBezTo>
                    <a:cubicBezTo>
                      <a:pt x="393" y="858"/>
                      <a:pt x="445" y="976"/>
                      <a:pt x="406" y="1067"/>
                    </a:cubicBezTo>
                    <a:cubicBezTo>
                      <a:pt x="380" y="1159"/>
                      <a:pt x="340" y="1303"/>
                      <a:pt x="327" y="1486"/>
                    </a:cubicBezTo>
                    <a:cubicBezTo>
                      <a:pt x="314" y="1617"/>
                      <a:pt x="314" y="1800"/>
                      <a:pt x="314" y="1970"/>
                    </a:cubicBezTo>
                    <a:cubicBezTo>
                      <a:pt x="301" y="2428"/>
                      <a:pt x="563" y="2847"/>
                      <a:pt x="982" y="3043"/>
                    </a:cubicBezTo>
                    <a:cubicBezTo>
                      <a:pt x="995" y="3043"/>
                      <a:pt x="1021" y="3056"/>
                      <a:pt x="1021" y="3056"/>
                    </a:cubicBezTo>
                    <a:cubicBezTo>
                      <a:pt x="1086" y="3095"/>
                      <a:pt x="1152" y="3108"/>
                      <a:pt x="1217" y="3148"/>
                    </a:cubicBezTo>
                    <a:cubicBezTo>
                      <a:pt x="1368" y="3200"/>
                      <a:pt x="1541" y="3226"/>
                      <a:pt x="1718" y="3226"/>
                    </a:cubicBezTo>
                    <a:cubicBezTo>
                      <a:pt x="1894" y="3226"/>
                      <a:pt x="2074" y="3200"/>
                      <a:pt x="2238" y="3148"/>
                    </a:cubicBezTo>
                    <a:cubicBezTo>
                      <a:pt x="2303" y="3122"/>
                      <a:pt x="2369" y="3095"/>
                      <a:pt x="2434" y="3056"/>
                    </a:cubicBezTo>
                    <a:cubicBezTo>
                      <a:pt x="2460" y="3056"/>
                      <a:pt x="2473" y="3043"/>
                      <a:pt x="2473" y="3043"/>
                    </a:cubicBezTo>
                    <a:cubicBezTo>
                      <a:pt x="2892" y="2847"/>
                      <a:pt x="3154" y="2428"/>
                      <a:pt x="3141" y="1970"/>
                    </a:cubicBezTo>
                    <a:cubicBezTo>
                      <a:pt x="3114" y="1800"/>
                      <a:pt x="3114" y="1630"/>
                      <a:pt x="3088" y="1486"/>
                    </a:cubicBezTo>
                    <a:cubicBezTo>
                      <a:pt x="3075" y="1277"/>
                      <a:pt x="3023" y="1133"/>
                      <a:pt x="3010" y="1054"/>
                    </a:cubicBezTo>
                    <a:cubicBezTo>
                      <a:pt x="2984" y="963"/>
                      <a:pt x="3010" y="871"/>
                      <a:pt x="3088" y="806"/>
                    </a:cubicBezTo>
                    <a:cubicBezTo>
                      <a:pt x="3324" y="635"/>
                      <a:pt x="3389" y="465"/>
                      <a:pt x="3350" y="295"/>
                    </a:cubicBezTo>
                    <a:cubicBezTo>
                      <a:pt x="3313" y="105"/>
                      <a:pt x="3154" y="1"/>
                      <a:pt x="299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802" name="Google Shape;802;p36"/>
              <p:cNvSpPr/>
              <p:nvPr/>
            </p:nvSpPr>
            <p:spPr>
              <a:xfrm>
                <a:off x="3880475" y="4962975"/>
                <a:ext cx="7225" cy="7200"/>
              </a:xfrm>
              <a:custGeom>
                <a:avLst/>
                <a:gdLst/>
                <a:ahLst/>
                <a:cxnLst/>
                <a:rect l="l" t="t" r="r" b="b"/>
                <a:pathLst>
                  <a:path w="289" h="288" extrusionOk="0">
                    <a:moveTo>
                      <a:pt x="145" y="0"/>
                    </a:moveTo>
                    <a:cubicBezTo>
                      <a:pt x="66" y="0"/>
                      <a:pt x="1" y="66"/>
                      <a:pt x="1" y="144"/>
                    </a:cubicBezTo>
                    <a:cubicBezTo>
                      <a:pt x="1" y="223"/>
                      <a:pt x="66" y="288"/>
                      <a:pt x="145" y="288"/>
                    </a:cubicBezTo>
                    <a:cubicBezTo>
                      <a:pt x="223" y="288"/>
                      <a:pt x="289" y="223"/>
                      <a:pt x="289" y="144"/>
                    </a:cubicBezTo>
                    <a:cubicBezTo>
                      <a:pt x="289" y="66"/>
                      <a:pt x="223" y="0"/>
                      <a:pt x="14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803" name="Google Shape;803;p36"/>
              <p:cNvSpPr/>
              <p:nvPr/>
            </p:nvSpPr>
            <p:spPr>
              <a:xfrm>
                <a:off x="3839925" y="4962975"/>
                <a:ext cx="7225" cy="7200"/>
              </a:xfrm>
              <a:custGeom>
                <a:avLst/>
                <a:gdLst/>
                <a:ahLst/>
                <a:cxnLst/>
                <a:rect l="l" t="t" r="r" b="b"/>
                <a:pathLst>
                  <a:path w="289" h="288" extrusionOk="0">
                    <a:moveTo>
                      <a:pt x="144" y="0"/>
                    </a:moveTo>
                    <a:cubicBezTo>
                      <a:pt x="66" y="0"/>
                      <a:pt x="0" y="66"/>
                      <a:pt x="0" y="144"/>
                    </a:cubicBezTo>
                    <a:cubicBezTo>
                      <a:pt x="0" y="223"/>
                      <a:pt x="66" y="288"/>
                      <a:pt x="144" y="288"/>
                    </a:cubicBezTo>
                    <a:cubicBezTo>
                      <a:pt x="223" y="288"/>
                      <a:pt x="288" y="223"/>
                      <a:pt x="288" y="144"/>
                    </a:cubicBezTo>
                    <a:cubicBezTo>
                      <a:pt x="288" y="66"/>
                      <a:pt x="223" y="0"/>
                      <a:pt x="1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804" name="Google Shape;804;p36"/>
              <p:cNvSpPr/>
              <p:nvPr/>
            </p:nvSpPr>
            <p:spPr>
              <a:xfrm>
                <a:off x="3856600" y="4983900"/>
                <a:ext cx="12450" cy="7375"/>
              </a:xfrm>
              <a:custGeom>
                <a:avLst/>
                <a:gdLst/>
                <a:ahLst/>
                <a:cxnLst/>
                <a:rect l="l" t="t" r="r" b="b"/>
                <a:pathLst>
                  <a:path w="498" h="295" extrusionOk="0">
                    <a:moveTo>
                      <a:pt x="79" y="1"/>
                    </a:moveTo>
                    <a:cubicBezTo>
                      <a:pt x="40" y="1"/>
                      <a:pt x="1" y="66"/>
                      <a:pt x="40" y="92"/>
                    </a:cubicBezTo>
                    <a:lnTo>
                      <a:pt x="197" y="275"/>
                    </a:lnTo>
                    <a:cubicBezTo>
                      <a:pt x="216" y="288"/>
                      <a:pt x="236" y="295"/>
                      <a:pt x="254" y="295"/>
                    </a:cubicBezTo>
                    <a:cubicBezTo>
                      <a:pt x="272" y="295"/>
                      <a:pt x="288" y="288"/>
                      <a:pt x="302" y="275"/>
                    </a:cubicBezTo>
                    <a:lnTo>
                      <a:pt x="459" y="92"/>
                    </a:lnTo>
                    <a:cubicBezTo>
                      <a:pt x="498" y="66"/>
                      <a:pt x="459" y="1"/>
                      <a:pt x="40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805" name="Google Shape;805;p36"/>
              <p:cNvSpPr/>
              <p:nvPr/>
            </p:nvSpPr>
            <p:spPr>
              <a:xfrm>
                <a:off x="3846125" y="4915950"/>
                <a:ext cx="33725" cy="57825"/>
              </a:xfrm>
              <a:custGeom>
                <a:avLst/>
                <a:gdLst/>
                <a:ahLst/>
                <a:cxnLst/>
                <a:rect l="l" t="t" r="r" b="b"/>
                <a:pathLst>
                  <a:path w="1349" h="2313" extrusionOk="0">
                    <a:moveTo>
                      <a:pt x="675" y="0"/>
                    </a:moveTo>
                    <a:cubicBezTo>
                      <a:pt x="423" y="0"/>
                      <a:pt x="171" y="30"/>
                      <a:pt x="1" y="88"/>
                    </a:cubicBezTo>
                    <a:lnTo>
                      <a:pt x="668" y="2313"/>
                    </a:lnTo>
                    <a:lnTo>
                      <a:pt x="1349" y="88"/>
                    </a:lnTo>
                    <a:cubicBezTo>
                      <a:pt x="1178" y="30"/>
                      <a:pt x="927" y="0"/>
                      <a:pt x="675" y="0"/>
                    </a:cubicBezTo>
                    <a:close/>
                  </a:path>
                </a:pathLst>
              </a:custGeom>
              <a:solidFill>
                <a:schemeClr val="lt1"/>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3"/>
        <p:cNvGrpSpPr/>
        <p:nvPr/>
      </p:nvGrpSpPr>
      <p:grpSpPr>
        <a:xfrm>
          <a:off x="0" y="0"/>
          <a:ext cx="0" cy="0"/>
          <a:chOff x="0" y="0"/>
          <a:chExt cx="0" cy="0"/>
        </a:xfrm>
      </p:grpSpPr>
      <p:grpSp>
        <p:nvGrpSpPr>
          <p:cNvPr id="856" name="Google Shape;856;p38"/>
          <p:cNvGrpSpPr/>
          <p:nvPr/>
        </p:nvGrpSpPr>
        <p:grpSpPr>
          <a:xfrm>
            <a:off x="5969072" y="2343511"/>
            <a:ext cx="2548815" cy="2028858"/>
            <a:chOff x="6180700" y="2679599"/>
            <a:chExt cx="2548815" cy="2028858"/>
          </a:xfrm>
        </p:grpSpPr>
        <p:sp>
          <p:nvSpPr>
            <p:cNvPr id="857" name="Google Shape;857;p38"/>
            <p:cNvSpPr/>
            <p:nvPr/>
          </p:nvSpPr>
          <p:spPr>
            <a:xfrm>
              <a:off x="6180700" y="2679599"/>
              <a:ext cx="2548815" cy="2028858"/>
            </a:xfrm>
            <a:custGeom>
              <a:avLst/>
              <a:gdLst/>
              <a:ahLst/>
              <a:cxnLst/>
              <a:rect l="l" t="t" r="r" b="b"/>
              <a:pathLst>
                <a:path w="17195" h="13687" extrusionOk="0">
                  <a:moveTo>
                    <a:pt x="1623" y="0"/>
                  </a:moveTo>
                  <a:cubicBezTo>
                    <a:pt x="734" y="0"/>
                    <a:pt x="79" y="707"/>
                    <a:pt x="79" y="1688"/>
                  </a:cubicBezTo>
                  <a:cubicBezTo>
                    <a:pt x="79" y="2028"/>
                    <a:pt x="171" y="2342"/>
                    <a:pt x="315" y="2604"/>
                  </a:cubicBezTo>
                  <a:cubicBezTo>
                    <a:pt x="119" y="3062"/>
                    <a:pt x="1" y="3572"/>
                    <a:pt x="1" y="4096"/>
                  </a:cubicBezTo>
                  <a:cubicBezTo>
                    <a:pt x="1" y="5509"/>
                    <a:pt x="825" y="6595"/>
                    <a:pt x="2160" y="7053"/>
                  </a:cubicBezTo>
                  <a:cubicBezTo>
                    <a:pt x="2395" y="7445"/>
                    <a:pt x="2592" y="7759"/>
                    <a:pt x="2618" y="7890"/>
                  </a:cubicBezTo>
                  <a:cubicBezTo>
                    <a:pt x="2945" y="8950"/>
                    <a:pt x="3743" y="10049"/>
                    <a:pt x="5104" y="10782"/>
                  </a:cubicBezTo>
                  <a:cubicBezTo>
                    <a:pt x="5143" y="11004"/>
                    <a:pt x="5143" y="11188"/>
                    <a:pt x="5117" y="11358"/>
                  </a:cubicBezTo>
                  <a:cubicBezTo>
                    <a:pt x="4659" y="11502"/>
                    <a:pt x="3861" y="11855"/>
                    <a:pt x="3926" y="12928"/>
                  </a:cubicBezTo>
                  <a:cubicBezTo>
                    <a:pt x="3966" y="13347"/>
                    <a:pt x="4306" y="13687"/>
                    <a:pt x="4751" y="13687"/>
                  </a:cubicBezTo>
                  <a:lnTo>
                    <a:pt x="7053" y="13687"/>
                  </a:lnTo>
                  <a:cubicBezTo>
                    <a:pt x="7328" y="13687"/>
                    <a:pt x="7590" y="13543"/>
                    <a:pt x="7734" y="13320"/>
                  </a:cubicBezTo>
                  <a:cubicBezTo>
                    <a:pt x="8061" y="12810"/>
                    <a:pt x="8310" y="12234"/>
                    <a:pt x="8480" y="11632"/>
                  </a:cubicBezTo>
                  <a:cubicBezTo>
                    <a:pt x="8637" y="11632"/>
                    <a:pt x="8781" y="11646"/>
                    <a:pt x="8951" y="11646"/>
                  </a:cubicBezTo>
                  <a:cubicBezTo>
                    <a:pt x="9474" y="11646"/>
                    <a:pt x="10011" y="11619"/>
                    <a:pt x="10573" y="11528"/>
                  </a:cubicBezTo>
                  <a:cubicBezTo>
                    <a:pt x="10678" y="11515"/>
                    <a:pt x="10796" y="11502"/>
                    <a:pt x="10927" y="11488"/>
                  </a:cubicBezTo>
                  <a:cubicBezTo>
                    <a:pt x="11031" y="11462"/>
                    <a:pt x="11110" y="11449"/>
                    <a:pt x="11201" y="11423"/>
                  </a:cubicBezTo>
                  <a:cubicBezTo>
                    <a:pt x="11306" y="11528"/>
                    <a:pt x="11384" y="11646"/>
                    <a:pt x="11489" y="11763"/>
                  </a:cubicBezTo>
                  <a:cubicBezTo>
                    <a:pt x="11254" y="11973"/>
                    <a:pt x="11057" y="12300"/>
                    <a:pt x="11044" y="12823"/>
                  </a:cubicBezTo>
                  <a:cubicBezTo>
                    <a:pt x="11031" y="13059"/>
                    <a:pt x="11110" y="13268"/>
                    <a:pt x="11267" y="13425"/>
                  </a:cubicBezTo>
                  <a:cubicBezTo>
                    <a:pt x="11424" y="13595"/>
                    <a:pt x="11646" y="13687"/>
                    <a:pt x="11856" y="13687"/>
                  </a:cubicBezTo>
                  <a:lnTo>
                    <a:pt x="14629" y="13687"/>
                  </a:lnTo>
                  <a:cubicBezTo>
                    <a:pt x="14996" y="13687"/>
                    <a:pt x="15349" y="13425"/>
                    <a:pt x="15428" y="13059"/>
                  </a:cubicBezTo>
                  <a:cubicBezTo>
                    <a:pt x="15585" y="12365"/>
                    <a:pt x="15480" y="11946"/>
                    <a:pt x="15415" y="11698"/>
                  </a:cubicBezTo>
                  <a:cubicBezTo>
                    <a:pt x="15415" y="11685"/>
                    <a:pt x="15388" y="11659"/>
                    <a:pt x="15388" y="11632"/>
                  </a:cubicBezTo>
                  <a:cubicBezTo>
                    <a:pt x="15428" y="11528"/>
                    <a:pt x="15467" y="11436"/>
                    <a:pt x="15506" y="11318"/>
                  </a:cubicBezTo>
                  <a:cubicBezTo>
                    <a:pt x="15663" y="10913"/>
                    <a:pt x="15886" y="10389"/>
                    <a:pt x="15833" y="9787"/>
                  </a:cubicBezTo>
                  <a:cubicBezTo>
                    <a:pt x="15820" y="9565"/>
                    <a:pt x="15781" y="9277"/>
                    <a:pt x="15624" y="8976"/>
                  </a:cubicBezTo>
                  <a:cubicBezTo>
                    <a:pt x="16121" y="8126"/>
                    <a:pt x="16422" y="7131"/>
                    <a:pt x="16422" y="6137"/>
                  </a:cubicBezTo>
                  <a:cubicBezTo>
                    <a:pt x="16998" y="5574"/>
                    <a:pt x="17194" y="4685"/>
                    <a:pt x="16919" y="3939"/>
                  </a:cubicBezTo>
                  <a:cubicBezTo>
                    <a:pt x="16736" y="3481"/>
                    <a:pt x="16357" y="3114"/>
                    <a:pt x="15899" y="2918"/>
                  </a:cubicBezTo>
                  <a:cubicBezTo>
                    <a:pt x="15695" y="2835"/>
                    <a:pt x="15478" y="2791"/>
                    <a:pt x="15262" y="2791"/>
                  </a:cubicBezTo>
                  <a:cubicBezTo>
                    <a:pt x="15173" y="2791"/>
                    <a:pt x="15084" y="2798"/>
                    <a:pt x="14996" y="2813"/>
                  </a:cubicBezTo>
                  <a:cubicBezTo>
                    <a:pt x="14695" y="2539"/>
                    <a:pt x="14342" y="2303"/>
                    <a:pt x="14014" y="2107"/>
                  </a:cubicBezTo>
                  <a:cubicBezTo>
                    <a:pt x="13530" y="1806"/>
                    <a:pt x="12955" y="1636"/>
                    <a:pt x="12340" y="1636"/>
                  </a:cubicBezTo>
                  <a:cubicBezTo>
                    <a:pt x="11528" y="1636"/>
                    <a:pt x="10756" y="1884"/>
                    <a:pt x="10011" y="2133"/>
                  </a:cubicBezTo>
                  <a:cubicBezTo>
                    <a:pt x="9474" y="2290"/>
                    <a:pt x="8964" y="2460"/>
                    <a:pt x="8493" y="2526"/>
                  </a:cubicBezTo>
                  <a:cubicBezTo>
                    <a:pt x="8427" y="2539"/>
                    <a:pt x="8349" y="2539"/>
                    <a:pt x="8257" y="2539"/>
                  </a:cubicBezTo>
                  <a:cubicBezTo>
                    <a:pt x="7930" y="2539"/>
                    <a:pt x="7590" y="2473"/>
                    <a:pt x="7210" y="2395"/>
                  </a:cubicBezTo>
                  <a:cubicBezTo>
                    <a:pt x="7302" y="2172"/>
                    <a:pt x="7341" y="1950"/>
                    <a:pt x="7341" y="1688"/>
                  </a:cubicBezTo>
                  <a:cubicBezTo>
                    <a:pt x="7341" y="707"/>
                    <a:pt x="6713" y="0"/>
                    <a:pt x="5810" y="0"/>
                  </a:cubicBezTo>
                  <a:cubicBezTo>
                    <a:pt x="5352" y="0"/>
                    <a:pt x="4921" y="183"/>
                    <a:pt x="4633" y="497"/>
                  </a:cubicBezTo>
                  <a:cubicBezTo>
                    <a:pt x="4332" y="406"/>
                    <a:pt x="4031" y="380"/>
                    <a:pt x="3717" y="380"/>
                  </a:cubicBezTo>
                  <a:cubicBezTo>
                    <a:pt x="3403" y="380"/>
                    <a:pt x="3089" y="406"/>
                    <a:pt x="2801" y="497"/>
                  </a:cubicBezTo>
                  <a:cubicBezTo>
                    <a:pt x="2487" y="196"/>
                    <a:pt x="2081" y="0"/>
                    <a:pt x="1623" y="0"/>
                  </a:cubicBezTo>
                  <a:close/>
                </a:path>
              </a:pathLst>
            </a:custGeom>
            <a:solidFill>
              <a:schemeClr val="l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8"/>
            <p:cNvSpPr/>
            <p:nvPr/>
          </p:nvSpPr>
          <p:spPr>
            <a:xfrm>
              <a:off x="6459551" y="3041895"/>
              <a:ext cx="2064037" cy="1558213"/>
            </a:xfrm>
            <a:custGeom>
              <a:avLst/>
              <a:gdLst/>
              <a:ahLst/>
              <a:cxnLst/>
              <a:rect l="l" t="t" r="r" b="b"/>
              <a:pathLst>
                <a:path w="13780" h="10403" extrusionOk="0">
                  <a:moveTo>
                    <a:pt x="10363" y="0"/>
                  </a:moveTo>
                  <a:cubicBezTo>
                    <a:pt x="9174" y="0"/>
                    <a:pt x="7880" y="714"/>
                    <a:pt x="6622" y="877"/>
                  </a:cubicBezTo>
                  <a:cubicBezTo>
                    <a:pt x="6501" y="894"/>
                    <a:pt x="6380" y="902"/>
                    <a:pt x="6259" y="902"/>
                  </a:cubicBezTo>
                  <a:cubicBezTo>
                    <a:pt x="5407" y="902"/>
                    <a:pt x="4535" y="527"/>
                    <a:pt x="3709" y="527"/>
                  </a:cubicBezTo>
                  <a:cubicBezTo>
                    <a:pt x="3413" y="527"/>
                    <a:pt x="3122" y="575"/>
                    <a:pt x="2840" y="707"/>
                  </a:cubicBezTo>
                  <a:cubicBezTo>
                    <a:pt x="1663" y="1243"/>
                    <a:pt x="564" y="1570"/>
                    <a:pt x="1" y="2800"/>
                  </a:cubicBezTo>
                  <a:cubicBezTo>
                    <a:pt x="1" y="2800"/>
                    <a:pt x="1283" y="4776"/>
                    <a:pt x="1401" y="5169"/>
                  </a:cubicBezTo>
                  <a:cubicBezTo>
                    <a:pt x="1506" y="5195"/>
                    <a:pt x="1637" y="5247"/>
                    <a:pt x="1754" y="5286"/>
                  </a:cubicBezTo>
                  <a:cubicBezTo>
                    <a:pt x="2108" y="5417"/>
                    <a:pt x="2461" y="5561"/>
                    <a:pt x="2801" y="5692"/>
                  </a:cubicBezTo>
                  <a:cubicBezTo>
                    <a:pt x="2709" y="5456"/>
                    <a:pt x="2670" y="5247"/>
                    <a:pt x="2736" y="4985"/>
                  </a:cubicBezTo>
                  <a:cubicBezTo>
                    <a:pt x="2840" y="4606"/>
                    <a:pt x="3089" y="4318"/>
                    <a:pt x="3364" y="4070"/>
                  </a:cubicBezTo>
                  <a:cubicBezTo>
                    <a:pt x="3695" y="3783"/>
                    <a:pt x="4100" y="3561"/>
                    <a:pt x="4516" y="3561"/>
                  </a:cubicBezTo>
                  <a:cubicBezTo>
                    <a:pt x="4594" y="3561"/>
                    <a:pt x="4672" y="3569"/>
                    <a:pt x="4751" y="3585"/>
                  </a:cubicBezTo>
                  <a:cubicBezTo>
                    <a:pt x="5235" y="3677"/>
                    <a:pt x="5614" y="4122"/>
                    <a:pt x="5850" y="4593"/>
                  </a:cubicBezTo>
                  <a:cubicBezTo>
                    <a:pt x="6203" y="5326"/>
                    <a:pt x="5850" y="6071"/>
                    <a:pt x="5824" y="6870"/>
                  </a:cubicBezTo>
                  <a:cubicBezTo>
                    <a:pt x="6085" y="6961"/>
                    <a:pt x="6373" y="7079"/>
                    <a:pt x="6635" y="7184"/>
                  </a:cubicBezTo>
                  <a:cubicBezTo>
                    <a:pt x="7289" y="7445"/>
                    <a:pt x="7983" y="7720"/>
                    <a:pt x="8467" y="8257"/>
                  </a:cubicBezTo>
                  <a:cubicBezTo>
                    <a:pt x="8571" y="8244"/>
                    <a:pt x="8689" y="8230"/>
                    <a:pt x="8794" y="8204"/>
                  </a:cubicBezTo>
                  <a:cubicBezTo>
                    <a:pt x="9016" y="8178"/>
                    <a:pt x="9252" y="8073"/>
                    <a:pt x="9461" y="7969"/>
                  </a:cubicBezTo>
                  <a:cubicBezTo>
                    <a:pt x="9854" y="8466"/>
                    <a:pt x="10299" y="9094"/>
                    <a:pt x="10770" y="9408"/>
                  </a:cubicBezTo>
                  <a:cubicBezTo>
                    <a:pt x="10835" y="9905"/>
                    <a:pt x="9906" y="9447"/>
                    <a:pt x="9854" y="10402"/>
                  </a:cubicBezTo>
                  <a:lnTo>
                    <a:pt x="12615" y="10402"/>
                  </a:lnTo>
                  <a:cubicBezTo>
                    <a:pt x="12850" y="9513"/>
                    <a:pt x="12458" y="9408"/>
                    <a:pt x="12615" y="8950"/>
                  </a:cubicBezTo>
                  <a:cubicBezTo>
                    <a:pt x="12798" y="8440"/>
                    <a:pt x="13086" y="7943"/>
                    <a:pt x="13046" y="7419"/>
                  </a:cubicBezTo>
                  <a:cubicBezTo>
                    <a:pt x="13007" y="7014"/>
                    <a:pt x="12942" y="6804"/>
                    <a:pt x="12588" y="6634"/>
                  </a:cubicBezTo>
                  <a:cubicBezTo>
                    <a:pt x="13400" y="5653"/>
                    <a:pt x="13779" y="4266"/>
                    <a:pt x="13583" y="2957"/>
                  </a:cubicBezTo>
                  <a:cubicBezTo>
                    <a:pt x="13387" y="1649"/>
                    <a:pt x="12667" y="1008"/>
                    <a:pt x="11607" y="340"/>
                  </a:cubicBezTo>
                  <a:cubicBezTo>
                    <a:pt x="11211" y="94"/>
                    <a:pt x="10794" y="0"/>
                    <a:pt x="103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38"/>
            <p:cNvSpPr/>
            <p:nvPr/>
          </p:nvSpPr>
          <p:spPr>
            <a:xfrm>
              <a:off x="8307757" y="3212050"/>
              <a:ext cx="301967" cy="358286"/>
            </a:xfrm>
            <a:custGeom>
              <a:avLst/>
              <a:gdLst/>
              <a:ahLst/>
              <a:cxnLst/>
              <a:rect l="l" t="t" r="r" b="b"/>
              <a:pathLst>
                <a:path w="2016" h="2392" extrusionOk="0">
                  <a:moveTo>
                    <a:pt x="944" y="0"/>
                  </a:moveTo>
                  <a:cubicBezTo>
                    <a:pt x="840" y="0"/>
                    <a:pt x="738" y="22"/>
                    <a:pt x="642" y="68"/>
                  </a:cubicBezTo>
                  <a:cubicBezTo>
                    <a:pt x="315" y="238"/>
                    <a:pt x="92" y="618"/>
                    <a:pt x="53" y="1010"/>
                  </a:cubicBezTo>
                  <a:cubicBezTo>
                    <a:pt x="1" y="1403"/>
                    <a:pt x="66" y="1795"/>
                    <a:pt x="132" y="2162"/>
                  </a:cubicBezTo>
                  <a:lnTo>
                    <a:pt x="119" y="2345"/>
                  </a:lnTo>
                  <a:cubicBezTo>
                    <a:pt x="242" y="2376"/>
                    <a:pt x="370" y="2391"/>
                    <a:pt x="497" y="2391"/>
                  </a:cubicBezTo>
                  <a:cubicBezTo>
                    <a:pt x="854" y="2391"/>
                    <a:pt x="1209" y="2268"/>
                    <a:pt x="1479" y="2018"/>
                  </a:cubicBezTo>
                  <a:cubicBezTo>
                    <a:pt x="1833" y="1690"/>
                    <a:pt x="2016" y="1102"/>
                    <a:pt x="1833" y="631"/>
                  </a:cubicBezTo>
                  <a:cubicBezTo>
                    <a:pt x="1690" y="264"/>
                    <a:pt x="1309" y="0"/>
                    <a:pt x="9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38"/>
            <p:cNvSpPr/>
            <p:nvPr/>
          </p:nvSpPr>
          <p:spPr>
            <a:xfrm>
              <a:off x="6671348" y="3815983"/>
              <a:ext cx="1060328" cy="480061"/>
            </a:xfrm>
            <a:custGeom>
              <a:avLst/>
              <a:gdLst/>
              <a:ahLst/>
              <a:cxnLst/>
              <a:rect l="l" t="t" r="r" b="b"/>
              <a:pathLst>
                <a:path w="7079" h="3205" extrusionOk="0">
                  <a:moveTo>
                    <a:pt x="0" y="1"/>
                  </a:moveTo>
                  <a:cubicBezTo>
                    <a:pt x="394" y="1275"/>
                    <a:pt x="1895" y="3205"/>
                    <a:pt x="5547" y="3205"/>
                  </a:cubicBezTo>
                  <a:cubicBezTo>
                    <a:pt x="6020" y="3205"/>
                    <a:pt x="6530" y="3172"/>
                    <a:pt x="7079" y="3102"/>
                  </a:cubicBezTo>
                  <a:cubicBezTo>
                    <a:pt x="6595" y="2565"/>
                    <a:pt x="5901" y="2290"/>
                    <a:pt x="5247" y="2029"/>
                  </a:cubicBezTo>
                  <a:cubicBezTo>
                    <a:pt x="3611" y="1388"/>
                    <a:pt x="2002" y="746"/>
                    <a:pt x="366" y="118"/>
                  </a:cubicBezTo>
                  <a:cubicBezTo>
                    <a:pt x="249" y="66"/>
                    <a:pt x="131" y="14"/>
                    <a:pt x="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38"/>
            <p:cNvSpPr/>
            <p:nvPr/>
          </p:nvSpPr>
          <p:spPr>
            <a:xfrm>
              <a:off x="6296883" y="2794900"/>
              <a:ext cx="237409" cy="258828"/>
            </a:xfrm>
            <a:custGeom>
              <a:avLst/>
              <a:gdLst/>
              <a:ahLst/>
              <a:cxnLst/>
              <a:rect l="l" t="t" r="r" b="b"/>
              <a:pathLst>
                <a:path w="1585" h="1728" extrusionOk="0">
                  <a:moveTo>
                    <a:pt x="721" y="1"/>
                  </a:moveTo>
                  <a:cubicBezTo>
                    <a:pt x="223" y="1"/>
                    <a:pt x="1" y="393"/>
                    <a:pt x="1" y="864"/>
                  </a:cubicBezTo>
                  <a:cubicBezTo>
                    <a:pt x="1" y="1335"/>
                    <a:pt x="250" y="1728"/>
                    <a:pt x="721" y="1728"/>
                  </a:cubicBezTo>
                  <a:cubicBezTo>
                    <a:pt x="1192" y="1728"/>
                    <a:pt x="1584" y="1335"/>
                    <a:pt x="1584" y="864"/>
                  </a:cubicBezTo>
                  <a:cubicBezTo>
                    <a:pt x="1584" y="393"/>
                    <a:pt x="1192" y="1"/>
                    <a:pt x="72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38"/>
            <p:cNvSpPr/>
            <p:nvPr/>
          </p:nvSpPr>
          <p:spPr>
            <a:xfrm>
              <a:off x="6357696" y="2863501"/>
              <a:ext cx="176597" cy="190227"/>
            </a:xfrm>
            <a:custGeom>
              <a:avLst/>
              <a:gdLst/>
              <a:ahLst/>
              <a:cxnLst/>
              <a:rect l="l" t="t" r="r" b="b"/>
              <a:pathLst>
                <a:path w="1179" h="1270" extrusionOk="0">
                  <a:moveTo>
                    <a:pt x="537" y="1"/>
                  </a:moveTo>
                  <a:cubicBezTo>
                    <a:pt x="184" y="1"/>
                    <a:pt x="1" y="275"/>
                    <a:pt x="1" y="629"/>
                  </a:cubicBezTo>
                  <a:cubicBezTo>
                    <a:pt x="1" y="982"/>
                    <a:pt x="184" y="1270"/>
                    <a:pt x="537" y="1270"/>
                  </a:cubicBezTo>
                  <a:cubicBezTo>
                    <a:pt x="890" y="1270"/>
                    <a:pt x="1178" y="995"/>
                    <a:pt x="1178" y="629"/>
                  </a:cubicBezTo>
                  <a:cubicBezTo>
                    <a:pt x="1178" y="275"/>
                    <a:pt x="890" y="1"/>
                    <a:pt x="53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38"/>
            <p:cNvSpPr/>
            <p:nvPr/>
          </p:nvSpPr>
          <p:spPr>
            <a:xfrm>
              <a:off x="6902617" y="2794900"/>
              <a:ext cx="237259" cy="258828"/>
            </a:xfrm>
            <a:custGeom>
              <a:avLst/>
              <a:gdLst/>
              <a:ahLst/>
              <a:cxnLst/>
              <a:rect l="l" t="t" r="r" b="b"/>
              <a:pathLst>
                <a:path w="1584" h="1728" extrusionOk="0">
                  <a:moveTo>
                    <a:pt x="864" y="1"/>
                  </a:moveTo>
                  <a:cubicBezTo>
                    <a:pt x="393" y="1"/>
                    <a:pt x="0" y="393"/>
                    <a:pt x="0" y="864"/>
                  </a:cubicBezTo>
                  <a:cubicBezTo>
                    <a:pt x="0" y="1335"/>
                    <a:pt x="393" y="1728"/>
                    <a:pt x="864" y="1728"/>
                  </a:cubicBezTo>
                  <a:cubicBezTo>
                    <a:pt x="1335" y="1728"/>
                    <a:pt x="1583" y="1335"/>
                    <a:pt x="1583" y="864"/>
                  </a:cubicBezTo>
                  <a:cubicBezTo>
                    <a:pt x="1583" y="393"/>
                    <a:pt x="1348" y="1"/>
                    <a:pt x="86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38"/>
            <p:cNvSpPr/>
            <p:nvPr/>
          </p:nvSpPr>
          <p:spPr>
            <a:xfrm>
              <a:off x="6902617" y="2863501"/>
              <a:ext cx="176447" cy="190227"/>
            </a:xfrm>
            <a:custGeom>
              <a:avLst/>
              <a:gdLst/>
              <a:ahLst/>
              <a:cxnLst/>
              <a:rect l="l" t="t" r="r" b="b"/>
              <a:pathLst>
                <a:path w="1178" h="1270" extrusionOk="0">
                  <a:moveTo>
                    <a:pt x="628" y="1"/>
                  </a:moveTo>
                  <a:cubicBezTo>
                    <a:pt x="275" y="1"/>
                    <a:pt x="0" y="275"/>
                    <a:pt x="0" y="629"/>
                  </a:cubicBezTo>
                  <a:cubicBezTo>
                    <a:pt x="0" y="995"/>
                    <a:pt x="288" y="1270"/>
                    <a:pt x="628" y="1270"/>
                  </a:cubicBezTo>
                  <a:cubicBezTo>
                    <a:pt x="995" y="1270"/>
                    <a:pt x="1178" y="982"/>
                    <a:pt x="1178" y="629"/>
                  </a:cubicBezTo>
                  <a:cubicBezTo>
                    <a:pt x="1178" y="275"/>
                    <a:pt x="995" y="1"/>
                    <a:pt x="6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38"/>
            <p:cNvSpPr/>
            <p:nvPr/>
          </p:nvSpPr>
          <p:spPr>
            <a:xfrm>
              <a:off x="6285200" y="2849721"/>
              <a:ext cx="866356" cy="792063"/>
            </a:xfrm>
            <a:custGeom>
              <a:avLst/>
              <a:gdLst/>
              <a:ahLst/>
              <a:cxnLst/>
              <a:rect l="l" t="t" r="r" b="b"/>
              <a:pathLst>
                <a:path w="5784" h="5288" extrusionOk="0">
                  <a:moveTo>
                    <a:pt x="2892" y="1"/>
                  </a:moveTo>
                  <a:cubicBezTo>
                    <a:pt x="1283" y="1"/>
                    <a:pt x="0" y="1296"/>
                    <a:pt x="0" y="2906"/>
                  </a:cubicBezTo>
                  <a:cubicBezTo>
                    <a:pt x="0" y="4502"/>
                    <a:pt x="1283" y="5287"/>
                    <a:pt x="2892" y="5287"/>
                  </a:cubicBezTo>
                  <a:cubicBezTo>
                    <a:pt x="4488" y="5287"/>
                    <a:pt x="5784" y="4502"/>
                    <a:pt x="5784" y="2906"/>
                  </a:cubicBezTo>
                  <a:cubicBezTo>
                    <a:pt x="5784" y="1296"/>
                    <a:pt x="4488" y="1"/>
                    <a:pt x="289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38"/>
            <p:cNvSpPr/>
            <p:nvPr/>
          </p:nvSpPr>
          <p:spPr>
            <a:xfrm>
              <a:off x="6549722" y="3326037"/>
              <a:ext cx="343157" cy="321588"/>
            </a:xfrm>
            <a:custGeom>
              <a:avLst/>
              <a:gdLst/>
              <a:ahLst/>
              <a:cxnLst/>
              <a:rect l="l" t="t" r="r" b="b"/>
              <a:pathLst>
                <a:path w="2291" h="2147" extrusionOk="0">
                  <a:moveTo>
                    <a:pt x="1074" y="0"/>
                  </a:moveTo>
                  <a:cubicBezTo>
                    <a:pt x="1008" y="0"/>
                    <a:pt x="943" y="27"/>
                    <a:pt x="917" y="66"/>
                  </a:cubicBezTo>
                  <a:cubicBezTo>
                    <a:pt x="564" y="406"/>
                    <a:pt x="132" y="720"/>
                    <a:pt x="40" y="1230"/>
                  </a:cubicBezTo>
                  <a:cubicBezTo>
                    <a:pt x="1" y="1780"/>
                    <a:pt x="459" y="2120"/>
                    <a:pt x="930" y="2146"/>
                  </a:cubicBezTo>
                  <a:lnTo>
                    <a:pt x="1336" y="2146"/>
                  </a:lnTo>
                  <a:cubicBezTo>
                    <a:pt x="1833" y="2146"/>
                    <a:pt x="2291" y="1780"/>
                    <a:pt x="2225" y="1230"/>
                  </a:cubicBezTo>
                  <a:cubicBezTo>
                    <a:pt x="2121" y="694"/>
                    <a:pt x="1702" y="406"/>
                    <a:pt x="1349" y="66"/>
                  </a:cubicBezTo>
                  <a:cubicBezTo>
                    <a:pt x="1309" y="14"/>
                    <a:pt x="1257" y="0"/>
                    <a:pt x="119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8"/>
            <p:cNvSpPr/>
            <p:nvPr/>
          </p:nvSpPr>
          <p:spPr>
            <a:xfrm>
              <a:off x="6856875" y="3564875"/>
              <a:ext cx="537322" cy="1035225"/>
            </a:xfrm>
            <a:custGeom>
              <a:avLst/>
              <a:gdLst/>
              <a:ahLst/>
              <a:cxnLst/>
              <a:rect l="l" t="t" r="r" b="b"/>
              <a:pathLst>
                <a:path w="3521" h="6855" extrusionOk="0">
                  <a:moveTo>
                    <a:pt x="1846" y="0"/>
                  </a:moveTo>
                  <a:cubicBezTo>
                    <a:pt x="1426" y="0"/>
                    <a:pt x="1012" y="222"/>
                    <a:pt x="681" y="509"/>
                  </a:cubicBezTo>
                  <a:cubicBezTo>
                    <a:pt x="406" y="757"/>
                    <a:pt x="158" y="1045"/>
                    <a:pt x="66" y="1425"/>
                  </a:cubicBezTo>
                  <a:cubicBezTo>
                    <a:pt x="0" y="1686"/>
                    <a:pt x="27" y="1922"/>
                    <a:pt x="131" y="2131"/>
                  </a:cubicBezTo>
                  <a:cubicBezTo>
                    <a:pt x="158" y="2210"/>
                    <a:pt x="210" y="2288"/>
                    <a:pt x="262" y="2393"/>
                  </a:cubicBezTo>
                  <a:cubicBezTo>
                    <a:pt x="681" y="3086"/>
                    <a:pt x="1126" y="3819"/>
                    <a:pt x="1244" y="4630"/>
                  </a:cubicBezTo>
                  <a:cubicBezTo>
                    <a:pt x="1309" y="5088"/>
                    <a:pt x="1309" y="5546"/>
                    <a:pt x="1165" y="5978"/>
                  </a:cubicBezTo>
                  <a:cubicBezTo>
                    <a:pt x="851" y="6135"/>
                    <a:pt x="53" y="6109"/>
                    <a:pt x="79" y="6855"/>
                  </a:cubicBezTo>
                  <a:lnTo>
                    <a:pt x="2382" y="6855"/>
                  </a:lnTo>
                  <a:cubicBezTo>
                    <a:pt x="2997" y="5926"/>
                    <a:pt x="3285" y="4722"/>
                    <a:pt x="3193" y="3583"/>
                  </a:cubicBezTo>
                  <a:cubicBezTo>
                    <a:pt x="3154" y="3479"/>
                    <a:pt x="3141" y="3387"/>
                    <a:pt x="3154" y="3309"/>
                  </a:cubicBezTo>
                  <a:cubicBezTo>
                    <a:pt x="3167" y="2511"/>
                    <a:pt x="3520" y="1778"/>
                    <a:pt x="3167" y="1032"/>
                  </a:cubicBezTo>
                  <a:cubicBezTo>
                    <a:pt x="2945" y="561"/>
                    <a:pt x="2565" y="116"/>
                    <a:pt x="2081" y="24"/>
                  </a:cubicBezTo>
                  <a:cubicBezTo>
                    <a:pt x="2003" y="8"/>
                    <a:pt x="1924" y="0"/>
                    <a:pt x="18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38"/>
            <p:cNvSpPr/>
            <p:nvPr/>
          </p:nvSpPr>
          <p:spPr>
            <a:xfrm>
              <a:off x="6877153" y="3237813"/>
              <a:ext cx="58866" cy="59015"/>
            </a:xfrm>
            <a:custGeom>
              <a:avLst/>
              <a:gdLst/>
              <a:ahLst/>
              <a:cxnLst/>
              <a:rect l="l" t="t" r="r" b="b"/>
              <a:pathLst>
                <a:path w="393" h="394" extrusionOk="0">
                  <a:moveTo>
                    <a:pt x="196" y="1"/>
                  </a:moveTo>
                  <a:cubicBezTo>
                    <a:pt x="79" y="1"/>
                    <a:pt x="0" y="79"/>
                    <a:pt x="0" y="197"/>
                  </a:cubicBezTo>
                  <a:cubicBezTo>
                    <a:pt x="0" y="315"/>
                    <a:pt x="79" y="393"/>
                    <a:pt x="196" y="393"/>
                  </a:cubicBezTo>
                  <a:cubicBezTo>
                    <a:pt x="314" y="393"/>
                    <a:pt x="393" y="315"/>
                    <a:pt x="393" y="197"/>
                  </a:cubicBezTo>
                  <a:cubicBezTo>
                    <a:pt x="393" y="79"/>
                    <a:pt x="314" y="1"/>
                    <a:pt x="196" y="1"/>
                  </a:cubicBezTo>
                  <a:close/>
                </a:path>
              </a:pathLst>
            </a:custGeom>
            <a:solidFill>
              <a:srgbClr val="3835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38"/>
            <p:cNvSpPr/>
            <p:nvPr/>
          </p:nvSpPr>
          <p:spPr>
            <a:xfrm>
              <a:off x="6873109" y="3231972"/>
              <a:ext cx="68751" cy="68751"/>
            </a:xfrm>
            <a:custGeom>
              <a:avLst/>
              <a:gdLst/>
              <a:ahLst/>
              <a:cxnLst/>
              <a:rect l="l" t="t" r="r" b="b"/>
              <a:pathLst>
                <a:path w="459" h="459" extrusionOk="0">
                  <a:moveTo>
                    <a:pt x="223" y="53"/>
                  </a:moveTo>
                  <a:cubicBezTo>
                    <a:pt x="328" y="53"/>
                    <a:pt x="406" y="131"/>
                    <a:pt x="406" y="236"/>
                  </a:cubicBezTo>
                  <a:cubicBezTo>
                    <a:pt x="406" y="328"/>
                    <a:pt x="328" y="419"/>
                    <a:pt x="223" y="419"/>
                  </a:cubicBezTo>
                  <a:cubicBezTo>
                    <a:pt x="132" y="419"/>
                    <a:pt x="40" y="328"/>
                    <a:pt x="40" y="236"/>
                  </a:cubicBezTo>
                  <a:cubicBezTo>
                    <a:pt x="40" y="131"/>
                    <a:pt x="132" y="53"/>
                    <a:pt x="223" y="53"/>
                  </a:cubicBezTo>
                  <a:close/>
                  <a:moveTo>
                    <a:pt x="223" y="0"/>
                  </a:moveTo>
                  <a:cubicBezTo>
                    <a:pt x="92" y="0"/>
                    <a:pt x="1" y="105"/>
                    <a:pt x="1" y="236"/>
                  </a:cubicBezTo>
                  <a:cubicBezTo>
                    <a:pt x="1" y="367"/>
                    <a:pt x="92" y="458"/>
                    <a:pt x="223" y="458"/>
                  </a:cubicBezTo>
                  <a:cubicBezTo>
                    <a:pt x="354" y="458"/>
                    <a:pt x="459" y="367"/>
                    <a:pt x="459" y="236"/>
                  </a:cubicBezTo>
                  <a:cubicBezTo>
                    <a:pt x="459" y="105"/>
                    <a:pt x="354" y="0"/>
                    <a:pt x="22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38"/>
            <p:cNvSpPr/>
            <p:nvPr/>
          </p:nvSpPr>
          <p:spPr>
            <a:xfrm>
              <a:off x="6502689" y="3237813"/>
              <a:ext cx="59015" cy="59015"/>
            </a:xfrm>
            <a:custGeom>
              <a:avLst/>
              <a:gdLst/>
              <a:ahLst/>
              <a:cxnLst/>
              <a:rect l="l" t="t" r="r" b="b"/>
              <a:pathLst>
                <a:path w="394" h="394" extrusionOk="0">
                  <a:moveTo>
                    <a:pt x="197" y="1"/>
                  </a:moveTo>
                  <a:cubicBezTo>
                    <a:pt x="79" y="1"/>
                    <a:pt x="1" y="79"/>
                    <a:pt x="1" y="197"/>
                  </a:cubicBezTo>
                  <a:cubicBezTo>
                    <a:pt x="1" y="315"/>
                    <a:pt x="79" y="393"/>
                    <a:pt x="197" y="393"/>
                  </a:cubicBezTo>
                  <a:cubicBezTo>
                    <a:pt x="315" y="393"/>
                    <a:pt x="393" y="315"/>
                    <a:pt x="393" y="197"/>
                  </a:cubicBezTo>
                  <a:cubicBezTo>
                    <a:pt x="393" y="79"/>
                    <a:pt x="315" y="1"/>
                    <a:pt x="197" y="1"/>
                  </a:cubicBezTo>
                  <a:close/>
                </a:path>
              </a:pathLst>
            </a:custGeom>
            <a:solidFill>
              <a:srgbClr val="3835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38"/>
            <p:cNvSpPr/>
            <p:nvPr/>
          </p:nvSpPr>
          <p:spPr>
            <a:xfrm>
              <a:off x="6500742" y="3231972"/>
              <a:ext cx="66804" cy="68751"/>
            </a:xfrm>
            <a:custGeom>
              <a:avLst/>
              <a:gdLst/>
              <a:ahLst/>
              <a:cxnLst/>
              <a:rect l="l" t="t" r="r" b="b"/>
              <a:pathLst>
                <a:path w="446" h="459" extrusionOk="0">
                  <a:moveTo>
                    <a:pt x="223" y="53"/>
                  </a:moveTo>
                  <a:cubicBezTo>
                    <a:pt x="328" y="53"/>
                    <a:pt x="406" y="131"/>
                    <a:pt x="406" y="236"/>
                  </a:cubicBezTo>
                  <a:cubicBezTo>
                    <a:pt x="406" y="328"/>
                    <a:pt x="328" y="419"/>
                    <a:pt x="223" y="419"/>
                  </a:cubicBezTo>
                  <a:cubicBezTo>
                    <a:pt x="132" y="419"/>
                    <a:pt x="40" y="328"/>
                    <a:pt x="40" y="236"/>
                  </a:cubicBezTo>
                  <a:cubicBezTo>
                    <a:pt x="40" y="131"/>
                    <a:pt x="105" y="53"/>
                    <a:pt x="223" y="53"/>
                  </a:cubicBezTo>
                  <a:close/>
                  <a:moveTo>
                    <a:pt x="223" y="0"/>
                  </a:moveTo>
                  <a:cubicBezTo>
                    <a:pt x="92" y="0"/>
                    <a:pt x="1" y="105"/>
                    <a:pt x="1" y="236"/>
                  </a:cubicBezTo>
                  <a:cubicBezTo>
                    <a:pt x="1" y="367"/>
                    <a:pt x="92" y="458"/>
                    <a:pt x="223" y="458"/>
                  </a:cubicBezTo>
                  <a:cubicBezTo>
                    <a:pt x="354" y="458"/>
                    <a:pt x="446" y="367"/>
                    <a:pt x="446" y="236"/>
                  </a:cubicBezTo>
                  <a:cubicBezTo>
                    <a:pt x="446" y="105"/>
                    <a:pt x="354" y="0"/>
                    <a:pt x="22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38"/>
            <p:cNvSpPr/>
            <p:nvPr/>
          </p:nvSpPr>
          <p:spPr>
            <a:xfrm>
              <a:off x="6649779" y="3402427"/>
              <a:ext cx="137353" cy="98109"/>
            </a:xfrm>
            <a:custGeom>
              <a:avLst/>
              <a:gdLst/>
              <a:ahLst/>
              <a:cxnLst/>
              <a:rect l="l" t="t" r="r" b="b"/>
              <a:pathLst>
                <a:path w="917" h="655" extrusionOk="0">
                  <a:moveTo>
                    <a:pt x="458" y="1"/>
                  </a:moveTo>
                  <a:cubicBezTo>
                    <a:pt x="196" y="1"/>
                    <a:pt x="0" y="145"/>
                    <a:pt x="0" y="328"/>
                  </a:cubicBezTo>
                  <a:cubicBezTo>
                    <a:pt x="0" y="498"/>
                    <a:pt x="210" y="655"/>
                    <a:pt x="458" y="655"/>
                  </a:cubicBezTo>
                  <a:cubicBezTo>
                    <a:pt x="720" y="655"/>
                    <a:pt x="916" y="498"/>
                    <a:pt x="916" y="328"/>
                  </a:cubicBezTo>
                  <a:cubicBezTo>
                    <a:pt x="916" y="145"/>
                    <a:pt x="720" y="1"/>
                    <a:pt x="45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3" name="Google Shape;873;p38"/>
          <p:cNvSpPr/>
          <p:nvPr/>
        </p:nvSpPr>
        <p:spPr>
          <a:xfrm>
            <a:off x="8517887" y="3942506"/>
            <a:ext cx="626125" cy="1022692"/>
          </a:xfrm>
          <a:custGeom>
            <a:avLst/>
            <a:gdLst/>
            <a:ahLst/>
            <a:cxnLst/>
            <a:rect l="l" t="t" r="r" b="b"/>
            <a:pathLst>
              <a:path w="4855" h="7930" extrusionOk="0">
                <a:moveTo>
                  <a:pt x="4855" y="1"/>
                </a:moveTo>
                <a:cubicBezTo>
                  <a:pt x="4842" y="27"/>
                  <a:pt x="4842" y="66"/>
                  <a:pt x="4829" y="105"/>
                </a:cubicBezTo>
                <a:cubicBezTo>
                  <a:pt x="4541" y="1597"/>
                  <a:pt x="4449" y="3115"/>
                  <a:pt x="4528" y="4619"/>
                </a:cubicBezTo>
                <a:lnTo>
                  <a:pt x="4384" y="3638"/>
                </a:lnTo>
                <a:cubicBezTo>
                  <a:pt x="4305" y="3115"/>
                  <a:pt x="4214" y="2578"/>
                  <a:pt x="4004" y="2094"/>
                </a:cubicBezTo>
                <a:cubicBezTo>
                  <a:pt x="3782" y="1597"/>
                  <a:pt x="3402" y="1152"/>
                  <a:pt x="2879" y="1008"/>
                </a:cubicBezTo>
                <a:cubicBezTo>
                  <a:pt x="2801" y="1361"/>
                  <a:pt x="2814" y="1741"/>
                  <a:pt x="2840" y="2107"/>
                </a:cubicBezTo>
                <a:cubicBezTo>
                  <a:pt x="2892" y="2827"/>
                  <a:pt x="3010" y="3560"/>
                  <a:pt x="3167" y="4266"/>
                </a:cubicBezTo>
                <a:cubicBezTo>
                  <a:pt x="2735" y="3677"/>
                  <a:pt x="2238" y="3115"/>
                  <a:pt x="1767" y="2657"/>
                </a:cubicBezTo>
                <a:lnTo>
                  <a:pt x="1767" y="2657"/>
                </a:lnTo>
                <a:cubicBezTo>
                  <a:pt x="2120" y="3363"/>
                  <a:pt x="2486" y="4070"/>
                  <a:pt x="2866" y="4750"/>
                </a:cubicBezTo>
                <a:cubicBezTo>
                  <a:pt x="2958" y="4946"/>
                  <a:pt x="3324" y="5640"/>
                  <a:pt x="3677" y="6229"/>
                </a:cubicBezTo>
                <a:cubicBezTo>
                  <a:pt x="3625" y="6176"/>
                  <a:pt x="3586" y="6111"/>
                  <a:pt x="3520" y="6059"/>
                </a:cubicBezTo>
                <a:cubicBezTo>
                  <a:pt x="2905" y="5509"/>
                  <a:pt x="2055" y="5274"/>
                  <a:pt x="1243" y="5221"/>
                </a:cubicBezTo>
                <a:cubicBezTo>
                  <a:pt x="1212" y="5220"/>
                  <a:pt x="1179" y="5219"/>
                  <a:pt x="1146" y="5219"/>
                </a:cubicBezTo>
                <a:cubicBezTo>
                  <a:pt x="868" y="5219"/>
                  <a:pt x="562" y="5276"/>
                  <a:pt x="445" y="5522"/>
                </a:cubicBezTo>
                <a:cubicBezTo>
                  <a:pt x="1215" y="6407"/>
                  <a:pt x="2324" y="6802"/>
                  <a:pt x="3403" y="7261"/>
                </a:cubicBezTo>
                <a:lnTo>
                  <a:pt x="3403" y="7261"/>
                </a:lnTo>
                <a:cubicBezTo>
                  <a:pt x="2680" y="6957"/>
                  <a:pt x="1902" y="6792"/>
                  <a:pt x="1121" y="6792"/>
                </a:cubicBezTo>
                <a:cubicBezTo>
                  <a:pt x="746" y="6792"/>
                  <a:pt x="371" y="6830"/>
                  <a:pt x="0" y="6909"/>
                </a:cubicBezTo>
                <a:cubicBezTo>
                  <a:pt x="27" y="7145"/>
                  <a:pt x="262" y="7249"/>
                  <a:pt x="485" y="7341"/>
                </a:cubicBezTo>
                <a:cubicBezTo>
                  <a:pt x="1427" y="7681"/>
                  <a:pt x="2421" y="7877"/>
                  <a:pt x="3416" y="7930"/>
                </a:cubicBezTo>
                <a:lnTo>
                  <a:pt x="4318" y="7930"/>
                </a:lnTo>
                <a:cubicBezTo>
                  <a:pt x="4384" y="7930"/>
                  <a:pt x="4449" y="7930"/>
                  <a:pt x="4515" y="7904"/>
                </a:cubicBezTo>
                <a:lnTo>
                  <a:pt x="4515" y="7930"/>
                </a:lnTo>
                <a:lnTo>
                  <a:pt x="4541" y="7930"/>
                </a:lnTo>
                <a:lnTo>
                  <a:pt x="4541" y="7904"/>
                </a:lnTo>
                <a:lnTo>
                  <a:pt x="4580" y="7904"/>
                </a:lnTo>
                <a:cubicBezTo>
                  <a:pt x="4593" y="7904"/>
                  <a:pt x="4593" y="7930"/>
                  <a:pt x="4606" y="7930"/>
                </a:cubicBezTo>
                <a:lnTo>
                  <a:pt x="4724" y="7930"/>
                </a:lnTo>
                <a:cubicBezTo>
                  <a:pt x="4711" y="7930"/>
                  <a:pt x="4698" y="7904"/>
                  <a:pt x="4698" y="7904"/>
                </a:cubicBezTo>
                <a:lnTo>
                  <a:pt x="4698" y="7904"/>
                </a:lnTo>
                <a:cubicBezTo>
                  <a:pt x="4720" y="7912"/>
                  <a:pt x="4738" y="7915"/>
                  <a:pt x="4756" y="7915"/>
                </a:cubicBezTo>
                <a:cubicBezTo>
                  <a:pt x="4791" y="7915"/>
                  <a:pt x="4820" y="7904"/>
                  <a:pt x="4855" y="7904"/>
                </a:cubicBezTo>
                <a:lnTo>
                  <a:pt x="485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TextBox 11">
            <a:extLst>
              <a:ext uri="{FF2B5EF4-FFF2-40B4-BE49-F238E27FC236}">
                <a16:creationId xmlns:a16="http://schemas.microsoft.com/office/drawing/2014/main" id="{27DF2B8C-8F3D-55D7-8C03-55D41324E176}"/>
              </a:ext>
            </a:extLst>
          </p:cNvPr>
          <p:cNvSpPr txBox="1"/>
          <p:nvPr/>
        </p:nvSpPr>
        <p:spPr>
          <a:xfrm>
            <a:off x="2553351" y="131980"/>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1">
                    <a:lumMod val="25000"/>
                  </a:schemeClr>
                </a:solidFill>
                <a:latin typeface="+mj-lt"/>
                <a:cs typeface="Arial" panose="020B0604020202020204" pitchFamily="34" charset="0"/>
              </a:rPr>
              <a:t>BÀI TẬP 1 </a:t>
            </a:r>
          </a:p>
        </p:txBody>
      </p:sp>
      <p:sp>
        <p:nvSpPr>
          <p:cNvPr id="25" name="Rounded Rectangle 24"/>
          <p:cNvSpPr/>
          <p:nvPr/>
        </p:nvSpPr>
        <p:spPr>
          <a:xfrm>
            <a:off x="1401902" y="919559"/>
            <a:ext cx="6311590" cy="501291"/>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1602624" y="972922"/>
            <a:ext cx="6110868" cy="430887"/>
          </a:xfrm>
          <a:prstGeom prst="rect">
            <a:avLst/>
          </a:prstGeom>
        </p:spPr>
        <p:txBody>
          <a:bodyPr wrap="square">
            <a:spAutoFit/>
          </a:bodyPr>
          <a:lstStyle/>
          <a:p>
            <a:pPr algn="ctr"/>
            <a:r>
              <a:rPr lang="vi-VN" sz="2200">
                <a:solidFill>
                  <a:srgbClr val="242021"/>
                </a:solidFill>
                <a:latin typeface="+mn-lt"/>
              </a:rPr>
              <a:t>Đọc bài văn sau và thực hiện yêu cầu</a:t>
            </a:r>
            <a:endParaRPr lang="en-US" sz="2200">
              <a:latin typeface="+mn-lt"/>
            </a:endParaRPr>
          </a:p>
        </p:txBody>
      </p:sp>
      <p:sp>
        <p:nvSpPr>
          <p:cNvPr id="27" name="Rectangle 26"/>
          <p:cNvSpPr/>
          <p:nvPr/>
        </p:nvSpPr>
        <p:spPr>
          <a:xfrm>
            <a:off x="851568" y="1635178"/>
            <a:ext cx="4793182" cy="2862322"/>
          </a:xfrm>
          <a:prstGeom prst="rect">
            <a:avLst/>
          </a:prstGeom>
        </p:spPr>
        <p:txBody>
          <a:bodyPr wrap="square">
            <a:spAutoFit/>
          </a:bodyPr>
          <a:lstStyle/>
          <a:p>
            <a:pPr>
              <a:lnSpc>
                <a:spcPct val="150000"/>
              </a:lnSpc>
            </a:pPr>
            <a:r>
              <a:rPr lang="en-US" sz="2000">
                <a:solidFill>
                  <a:srgbClr val="242021"/>
                </a:solidFill>
                <a:latin typeface="+mj-lt"/>
              </a:rPr>
              <a:t>a. Tìm phần mở bài, thân bài và kết bài của bài văn trên. Nêu nội dung chính của mỗi phần.</a:t>
            </a:r>
            <a:br>
              <a:rPr lang="en-US" sz="2000">
                <a:solidFill>
                  <a:srgbClr val="242021"/>
                </a:solidFill>
                <a:latin typeface="+mj-lt"/>
              </a:rPr>
            </a:br>
            <a:r>
              <a:rPr lang="en-US" sz="2000">
                <a:solidFill>
                  <a:srgbClr val="242021"/>
                </a:solidFill>
                <a:latin typeface="+mj-lt"/>
              </a:rPr>
              <a:t>b. Phần thân bài có mấy đoạn? Mỗi đoạn miêu tả đặc điểm gì của con rùa?</a:t>
            </a:r>
            <a:r>
              <a:rPr lang="en-US" sz="2000">
                <a:latin typeface="+mj-lt"/>
              </a:rPr>
              <a:t> </a:t>
            </a:r>
            <a:br>
              <a:rPr lang="en-US" sz="2000">
                <a:latin typeface="+mj-lt"/>
              </a:rPr>
            </a:br>
            <a:endParaRPr lang="en-US" sz="2000">
              <a:latin typeface="+mj-l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09"/>
        <p:cNvGrpSpPr/>
        <p:nvPr/>
      </p:nvGrpSpPr>
      <p:grpSpPr>
        <a:xfrm>
          <a:off x="0" y="0"/>
          <a:ext cx="0" cy="0"/>
          <a:chOff x="0" y="0"/>
          <a:chExt cx="0" cy="0"/>
        </a:xfrm>
      </p:grpSpPr>
      <p:sp>
        <p:nvSpPr>
          <p:cNvPr id="813" name="Google Shape;813;p37"/>
          <p:cNvSpPr/>
          <p:nvPr/>
        </p:nvSpPr>
        <p:spPr>
          <a:xfrm flipH="1">
            <a:off x="6932688" y="13499"/>
            <a:ext cx="2259475" cy="750715"/>
          </a:xfrm>
          <a:custGeom>
            <a:avLst/>
            <a:gdLst/>
            <a:ahLst/>
            <a:cxnLst/>
            <a:rect l="l" t="t" r="r" b="b"/>
            <a:pathLst>
              <a:path w="22742" h="9462" extrusionOk="0">
                <a:moveTo>
                  <a:pt x="1" y="1"/>
                </a:moveTo>
                <a:lnTo>
                  <a:pt x="1" y="9461"/>
                </a:lnTo>
                <a:cubicBezTo>
                  <a:pt x="720" y="9212"/>
                  <a:pt x="1374" y="8754"/>
                  <a:pt x="1702" y="8087"/>
                </a:cubicBezTo>
                <a:cubicBezTo>
                  <a:pt x="1957" y="8261"/>
                  <a:pt x="2275" y="8353"/>
                  <a:pt x="2599" y="8353"/>
                </a:cubicBezTo>
                <a:cubicBezTo>
                  <a:pt x="2640" y="8353"/>
                  <a:pt x="2681" y="8352"/>
                  <a:pt x="2722" y="8349"/>
                </a:cubicBezTo>
                <a:cubicBezTo>
                  <a:pt x="3246" y="8296"/>
                  <a:pt x="3690" y="7996"/>
                  <a:pt x="4018" y="7629"/>
                </a:cubicBezTo>
                <a:cubicBezTo>
                  <a:pt x="4424" y="8036"/>
                  <a:pt x="4941" y="8230"/>
                  <a:pt x="5455" y="8230"/>
                </a:cubicBezTo>
                <a:cubicBezTo>
                  <a:pt x="6066" y="8230"/>
                  <a:pt x="6674" y="7957"/>
                  <a:pt x="7092" y="7446"/>
                </a:cubicBezTo>
                <a:cubicBezTo>
                  <a:pt x="7494" y="7847"/>
                  <a:pt x="8062" y="8061"/>
                  <a:pt x="8629" y="8061"/>
                </a:cubicBezTo>
                <a:cubicBezTo>
                  <a:pt x="8987" y="8061"/>
                  <a:pt x="9343" y="7976"/>
                  <a:pt x="9657" y="7799"/>
                </a:cubicBezTo>
                <a:cubicBezTo>
                  <a:pt x="10547" y="7302"/>
                  <a:pt x="10874" y="6229"/>
                  <a:pt x="10691" y="5287"/>
                </a:cubicBezTo>
                <a:lnTo>
                  <a:pt x="10691" y="5287"/>
                </a:lnTo>
                <a:cubicBezTo>
                  <a:pt x="10795" y="5299"/>
                  <a:pt x="10898" y="5305"/>
                  <a:pt x="11001" y="5305"/>
                </a:cubicBezTo>
                <a:cubicBezTo>
                  <a:pt x="11668" y="5305"/>
                  <a:pt x="12287" y="5053"/>
                  <a:pt x="12797" y="4633"/>
                </a:cubicBezTo>
                <a:lnTo>
                  <a:pt x="12797" y="4633"/>
                </a:lnTo>
                <a:cubicBezTo>
                  <a:pt x="12784" y="5287"/>
                  <a:pt x="12627" y="5902"/>
                  <a:pt x="12261" y="6491"/>
                </a:cubicBezTo>
                <a:cubicBezTo>
                  <a:pt x="12088" y="6783"/>
                  <a:pt x="12343" y="7083"/>
                  <a:pt x="12622" y="7083"/>
                </a:cubicBezTo>
                <a:cubicBezTo>
                  <a:pt x="12681" y="7083"/>
                  <a:pt x="12740" y="7070"/>
                  <a:pt x="12797" y="7040"/>
                </a:cubicBezTo>
                <a:cubicBezTo>
                  <a:pt x="13975" y="6399"/>
                  <a:pt x="14996" y="5444"/>
                  <a:pt x="15336" y="4175"/>
                </a:cubicBezTo>
                <a:cubicBezTo>
                  <a:pt x="15611" y="4489"/>
                  <a:pt x="16003" y="4698"/>
                  <a:pt x="16487" y="4751"/>
                </a:cubicBezTo>
                <a:cubicBezTo>
                  <a:pt x="16496" y="4751"/>
                  <a:pt x="16505" y="4752"/>
                  <a:pt x="16514" y="4752"/>
                </a:cubicBezTo>
                <a:cubicBezTo>
                  <a:pt x="16837" y="4752"/>
                  <a:pt x="17004" y="4287"/>
                  <a:pt x="16762" y="4070"/>
                </a:cubicBezTo>
                <a:cubicBezTo>
                  <a:pt x="16461" y="3795"/>
                  <a:pt x="16317" y="3416"/>
                  <a:pt x="16369" y="3050"/>
                </a:cubicBezTo>
                <a:lnTo>
                  <a:pt x="16369" y="3050"/>
                </a:lnTo>
                <a:cubicBezTo>
                  <a:pt x="16621" y="3147"/>
                  <a:pt x="16886" y="3195"/>
                  <a:pt x="17149" y="3195"/>
                </a:cubicBezTo>
                <a:cubicBezTo>
                  <a:pt x="17802" y="3195"/>
                  <a:pt x="18445" y="2899"/>
                  <a:pt x="18855" y="2330"/>
                </a:cubicBezTo>
                <a:cubicBezTo>
                  <a:pt x="19072" y="2463"/>
                  <a:pt x="19308" y="2524"/>
                  <a:pt x="19540" y="2524"/>
                </a:cubicBezTo>
                <a:cubicBezTo>
                  <a:pt x="20110" y="2524"/>
                  <a:pt x="20659" y="2156"/>
                  <a:pt x="20844" y="1571"/>
                </a:cubicBezTo>
                <a:cubicBezTo>
                  <a:pt x="20974" y="1606"/>
                  <a:pt x="21106" y="1623"/>
                  <a:pt x="21239" y="1623"/>
                </a:cubicBezTo>
                <a:cubicBezTo>
                  <a:pt x="21604" y="1623"/>
                  <a:pt x="21966" y="1493"/>
                  <a:pt x="22244" y="1244"/>
                </a:cubicBezTo>
                <a:cubicBezTo>
                  <a:pt x="22611" y="917"/>
                  <a:pt x="22742" y="459"/>
                  <a:pt x="227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7"/>
          <p:cNvSpPr/>
          <p:nvPr/>
        </p:nvSpPr>
        <p:spPr>
          <a:xfrm flipH="1">
            <a:off x="0" y="-54450"/>
            <a:ext cx="2739113" cy="1270188"/>
          </a:xfrm>
          <a:custGeom>
            <a:avLst/>
            <a:gdLst/>
            <a:ahLst/>
            <a:cxnLst/>
            <a:rect l="l" t="t" r="r" b="b"/>
            <a:pathLst>
              <a:path w="22415" h="10451" extrusionOk="0">
                <a:moveTo>
                  <a:pt x="1" y="1"/>
                </a:moveTo>
                <a:cubicBezTo>
                  <a:pt x="276" y="642"/>
                  <a:pt x="616" y="1309"/>
                  <a:pt x="1283" y="1597"/>
                </a:cubicBezTo>
                <a:cubicBezTo>
                  <a:pt x="1481" y="1685"/>
                  <a:pt x="1687" y="1728"/>
                  <a:pt x="1892" y="1728"/>
                </a:cubicBezTo>
                <a:cubicBezTo>
                  <a:pt x="2053" y="1728"/>
                  <a:pt x="2214" y="1701"/>
                  <a:pt x="2369" y="1650"/>
                </a:cubicBezTo>
                <a:cubicBezTo>
                  <a:pt x="2552" y="2160"/>
                  <a:pt x="2853" y="2631"/>
                  <a:pt x="3429" y="2709"/>
                </a:cubicBezTo>
                <a:cubicBezTo>
                  <a:pt x="3496" y="2721"/>
                  <a:pt x="3561" y="2727"/>
                  <a:pt x="3625" y="2727"/>
                </a:cubicBezTo>
                <a:cubicBezTo>
                  <a:pt x="4044" y="2727"/>
                  <a:pt x="4386" y="2478"/>
                  <a:pt x="4659" y="2160"/>
                </a:cubicBezTo>
                <a:cubicBezTo>
                  <a:pt x="4868" y="2605"/>
                  <a:pt x="5182" y="2997"/>
                  <a:pt x="5706" y="3128"/>
                </a:cubicBezTo>
                <a:cubicBezTo>
                  <a:pt x="5819" y="3155"/>
                  <a:pt x="5931" y="3170"/>
                  <a:pt x="6042" y="3170"/>
                </a:cubicBezTo>
                <a:cubicBezTo>
                  <a:pt x="6252" y="3170"/>
                  <a:pt x="6455" y="3117"/>
                  <a:pt x="6635" y="2997"/>
                </a:cubicBezTo>
                <a:cubicBezTo>
                  <a:pt x="6792" y="2879"/>
                  <a:pt x="6923" y="2736"/>
                  <a:pt x="7066" y="2579"/>
                </a:cubicBezTo>
                <a:cubicBezTo>
                  <a:pt x="7337" y="3137"/>
                  <a:pt x="7912" y="3453"/>
                  <a:pt x="8486" y="3453"/>
                </a:cubicBezTo>
                <a:cubicBezTo>
                  <a:pt x="8828" y="3453"/>
                  <a:pt x="9170" y="3341"/>
                  <a:pt x="9448" y="3102"/>
                </a:cubicBezTo>
                <a:cubicBezTo>
                  <a:pt x="9999" y="4061"/>
                  <a:pt x="10987" y="4757"/>
                  <a:pt x="12028" y="4757"/>
                </a:cubicBezTo>
                <a:cubicBezTo>
                  <a:pt x="12323" y="4757"/>
                  <a:pt x="12621" y="4702"/>
                  <a:pt x="12915" y="4580"/>
                </a:cubicBezTo>
                <a:cubicBezTo>
                  <a:pt x="12981" y="5222"/>
                  <a:pt x="13020" y="5876"/>
                  <a:pt x="13648" y="6242"/>
                </a:cubicBezTo>
                <a:cubicBezTo>
                  <a:pt x="13834" y="6344"/>
                  <a:pt x="14037" y="6407"/>
                  <a:pt x="14235" y="6407"/>
                </a:cubicBezTo>
                <a:cubicBezTo>
                  <a:pt x="14343" y="6407"/>
                  <a:pt x="14449" y="6388"/>
                  <a:pt x="14551" y="6347"/>
                </a:cubicBezTo>
                <a:cubicBezTo>
                  <a:pt x="14747" y="6268"/>
                  <a:pt x="14865" y="6098"/>
                  <a:pt x="14983" y="5954"/>
                </a:cubicBezTo>
                <a:cubicBezTo>
                  <a:pt x="15249" y="6391"/>
                  <a:pt x="15639" y="6760"/>
                  <a:pt x="16163" y="6760"/>
                </a:cubicBezTo>
                <a:cubicBezTo>
                  <a:pt x="16205" y="6760"/>
                  <a:pt x="16248" y="6757"/>
                  <a:pt x="16291" y="6753"/>
                </a:cubicBezTo>
                <a:cubicBezTo>
                  <a:pt x="16500" y="6726"/>
                  <a:pt x="16684" y="6635"/>
                  <a:pt x="16828" y="6530"/>
                </a:cubicBezTo>
                <a:cubicBezTo>
                  <a:pt x="16841" y="6556"/>
                  <a:pt x="16854" y="6582"/>
                  <a:pt x="16893" y="6609"/>
                </a:cubicBezTo>
                <a:cubicBezTo>
                  <a:pt x="17272" y="7040"/>
                  <a:pt x="17299" y="7603"/>
                  <a:pt x="17011" y="8100"/>
                </a:cubicBezTo>
                <a:cubicBezTo>
                  <a:pt x="16851" y="8377"/>
                  <a:pt x="17090" y="8689"/>
                  <a:pt x="17362" y="8689"/>
                </a:cubicBezTo>
                <a:cubicBezTo>
                  <a:pt x="17423" y="8689"/>
                  <a:pt x="17487" y="8673"/>
                  <a:pt x="17547" y="8637"/>
                </a:cubicBezTo>
                <a:cubicBezTo>
                  <a:pt x="17900" y="8440"/>
                  <a:pt x="18201" y="8192"/>
                  <a:pt x="18463" y="7904"/>
                </a:cubicBezTo>
                <a:cubicBezTo>
                  <a:pt x="19144" y="8951"/>
                  <a:pt x="20020" y="9867"/>
                  <a:pt x="21159" y="10416"/>
                </a:cubicBezTo>
                <a:cubicBezTo>
                  <a:pt x="21213" y="10440"/>
                  <a:pt x="21270" y="10451"/>
                  <a:pt x="21327" y="10451"/>
                </a:cubicBezTo>
                <a:cubicBezTo>
                  <a:pt x="21614" y="10451"/>
                  <a:pt x="21891" y="10174"/>
                  <a:pt x="21695" y="9880"/>
                </a:cubicBezTo>
                <a:cubicBezTo>
                  <a:pt x="21329" y="9304"/>
                  <a:pt x="21106" y="8676"/>
                  <a:pt x="21080" y="8022"/>
                </a:cubicBezTo>
                <a:lnTo>
                  <a:pt x="21080" y="8022"/>
                </a:lnTo>
                <a:cubicBezTo>
                  <a:pt x="21302" y="8218"/>
                  <a:pt x="21564" y="8362"/>
                  <a:pt x="21878" y="8427"/>
                </a:cubicBezTo>
                <a:cubicBezTo>
                  <a:pt x="22018" y="8467"/>
                  <a:pt x="22158" y="8484"/>
                  <a:pt x="22292" y="8484"/>
                </a:cubicBezTo>
                <a:cubicBezTo>
                  <a:pt x="22334" y="8484"/>
                  <a:pt x="22374" y="8483"/>
                  <a:pt x="22415" y="8480"/>
                </a:cubicBezTo>
                <a:lnTo>
                  <a:pt x="2241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TextBox 11">
            <a:extLst>
              <a:ext uri="{FF2B5EF4-FFF2-40B4-BE49-F238E27FC236}">
                <a16:creationId xmlns:a16="http://schemas.microsoft.com/office/drawing/2014/main" id="{27DF2B8C-8F3D-55D7-8C03-55D41324E176}"/>
              </a:ext>
            </a:extLst>
          </p:cNvPr>
          <p:cNvSpPr txBox="1"/>
          <p:nvPr/>
        </p:nvSpPr>
        <p:spPr>
          <a:xfrm>
            <a:off x="2572538" y="3895"/>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1">
                    <a:lumMod val="25000"/>
                  </a:schemeClr>
                </a:solidFill>
                <a:latin typeface="+mj-lt"/>
                <a:cs typeface="Arial" panose="020B0604020202020204" pitchFamily="34" charset="0"/>
              </a:rPr>
              <a:t>BÀI TẬP 1 </a:t>
            </a:r>
          </a:p>
        </p:txBody>
      </p:sp>
      <p:sp>
        <p:nvSpPr>
          <p:cNvPr id="46" name="Rounded Rectangle 45"/>
          <p:cNvSpPr/>
          <p:nvPr/>
        </p:nvSpPr>
        <p:spPr>
          <a:xfrm>
            <a:off x="1401902" y="691383"/>
            <a:ext cx="6311590" cy="501291"/>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1602624" y="744746"/>
            <a:ext cx="6110868" cy="430887"/>
          </a:xfrm>
          <a:prstGeom prst="rect">
            <a:avLst/>
          </a:prstGeom>
        </p:spPr>
        <p:txBody>
          <a:bodyPr wrap="square">
            <a:spAutoFit/>
          </a:bodyPr>
          <a:lstStyle/>
          <a:p>
            <a:pPr algn="ctr"/>
            <a:r>
              <a:rPr lang="vi-VN" sz="2200">
                <a:solidFill>
                  <a:srgbClr val="242021"/>
                </a:solidFill>
                <a:latin typeface="+mn-lt"/>
              </a:rPr>
              <a:t>Đọc bài văn sau và thực hiện yêu cầu</a:t>
            </a:r>
            <a:endParaRPr lang="en-US" sz="2200">
              <a:latin typeface="+mn-lt"/>
            </a:endParaRPr>
          </a:p>
        </p:txBody>
      </p:sp>
      <p:sp>
        <p:nvSpPr>
          <p:cNvPr id="5" name="Rectangle 4"/>
          <p:cNvSpPr/>
          <p:nvPr/>
        </p:nvSpPr>
        <p:spPr>
          <a:xfrm>
            <a:off x="304800" y="1269101"/>
            <a:ext cx="8595859" cy="3785652"/>
          </a:xfrm>
          <a:prstGeom prst="rect">
            <a:avLst/>
          </a:prstGeom>
        </p:spPr>
        <p:txBody>
          <a:bodyPr wrap="square">
            <a:spAutoFit/>
          </a:bodyPr>
          <a:lstStyle/>
          <a:p>
            <a:pPr algn="just">
              <a:lnSpc>
                <a:spcPct val="150000"/>
              </a:lnSpc>
            </a:pPr>
            <a:r>
              <a:rPr lang="en-US" sz="1600">
                <a:solidFill>
                  <a:srgbClr val="242021"/>
                </a:solidFill>
              </a:rPr>
              <a:t>      </a:t>
            </a:r>
            <a:r>
              <a:rPr lang="vi-VN" sz="1600">
                <a:solidFill>
                  <a:srgbClr val="242021"/>
                </a:solidFill>
                <a:latin typeface="+mn-lt"/>
              </a:rPr>
              <a:t>Su là chú rùa nhỏ, ngộ nghĩnh, đáng yêu mà ông bà em nuôi</a:t>
            </a:r>
            <a:r>
              <a:rPr lang="en-US" sz="1600">
                <a:solidFill>
                  <a:srgbClr val="242021"/>
                </a:solidFill>
                <a:latin typeface="+mn-lt"/>
              </a:rPr>
              <a:t> </a:t>
            </a:r>
            <a:r>
              <a:rPr lang="vi-VN" sz="1600">
                <a:solidFill>
                  <a:srgbClr val="242021"/>
                </a:solidFill>
                <a:latin typeface="+mn-lt"/>
              </a:rPr>
              <a:t>đã bảy năm rồi.</a:t>
            </a:r>
            <a:br>
              <a:rPr lang="vi-VN" sz="1600">
                <a:solidFill>
                  <a:srgbClr val="242021"/>
                </a:solidFill>
                <a:latin typeface="+mn-lt"/>
              </a:rPr>
            </a:br>
            <a:r>
              <a:rPr lang="en-US" sz="1600">
                <a:solidFill>
                  <a:srgbClr val="242021"/>
                </a:solidFill>
              </a:rPr>
              <a:t>      </a:t>
            </a:r>
            <a:r>
              <a:rPr lang="vi-VN" sz="1600">
                <a:solidFill>
                  <a:srgbClr val="242021"/>
                </a:solidFill>
                <a:latin typeface="+mn-lt"/>
              </a:rPr>
              <a:t>Chú rùa Su có cái mai rất cứng, trông như được ghép bởi các</a:t>
            </a:r>
            <a:r>
              <a:rPr lang="en-US" sz="1600">
                <a:solidFill>
                  <a:srgbClr val="242021"/>
                </a:solidFill>
                <a:latin typeface="+mn-lt"/>
              </a:rPr>
              <a:t> </a:t>
            </a:r>
            <a:r>
              <a:rPr lang="vi-VN" sz="1600">
                <a:solidFill>
                  <a:srgbClr val="242021"/>
                </a:solidFill>
                <a:latin typeface="+mn-lt"/>
              </a:rPr>
              <a:t>mảnh gỗ gồ ghề màu nâu vàng. Nó như một chiếc áo giáp mà Su</a:t>
            </a:r>
            <a:r>
              <a:rPr lang="en-US" sz="1600">
                <a:solidFill>
                  <a:srgbClr val="242021"/>
                </a:solidFill>
                <a:latin typeface="+mn-lt"/>
              </a:rPr>
              <a:t> </a:t>
            </a:r>
            <a:r>
              <a:rPr lang="vi-VN" sz="1600">
                <a:solidFill>
                  <a:srgbClr val="242021"/>
                </a:solidFill>
                <a:latin typeface="+mn-lt"/>
              </a:rPr>
              <a:t>chẳng bao giờ cởi ra. Chú có chiếc đầu tròn thuôn nhọn về phía</a:t>
            </a:r>
            <a:r>
              <a:rPr lang="en-US" sz="1600">
                <a:solidFill>
                  <a:srgbClr val="242021"/>
                </a:solidFill>
                <a:latin typeface="+mn-lt"/>
              </a:rPr>
              <a:t> </a:t>
            </a:r>
            <a:r>
              <a:rPr lang="vi-VN" sz="1600">
                <a:solidFill>
                  <a:srgbClr val="242021"/>
                </a:solidFill>
                <a:latin typeface="+mn-lt"/>
              </a:rPr>
              <a:t>mũi. Mỗi khi cảm thấy nguy hiểm, chú lại thu cái đầu nhỏ vào</a:t>
            </a:r>
            <a:r>
              <a:rPr lang="en-US" sz="1600">
                <a:solidFill>
                  <a:srgbClr val="242021"/>
                </a:solidFill>
                <a:latin typeface="+mn-lt"/>
              </a:rPr>
              <a:t> </a:t>
            </a:r>
            <a:r>
              <a:rPr lang="vi-VN" sz="1600">
                <a:solidFill>
                  <a:srgbClr val="242021"/>
                </a:solidFill>
                <a:latin typeface="+mn-lt"/>
              </a:rPr>
              <a:t>trong mai. Phải đến khi mở hé đôi mắt nhỏ xíu như hạt đậu, thấy</a:t>
            </a:r>
            <a:r>
              <a:rPr lang="en-US" sz="1600">
                <a:solidFill>
                  <a:srgbClr val="242021"/>
                </a:solidFill>
                <a:latin typeface="+mn-lt"/>
              </a:rPr>
              <a:t> </a:t>
            </a:r>
            <a:r>
              <a:rPr lang="vi-VN" sz="1600">
                <a:solidFill>
                  <a:srgbClr val="242021"/>
                </a:solidFill>
                <a:latin typeface="+mn-lt"/>
              </a:rPr>
              <a:t>an toàn rồi, chú mới chịu chui ra ngoài.</a:t>
            </a:r>
            <a:br>
              <a:rPr lang="vi-VN" sz="1600">
                <a:solidFill>
                  <a:srgbClr val="242021"/>
                </a:solidFill>
                <a:latin typeface="+mn-lt"/>
              </a:rPr>
            </a:br>
            <a:r>
              <a:rPr lang="en-US" sz="1600">
                <a:solidFill>
                  <a:srgbClr val="242021"/>
                </a:solidFill>
              </a:rPr>
              <a:t>      </a:t>
            </a:r>
            <a:r>
              <a:rPr lang="vi-VN" sz="1600">
                <a:solidFill>
                  <a:srgbClr val="242021"/>
                </a:solidFill>
                <a:latin typeface="+mn-lt"/>
              </a:rPr>
              <a:t>Su có bốn chiếc chân tí hon. Mỗi bàn chân có năm</a:t>
            </a:r>
            <a:r>
              <a:rPr lang="en-US" sz="1600">
                <a:solidFill>
                  <a:srgbClr val="242021"/>
                </a:solidFill>
                <a:latin typeface="+mn-lt"/>
              </a:rPr>
              <a:t> </a:t>
            </a:r>
            <a:r>
              <a:rPr lang="vi-VN" sz="1600">
                <a:solidFill>
                  <a:srgbClr val="242021"/>
                </a:solidFill>
                <a:latin typeface="+mn-lt"/>
              </a:rPr>
              <a:t>ngón ngắn ngủn với những chiếc móng dài mà không hề</a:t>
            </a:r>
            <a:r>
              <a:rPr lang="en-US" sz="1600">
                <a:solidFill>
                  <a:srgbClr val="242021"/>
                </a:solidFill>
                <a:latin typeface="+mn-lt"/>
              </a:rPr>
              <a:t> </a:t>
            </a:r>
            <a:r>
              <a:rPr lang="vi-VN" sz="1600">
                <a:solidFill>
                  <a:srgbClr val="242021"/>
                </a:solidFill>
                <a:latin typeface="+mn-lt"/>
              </a:rPr>
              <a:t>sắc nhọn, bởi Su rất chăm chỉ tập đi bộ. Mảnh vườn nhỏ của</a:t>
            </a:r>
            <a:r>
              <a:rPr lang="en-US" sz="1600">
                <a:solidFill>
                  <a:srgbClr val="242021"/>
                </a:solidFill>
                <a:latin typeface="+mn-lt"/>
              </a:rPr>
              <a:t> </a:t>
            </a:r>
            <a:r>
              <a:rPr lang="vi-VN" sz="1600">
                <a:solidFill>
                  <a:srgbClr val="242021"/>
                </a:solidFill>
                <a:latin typeface="+mn-lt"/>
              </a:rPr>
              <a:t>ông bà em, không có chỗ nào mà chú chưa bò qua. Chăm</a:t>
            </a:r>
            <a:r>
              <a:rPr lang="en-US" sz="1600">
                <a:solidFill>
                  <a:srgbClr val="242021"/>
                </a:solidFill>
                <a:latin typeface="+mn-lt"/>
              </a:rPr>
              <a:t> </a:t>
            </a:r>
            <a:r>
              <a:rPr lang="vi-VN" sz="1600">
                <a:solidFill>
                  <a:srgbClr val="242021"/>
                </a:solidFill>
                <a:latin typeface="+mn-lt"/>
              </a:rPr>
              <a:t>đi bộ là thế, nhưng lần nào thi đi nhanh với em chú cũng thua.</a:t>
            </a:r>
            <a:r>
              <a:rPr lang="en-US" sz="1600">
                <a:solidFill>
                  <a:srgbClr val="242021"/>
                </a:solidFill>
                <a:latin typeface="+mn-lt"/>
              </a:rPr>
              <a:t> </a:t>
            </a:r>
            <a:r>
              <a:rPr lang="vi-VN" sz="1600">
                <a:solidFill>
                  <a:srgbClr val="242021"/>
                </a:solidFill>
                <a:latin typeface="+mn-lt"/>
              </a:rPr>
              <a:t>Em bế chú lên và bảo: “Su cố lên nhé! Lần sau, tớ sẽ chờ!”.</a:t>
            </a:r>
            <a:br>
              <a:rPr lang="vi-VN" sz="1600">
                <a:solidFill>
                  <a:srgbClr val="242021"/>
                </a:solidFill>
                <a:latin typeface="+mn-lt"/>
              </a:rPr>
            </a:br>
            <a:r>
              <a:rPr lang="en-US" sz="1600">
                <a:solidFill>
                  <a:srgbClr val="242021"/>
                </a:solidFill>
                <a:latin typeface="+mn-lt"/>
              </a:rPr>
              <a:t>      </a:t>
            </a:r>
            <a:r>
              <a:rPr lang="vi-VN" sz="1600">
                <a:solidFill>
                  <a:srgbClr val="242021"/>
                </a:solidFill>
                <a:latin typeface="+mn-lt"/>
              </a:rPr>
              <a:t>Em rất thích chú rùa Su và có lẽ Su cũng rất thích em.</a:t>
            </a:r>
            <a:endParaRPr lang="en-US" sz="1600">
              <a:latin typeface="+mn-l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3"/>
        <p:cNvGrpSpPr/>
        <p:nvPr/>
      </p:nvGrpSpPr>
      <p:grpSpPr>
        <a:xfrm>
          <a:off x="0" y="0"/>
          <a:ext cx="0" cy="0"/>
          <a:chOff x="0" y="0"/>
          <a:chExt cx="0" cy="0"/>
        </a:xfrm>
      </p:grpSpPr>
      <p:grpSp>
        <p:nvGrpSpPr>
          <p:cNvPr id="856" name="Google Shape;856;p38"/>
          <p:cNvGrpSpPr/>
          <p:nvPr/>
        </p:nvGrpSpPr>
        <p:grpSpPr>
          <a:xfrm>
            <a:off x="5969072" y="2343511"/>
            <a:ext cx="2548815" cy="2028858"/>
            <a:chOff x="6180700" y="2679599"/>
            <a:chExt cx="2548815" cy="2028858"/>
          </a:xfrm>
        </p:grpSpPr>
        <p:sp>
          <p:nvSpPr>
            <p:cNvPr id="857" name="Google Shape;857;p38"/>
            <p:cNvSpPr/>
            <p:nvPr/>
          </p:nvSpPr>
          <p:spPr>
            <a:xfrm>
              <a:off x="6180700" y="2679599"/>
              <a:ext cx="2548815" cy="2028858"/>
            </a:xfrm>
            <a:custGeom>
              <a:avLst/>
              <a:gdLst/>
              <a:ahLst/>
              <a:cxnLst/>
              <a:rect l="l" t="t" r="r" b="b"/>
              <a:pathLst>
                <a:path w="17195" h="13687" extrusionOk="0">
                  <a:moveTo>
                    <a:pt x="1623" y="0"/>
                  </a:moveTo>
                  <a:cubicBezTo>
                    <a:pt x="734" y="0"/>
                    <a:pt x="79" y="707"/>
                    <a:pt x="79" y="1688"/>
                  </a:cubicBezTo>
                  <a:cubicBezTo>
                    <a:pt x="79" y="2028"/>
                    <a:pt x="171" y="2342"/>
                    <a:pt x="315" y="2604"/>
                  </a:cubicBezTo>
                  <a:cubicBezTo>
                    <a:pt x="119" y="3062"/>
                    <a:pt x="1" y="3572"/>
                    <a:pt x="1" y="4096"/>
                  </a:cubicBezTo>
                  <a:cubicBezTo>
                    <a:pt x="1" y="5509"/>
                    <a:pt x="825" y="6595"/>
                    <a:pt x="2160" y="7053"/>
                  </a:cubicBezTo>
                  <a:cubicBezTo>
                    <a:pt x="2395" y="7445"/>
                    <a:pt x="2592" y="7759"/>
                    <a:pt x="2618" y="7890"/>
                  </a:cubicBezTo>
                  <a:cubicBezTo>
                    <a:pt x="2945" y="8950"/>
                    <a:pt x="3743" y="10049"/>
                    <a:pt x="5104" y="10782"/>
                  </a:cubicBezTo>
                  <a:cubicBezTo>
                    <a:pt x="5143" y="11004"/>
                    <a:pt x="5143" y="11188"/>
                    <a:pt x="5117" y="11358"/>
                  </a:cubicBezTo>
                  <a:cubicBezTo>
                    <a:pt x="4659" y="11502"/>
                    <a:pt x="3861" y="11855"/>
                    <a:pt x="3926" y="12928"/>
                  </a:cubicBezTo>
                  <a:cubicBezTo>
                    <a:pt x="3966" y="13347"/>
                    <a:pt x="4306" y="13687"/>
                    <a:pt x="4751" y="13687"/>
                  </a:cubicBezTo>
                  <a:lnTo>
                    <a:pt x="7053" y="13687"/>
                  </a:lnTo>
                  <a:cubicBezTo>
                    <a:pt x="7328" y="13687"/>
                    <a:pt x="7590" y="13543"/>
                    <a:pt x="7734" y="13320"/>
                  </a:cubicBezTo>
                  <a:cubicBezTo>
                    <a:pt x="8061" y="12810"/>
                    <a:pt x="8310" y="12234"/>
                    <a:pt x="8480" y="11632"/>
                  </a:cubicBezTo>
                  <a:cubicBezTo>
                    <a:pt x="8637" y="11632"/>
                    <a:pt x="8781" y="11646"/>
                    <a:pt x="8951" y="11646"/>
                  </a:cubicBezTo>
                  <a:cubicBezTo>
                    <a:pt x="9474" y="11646"/>
                    <a:pt x="10011" y="11619"/>
                    <a:pt x="10573" y="11528"/>
                  </a:cubicBezTo>
                  <a:cubicBezTo>
                    <a:pt x="10678" y="11515"/>
                    <a:pt x="10796" y="11502"/>
                    <a:pt x="10927" y="11488"/>
                  </a:cubicBezTo>
                  <a:cubicBezTo>
                    <a:pt x="11031" y="11462"/>
                    <a:pt x="11110" y="11449"/>
                    <a:pt x="11201" y="11423"/>
                  </a:cubicBezTo>
                  <a:cubicBezTo>
                    <a:pt x="11306" y="11528"/>
                    <a:pt x="11384" y="11646"/>
                    <a:pt x="11489" y="11763"/>
                  </a:cubicBezTo>
                  <a:cubicBezTo>
                    <a:pt x="11254" y="11973"/>
                    <a:pt x="11057" y="12300"/>
                    <a:pt x="11044" y="12823"/>
                  </a:cubicBezTo>
                  <a:cubicBezTo>
                    <a:pt x="11031" y="13059"/>
                    <a:pt x="11110" y="13268"/>
                    <a:pt x="11267" y="13425"/>
                  </a:cubicBezTo>
                  <a:cubicBezTo>
                    <a:pt x="11424" y="13595"/>
                    <a:pt x="11646" y="13687"/>
                    <a:pt x="11856" y="13687"/>
                  </a:cubicBezTo>
                  <a:lnTo>
                    <a:pt x="14629" y="13687"/>
                  </a:lnTo>
                  <a:cubicBezTo>
                    <a:pt x="14996" y="13687"/>
                    <a:pt x="15349" y="13425"/>
                    <a:pt x="15428" y="13059"/>
                  </a:cubicBezTo>
                  <a:cubicBezTo>
                    <a:pt x="15585" y="12365"/>
                    <a:pt x="15480" y="11946"/>
                    <a:pt x="15415" y="11698"/>
                  </a:cubicBezTo>
                  <a:cubicBezTo>
                    <a:pt x="15415" y="11685"/>
                    <a:pt x="15388" y="11659"/>
                    <a:pt x="15388" y="11632"/>
                  </a:cubicBezTo>
                  <a:cubicBezTo>
                    <a:pt x="15428" y="11528"/>
                    <a:pt x="15467" y="11436"/>
                    <a:pt x="15506" y="11318"/>
                  </a:cubicBezTo>
                  <a:cubicBezTo>
                    <a:pt x="15663" y="10913"/>
                    <a:pt x="15886" y="10389"/>
                    <a:pt x="15833" y="9787"/>
                  </a:cubicBezTo>
                  <a:cubicBezTo>
                    <a:pt x="15820" y="9565"/>
                    <a:pt x="15781" y="9277"/>
                    <a:pt x="15624" y="8976"/>
                  </a:cubicBezTo>
                  <a:cubicBezTo>
                    <a:pt x="16121" y="8126"/>
                    <a:pt x="16422" y="7131"/>
                    <a:pt x="16422" y="6137"/>
                  </a:cubicBezTo>
                  <a:cubicBezTo>
                    <a:pt x="16998" y="5574"/>
                    <a:pt x="17194" y="4685"/>
                    <a:pt x="16919" y="3939"/>
                  </a:cubicBezTo>
                  <a:cubicBezTo>
                    <a:pt x="16736" y="3481"/>
                    <a:pt x="16357" y="3114"/>
                    <a:pt x="15899" y="2918"/>
                  </a:cubicBezTo>
                  <a:cubicBezTo>
                    <a:pt x="15695" y="2835"/>
                    <a:pt x="15478" y="2791"/>
                    <a:pt x="15262" y="2791"/>
                  </a:cubicBezTo>
                  <a:cubicBezTo>
                    <a:pt x="15173" y="2791"/>
                    <a:pt x="15084" y="2798"/>
                    <a:pt x="14996" y="2813"/>
                  </a:cubicBezTo>
                  <a:cubicBezTo>
                    <a:pt x="14695" y="2539"/>
                    <a:pt x="14342" y="2303"/>
                    <a:pt x="14014" y="2107"/>
                  </a:cubicBezTo>
                  <a:cubicBezTo>
                    <a:pt x="13530" y="1806"/>
                    <a:pt x="12955" y="1636"/>
                    <a:pt x="12340" y="1636"/>
                  </a:cubicBezTo>
                  <a:cubicBezTo>
                    <a:pt x="11528" y="1636"/>
                    <a:pt x="10756" y="1884"/>
                    <a:pt x="10011" y="2133"/>
                  </a:cubicBezTo>
                  <a:cubicBezTo>
                    <a:pt x="9474" y="2290"/>
                    <a:pt x="8964" y="2460"/>
                    <a:pt x="8493" y="2526"/>
                  </a:cubicBezTo>
                  <a:cubicBezTo>
                    <a:pt x="8427" y="2539"/>
                    <a:pt x="8349" y="2539"/>
                    <a:pt x="8257" y="2539"/>
                  </a:cubicBezTo>
                  <a:cubicBezTo>
                    <a:pt x="7930" y="2539"/>
                    <a:pt x="7590" y="2473"/>
                    <a:pt x="7210" y="2395"/>
                  </a:cubicBezTo>
                  <a:cubicBezTo>
                    <a:pt x="7302" y="2172"/>
                    <a:pt x="7341" y="1950"/>
                    <a:pt x="7341" y="1688"/>
                  </a:cubicBezTo>
                  <a:cubicBezTo>
                    <a:pt x="7341" y="707"/>
                    <a:pt x="6713" y="0"/>
                    <a:pt x="5810" y="0"/>
                  </a:cubicBezTo>
                  <a:cubicBezTo>
                    <a:pt x="5352" y="0"/>
                    <a:pt x="4921" y="183"/>
                    <a:pt x="4633" y="497"/>
                  </a:cubicBezTo>
                  <a:cubicBezTo>
                    <a:pt x="4332" y="406"/>
                    <a:pt x="4031" y="380"/>
                    <a:pt x="3717" y="380"/>
                  </a:cubicBezTo>
                  <a:cubicBezTo>
                    <a:pt x="3403" y="380"/>
                    <a:pt x="3089" y="406"/>
                    <a:pt x="2801" y="497"/>
                  </a:cubicBezTo>
                  <a:cubicBezTo>
                    <a:pt x="2487" y="196"/>
                    <a:pt x="2081" y="0"/>
                    <a:pt x="1623" y="0"/>
                  </a:cubicBezTo>
                  <a:close/>
                </a:path>
              </a:pathLst>
            </a:custGeom>
            <a:solidFill>
              <a:schemeClr val="l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8"/>
            <p:cNvSpPr/>
            <p:nvPr/>
          </p:nvSpPr>
          <p:spPr>
            <a:xfrm>
              <a:off x="6459551" y="3041895"/>
              <a:ext cx="2064037" cy="1558213"/>
            </a:xfrm>
            <a:custGeom>
              <a:avLst/>
              <a:gdLst/>
              <a:ahLst/>
              <a:cxnLst/>
              <a:rect l="l" t="t" r="r" b="b"/>
              <a:pathLst>
                <a:path w="13780" h="10403" extrusionOk="0">
                  <a:moveTo>
                    <a:pt x="10363" y="0"/>
                  </a:moveTo>
                  <a:cubicBezTo>
                    <a:pt x="9174" y="0"/>
                    <a:pt x="7880" y="714"/>
                    <a:pt x="6622" y="877"/>
                  </a:cubicBezTo>
                  <a:cubicBezTo>
                    <a:pt x="6501" y="894"/>
                    <a:pt x="6380" y="902"/>
                    <a:pt x="6259" y="902"/>
                  </a:cubicBezTo>
                  <a:cubicBezTo>
                    <a:pt x="5407" y="902"/>
                    <a:pt x="4535" y="527"/>
                    <a:pt x="3709" y="527"/>
                  </a:cubicBezTo>
                  <a:cubicBezTo>
                    <a:pt x="3413" y="527"/>
                    <a:pt x="3122" y="575"/>
                    <a:pt x="2840" y="707"/>
                  </a:cubicBezTo>
                  <a:cubicBezTo>
                    <a:pt x="1663" y="1243"/>
                    <a:pt x="564" y="1570"/>
                    <a:pt x="1" y="2800"/>
                  </a:cubicBezTo>
                  <a:cubicBezTo>
                    <a:pt x="1" y="2800"/>
                    <a:pt x="1283" y="4776"/>
                    <a:pt x="1401" y="5169"/>
                  </a:cubicBezTo>
                  <a:cubicBezTo>
                    <a:pt x="1506" y="5195"/>
                    <a:pt x="1637" y="5247"/>
                    <a:pt x="1754" y="5286"/>
                  </a:cubicBezTo>
                  <a:cubicBezTo>
                    <a:pt x="2108" y="5417"/>
                    <a:pt x="2461" y="5561"/>
                    <a:pt x="2801" y="5692"/>
                  </a:cubicBezTo>
                  <a:cubicBezTo>
                    <a:pt x="2709" y="5456"/>
                    <a:pt x="2670" y="5247"/>
                    <a:pt x="2736" y="4985"/>
                  </a:cubicBezTo>
                  <a:cubicBezTo>
                    <a:pt x="2840" y="4606"/>
                    <a:pt x="3089" y="4318"/>
                    <a:pt x="3364" y="4070"/>
                  </a:cubicBezTo>
                  <a:cubicBezTo>
                    <a:pt x="3695" y="3783"/>
                    <a:pt x="4100" y="3561"/>
                    <a:pt x="4516" y="3561"/>
                  </a:cubicBezTo>
                  <a:cubicBezTo>
                    <a:pt x="4594" y="3561"/>
                    <a:pt x="4672" y="3569"/>
                    <a:pt x="4751" y="3585"/>
                  </a:cubicBezTo>
                  <a:cubicBezTo>
                    <a:pt x="5235" y="3677"/>
                    <a:pt x="5614" y="4122"/>
                    <a:pt x="5850" y="4593"/>
                  </a:cubicBezTo>
                  <a:cubicBezTo>
                    <a:pt x="6203" y="5326"/>
                    <a:pt x="5850" y="6071"/>
                    <a:pt x="5824" y="6870"/>
                  </a:cubicBezTo>
                  <a:cubicBezTo>
                    <a:pt x="6085" y="6961"/>
                    <a:pt x="6373" y="7079"/>
                    <a:pt x="6635" y="7184"/>
                  </a:cubicBezTo>
                  <a:cubicBezTo>
                    <a:pt x="7289" y="7445"/>
                    <a:pt x="7983" y="7720"/>
                    <a:pt x="8467" y="8257"/>
                  </a:cubicBezTo>
                  <a:cubicBezTo>
                    <a:pt x="8571" y="8244"/>
                    <a:pt x="8689" y="8230"/>
                    <a:pt x="8794" y="8204"/>
                  </a:cubicBezTo>
                  <a:cubicBezTo>
                    <a:pt x="9016" y="8178"/>
                    <a:pt x="9252" y="8073"/>
                    <a:pt x="9461" y="7969"/>
                  </a:cubicBezTo>
                  <a:cubicBezTo>
                    <a:pt x="9854" y="8466"/>
                    <a:pt x="10299" y="9094"/>
                    <a:pt x="10770" y="9408"/>
                  </a:cubicBezTo>
                  <a:cubicBezTo>
                    <a:pt x="10835" y="9905"/>
                    <a:pt x="9906" y="9447"/>
                    <a:pt x="9854" y="10402"/>
                  </a:cubicBezTo>
                  <a:lnTo>
                    <a:pt x="12615" y="10402"/>
                  </a:lnTo>
                  <a:cubicBezTo>
                    <a:pt x="12850" y="9513"/>
                    <a:pt x="12458" y="9408"/>
                    <a:pt x="12615" y="8950"/>
                  </a:cubicBezTo>
                  <a:cubicBezTo>
                    <a:pt x="12798" y="8440"/>
                    <a:pt x="13086" y="7943"/>
                    <a:pt x="13046" y="7419"/>
                  </a:cubicBezTo>
                  <a:cubicBezTo>
                    <a:pt x="13007" y="7014"/>
                    <a:pt x="12942" y="6804"/>
                    <a:pt x="12588" y="6634"/>
                  </a:cubicBezTo>
                  <a:cubicBezTo>
                    <a:pt x="13400" y="5653"/>
                    <a:pt x="13779" y="4266"/>
                    <a:pt x="13583" y="2957"/>
                  </a:cubicBezTo>
                  <a:cubicBezTo>
                    <a:pt x="13387" y="1649"/>
                    <a:pt x="12667" y="1008"/>
                    <a:pt x="11607" y="340"/>
                  </a:cubicBezTo>
                  <a:cubicBezTo>
                    <a:pt x="11211" y="94"/>
                    <a:pt x="10794" y="0"/>
                    <a:pt x="103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38"/>
            <p:cNvSpPr/>
            <p:nvPr/>
          </p:nvSpPr>
          <p:spPr>
            <a:xfrm>
              <a:off x="8307757" y="3212050"/>
              <a:ext cx="301967" cy="358286"/>
            </a:xfrm>
            <a:custGeom>
              <a:avLst/>
              <a:gdLst/>
              <a:ahLst/>
              <a:cxnLst/>
              <a:rect l="l" t="t" r="r" b="b"/>
              <a:pathLst>
                <a:path w="2016" h="2392" extrusionOk="0">
                  <a:moveTo>
                    <a:pt x="944" y="0"/>
                  </a:moveTo>
                  <a:cubicBezTo>
                    <a:pt x="840" y="0"/>
                    <a:pt x="738" y="22"/>
                    <a:pt x="642" y="68"/>
                  </a:cubicBezTo>
                  <a:cubicBezTo>
                    <a:pt x="315" y="238"/>
                    <a:pt x="92" y="618"/>
                    <a:pt x="53" y="1010"/>
                  </a:cubicBezTo>
                  <a:cubicBezTo>
                    <a:pt x="1" y="1403"/>
                    <a:pt x="66" y="1795"/>
                    <a:pt x="132" y="2162"/>
                  </a:cubicBezTo>
                  <a:lnTo>
                    <a:pt x="119" y="2345"/>
                  </a:lnTo>
                  <a:cubicBezTo>
                    <a:pt x="242" y="2376"/>
                    <a:pt x="370" y="2391"/>
                    <a:pt x="497" y="2391"/>
                  </a:cubicBezTo>
                  <a:cubicBezTo>
                    <a:pt x="854" y="2391"/>
                    <a:pt x="1209" y="2268"/>
                    <a:pt x="1479" y="2018"/>
                  </a:cubicBezTo>
                  <a:cubicBezTo>
                    <a:pt x="1833" y="1690"/>
                    <a:pt x="2016" y="1102"/>
                    <a:pt x="1833" y="631"/>
                  </a:cubicBezTo>
                  <a:cubicBezTo>
                    <a:pt x="1690" y="264"/>
                    <a:pt x="1309" y="0"/>
                    <a:pt x="9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38"/>
            <p:cNvSpPr/>
            <p:nvPr/>
          </p:nvSpPr>
          <p:spPr>
            <a:xfrm>
              <a:off x="6671348" y="3815983"/>
              <a:ext cx="1060328" cy="480061"/>
            </a:xfrm>
            <a:custGeom>
              <a:avLst/>
              <a:gdLst/>
              <a:ahLst/>
              <a:cxnLst/>
              <a:rect l="l" t="t" r="r" b="b"/>
              <a:pathLst>
                <a:path w="7079" h="3205" extrusionOk="0">
                  <a:moveTo>
                    <a:pt x="0" y="1"/>
                  </a:moveTo>
                  <a:cubicBezTo>
                    <a:pt x="394" y="1275"/>
                    <a:pt x="1895" y="3205"/>
                    <a:pt x="5547" y="3205"/>
                  </a:cubicBezTo>
                  <a:cubicBezTo>
                    <a:pt x="6020" y="3205"/>
                    <a:pt x="6530" y="3172"/>
                    <a:pt x="7079" y="3102"/>
                  </a:cubicBezTo>
                  <a:cubicBezTo>
                    <a:pt x="6595" y="2565"/>
                    <a:pt x="5901" y="2290"/>
                    <a:pt x="5247" y="2029"/>
                  </a:cubicBezTo>
                  <a:cubicBezTo>
                    <a:pt x="3611" y="1388"/>
                    <a:pt x="2002" y="746"/>
                    <a:pt x="366" y="118"/>
                  </a:cubicBezTo>
                  <a:cubicBezTo>
                    <a:pt x="249" y="66"/>
                    <a:pt x="131" y="14"/>
                    <a:pt x="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38"/>
            <p:cNvSpPr/>
            <p:nvPr/>
          </p:nvSpPr>
          <p:spPr>
            <a:xfrm>
              <a:off x="6296883" y="2794900"/>
              <a:ext cx="237409" cy="258828"/>
            </a:xfrm>
            <a:custGeom>
              <a:avLst/>
              <a:gdLst/>
              <a:ahLst/>
              <a:cxnLst/>
              <a:rect l="l" t="t" r="r" b="b"/>
              <a:pathLst>
                <a:path w="1585" h="1728" extrusionOk="0">
                  <a:moveTo>
                    <a:pt x="721" y="1"/>
                  </a:moveTo>
                  <a:cubicBezTo>
                    <a:pt x="223" y="1"/>
                    <a:pt x="1" y="393"/>
                    <a:pt x="1" y="864"/>
                  </a:cubicBezTo>
                  <a:cubicBezTo>
                    <a:pt x="1" y="1335"/>
                    <a:pt x="250" y="1728"/>
                    <a:pt x="721" y="1728"/>
                  </a:cubicBezTo>
                  <a:cubicBezTo>
                    <a:pt x="1192" y="1728"/>
                    <a:pt x="1584" y="1335"/>
                    <a:pt x="1584" y="864"/>
                  </a:cubicBezTo>
                  <a:cubicBezTo>
                    <a:pt x="1584" y="393"/>
                    <a:pt x="1192" y="1"/>
                    <a:pt x="72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38"/>
            <p:cNvSpPr/>
            <p:nvPr/>
          </p:nvSpPr>
          <p:spPr>
            <a:xfrm>
              <a:off x="6357696" y="2863501"/>
              <a:ext cx="176597" cy="190227"/>
            </a:xfrm>
            <a:custGeom>
              <a:avLst/>
              <a:gdLst/>
              <a:ahLst/>
              <a:cxnLst/>
              <a:rect l="l" t="t" r="r" b="b"/>
              <a:pathLst>
                <a:path w="1179" h="1270" extrusionOk="0">
                  <a:moveTo>
                    <a:pt x="537" y="1"/>
                  </a:moveTo>
                  <a:cubicBezTo>
                    <a:pt x="184" y="1"/>
                    <a:pt x="1" y="275"/>
                    <a:pt x="1" y="629"/>
                  </a:cubicBezTo>
                  <a:cubicBezTo>
                    <a:pt x="1" y="982"/>
                    <a:pt x="184" y="1270"/>
                    <a:pt x="537" y="1270"/>
                  </a:cubicBezTo>
                  <a:cubicBezTo>
                    <a:pt x="890" y="1270"/>
                    <a:pt x="1178" y="995"/>
                    <a:pt x="1178" y="629"/>
                  </a:cubicBezTo>
                  <a:cubicBezTo>
                    <a:pt x="1178" y="275"/>
                    <a:pt x="890" y="1"/>
                    <a:pt x="53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38"/>
            <p:cNvSpPr/>
            <p:nvPr/>
          </p:nvSpPr>
          <p:spPr>
            <a:xfrm>
              <a:off x="6902617" y="2794900"/>
              <a:ext cx="237259" cy="258828"/>
            </a:xfrm>
            <a:custGeom>
              <a:avLst/>
              <a:gdLst/>
              <a:ahLst/>
              <a:cxnLst/>
              <a:rect l="l" t="t" r="r" b="b"/>
              <a:pathLst>
                <a:path w="1584" h="1728" extrusionOk="0">
                  <a:moveTo>
                    <a:pt x="864" y="1"/>
                  </a:moveTo>
                  <a:cubicBezTo>
                    <a:pt x="393" y="1"/>
                    <a:pt x="0" y="393"/>
                    <a:pt x="0" y="864"/>
                  </a:cubicBezTo>
                  <a:cubicBezTo>
                    <a:pt x="0" y="1335"/>
                    <a:pt x="393" y="1728"/>
                    <a:pt x="864" y="1728"/>
                  </a:cubicBezTo>
                  <a:cubicBezTo>
                    <a:pt x="1335" y="1728"/>
                    <a:pt x="1583" y="1335"/>
                    <a:pt x="1583" y="864"/>
                  </a:cubicBezTo>
                  <a:cubicBezTo>
                    <a:pt x="1583" y="393"/>
                    <a:pt x="1348" y="1"/>
                    <a:pt x="86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38"/>
            <p:cNvSpPr/>
            <p:nvPr/>
          </p:nvSpPr>
          <p:spPr>
            <a:xfrm>
              <a:off x="6902617" y="2863501"/>
              <a:ext cx="176447" cy="190227"/>
            </a:xfrm>
            <a:custGeom>
              <a:avLst/>
              <a:gdLst/>
              <a:ahLst/>
              <a:cxnLst/>
              <a:rect l="l" t="t" r="r" b="b"/>
              <a:pathLst>
                <a:path w="1178" h="1270" extrusionOk="0">
                  <a:moveTo>
                    <a:pt x="628" y="1"/>
                  </a:moveTo>
                  <a:cubicBezTo>
                    <a:pt x="275" y="1"/>
                    <a:pt x="0" y="275"/>
                    <a:pt x="0" y="629"/>
                  </a:cubicBezTo>
                  <a:cubicBezTo>
                    <a:pt x="0" y="995"/>
                    <a:pt x="288" y="1270"/>
                    <a:pt x="628" y="1270"/>
                  </a:cubicBezTo>
                  <a:cubicBezTo>
                    <a:pt x="995" y="1270"/>
                    <a:pt x="1178" y="982"/>
                    <a:pt x="1178" y="629"/>
                  </a:cubicBezTo>
                  <a:cubicBezTo>
                    <a:pt x="1178" y="275"/>
                    <a:pt x="995" y="1"/>
                    <a:pt x="6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38"/>
            <p:cNvSpPr/>
            <p:nvPr/>
          </p:nvSpPr>
          <p:spPr>
            <a:xfrm>
              <a:off x="6285200" y="2849721"/>
              <a:ext cx="866356" cy="792063"/>
            </a:xfrm>
            <a:custGeom>
              <a:avLst/>
              <a:gdLst/>
              <a:ahLst/>
              <a:cxnLst/>
              <a:rect l="l" t="t" r="r" b="b"/>
              <a:pathLst>
                <a:path w="5784" h="5288" extrusionOk="0">
                  <a:moveTo>
                    <a:pt x="2892" y="1"/>
                  </a:moveTo>
                  <a:cubicBezTo>
                    <a:pt x="1283" y="1"/>
                    <a:pt x="0" y="1296"/>
                    <a:pt x="0" y="2906"/>
                  </a:cubicBezTo>
                  <a:cubicBezTo>
                    <a:pt x="0" y="4502"/>
                    <a:pt x="1283" y="5287"/>
                    <a:pt x="2892" y="5287"/>
                  </a:cubicBezTo>
                  <a:cubicBezTo>
                    <a:pt x="4488" y="5287"/>
                    <a:pt x="5784" y="4502"/>
                    <a:pt x="5784" y="2906"/>
                  </a:cubicBezTo>
                  <a:cubicBezTo>
                    <a:pt x="5784" y="1296"/>
                    <a:pt x="4488" y="1"/>
                    <a:pt x="289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38"/>
            <p:cNvSpPr/>
            <p:nvPr/>
          </p:nvSpPr>
          <p:spPr>
            <a:xfrm>
              <a:off x="6549722" y="3326037"/>
              <a:ext cx="343157" cy="321588"/>
            </a:xfrm>
            <a:custGeom>
              <a:avLst/>
              <a:gdLst/>
              <a:ahLst/>
              <a:cxnLst/>
              <a:rect l="l" t="t" r="r" b="b"/>
              <a:pathLst>
                <a:path w="2291" h="2147" extrusionOk="0">
                  <a:moveTo>
                    <a:pt x="1074" y="0"/>
                  </a:moveTo>
                  <a:cubicBezTo>
                    <a:pt x="1008" y="0"/>
                    <a:pt x="943" y="27"/>
                    <a:pt x="917" y="66"/>
                  </a:cubicBezTo>
                  <a:cubicBezTo>
                    <a:pt x="564" y="406"/>
                    <a:pt x="132" y="720"/>
                    <a:pt x="40" y="1230"/>
                  </a:cubicBezTo>
                  <a:cubicBezTo>
                    <a:pt x="1" y="1780"/>
                    <a:pt x="459" y="2120"/>
                    <a:pt x="930" y="2146"/>
                  </a:cubicBezTo>
                  <a:lnTo>
                    <a:pt x="1336" y="2146"/>
                  </a:lnTo>
                  <a:cubicBezTo>
                    <a:pt x="1833" y="2146"/>
                    <a:pt x="2291" y="1780"/>
                    <a:pt x="2225" y="1230"/>
                  </a:cubicBezTo>
                  <a:cubicBezTo>
                    <a:pt x="2121" y="694"/>
                    <a:pt x="1702" y="406"/>
                    <a:pt x="1349" y="66"/>
                  </a:cubicBezTo>
                  <a:cubicBezTo>
                    <a:pt x="1309" y="14"/>
                    <a:pt x="1257" y="0"/>
                    <a:pt x="119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8"/>
            <p:cNvSpPr/>
            <p:nvPr/>
          </p:nvSpPr>
          <p:spPr>
            <a:xfrm>
              <a:off x="6856875" y="3564875"/>
              <a:ext cx="537322" cy="1035225"/>
            </a:xfrm>
            <a:custGeom>
              <a:avLst/>
              <a:gdLst/>
              <a:ahLst/>
              <a:cxnLst/>
              <a:rect l="l" t="t" r="r" b="b"/>
              <a:pathLst>
                <a:path w="3521" h="6855" extrusionOk="0">
                  <a:moveTo>
                    <a:pt x="1846" y="0"/>
                  </a:moveTo>
                  <a:cubicBezTo>
                    <a:pt x="1426" y="0"/>
                    <a:pt x="1012" y="222"/>
                    <a:pt x="681" y="509"/>
                  </a:cubicBezTo>
                  <a:cubicBezTo>
                    <a:pt x="406" y="757"/>
                    <a:pt x="158" y="1045"/>
                    <a:pt x="66" y="1425"/>
                  </a:cubicBezTo>
                  <a:cubicBezTo>
                    <a:pt x="0" y="1686"/>
                    <a:pt x="27" y="1922"/>
                    <a:pt x="131" y="2131"/>
                  </a:cubicBezTo>
                  <a:cubicBezTo>
                    <a:pt x="158" y="2210"/>
                    <a:pt x="210" y="2288"/>
                    <a:pt x="262" y="2393"/>
                  </a:cubicBezTo>
                  <a:cubicBezTo>
                    <a:pt x="681" y="3086"/>
                    <a:pt x="1126" y="3819"/>
                    <a:pt x="1244" y="4630"/>
                  </a:cubicBezTo>
                  <a:cubicBezTo>
                    <a:pt x="1309" y="5088"/>
                    <a:pt x="1309" y="5546"/>
                    <a:pt x="1165" y="5978"/>
                  </a:cubicBezTo>
                  <a:cubicBezTo>
                    <a:pt x="851" y="6135"/>
                    <a:pt x="53" y="6109"/>
                    <a:pt x="79" y="6855"/>
                  </a:cubicBezTo>
                  <a:lnTo>
                    <a:pt x="2382" y="6855"/>
                  </a:lnTo>
                  <a:cubicBezTo>
                    <a:pt x="2997" y="5926"/>
                    <a:pt x="3285" y="4722"/>
                    <a:pt x="3193" y="3583"/>
                  </a:cubicBezTo>
                  <a:cubicBezTo>
                    <a:pt x="3154" y="3479"/>
                    <a:pt x="3141" y="3387"/>
                    <a:pt x="3154" y="3309"/>
                  </a:cubicBezTo>
                  <a:cubicBezTo>
                    <a:pt x="3167" y="2511"/>
                    <a:pt x="3520" y="1778"/>
                    <a:pt x="3167" y="1032"/>
                  </a:cubicBezTo>
                  <a:cubicBezTo>
                    <a:pt x="2945" y="561"/>
                    <a:pt x="2565" y="116"/>
                    <a:pt x="2081" y="24"/>
                  </a:cubicBezTo>
                  <a:cubicBezTo>
                    <a:pt x="2003" y="8"/>
                    <a:pt x="1924" y="0"/>
                    <a:pt x="18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38"/>
            <p:cNvSpPr/>
            <p:nvPr/>
          </p:nvSpPr>
          <p:spPr>
            <a:xfrm>
              <a:off x="6877153" y="3237813"/>
              <a:ext cx="58866" cy="59015"/>
            </a:xfrm>
            <a:custGeom>
              <a:avLst/>
              <a:gdLst/>
              <a:ahLst/>
              <a:cxnLst/>
              <a:rect l="l" t="t" r="r" b="b"/>
              <a:pathLst>
                <a:path w="393" h="394" extrusionOk="0">
                  <a:moveTo>
                    <a:pt x="196" y="1"/>
                  </a:moveTo>
                  <a:cubicBezTo>
                    <a:pt x="79" y="1"/>
                    <a:pt x="0" y="79"/>
                    <a:pt x="0" y="197"/>
                  </a:cubicBezTo>
                  <a:cubicBezTo>
                    <a:pt x="0" y="315"/>
                    <a:pt x="79" y="393"/>
                    <a:pt x="196" y="393"/>
                  </a:cubicBezTo>
                  <a:cubicBezTo>
                    <a:pt x="314" y="393"/>
                    <a:pt x="393" y="315"/>
                    <a:pt x="393" y="197"/>
                  </a:cubicBezTo>
                  <a:cubicBezTo>
                    <a:pt x="393" y="79"/>
                    <a:pt x="314" y="1"/>
                    <a:pt x="196" y="1"/>
                  </a:cubicBezTo>
                  <a:close/>
                </a:path>
              </a:pathLst>
            </a:custGeom>
            <a:solidFill>
              <a:srgbClr val="3835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38"/>
            <p:cNvSpPr/>
            <p:nvPr/>
          </p:nvSpPr>
          <p:spPr>
            <a:xfrm>
              <a:off x="6873109" y="3231972"/>
              <a:ext cx="68751" cy="68751"/>
            </a:xfrm>
            <a:custGeom>
              <a:avLst/>
              <a:gdLst/>
              <a:ahLst/>
              <a:cxnLst/>
              <a:rect l="l" t="t" r="r" b="b"/>
              <a:pathLst>
                <a:path w="459" h="459" extrusionOk="0">
                  <a:moveTo>
                    <a:pt x="223" y="53"/>
                  </a:moveTo>
                  <a:cubicBezTo>
                    <a:pt x="328" y="53"/>
                    <a:pt x="406" y="131"/>
                    <a:pt x="406" y="236"/>
                  </a:cubicBezTo>
                  <a:cubicBezTo>
                    <a:pt x="406" y="328"/>
                    <a:pt x="328" y="419"/>
                    <a:pt x="223" y="419"/>
                  </a:cubicBezTo>
                  <a:cubicBezTo>
                    <a:pt x="132" y="419"/>
                    <a:pt x="40" y="328"/>
                    <a:pt x="40" y="236"/>
                  </a:cubicBezTo>
                  <a:cubicBezTo>
                    <a:pt x="40" y="131"/>
                    <a:pt x="132" y="53"/>
                    <a:pt x="223" y="53"/>
                  </a:cubicBezTo>
                  <a:close/>
                  <a:moveTo>
                    <a:pt x="223" y="0"/>
                  </a:moveTo>
                  <a:cubicBezTo>
                    <a:pt x="92" y="0"/>
                    <a:pt x="1" y="105"/>
                    <a:pt x="1" y="236"/>
                  </a:cubicBezTo>
                  <a:cubicBezTo>
                    <a:pt x="1" y="367"/>
                    <a:pt x="92" y="458"/>
                    <a:pt x="223" y="458"/>
                  </a:cubicBezTo>
                  <a:cubicBezTo>
                    <a:pt x="354" y="458"/>
                    <a:pt x="459" y="367"/>
                    <a:pt x="459" y="236"/>
                  </a:cubicBezTo>
                  <a:cubicBezTo>
                    <a:pt x="459" y="105"/>
                    <a:pt x="354" y="0"/>
                    <a:pt x="22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38"/>
            <p:cNvSpPr/>
            <p:nvPr/>
          </p:nvSpPr>
          <p:spPr>
            <a:xfrm>
              <a:off x="6502689" y="3237813"/>
              <a:ext cx="59015" cy="59015"/>
            </a:xfrm>
            <a:custGeom>
              <a:avLst/>
              <a:gdLst/>
              <a:ahLst/>
              <a:cxnLst/>
              <a:rect l="l" t="t" r="r" b="b"/>
              <a:pathLst>
                <a:path w="394" h="394" extrusionOk="0">
                  <a:moveTo>
                    <a:pt x="197" y="1"/>
                  </a:moveTo>
                  <a:cubicBezTo>
                    <a:pt x="79" y="1"/>
                    <a:pt x="1" y="79"/>
                    <a:pt x="1" y="197"/>
                  </a:cubicBezTo>
                  <a:cubicBezTo>
                    <a:pt x="1" y="315"/>
                    <a:pt x="79" y="393"/>
                    <a:pt x="197" y="393"/>
                  </a:cubicBezTo>
                  <a:cubicBezTo>
                    <a:pt x="315" y="393"/>
                    <a:pt x="393" y="315"/>
                    <a:pt x="393" y="197"/>
                  </a:cubicBezTo>
                  <a:cubicBezTo>
                    <a:pt x="393" y="79"/>
                    <a:pt x="315" y="1"/>
                    <a:pt x="197" y="1"/>
                  </a:cubicBezTo>
                  <a:close/>
                </a:path>
              </a:pathLst>
            </a:custGeom>
            <a:solidFill>
              <a:srgbClr val="3835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38"/>
            <p:cNvSpPr/>
            <p:nvPr/>
          </p:nvSpPr>
          <p:spPr>
            <a:xfrm>
              <a:off x="6500742" y="3231972"/>
              <a:ext cx="66804" cy="68751"/>
            </a:xfrm>
            <a:custGeom>
              <a:avLst/>
              <a:gdLst/>
              <a:ahLst/>
              <a:cxnLst/>
              <a:rect l="l" t="t" r="r" b="b"/>
              <a:pathLst>
                <a:path w="446" h="459" extrusionOk="0">
                  <a:moveTo>
                    <a:pt x="223" y="53"/>
                  </a:moveTo>
                  <a:cubicBezTo>
                    <a:pt x="328" y="53"/>
                    <a:pt x="406" y="131"/>
                    <a:pt x="406" y="236"/>
                  </a:cubicBezTo>
                  <a:cubicBezTo>
                    <a:pt x="406" y="328"/>
                    <a:pt x="328" y="419"/>
                    <a:pt x="223" y="419"/>
                  </a:cubicBezTo>
                  <a:cubicBezTo>
                    <a:pt x="132" y="419"/>
                    <a:pt x="40" y="328"/>
                    <a:pt x="40" y="236"/>
                  </a:cubicBezTo>
                  <a:cubicBezTo>
                    <a:pt x="40" y="131"/>
                    <a:pt x="105" y="53"/>
                    <a:pt x="223" y="53"/>
                  </a:cubicBezTo>
                  <a:close/>
                  <a:moveTo>
                    <a:pt x="223" y="0"/>
                  </a:moveTo>
                  <a:cubicBezTo>
                    <a:pt x="92" y="0"/>
                    <a:pt x="1" y="105"/>
                    <a:pt x="1" y="236"/>
                  </a:cubicBezTo>
                  <a:cubicBezTo>
                    <a:pt x="1" y="367"/>
                    <a:pt x="92" y="458"/>
                    <a:pt x="223" y="458"/>
                  </a:cubicBezTo>
                  <a:cubicBezTo>
                    <a:pt x="354" y="458"/>
                    <a:pt x="446" y="367"/>
                    <a:pt x="446" y="236"/>
                  </a:cubicBezTo>
                  <a:cubicBezTo>
                    <a:pt x="446" y="105"/>
                    <a:pt x="354" y="0"/>
                    <a:pt x="22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38"/>
            <p:cNvSpPr/>
            <p:nvPr/>
          </p:nvSpPr>
          <p:spPr>
            <a:xfrm>
              <a:off x="6649779" y="3402427"/>
              <a:ext cx="137353" cy="98109"/>
            </a:xfrm>
            <a:custGeom>
              <a:avLst/>
              <a:gdLst/>
              <a:ahLst/>
              <a:cxnLst/>
              <a:rect l="l" t="t" r="r" b="b"/>
              <a:pathLst>
                <a:path w="917" h="655" extrusionOk="0">
                  <a:moveTo>
                    <a:pt x="458" y="1"/>
                  </a:moveTo>
                  <a:cubicBezTo>
                    <a:pt x="196" y="1"/>
                    <a:pt x="0" y="145"/>
                    <a:pt x="0" y="328"/>
                  </a:cubicBezTo>
                  <a:cubicBezTo>
                    <a:pt x="0" y="498"/>
                    <a:pt x="210" y="655"/>
                    <a:pt x="458" y="655"/>
                  </a:cubicBezTo>
                  <a:cubicBezTo>
                    <a:pt x="720" y="655"/>
                    <a:pt x="916" y="498"/>
                    <a:pt x="916" y="328"/>
                  </a:cubicBezTo>
                  <a:cubicBezTo>
                    <a:pt x="916" y="145"/>
                    <a:pt x="720" y="1"/>
                    <a:pt x="45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3" name="Google Shape;873;p38"/>
          <p:cNvSpPr/>
          <p:nvPr/>
        </p:nvSpPr>
        <p:spPr>
          <a:xfrm>
            <a:off x="8517887" y="3942506"/>
            <a:ext cx="626125" cy="1022692"/>
          </a:xfrm>
          <a:custGeom>
            <a:avLst/>
            <a:gdLst/>
            <a:ahLst/>
            <a:cxnLst/>
            <a:rect l="l" t="t" r="r" b="b"/>
            <a:pathLst>
              <a:path w="4855" h="7930" extrusionOk="0">
                <a:moveTo>
                  <a:pt x="4855" y="1"/>
                </a:moveTo>
                <a:cubicBezTo>
                  <a:pt x="4842" y="27"/>
                  <a:pt x="4842" y="66"/>
                  <a:pt x="4829" y="105"/>
                </a:cubicBezTo>
                <a:cubicBezTo>
                  <a:pt x="4541" y="1597"/>
                  <a:pt x="4449" y="3115"/>
                  <a:pt x="4528" y="4619"/>
                </a:cubicBezTo>
                <a:lnTo>
                  <a:pt x="4384" y="3638"/>
                </a:lnTo>
                <a:cubicBezTo>
                  <a:pt x="4305" y="3115"/>
                  <a:pt x="4214" y="2578"/>
                  <a:pt x="4004" y="2094"/>
                </a:cubicBezTo>
                <a:cubicBezTo>
                  <a:pt x="3782" y="1597"/>
                  <a:pt x="3402" y="1152"/>
                  <a:pt x="2879" y="1008"/>
                </a:cubicBezTo>
                <a:cubicBezTo>
                  <a:pt x="2801" y="1361"/>
                  <a:pt x="2814" y="1741"/>
                  <a:pt x="2840" y="2107"/>
                </a:cubicBezTo>
                <a:cubicBezTo>
                  <a:pt x="2892" y="2827"/>
                  <a:pt x="3010" y="3560"/>
                  <a:pt x="3167" y="4266"/>
                </a:cubicBezTo>
                <a:cubicBezTo>
                  <a:pt x="2735" y="3677"/>
                  <a:pt x="2238" y="3115"/>
                  <a:pt x="1767" y="2657"/>
                </a:cubicBezTo>
                <a:lnTo>
                  <a:pt x="1767" y="2657"/>
                </a:lnTo>
                <a:cubicBezTo>
                  <a:pt x="2120" y="3363"/>
                  <a:pt x="2486" y="4070"/>
                  <a:pt x="2866" y="4750"/>
                </a:cubicBezTo>
                <a:cubicBezTo>
                  <a:pt x="2958" y="4946"/>
                  <a:pt x="3324" y="5640"/>
                  <a:pt x="3677" y="6229"/>
                </a:cubicBezTo>
                <a:cubicBezTo>
                  <a:pt x="3625" y="6176"/>
                  <a:pt x="3586" y="6111"/>
                  <a:pt x="3520" y="6059"/>
                </a:cubicBezTo>
                <a:cubicBezTo>
                  <a:pt x="2905" y="5509"/>
                  <a:pt x="2055" y="5274"/>
                  <a:pt x="1243" y="5221"/>
                </a:cubicBezTo>
                <a:cubicBezTo>
                  <a:pt x="1212" y="5220"/>
                  <a:pt x="1179" y="5219"/>
                  <a:pt x="1146" y="5219"/>
                </a:cubicBezTo>
                <a:cubicBezTo>
                  <a:pt x="868" y="5219"/>
                  <a:pt x="562" y="5276"/>
                  <a:pt x="445" y="5522"/>
                </a:cubicBezTo>
                <a:cubicBezTo>
                  <a:pt x="1215" y="6407"/>
                  <a:pt x="2324" y="6802"/>
                  <a:pt x="3403" y="7261"/>
                </a:cubicBezTo>
                <a:lnTo>
                  <a:pt x="3403" y="7261"/>
                </a:lnTo>
                <a:cubicBezTo>
                  <a:pt x="2680" y="6957"/>
                  <a:pt x="1902" y="6792"/>
                  <a:pt x="1121" y="6792"/>
                </a:cubicBezTo>
                <a:cubicBezTo>
                  <a:pt x="746" y="6792"/>
                  <a:pt x="371" y="6830"/>
                  <a:pt x="0" y="6909"/>
                </a:cubicBezTo>
                <a:cubicBezTo>
                  <a:pt x="27" y="7145"/>
                  <a:pt x="262" y="7249"/>
                  <a:pt x="485" y="7341"/>
                </a:cubicBezTo>
                <a:cubicBezTo>
                  <a:pt x="1427" y="7681"/>
                  <a:pt x="2421" y="7877"/>
                  <a:pt x="3416" y="7930"/>
                </a:cubicBezTo>
                <a:lnTo>
                  <a:pt x="4318" y="7930"/>
                </a:lnTo>
                <a:cubicBezTo>
                  <a:pt x="4384" y="7930"/>
                  <a:pt x="4449" y="7930"/>
                  <a:pt x="4515" y="7904"/>
                </a:cubicBezTo>
                <a:lnTo>
                  <a:pt x="4515" y="7930"/>
                </a:lnTo>
                <a:lnTo>
                  <a:pt x="4541" y="7930"/>
                </a:lnTo>
                <a:lnTo>
                  <a:pt x="4541" y="7904"/>
                </a:lnTo>
                <a:lnTo>
                  <a:pt x="4580" y="7904"/>
                </a:lnTo>
                <a:cubicBezTo>
                  <a:pt x="4593" y="7904"/>
                  <a:pt x="4593" y="7930"/>
                  <a:pt x="4606" y="7930"/>
                </a:cubicBezTo>
                <a:lnTo>
                  <a:pt x="4724" y="7930"/>
                </a:lnTo>
                <a:cubicBezTo>
                  <a:pt x="4711" y="7930"/>
                  <a:pt x="4698" y="7904"/>
                  <a:pt x="4698" y="7904"/>
                </a:cubicBezTo>
                <a:lnTo>
                  <a:pt x="4698" y="7904"/>
                </a:lnTo>
                <a:cubicBezTo>
                  <a:pt x="4720" y="7912"/>
                  <a:pt x="4738" y="7915"/>
                  <a:pt x="4756" y="7915"/>
                </a:cubicBezTo>
                <a:cubicBezTo>
                  <a:pt x="4791" y="7915"/>
                  <a:pt x="4820" y="7904"/>
                  <a:pt x="4855" y="7904"/>
                </a:cubicBezTo>
                <a:lnTo>
                  <a:pt x="485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TextBox 11">
            <a:extLst>
              <a:ext uri="{FF2B5EF4-FFF2-40B4-BE49-F238E27FC236}">
                <a16:creationId xmlns:a16="http://schemas.microsoft.com/office/drawing/2014/main" id="{27DF2B8C-8F3D-55D7-8C03-55D41324E176}"/>
              </a:ext>
            </a:extLst>
          </p:cNvPr>
          <p:cNvSpPr txBox="1"/>
          <p:nvPr/>
        </p:nvSpPr>
        <p:spPr>
          <a:xfrm>
            <a:off x="2553351" y="131980"/>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1">
                    <a:lumMod val="25000"/>
                  </a:schemeClr>
                </a:solidFill>
                <a:latin typeface="+mj-lt"/>
                <a:cs typeface="Arial" panose="020B0604020202020204" pitchFamily="34" charset="0"/>
              </a:rPr>
              <a:t>BÀI TẬP 1 </a:t>
            </a:r>
          </a:p>
        </p:txBody>
      </p:sp>
      <p:sp>
        <p:nvSpPr>
          <p:cNvPr id="25" name="Rounded Rectangle 24"/>
          <p:cNvSpPr/>
          <p:nvPr/>
        </p:nvSpPr>
        <p:spPr>
          <a:xfrm>
            <a:off x="800099" y="919559"/>
            <a:ext cx="7717787" cy="11598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800099" y="972922"/>
            <a:ext cx="7597997" cy="1107996"/>
          </a:xfrm>
          <a:prstGeom prst="rect">
            <a:avLst/>
          </a:prstGeom>
        </p:spPr>
        <p:txBody>
          <a:bodyPr wrap="square">
            <a:spAutoFit/>
          </a:bodyPr>
          <a:lstStyle/>
          <a:p>
            <a:pPr algn="ctr">
              <a:lnSpc>
                <a:spcPct val="150000"/>
              </a:lnSpc>
            </a:pPr>
            <a:r>
              <a:rPr lang="vi-VN" sz="2200">
                <a:solidFill>
                  <a:srgbClr val="242021"/>
                </a:solidFill>
                <a:latin typeface="+mn-lt"/>
              </a:rPr>
              <a:t>a: Tìm phần mở bài, thân bài và kết bài của bài văn trên. Nêu nội dung chính của mỗi phần.</a:t>
            </a:r>
            <a:endParaRPr lang="en-US" sz="2200">
              <a:latin typeface="+mn-lt"/>
            </a:endParaRPr>
          </a:p>
        </p:txBody>
      </p:sp>
      <p:sp>
        <p:nvSpPr>
          <p:cNvPr id="27" name="Rectangle 26"/>
          <p:cNvSpPr/>
          <p:nvPr/>
        </p:nvSpPr>
        <p:spPr>
          <a:xfrm>
            <a:off x="803393" y="2609666"/>
            <a:ext cx="4793182" cy="1553054"/>
          </a:xfrm>
          <a:prstGeom prst="rect">
            <a:avLst/>
          </a:prstGeom>
        </p:spPr>
        <p:txBody>
          <a:bodyPr wrap="square">
            <a:spAutoFit/>
          </a:bodyPr>
          <a:lstStyle/>
          <a:p>
            <a:pPr marL="342900" indent="-342900">
              <a:lnSpc>
                <a:spcPct val="150000"/>
              </a:lnSpc>
              <a:buFont typeface="Arial" panose="020B0604020202020204" pitchFamily="34" charset="0"/>
              <a:buChar char="•"/>
            </a:pPr>
            <a:r>
              <a:rPr lang="en-US" sz="2200">
                <a:solidFill>
                  <a:srgbClr val="242021"/>
                </a:solidFill>
                <a:latin typeface="+mj-lt"/>
              </a:rPr>
              <a:t>Mở bài: Đoạn đầu tiên.</a:t>
            </a:r>
          </a:p>
          <a:p>
            <a:pPr marL="342900" indent="-342900">
              <a:lnSpc>
                <a:spcPct val="150000"/>
              </a:lnSpc>
              <a:buFont typeface="Arial" panose="020B0604020202020204" pitchFamily="34" charset="0"/>
              <a:buChar char="•"/>
            </a:pPr>
            <a:r>
              <a:rPr lang="en-US" sz="2200">
                <a:solidFill>
                  <a:srgbClr val="242021"/>
                </a:solidFill>
                <a:latin typeface="+mj-lt"/>
              </a:rPr>
              <a:t>Thân bài: 2 đoạn tiếp theo.</a:t>
            </a:r>
          </a:p>
          <a:p>
            <a:pPr marL="342900" indent="-342900">
              <a:lnSpc>
                <a:spcPct val="150000"/>
              </a:lnSpc>
              <a:buFont typeface="Arial" panose="020B0604020202020204" pitchFamily="34" charset="0"/>
              <a:buChar char="•"/>
            </a:pPr>
            <a:r>
              <a:rPr lang="en-US" sz="2200">
                <a:solidFill>
                  <a:srgbClr val="242021"/>
                </a:solidFill>
                <a:latin typeface="+mj-lt"/>
              </a:rPr>
              <a:t>Kết bài: Đoạn cuối cùng.</a:t>
            </a:r>
          </a:p>
        </p:txBody>
      </p:sp>
    </p:spTree>
    <p:extLst>
      <p:ext uri="{BB962C8B-B14F-4D97-AF65-F5344CB8AC3E}">
        <p14:creationId xmlns:p14="http://schemas.microsoft.com/office/powerpoint/2010/main" val="1059188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barn(inVertical)">
                                      <p:cBhvr>
                                        <p:cTn id="7" dur="500"/>
                                        <p:tgtEl>
                                          <p:spTgt spid="2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barn(inVertical)">
                                      <p:cBhvr>
                                        <p:cTn id="10" dur="500"/>
                                        <p:tgtEl>
                                          <p:spTgt spid="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fade">
                                      <p:cBhvr>
                                        <p:cTn id="15"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p:bldP spid="2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60"/>
        <p:cNvGrpSpPr/>
        <p:nvPr/>
      </p:nvGrpSpPr>
      <p:grpSpPr>
        <a:xfrm>
          <a:off x="0" y="0"/>
          <a:ext cx="0" cy="0"/>
          <a:chOff x="0" y="0"/>
          <a:chExt cx="0" cy="0"/>
        </a:xfrm>
      </p:grpSpPr>
      <p:sp>
        <p:nvSpPr>
          <p:cNvPr id="79" name="TextBox 11">
            <a:extLst>
              <a:ext uri="{FF2B5EF4-FFF2-40B4-BE49-F238E27FC236}">
                <a16:creationId xmlns:a16="http://schemas.microsoft.com/office/drawing/2014/main" id="{27DF2B8C-8F3D-55D7-8C03-55D41324E176}"/>
              </a:ext>
            </a:extLst>
          </p:cNvPr>
          <p:cNvSpPr txBox="1"/>
          <p:nvPr/>
        </p:nvSpPr>
        <p:spPr>
          <a:xfrm>
            <a:off x="2553351" y="131980"/>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1">
                    <a:lumMod val="25000"/>
                  </a:schemeClr>
                </a:solidFill>
                <a:latin typeface="+mj-lt"/>
                <a:cs typeface="Arial" panose="020B0604020202020204" pitchFamily="34" charset="0"/>
              </a:rPr>
              <a:t>BÀI TẬP 1 </a:t>
            </a:r>
          </a:p>
        </p:txBody>
      </p:sp>
      <p:sp>
        <p:nvSpPr>
          <p:cNvPr id="80" name="Rounded Rectangle 79"/>
          <p:cNvSpPr/>
          <p:nvPr/>
        </p:nvSpPr>
        <p:spPr>
          <a:xfrm>
            <a:off x="546100" y="919559"/>
            <a:ext cx="8079995" cy="11598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889000" y="972922"/>
            <a:ext cx="7509096" cy="1107996"/>
          </a:xfrm>
          <a:prstGeom prst="rect">
            <a:avLst/>
          </a:prstGeom>
        </p:spPr>
        <p:txBody>
          <a:bodyPr wrap="square">
            <a:spAutoFit/>
          </a:bodyPr>
          <a:lstStyle/>
          <a:p>
            <a:pPr algn="ctr">
              <a:lnSpc>
                <a:spcPct val="150000"/>
              </a:lnSpc>
            </a:pPr>
            <a:r>
              <a:rPr lang="vi-VN" sz="2200">
                <a:solidFill>
                  <a:srgbClr val="242021"/>
                </a:solidFill>
                <a:latin typeface="+mn-lt"/>
              </a:rPr>
              <a:t>Phần thân bài có mấy đoạn? Mỗi đoạn miêu tả đặc điểm gì của con rùa?</a:t>
            </a:r>
            <a:endParaRPr lang="en-US" sz="2200">
              <a:latin typeface="+mn-lt"/>
            </a:endParaRPr>
          </a:p>
        </p:txBody>
      </p:sp>
      <p:sp>
        <p:nvSpPr>
          <p:cNvPr id="82" name="Rectangle 81"/>
          <p:cNvSpPr/>
          <p:nvPr/>
        </p:nvSpPr>
        <p:spPr>
          <a:xfrm>
            <a:off x="546102" y="2132722"/>
            <a:ext cx="8079994" cy="2400657"/>
          </a:xfrm>
          <a:prstGeom prst="rect">
            <a:avLst/>
          </a:prstGeom>
        </p:spPr>
        <p:txBody>
          <a:bodyPr wrap="square">
            <a:spAutoFit/>
          </a:bodyPr>
          <a:lstStyle/>
          <a:p>
            <a:pPr marL="342900" indent="-342900" algn="just">
              <a:lnSpc>
                <a:spcPct val="150000"/>
              </a:lnSpc>
              <a:buFont typeface="Arial" panose="020B0604020202020204" pitchFamily="34" charset="0"/>
              <a:buChar char="•"/>
            </a:pPr>
            <a:r>
              <a:rPr lang="vi-VN" sz="2000">
                <a:solidFill>
                  <a:srgbClr val="242021"/>
                </a:solidFill>
                <a:latin typeface="+mn-lt"/>
              </a:rPr>
              <a:t>Đoạn đầu tả các bộ phận của con rủa là mai (rất cứng, như được ghép bởi các mảnh gỗ, màu nâu vàng, như chiếc áo giáp), đầu (tròn, thuôn nhọn), và mắt (nhỏ xíu như hạt đậu).</a:t>
            </a:r>
          </a:p>
          <a:p>
            <a:pPr marL="342900" indent="-342900" algn="just">
              <a:lnSpc>
                <a:spcPct val="150000"/>
              </a:lnSpc>
              <a:buFont typeface="Arial" panose="020B0604020202020204" pitchFamily="34" charset="0"/>
              <a:buChar char="•"/>
            </a:pPr>
            <a:r>
              <a:rPr lang="vi-VN" sz="2000">
                <a:solidFill>
                  <a:srgbClr val="242021"/>
                </a:solidFill>
                <a:latin typeface="+mn-lt"/>
              </a:rPr>
              <a:t>Đoạn sau tả chân (tí hon), năm ngón chân (ngắn ngủn, có vuốt dài nhưng không sắc) và hoạt động đặc trưng của rủa là đi rất chậm.</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2"/>
                                        </p:tgtEl>
                                        <p:attrNameLst>
                                          <p:attrName>style.visibility</p:attrName>
                                        </p:attrNameLst>
                                      </p:cBhvr>
                                      <p:to>
                                        <p:strVal val="visible"/>
                                      </p:to>
                                    </p:set>
                                    <p:animEffect transition="in" filter="fade">
                                      <p:cBhvr>
                                        <p:cTn id="7" dur="500"/>
                                        <p:tgtEl>
                                          <p:spTgt spid="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48"/>
        <p:cNvGrpSpPr/>
        <p:nvPr/>
      </p:nvGrpSpPr>
      <p:grpSpPr>
        <a:xfrm>
          <a:off x="0" y="0"/>
          <a:ext cx="0" cy="0"/>
          <a:chOff x="0" y="0"/>
          <a:chExt cx="0" cy="0"/>
        </a:xfrm>
      </p:grpSpPr>
      <p:sp>
        <p:nvSpPr>
          <p:cNvPr id="1381" name="Google Shape;1381;p47"/>
          <p:cNvSpPr/>
          <p:nvPr/>
        </p:nvSpPr>
        <p:spPr>
          <a:xfrm>
            <a:off x="-131296" y="3192300"/>
            <a:ext cx="1603424" cy="1951202"/>
          </a:xfrm>
          <a:custGeom>
            <a:avLst/>
            <a:gdLst/>
            <a:ahLst/>
            <a:cxnLst/>
            <a:rect l="l" t="t" r="r" b="b"/>
            <a:pathLst>
              <a:path w="15859" h="15689" extrusionOk="0">
                <a:moveTo>
                  <a:pt x="9042" y="0"/>
                </a:moveTo>
                <a:lnTo>
                  <a:pt x="9042" y="0"/>
                </a:lnTo>
                <a:cubicBezTo>
                  <a:pt x="5941" y="3049"/>
                  <a:pt x="4044" y="7275"/>
                  <a:pt x="3821" y="11633"/>
                </a:cubicBezTo>
                <a:cubicBezTo>
                  <a:pt x="3572" y="9173"/>
                  <a:pt x="2107" y="6870"/>
                  <a:pt x="0" y="5614"/>
                </a:cubicBezTo>
                <a:lnTo>
                  <a:pt x="0" y="5614"/>
                </a:lnTo>
                <a:cubicBezTo>
                  <a:pt x="1335" y="7786"/>
                  <a:pt x="1885" y="10416"/>
                  <a:pt x="1505" y="12941"/>
                </a:cubicBezTo>
                <a:lnTo>
                  <a:pt x="8675" y="15689"/>
                </a:lnTo>
                <a:cubicBezTo>
                  <a:pt x="10102" y="13085"/>
                  <a:pt x="12902" y="11292"/>
                  <a:pt x="15859" y="11096"/>
                </a:cubicBezTo>
                <a:cubicBezTo>
                  <a:pt x="15031" y="10804"/>
                  <a:pt x="14178" y="10685"/>
                  <a:pt x="13314" y="10685"/>
                </a:cubicBezTo>
                <a:cubicBezTo>
                  <a:pt x="11351" y="10685"/>
                  <a:pt x="9332" y="11302"/>
                  <a:pt x="7432" y="11920"/>
                </a:cubicBezTo>
                <a:cubicBezTo>
                  <a:pt x="8191" y="9068"/>
                  <a:pt x="10010" y="6490"/>
                  <a:pt x="12457" y="4842"/>
                </a:cubicBezTo>
                <a:lnTo>
                  <a:pt x="12457" y="4842"/>
                </a:lnTo>
                <a:cubicBezTo>
                  <a:pt x="9500" y="5784"/>
                  <a:pt x="7001" y="8126"/>
                  <a:pt x="5875" y="11044"/>
                </a:cubicBezTo>
                <a:cubicBezTo>
                  <a:pt x="5561" y="7171"/>
                  <a:pt x="7328" y="3468"/>
                  <a:pt x="90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47"/>
          <p:cNvSpPr/>
          <p:nvPr/>
        </p:nvSpPr>
        <p:spPr>
          <a:xfrm>
            <a:off x="7733648" y="4126139"/>
            <a:ext cx="1546603" cy="1725848"/>
          </a:xfrm>
          <a:custGeom>
            <a:avLst/>
            <a:gdLst/>
            <a:ahLst/>
            <a:cxnLst/>
            <a:rect l="l" t="t" r="r" b="b"/>
            <a:pathLst>
              <a:path w="15297" h="13877" extrusionOk="0">
                <a:moveTo>
                  <a:pt x="6606" y="1"/>
                </a:moveTo>
                <a:cubicBezTo>
                  <a:pt x="6564" y="1"/>
                  <a:pt x="6521" y="3"/>
                  <a:pt x="6477" y="6"/>
                </a:cubicBezTo>
                <a:cubicBezTo>
                  <a:pt x="4070" y="203"/>
                  <a:pt x="5758" y="3330"/>
                  <a:pt x="6333" y="4468"/>
                </a:cubicBezTo>
                <a:cubicBezTo>
                  <a:pt x="7289" y="6405"/>
                  <a:pt x="8506" y="8184"/>
                  <a:pt x="9893" y="9833"/>
                </a:cubicBezTo>
                <a:cubicBezTo>
                  <a:pt x="8793" y="8839"/>
                  <a:pt x="7681" y="7831"/>
                  <a:pt x="6399" y="7072"/>
                </a:cubicBezTo>
                <a:cubicBezTo>
                  <a:pt x="5257" y="6408"/>
                  <a:pt x="3950" y="5952"/>
                  <a:pt x="2634" y="5952"/>
                </a:cubicBezTo>
                <a:cubicBezTo>
                  <a:pt x="2471" y="5952"/>
                  <a:pt x="2309" y="5959"/>
                  <a:pt x="2146" y="5973"/>
                </a:cubicBezTo>
                <a:cubicBezTo>
                  <a:pt x="1636" y="6025"/>
                  <a:pt x="1139" y="6143"/>
                  <a:pt x="733" y="6418"/>
                </a:cubicBezTo>
                <a:cubicBezTo>
                  <a:pt x="328" y="6693"/>
                  <a:pt x="14" y="7151"/>
                  <a:pt x="14" y="7648"/>
                </a:cubicBezTo>
                <a:cubicBezTo>
                  <a:pt x="1" y="8525"/>
                  <a:pt x="877" y="9139"/>
                  <a:pt x="1688" y="9532"/>
                </a:cubicBezTo>
                <a:cubicBezTo>
                  <a:pt x="3298" y="10330"/>
                  <a:pt x="5038" y="10906"/>
                  <a:pt x="6661" y="11717"/>
                </a:cubicBezTo>
                <a:cubicBezTo>
                  <a:pt x="7786" y="12293"/>
                  <a:pt x="8859" y="12973"/>
                  <a:pt x="9735" y="13876"/>
                </a:cubicBezTo>
                <a:lnTo>
                  <a:pt x="15231" y="10396"/>
                </a:lnTo>
                <a:cubicBezTo>
                  <a:pt x="14878" y="9022"/>
                  <a:pt x="15009" y="7530"/>
                  <a:pt x="15126" y="6091"/>
                </a:cubicBezTo>
                <a:cubicBezTo>
                  <a:pt x="15257" y="4377"/>
                  <a:pt x="15296" y="2558"/>
                  <a:pt x="14394" y="1106"/>
                </a:cubicBezTo>
                <a:cubicBezTo>
                  <a:pt x="14158" y="739"/>
                  <a:pt x="13857" y="386"/>
                  <a:pt x="13425" y="320"/>
                </a:cubicBezTo>
                <a:cubicBezTo>
                  <a:pt x="13380" y="314"/>
                  <a:pt x="13334" y="310"/>
                  <a:pt x="13288" y="310"/>
                </a:cubicBezTo>
                <a:cubicBezTo>
                  <a:pt x="12976" y="310"/>
                  <a:pt x="12659" y="460"/>
                  <a:pt x="12431" y="700"/>
                </a:cubicBezTo>
                <a:cubicBezTo>
                  <a:pt x="12182" y="962"/>
                  <a:pt x="12025" y="1302"/>
                  <a:pt x="11894" y="1642"/>
                </a:cubicBezTo>
                <a:cubicBezTo>
                  <a:pt x="11057" y="3906"/>
                  <a:pt x="11515" y="6392"/>
                  <a:pt x="12065" y="8721"/>
                </a:cubicBezTo>
                <a:cubicBezTo>
                  <a:pt x="10952" y="7085"/>
                  <a:pt x="10717" y="4992"/>
                  <a:pt x="9840" y="3212"/>
                </a:cubicBezTo>
                <a:cubicBezTo>
                  <a:pt x="9306" y="2106"/>
                  <a:pt x="8057" y="1"/>
                  <a:pt x="66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754;p36"/>
          <p:cNvSpPr txBox="1">
            <a:spLocks noGrp="1"/>
          </p:cNvSpPr>
          <p:nvPr>
            <p:ph type="title"/>
          </p:nvPr>
        </p:nvSpPr>
        <p:spPr>
          <a:xfrm>
            <a:off x="342039" y="2656501"/>
            <a:ext cx="8521699" cy="1511400"/>
          </a:xfrm>
          <a:prstGeom prst="rect">
            <a:avLst/>
          </a:prstGeom>
        </p:spPr>
        <p:txBody>
          <a:bodyPr spcFirstLastPara="1" wrap="square" lIns="91425" tIns="91425" rIns="91425" bIns="91425" anchor="b" anchorCtr="0">
            <a:noAutofit/>
          </a:bodyPr>
          <a:lstStyle/>
          <a:p>
            <a:pPr lvl="0">
              <a:lnSpc>
                <a:spcPct val="150000"/>
              </a:lnSpc>
            </a:pPr>
            <a:r>
              <a:rPr lang="vi-VN" sz="4400">
                <a:latin typeface="+mn-lt"/>
              </a:rPr>
              <a:t>Nêu những điểm khác nhau giữa hai cách mở bài và hai cách kết bài. </a:t>
            </a:r>
          </a:p>
        </p:txBody>
      </p:sp>
      <p:sp>
        <p:nvSpPr>
          <p:cNvPr id="55" name="Google Shape;755;p36"/>
          <p:cNvSpPr txBox="1">
            <a:spLocks/>
          </p:cNvSpPr>
          <p:nvPr/>
        </p:nvSpPr>
        <p:spPr>
          <a:xfrm>
            <a:off x="4127753" y="247765"/>
            <a:ext cx="1652100" cy="9159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 sz="6000" b="1">
                <a:solidFill>
                  <a:schemeClr val="accent4"/>
                </a:solidFill>
                <a:latin typeface="+mj-lt"/>
                <a:ea typeface="Quicksand"/>
                <a:cs typeface="Quicksand"/>
                <a:sym typeface="Quicksand"/>
              </a:rPr>
              <a:t>02</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45"/>
        <p:cNvGrpSpPr/>
        <p:nvPr/>
      </p:nvGrpSpPr>
      <p:grpSpPr>
        <a:xfrm>
          <a:off x="0" y="0"/>
          <a:ext cx="0" cy="0"/>
          <a:chOff x="0" y="0"/>
          <a:chExt cx="0" cy="0"/>
        </a:xfrm>
      </p:grpSpPr>
      <p:sp>
        <p:nvSpPr>
          <p:cNvPr id="46" name="Rectangle 45">
            <a:extLst>
              <a:ext uri="{FF2B5EF4-FFF2-40B4-BE49-F238E27FC236}">
                <a16:creationId xmlns:a16="http://schemas.microsoft.com/office/drawing/2014/main" id="{1C7F2A0F-12FF-B796-5B8B-C1854B0B4A08}"/>
              </a:ext>
            </a:extLst>
          </p:cNvPr>
          <p:cNvSpPr/>
          <p:nvPr/>
        </p:nvSpPr>
        <p:spPr>
          <a:xfrm>
            <a:off x="368300" y="1412521"/>
            <a:ext cx="8470900" cy="3451579"/>
          </a:xfrm>
          <a:prstGeom prst="rect">
            <a:avLst/>
          </a:prstGeom>
          <a:solidFill>
            <a:srgbClr val="FFFFFF"/>
          </a:solidFill>
          <a:ln w="28575">
            <a:solidFill>
              <a:schemeClr val="bg1">
                <a:lumMod val="25000"/>
              </a:schemeClr>
            </a:solidFill>
          </a:ln>
        </p:spPr>
        <p:style>
          <a:lnRef idx="2">
            <a:schemeClr val="dk1"/>
          </a:lnRef>
          <a:fillRef idx="1">
            <a:schemeClr val="lt1"/>
          </a:fillRef>
          <a:effectRef idx="0">
            <a:schemeClr val="dk1"/>
          </a:effectRef>
          <a:fontRef idx="minor">
            <a:schemeClr val="dk1"/>
          </a:fontRef>
        </p:style>
        <p:txBody>
          <a:bodyPr lIns="365760" tIns="274320" rIns="365760" bIns="91440"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marL="342900" indent="-342900">
              <a:lnSpc>
                <a:spcPct val="150000"/>
              </a:lnSpc>
              <a:buFont typeface="Arial" panose="020B0604020202020204" pitchFamily="34" charset="0"/>
              <a:buChar char="•"/>
            </a:pPr>
            <a:endParaRPr lang="en-US" sz="2200">
              <a:solidFill>
                <a:schemeClr val="bg2">
                  <a:lumMod val="50000"/>
                </a:schemeClr>
              </a:solidFill>
              <a:latin typeface="Arial" panose="020B0604020202020204" pitchFamily="34" charset="0"/>
              <a:cs typeface="Arial" panose="020B0604020202020204" pitchFamily="34" charset="0"/>
            </a:endParaRPr>
          </a:p>
        </p:txBody>
      </p:sp>
      <p:sp>
        <p:nvSpPr>
          <p:cNvPr id="47" name="Arrow: Pentagon 18">
            <a:extLst>
              <a:ext uri="{FF2B5EF4-FFF2-40B4-BE49-F238E27FC236}">
                <a16:creationId xmlns:a16="http://schemas.microsoft.com/office/drawing/2014/main" id="{ED9E9F7A-14C3-7A04-524B-A681E3CB78F7}"/>
              </a:ext>
            </a:extLst>
          </p:cNvPr>
          <p:cNvSpPr/>
          <p:nvPr/>
        </p:nvSpPr>
        <p:spPr>
          <a:xfrm>
            <a:off x="728576" y="1136758"/>
            <a:ext cx="3929482" cy="551526"/>
          </a:xfrm>
          <a:prstGeom prst="homePlate">
            <a:avLst>
              <a:gd name="adj" fmla="val 85161"/>
            </a:avLst>
          </a:prstGeom>
          <a:solidFill>
            <a:schemeClr val="bg1">
              <a:lumMod val="25000"/>
            </a:schemeClr>
          </a:solidFill>
          <a:ln w="28575">
            <a:solidFill>
              <a:schemeClr val="bg1">
                <a:lumMod val="25000"/>
              </a:schemeClr>
            </a:solidFill>
          </a:ln>
        </p:spPr>
        <p:style>
          <a:lnRef idx="1">
            <a:schemeClr val="accent6"/>
          </a:lnRef>
          <a:fillRef idx="2">
            <a:schemeClr val="accent6"/>
          </a:fillRef>
          <a:effectRef idx="1">
            <a:schemeClr val="accent6"/>
          </a:effectRef>
          <a:fontRef idx="minor">
            <a:schemeClr val="dk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US" sz="2800" b="1">
                <a:solidFill>
                  <a:srgbClr val="FFFFFF"/>
                </a:solidFill>
                <a:cs typeface="Arial" panose="020B0604020202020204" pitchFamily="34" charset="0"/>
              </a:rPr>
              <a:t>THẢO LUẬN NHÓM</a:t>
            </a:r>
            <a:endParaRPr lang="vi-VN" sz="2800" b="1">
              <a:solidFill>
                <a:srgbClr val="FFFFFF"/>
              </a:solidFill>
              <a:cs typeface="Arial" panose="020B0604020202020204" pitchFamily="34" charset="0"/>
            </a:endParaRPr>
          </a:p>
        </p:txBody>
      </p:sp>
      <p:sp>
        <p:nvSpPr>
          <p:cNvPr id="48" name="TextBox 11">
            <a:extLst>
              <a:ext uri="{FF2B5EF4-FFF2-40B4-BE49-F238E27FC236}">
                <a16:creationId xmlns:a16="http://schemas.microsoft.com/office/drawing/2014/main" id="{27DF2B8C-8F3D-55D7-8C03-55D41324E176}"/>
              </a:ext>
            </a:extLst>
          </p:cNvPr>
          <p:cNvSpPr txBox="1"/>
          <p:nvPr/>
        </p:nvSpPr>
        <p:spPr>
          <a:xfrm>
            <a:off x="2572538" y="251499"/>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1">
                    <a:lumMod val="25000"/>
                  </a:schemeClr>
                </a:solidFill>
                <a:latin typeface="+mj-lt"/>
                <a:cs typeface="Arial" panose="020B0604020202020204" pitchFamily="34" charset="0"/>
              </a:rPr>
              <a:t>BÀI TẬP 2 </a:t>
            </a:r>
          </a:p>
        </p:txBody>
      </p:sp>
      <p:sp>
        <p:nvSpPr>
          <p:cNvPr id="9" name="Rectangle 8"/>
          <p:cNvSpPr/>
          <p:nvPr/>
        </p:nvSpPr>
        <p:spPr>
          <a:xfrm>
            <a:off x="774700" y="1793521"/>
            <a:ext cx="7594600" cy="2862322"/>
          </a:xfrm>
          <a:prstGeom prst="rect">
            <a:avLst/>
          </a:prstGeom>
        </p:spPr>
        <p:txBody>
          <a:bodyPr wrap="square">
            <a:spAutoFit/>
          </a:bodyPr>
          <a:lstStyle/>
          <a:p>
            <a:pPr algn="just">
              <a:lnSpc>
                <a:spcPct val="150000"/>
              </a:lnSpc>
            </a:pPr>
            <a:r>
              <a:rPr lang="en-SG" sz="2000" b="1">
                <a:latin typeface="+mj-lt"/>
                <a:ea typeface="SimSun" panose="02010600030101010101" pitchFamily="2" charset="-122"/>
                <a:cs typeface="Times New Roman" panose="02020603050405020304" pitchFamily="18" charset="0"/>
              </a:rPr>
              <a:t>Về mở bài:</a:t>
            </a:r>
            <a:endParaRPr lang="en-US" sz="2000" b="1">
              <a:latin typeface="+mj-lt"/>
              <a:ea typeface="SimSun" panose="02010600030101010101" pitchFamily="2" charset="-122"/>
              <a:cs typeface="Times New Roman" panose="02020603050405020304" pitchFamily="18" charset="0"/>
            </a:endParaRPr>
          </a:p>
          <a:p>
            <a:pPr marL="342900" lvl="0" indent="-342900" algn="just">
              <a:lnSpc>
                <a:spcPct val="150000"/>
              </a:lnSpc>
              <a:buFont typeface="Symbol" panose="05050102010706020507" pitchFamily="18" charset="2"/>
              <a:buChar char=""/>
            </a:pPr>
            <a:r>
              <a:rPr lang="en-SG" sz="2000" i="1">
                <a:latin typeface="+mj-lt"/>
                <a:ea typeface="SimSun" panose="02010600030101010101" pitchFamily="2" charset="-122"/>
                <a:cs typeface="Times New Roman" panose="02020603050405020304" pitchFamily="18" charset="0"/>
              </a:rPr>
              <a:t>Mỗi đoạn văn gồm có mấy câu?</a:t>
            </a:r>
            <a:endParaRPr lang="en-US" sz="2000">
              <a:latin typeface="+mj-lt"/>
              <a:ea typeface="SimSun" panose="02010600030101010101" pitchFamily="2" charset="-122"/>
              <a:cs typeface="Times New Roman" panose="02020603050405020304" pitchFamily="18" charset="0"/>
            </a:endParaRPr>
          </a:p>
          <a:p>
            <a:pPr marL="342900" lvl="0" indent="-342900" algn="just">
              <a:lnSpc>
                <a:spcPct val="150000"/>
              </a:lnSpc>
              <a:buFont typeface="Symbol" panose="05050102010706020507" pitchFamily="18" charset="2"/>
              <a:buChar char=""/>
            </a:pPr>
            <a:r>
              <a:rPr lang="en-SG" sz="2000" i="1">
                <a:latin typeface="+mj-lt"/>
                <a:ea typeface="SimSun" panose="02010600030101010101" pitchFamily="2" charset="-122"/>
                <a:cs typeface="Times New Roman" panose="02020603050405020304" pitchFamily="18" charset="0"/>
              </a:rPr>
              <a:t>Với đoạn văn chỉ có 1 câu, nội dung của câu đó là gì (hoặc câu đó giới thiệu như thế nào về con vật)?</a:t>
            </a:r>
            <a:endParaRPr lang="en-US" sz="2000">
              <a:latin typeface="+mj-lt"/>
              <a:ea typeface="SimSun" panose="02010600030101010101" pitchFamily="2" charset="-122"/>
              <a:cs typeface="Times New Roman" panose="02020603050405020304" pitchFamily="18" charset="0"/>
            </a:endParaRPr>
          </a:p>
          <a:p>
            <a:pPr marL="342900" lvl="0" indent="-342900" algn="just">
              <a:lnSpc>
                <a:spcPct val="150000"/>
              </a:lnSpc>
              <a:buFont typeface="Symbol" panose="05050102010706020507" pitchFamily="18" charset="2"/>
              <a:buChar char=""/>
            </a:pPr>
            <a:r>
              <a:rPr lang="en-SG" sz="2000" i="1">
                <a:latin typeface="+mj-lt"/>
                <a:ea typeface="SimSun" panose="02010600030101010101" pitchFamily="2" charset="-122"/>
                <a:cs typeface="Times New Roman" panose="02020603050405020304" pitchFamily="18" charset="0"/>
              </a:rPr>
              <a:t>Với đoạn văn có nhiều hơn 1 câu câu nào là câu giới thiệu về con vật cần tả? Câu đầu tiên trong đoạn làm nhiệm vụ gì?</a:t>
            </a:r>
            <a:endParaRPr lang="en-US" sz="2000">
              <a:latin typeface="+mj-lt"/>
              <a:ea typeface="SimSun"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wipe(left)">
                                      <p:cBhvr>
                                        <p:cTn id="7" dur="500"/>
                                        <p:tgtEl>
                                          <p:spTgt spid="47"/>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6"/>
                                        </p:tgtEl>
                                        <p:attrNameLst>
                                          <p:attrName>style.visibility</p:attrName>
                                        </p:attrNameLst>
                                      </p:cBhvr>
                                      <p:to>
                                        <p:strVal val="visible"/>
                                      </p:to>
                                    </p:set>
                                    <p:animEffect transition="in" filter="wipe(left)">
                                      <p:cBhvr>
                                        <p:cTn id="10" dur="500"/>
                                        <p:tgtEl>
                                          <p:spTgt spid="4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47" grpId="0" animBg="1"/>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45"/>
        <p:cNvGrpSpPr/>
        <p:nvPr/>
      </p:nvGrpSpPr>
      <p:grpSpPr>
        <a:xfrm>
          <a:off x="0" y="0"/>
          <a:ext cx="0" cy="0"/>
          <a:chOff x="0" y="0"/>
          <a:chExt cx="0" cy="0"/>
        </a:xfrm>
      </p:grpSpPr>
      <p:sp>
        <p:nvSpPr>
          <p:cNvPr id="46" name="Rectangle 45">
            <a:extLst>
              <a:ext uri="{FF2B5EF4-FFF2-40B4-BE49-F238E27FC236}">
                <a16:creationId xmlns:a16="http://schemas.microsoft.com/office/drawing/2014/main" id="{1C7F2A0F-12FF-B796-5B8B-C1854B0B4A08}"/>
              </a:ext>
            </a:extLst>
          </p:cNvPr>
          <p:cNvSpPr/>
          <p:nvPr/>
        </p:nvSpPr>
        <p:spPr>
          <a:xfrm>
            <a:off x="431800" y="1412521"/>
            <a:ext cx="8407400" cy="3730979"/>
          </a:xfrm>
          <a:prstGeom prst="rect">
            <a:avLst/>
          </a:prstGeom>
          <a:solidFill>
            <a:srgbClr val="FFFFFF"/>
          </a:solidFill>
          <a:ln w="28575">
            <a:solidFill>
              <a:schemeClr val="bg1">
                <a:lumMod val="25000"/>
              </a:schemeClr>
            </a:solidFill>
          </a:ln>
        </p:spPr>
        <p:style>
          <a:lnRef idx="2">
            <a:schemeClr val="dk1"/>
          </a:lnRef>
          <a:fillRef idx="1">
            <a:schemeClr val="lt1"/>
          </a:fillRef>
          <a:effectRef idx="0">
            <a:schemeClr val="dk1"/>
          </a:effectRef>
          <a:fontRef idx="minor">
            <a:schemeClr val="dk1"/>
          </a:fontRef>
        </p:style>
        <p:txBody>
          <a:bodyPr lIns="365760" tIns="274320" rIns="365760" bIns="91440"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marL="342900" indent="-342900">
              <a:lnSpc>
                <a:spcPct val="150000"/>
              </a:lnSpc>
              <a:buFont typeface="Arial" panose="020B0604020202020204" pitchFamily="34" charset="0"/>
              <a:buChar char="•"/>
            </a:pPr>
            <a:endParaRPr lang="en-US" sz="2200">
              <a:solidFill>
                <a:schemeClr val="bg2">
                  <a:lumMod val="50000"/>
                </a:schemeClr>
              </a:solidFill>
              <a:latin typeface="Arial" panose="020B0604020202020204" pitchFamily="34" charset="0"/>
              <a:cs typeface="Arial" panose="020B0604020202020204" pitchFamily="34" charset="0"/>
            </a:endParaRPr>
          </a:p>
        </p:txBody>
      </p:sp>
      <p:sp>
        <p:nvSpPr>
          <p:cNvPr id="47" name="Arrow: Pentagon 18">
            <a:extLst>
              <a:ext uri="{FF2B5EF4-FFF2-40B4-BE49-F238E27FC236}">
                <a16:creationId xmlns:a16="http://schemas.microsoft.com/office/drawing/2014/main" id="{ED9E9F7A-14C3-7A04-524B-A681E3CB78F7}"/>
              </a:ext>
            </a:extLst>
          </p:cNvPr>
          <p:cNvSpPr/>
          <p:nvPr/>
        </p:nvSpPr>
        <p:spPr>
          <a:xfrm>
            <a:off x="728576" y="1136758"/>
            <a:ext cx="3929482" cy="551526"/>
          </a:xfrm>
          <a:prstGeom prst="homePlate">
            <a:avLst>
              <a:gd name="adj" fmla="val 85161"/>
            </a:avLst>
          </a:prstGeom>
          <a:solidFill>
            <a:schemeClr val="bg1">
              <a:lumMod val="25000"/>
            </a:schemeClr>
          </a:solidFill>
          <a:ln w="28575">
            <a:solidFill>
              <a:schemeClr val="bg1">
                <a:lumMod val="25000"/>
              </a:schemeClr>
            </a:solidFill>
          </a:ln>
        </p:spPr>
        <p:style>
          <a:lnRef idx="1">
            <a:schemeClr val="accent6"/>
          </a:lnRef>
          <a:fillRef idx="2">
            <a:schemeClr val="accent6"/>
          </a:fillRef>
          <a:effectRef idx="1">
            <a:schemeClr val="accent6"/>
          </a:effectRef>
          <a:fontRef idx="minor">
            <a:schemeClr val="dk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US" sz="2800" b="1">
                <a:solidFill>
                  <a:srgbClr val="FFFFFF"/>
                </a:solidFill>
                <a:cs typeface="Arial" panose="020B0604020202020204" pitchFamily="34" charset="0"/>
              </a:rPr>
              <a:t>THẢO LUẬN NHÓM</a:t>
            </a:r>
            <a:endParaRPr lang="vi-VN" sz="2800" b="1">
              <a:solidFill>
                <a:srgbClr val="FFFFFF"/>
              </a:solidFill>
              <a:cs typeface="Arial" panose="020B0604020202020204" pitchFamily="34" charset="0"/>
            </a:endParaRPr>
          </a:p>
        </p:txBody>
      </p:sp>
      <p:sp>
        <p:nvSpPr>
          <p:cNvPr id="48" name="TextBox 11">
            <a:extLst>
              <a:ext uri="{FF2B5EF4-FFF2-40B4-BE49-F238E27FC236}">
                <a16:creationId xmlns:a16="http://schemas.microsoft.com/office/drawing/2014/main" id="{27DF2B8C-8F3D-55D7-8C03-55D41324E176}"/>
              </a:ext>
            </a:extLst>
          </p:cNvPr>
          <p:cNvSpPr txBox="1"/>
          <p:nvPr/>
        </p:nvSpPr>
        <p:spPr>
          <a:xfrm>
            <a:off x="2603118" y="290625"/>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1">
                    <a:lumMod val="25000"/>
                  </a:schemeClr>
                </a:solidFill>
                <a:latin typeface="+mj-lt"/>
                <a:cs typeface="Arial" panose="020B0604020202020204" pitchFamily="34" charset="0"/>
              </a:rPr>
              <a:t>BÀI TẬP 2 </a:t>
            </a:r>
          </a:p>
        </p:txBody>
      </p:sp>
      <p:sp>
        <p:nvSpPr>
          <p:cNvPr id="9" name="Rectangle 8"/>
          <p:cNvSpPr/>
          <p:nvPr/>
        </p:nvSpPr>
        <p:spPr>
          <a:xfrm>
            <a:off x="728576" y="1717321"/>
            <a:ext cx="7920124" cy="3323987"/>
          </a:xfrm>
          <a:prstGeom prst="rect">
            <a:avLst/>
          </a:prstGeom>
        </p:spPr>
        <p:txBody>
          <a:bodyPr wrap="square">
            <a:spAutoFit/>
          </a:bodyPr>
          <a:lstStyle/>
          <a:p>
            <a:pPr algn="just">
              <a:lnSpc>
                <a:spcPct val="150000"/>
              </a:lnSpc>
            </a:pPr>
            <a:r>
              <a:rPr lang="en-SG" sz="2000" b="1">
                <a:latin typeface="+mj-lt"/>
                <a:ea typeface="SimSun" panose="02010600030101010101" pitchFamily="2" charset="-122"/>
                <a:cs typeface="Times New Roman" panose="02020603050405020304" pitchFamily="18" charset="0"/>
              </a:rPr>
              <a:t>Về kết bài:</a:t>
            </a:r>
            <a:endParaRPr lang="en-US" sz="2000" b="1">
              <a:latin typeface="+mj-lt"/>
              <a:ea typeface="SimSun" panose="02010600030101010101" pitchFamily="2" charset="-122"/>
              <a:cs typeface="Times New Roman" panose="02020603050405020304" pitchFamily="18" charset="0"/>
            </a:endParaRPr>
          </a:p>
          <a:p>
            <a:pPr marL="342900" lvl="0" indent="-342900" algn="just">
              <a:lnSpc>
                <a:spcPct val="150000"/>
              </a:lnSpc>
              <a:buFont typeface="Symbol" panose="05050102010706020507" pitchFamily="18" charset="2"/>
              <a:buChar char=""/>
            </a:pPr>
            <a:r>
              <a:rPr lang="en-SG" sz="2000" i="1">
                <a:latin typeface="+mj-lt"/>
                <a:ea typeface="SimSun" panose="02010600030101010101" pitchFamily="2" charset="-122"/>
                <a:cs typeface="Times New Roman" panose="02020603050405020304" pitchFamily="18" charset="0"/>
              </a:rPr>
              <a:t>Mỗi đoạn văn gồm có mấy câu?</a:t>
            </a:r>
            <a:endParaRPr lang="en-US" sz="2000">
              <a:latin typeface="+mj-lt"/>
              <a:ea typeface="SimSun" panose="02010600030101010101" pitchFamily="2" charset="-122"/>
              <a:cs typeface="Times New Roman" panose="02020603050405020304" pitchFamily="18" charset="0"/>
            </a:endParaRPr>
          </a:p>
          <a:p>
            <a:pPr marL="342900" lvl="0" indent="-342900" algn="just">
              <a:lnSpc>
                <a:spcPct val="150000"/>
              </a:lnSpc>
              <a:buFont typeface="Symbol" panose="05050102010706020507" pitchFamily="18" charset="2"/>
              <a:buChar char=""/>
            </a:pPr>
            <a:r>
              <a:rPr lang="en-SG" sz="2000" i="1">
                <a:latin typeface="+mj-lt"/>
                <a:ea typeface="SimSun" panose="02010600030101010101" pitchFamily="2" charset="-122"/>
                <a:cs typeface="Times New Roman" panose="02020603050405020304" pitchFamily="18" charset="0"/>
              </a:rPr>
              <a:t>Với đoạn văn chỉ có 1 câu, nội dung của câu đó là gì (hoặc người viết thể hiện suy ngh</a:t>
            </a:r>
            <a:r>
              <a:rPr lang="vi-VN" sz="2000" i="1">
                <a:latin typeface="+mj-lt"/>
                <a:ea typeface="SimSun" panose="02010600030101010101" pitchFamily="2" charset="-122"/>
                <a:cs typeface="Times New Roman" panose="02020603050405020304" pitchFamily="18" charset="0"/>
              </a:rPr>
              <a:t>ĩ</a:t>
            </a:r>
            <a:r>
              <a:rPr lang="en-SG" sz="2000" i="1">
                <a:latin typeface="+mj-lt"/>
                <a:ea typeface="SimSun" panose="02010600030101010101" pitchFamily="2" charset="-122"/>
                <a:cs typeface="Times New Roman" panose="02020603050405020304" pitchFamily="18" charset="0"/>
              </a:rPr>
              <a:t>, cảm xúc gì với con vật qua câu đó?)?</a:t>
            </a:r>
            <a:endParaRPr lang="en-US" sz="2000">
              <a:latin typeface="+mj-lt"/>
              <a:ea typeface="SimSun" panose="02010600030101010101" pitchFamily="2" charset="-122"/>
              <a:cs typeface="Times New Roman" panose="02020603050405020304" pitchFamily="18" charset="0"/>
            </a:endParaRPr>
          </a:p>
          <a:p>
            <a:pPr marL="342900" lvl="0" indent="-342900" algn="just">
              <a:lnSpc>
                <a:spcPct val="150000"/>
              </a:lnSpc>
              <a:buFont typeface="Symbol" panose="05050102010706020507" pitchFamily="18" charset="2"/>
              <a:buChar char=""/>
            </a:pPr>
            <a:r>
              <a:rPr lang="en-SG" sz="2000" i="1">
                <a:latin typeface="+mj-lt"/>
                <a:ea typeface="SimSun" panose="02010600030101010101" pitchFamily="2" charset="-122"/>
                <a:cs typeface="Times New Roman" panose="02020603050405020304" pitchFamily="18" charset="0"/>
              </a:rPr>
              <a:t>Với đoạn văn có nhiều hơn 1 câu, cầu nào là câu nếu cảm xúc, suy nghĩ của người viết với con vật"? Những câu con lại cho biết điều gì?</a:t>
            </a:r>
            <a:endParaRPr lang="en-US" sz="2000">
              <a:effectLst/>
              <a:latin typeface="+mj-lt"/>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286896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82"/>
        <p:cNvGrpSpPr/>
        <p:nvPr/>
      </p:nvGrpSpPr>
      <p:grpSpPr>
        <a:xfrm>
          <a:off x="0" y="0"/>
          <a:ext cx="0" cy="0"/>
          <a:chOff x="0" y="0"/>
          <a:chExt cx="0" cy="0"/>
        </a:xfrm>
      </p:grpSpPr>
      <p:grpSp>
        <p:nvGrpSpPr>
          <p:cNvPr id="1499" name="Google Shape;1499;p49"/>
          <p:cNvGrpSpPr/>
          <p:nvPr/>
        </p:nvGrpSpPr>
        <p:grpSpPr>
          <a:xfrm flipH="1">
            <a:off x="7760047" y="4471434"/>
            <a:ext cx="433643" cy="414833"/>
            <a:chOff x="2412932" y="3938622"/>
            <a:chExt cx="433643" cy="414833"/>
          </a:xfrm>
        </p:grpSpPr>
        <p:sp>
          <p:nvSpPr>
            <p:cNvPr id="1500" name="Google Shape;1500;p49"/>
            <p:cNvSpPr/>
            <p:nvPr/>
          </p:nvSpPr>
          <p:spPr>
            <a:xfrm flipH="1">
              <a:off x="2412932" y="3938622"/>
              <a:ext cx="433643" cy="414833"/>
            </a:xfrm>
            <a:custGeom>
              <a:avLst/>
              <a:gdLst/>
              <a:ahLst/>
              <a:cxnLst/>
              <a:rect l="l" t="t" r="r" b="b"/>
              <a:pathLst>
                <a:path w="2997" h="2867" extrusionOk="0">
                  <a:moveTo>
                    <a:pt x="1244" y="0"/>
                  </a:moveTo>
                  <a:cubicBezTo>
                    <a:pt x="1244" y="0"/>
                    <a:pt x="1243" y="0"/>
                    <a:pt x="1243" y="1"/>
                  </a:cubicBezTo>
                  <a:cubicBezTo>
                    <a:pt x="1165" y="433"/>
                    <a:pt x="1099" y="891"/>
                    <a:pt x="1296" y="1283"/>
                  </a:cubicBezTo>
                  <a:cubicBezTo>
                    <a:pt x="1120" y="1139"/>
                    <a:pt x="893" y="1067"/>
                    <a:pt x="667" y="1067"/>
                  </a:cubicBezTo>
                  <a:cubicBezTo>
                    <a:pt x="422" y="1067"/>
                    <a:pt x="177" y="1152"/>
                    <a:pt x="0" y="1323"/>
                  </a:cubicBezTo>
                  <a:cubicBezTo>
                    <a:pt x="215" y="1528"/>
                    <a:pt x="509" y="1640"/>
                    <a:pt x="793" y="1640"/>
                  </a:cubicBezTo>
                  <a:cubicBezTo>
                    <a:pt x="908" y="1640"/>
                    <a:pt x="1020" y="1622"/>
                    <a:pt x="1125" y="1584"/>
                  </a:cubicBezTo>
                  <a:lnTo>
                    <a:pt x="1125" y="1584"/>
                  </a:lnTo>
                  <a:cubicBezTo>
                    <a:pt x="759" y="1885"/>
                    <a:pt x="628" y="2422"/>
                    <a:pt x="798" y="2867"/>
                  </a:cubicBezTo>
                  <a:cubicBezTo>
                    <a:pt x="1282" y="2710"/>
                    <a:pt x="1610" y="2225"/>
                    <a:pt x="1570" y="1754"/>
                  </a:cubicBezTo>
                  <a:lnTo>
                    <a:pt x="1570" y="1754"/>
                  </a:lnTo>
                  <a:cubicBezTo>
                    <a:pt x="1649" y="2016"/>
                    <a:pt x="1910" y="2199"/>
                    <a:pt x="2172" y="2265"/>
                  </a:cubicBezTo>
                  <a:cubicBezTo>
                    <a:pt x="2317" y="2294"/>
                    <a:pt x="2470" y="2302"/>
                    <a:pt x="2624" y="2302"/>
                  </a:cubicBezTo>
                  <a:cubicBezTo>
                    <a:pt x="2748" y="2302"/>
                    <a:pt x="2874" y="2297"/>
                    <a:pt x="2997" y="2291"/>
                  </a:cubicBezTo>
                  <a:cubicBezTo>
                    <a:pt x="2931" y="1820"/>
                    <a:pt x="2486" y="1427"/>
                    <a:pt x="2015" y="1427"/>
                  </a:cubicBezTo>
                  <a:cubicBezTo>
                    <a:pt x="2264" y="1388"/>
                    <a:pt x="2525" y="1309"/>
                    <a:pt x="2696" y="1126"/>
                  </a:cubicBezTo>
                  <a:cubicBezTo>
                    <a:pt x="2879" y="956"/>
                    <a:pt x="2944" y="655"/>
                    <a:pt x="2813" y="433"/>
                  </a:cubicBezTo>
                  <a:lnTo>
                    <a:pt x="2813" y="433"/>
                  </a:lnTo>
                  <a:cubicBezTo>
                    <a:pt x="2604" y="472"/>
                    <a:pt x="2316" y="498"/>
                    <a:pt x="2146" y="629"/>
                  </a:cubicBezTo>
                  <a:cubicBezTo>
                    <a:pt x="2041" y="694"/>
                    <a:pt x="1963" y="773"/>
                    <a:pt x="1884" y="851"/>
                  </a:cubicBezTo>
                  <a:cubicBezTo>
                    <a:pt x="1832" y="904"/>
                    <a:pt x="1662" y="1048"/>
                    <a:pt x="1662" y="1113"/>
                  </a:cubicBezTo>
                  <a:cubicBezTo>
                    <a:pt x="1662" y="851"/>
                    <a:pt x="1649" y="590"/>
                    <a:pt x="1557" y="367"/>
                  </a:cubicBezTo>
                  <a:cubicBezTo>
                    <a:pt x="1518" y="263"/>
                    <a:pt x="1453" y="210"/>
                    <a:pt x="1387" y="171"/>
                  </a:cubicBezTo>
                  <a:cubicBezTo>
                    <a:pt x="1387" y="121"/>
                    <a:pt x="1256" y="0"/>
                    <a:pt x="12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49"/>
            <p:cNvSpPr/>
            <p:nvPr/>
          </p:nvSpPr>
          <p:spPr>
            <a:xfrm flipH="1">
              <a:off x="2581350" y="4126138"/>
              <a:ext cx="96799" cy="52234"/>
            </a:xfrm>
            <a:custGeom>
              <a:avLst/>
              <a:gdLst/>
              <a:ahLst/>
              <a:cxnLst/>
              <a:rect l="l" t="t" r="r" b="b"/>
              <a:pathLst>
                <a:path w="669" h="361" extrusionOk="0">
                  <a:moveTo>
                    <a:pt x="506" y="1"/>
                  </a:moveTo>
                  <a:cubicBezTo>
                    <a:pt x="443" y="1"/>
                    <a:pt x="362" y="14"/>
                    <a:pt x="276" y="38"/>
                  </a:cubicBezTo>
                  <a:cubicBezTo>
                    <a:pt x="119" y="91"/>
                    <a:pt x="1" y="208"/>
                    <a:pt x="40" y="300"/>
                  </a:cubicBezTo>
                  <a:cubicBezTo>
                    <a:pt x="54" y="341"/>
                    <a:pt x="107" y="361"/>
                    <a:pt x="177" y="361"/>
                  </a:cubicBezTo>
                  <a:cubicBezTo>
                    <a:pt x="240" y="361"/>
                    <a:pt x="318" y="344"/>
                    <a:pt x="393" y="313"/>
                  </a:cubicBezTo>
                  <a:cubicBezTo>
                    <a:pt x="563" y="248"/>
                    <a:pt x="668" y="130"/>
                    <a:pt x="642" y="51"/>
                  </a:cubicBezTo>
                  <a:cubicBezTo>
                    <a:pt x="628" y="17"/>
                    <a:pt x="578" y="1"/>
                    <a:pt x="5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02" name="Google Shape;1502;p49"/>
          <p:cNvGrpSpPr/>
          <p:nvPr/>
        </p:nvGrpSpPr>
        <p:grpSpPr>
          <a:xfrm flipH="1">
            <a:off x="1514960" y="4757893"/>
            <a:ext cx="292406" cy="279681"/>
            <a:chOff x="2412932" y="3938622"/>
            <a:chExt cx="433643" cy="414833"/>
          </a:xfrm>
        </p:grpSpPr>
        <p:sp>
          <p:nvSpPr>
            <p:cNvPr id="1503" name="Google Shape;1503;p49"/>
            <p:cNvSpPr/>
            <p:nvPr/>
          </p:nvSpPr>
          <p:spPr>
            <a:xfrm flipH="1">
              <a:off x="2412932" y="3938622"/>
              <a:ext cx="433643" cy="414833"/>
            </a:xfrm>
            <a:custGeom>
              <a:avLst/>
              <a:gdLst/>
              <a:ahLst/>
              <a:cxnLst/>
              <a:rect l="l" t="t" r="r" b="b"/>
              <a:pathLst>
                <a:path w="2997" h="2867" extrusionOk="0">
                  <a:moveTo>
                    <a:pt x="1244" y="0"/>
                  </a:moveTo>
                  <a:cubicBezTo>
                    <a:pt x="1244" y="0"/>
                    <a:pt x="1243" y="0"/>
                    <a:pt x="1243" y="1"/>
                  </a:cubicBezTo>
                  <a:cubicBezTo>
                    <a:pt x="1165" y="433"/>
                    <a:pt x="1099" y="891"/>
                    <a:pt x="1296" y="1283"/>
                  </a:cubicBezTo>
                  <a:cubicBezTo>
                    <a:pt x="1120" y="1139"/>
                    <a:pt x="893" y="1067"/>
                    <a:pt x="667" y="1067"/>
                  </a:cubicBezTo>
                  <a:cubicBezTo>
                    <a:pt x="422" y="1067"/>
                    <a:pt x="177" y="1152"/>
                    <a:pt x="0" y="1323"/>
                  </a:cubicBezTo>
                  <a:cubicBezTo>
                    <a:pt x="215" y="1528"/>
                    <a:pt x="509" y="1640"/>
                    <a:pt x="793" y="1640"/>
                  </a:cubicBezTo>
                  <a:cubicBezTo>
                    <a:pt x="908" y="1640"/>
                    <a:pt x="1020" y="1622"/>
                    <a:pt x="1125" y="1584"/>
                  </a:cubicBezTo>
                  <a:lnTo>
                    <a:pt x="1125" y="1584"/>
                  </a:lnTo>
                  <a:cubicBezTo>
                    <a:pt x="759" y="1885"/>
                    <a:pt x="628" y="2422"/>
                    <a:pt x="798" y="2867"/>
                  </a:cubicBezTo>
                  <a:cubicBezTo>
                    <a:pt x="1282" y="2710"/>
                    <a:pt x="1610" y="2225"/>
                    <a:pt x="1570" y="1754"/>
                  </a:cubicBezTo>
                  <a:lnTo>
                    <a:pt x="1570" y="1754"/>
                  </a:lnTo>
                  <a:cubicBezTo>
                    <a:pt x="1649" y="2016"/>
                    <a:pt x="1910" y="2199"/>
                    <a:pt x="2172" y="2265"/>
                  </a:cubicBezTo>
                  <a:cubicBezTo>
                    <a:pt x="2317" y="2294"/>
                    <a:pt x="2470" y="2302"/>
                    <a:pt x="2624" y="2302"/>
                  </a:cubicBezTo>
                  <a:cubicBezTo>
                    <a:pt x="2748" y="2302"/>
                    <a:pt x="2874" y="2297"/>
                    <a:pt x="2997" y="2291"/>
                  </a:cubicBezTo>
                  <a:cubicBezTo>
                    <a:pt x="2931" y="1820"/>
                    <a:pt x="2486" y="1427"/>
                    <a:pt x="2015" y="1427"/>
                  </a:cubicBezTo>
                  <a:cubicBezTo>
                    <a:pt x="2264" y="1388"/>
                    <a:pt x="2525" y="1309"/>
                    <a:pt x="2696" y="1126"/>
                  </a:cubicBezTo>
                  <a:cubicBezTo>
                    <a:pt x="2879" y="956"/>
                    <a:pt x="2944" y="655"/>
                    <a:pt x="2813" y="433"/>
                  </a:cubicBezTo>
                  <a:lnTo>
                    <a:pt x="2813" y="433"/>
                  </a:lnTo>
                  <a:cubicBezTo>
                    <a:pt x="2604" y="472"/>
                    <a:pt x="2316" y="498"/>
                    <a:pt x="2146" y="629"/>
                  </a:cubicBezTo>
                  <a:cubicBezTo>
                    <a:pt x="2041" y="694"/>
                    <a:pt x="1963" y="773"/>
                    <a:pt x="1884" y="851"/>
                  </a:cubicBezTo>
                  <a:cubicBezTo>
                    <a:pt x="1832" y="904"/>
                    <a:pt x="1662" y="1048"/>
                    <a:pt x="1662" y="1113"/>
                  </a:cubicBezTo>
                  <a:cubicBezTo>
                    <a:pt x="1662" y="851"/>
                    <a:pt x="1649" y="590"/>
                    <a:pt x="1557" y="367"/>
                  </a:cubicBezTo>
                  <a:cubicBezTo>
                    <a:pt x="1518" y="263"/>
                    <a:pt x="1453" y="210"/>
                    <a:pt x="1387" y="171"/>
                  </a:cubicBezTo>
                  <a:cubicBezTo>
                    <a:pt x="1387" y="121"/>
                    <a:pt x="1256" y="0"/>
                    <a:pt x="12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49"/>
            <p:cNvSpPr/>
            <p:nvPr/>
          </p:nvSpPr>
          <p:spPr>
            <a:xfrm flipH="1">
              <a:off x="2581350" y="4126138"/>
              <a:ext cx="96799" cy="52234"/>
            </a:xfrm>
            <a:custGeom>
              <a:avLst/>
              <a:gdLst/>
              <a:ahLst/>
              <a:cxnLst/>
              <a:rect l="l" t="t" r="r" b="b"/>
              <a:pathLst>
                <a:path w="669" h="361" extrusionOk="0">
                  <a:moveTo>
                    <a:pt x="506" y="1"/>
                  </a:moveTo>
                  <a:cubicBezTo>
                    <a:pt x="443" y="1"/>
                    <a:pt x="362" y="14"/>
                    <a:pt x="276" y="38"/>
                  </a:cubicBezTo>
                  <a:cubicBezTo>
                    <a:pt x="119" y="91"/>
                    <a:pt x="1" y="208"/>
                    <a:pt x="40" y="300"/>
                  </a:cubicBezTo>
                  <a:cubicBezTo>
                    <a:pt x="54" y="341"/>
                    <a:pt x="107" y="361"/>
                    <a:pt x="177" y="361"/>
                  </a:cubicBezTo>
                  <a:cubicBezTo>
                    <a:pt x="240" y="361"/>
                    <a:pt x="318" y="344"/>
                    <a:pt x="393" y="313"/>
                  </a:cubicBezTo>
                  <a:cubicBezTo>
                    <a:pt x="563" y="248"/>
                    <a:pt x="668" y="130"/>
                    <a:pt x="642" y="51"/>
                  </a:cubicBezTo>
                  <a:cubicBezTo>
                    <a:pt x="628" y="17"/>
                    <a:pt x="578" y="1"/>
                    <a:pt x="5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05" name="Google Shape;1505;p49"/>
          <p:cNvGrpSpPr/>
          <p:nvPr/>
        </p:nvGrpSpPr>
        <p:grpSpPr>
          <a:xfrm flipH="1">
            <a:off x="86457" y="4238460"/>
            <a:ext cx="480520" cy="459594"/>
            <a:chOff x="2412932" y="3938622"/>
            <a:chExt cx="433643" cy="414833"/>
          </a:xfrm>
        </p:grpSpPr>
        <p:sp>
          <p:nvSpPr>
            <p:cNvPr id="1506" name="Google Shape;1506;p49"/>
            <p:cNvSpPr/>
            <p:nvPr/>
          </p:nvSpPr>
          <p:spPr>
            <a:xfrm flipH="1">
              <a:off x="2412932" y="3938622"/>
              <a:ext cx="433643" cy="414833"/>
            </a:xfrm>
            <a:custGeom>
              <a:avLst/>
              <a:gdLst/>
              <a:ahLst/>
              <a:cxnLst/>
              <a:rect l="l" t="t" r="r" b="b"/>
              <a:pathLst>
                <a:path w="2997" h="2867" extrusionOk="0">
                  <a:moveTo>
                    <a:pt x="1244" y="0"/>
                  </a:moveTo>
                  <a:cubicBezTo>
                    <a:pt x="1244" y="0"/>
                    <a:pt x="1243" y="0"/>
                    <a:pt x="1243" y="1"/>
                  </a:cubicBezTo>
                  <a:cubicBezTo>
                    <a:pt x="1165" y="433"/>
                    <a:pt x="1099" y="891"/>
                    <a:pt x="1296" y="1283"/>
                  </a:cubicBezTo>
                  <a:cubicBezTo>
                    <a:pt x="1120" y="1139"/>
                    <a:pt x="893" y="1067"/>
                    <a:pt x="667" y="1067"/>
                  </a:cubicBezTo>
                  <a:cubicBezTo>
                    <a:pt x="422" y="1067"/>
                    <a:pt x="177" y="1152"/>
                    <a:pt x="0" y="1323"/>
                  </a:cubicBezTo>
                  <a:cubicBezTo>
                    <a:pt x="215" y="1528"/>
                    <a:pt x="509" y="1640"/>
                    <a:pt x="793" y="1640"/>
                  </a:cubicBezTo>
                  <a:cubicBezTo>
                    <a:pt x="908" y="1640"/>
                    <a:pt x="1020" y="1622"/>
                    <a:pt x="1125" y="1584"/>
                  </a:cubicBezTo>
                  <a:lnTo>
                    <a:pt x="1125" y="1584"/>
                  </a:lnTo>
                  <a:cubicBezTo>
                    <a:pt x="759" y="1885"/>
                    <a:pt x="628" y="2422"/>
                    <a:pt x="798" y="2867"/>
                  </a:cubicBezTo>
                  <a:cubicBezTo>
                    <a:pt x="1282" y="2710"/>
                    <a:pt x="1610" y="2225"/>
                    <a:pt x="1570" y="1754"/>
                  </a:cubicBezTo>
                  <a:lnTo>
                    <a:pt x="1570" y="1754"/>
                  </a:lnTo>
                  <a:cubicBezTo>
                    <a:pt x="1649" y="2016"/>
                    <a:pt x="1910" y="2199"/>
                    <a:pt x="2172" y="2265"/>
                  </a:cubicBezTo>
                  <a:cubicBezTo>
                    <a:pt x="2317" y="2294"/>
                    <a:pt x="2470" y="2302"/>
                    <a:pt x="2624" y="2302"/>
                  </a:cubicBezTo>
                  <a:cubicBezTo>
                    <a:pt x="2748" y="2302"/>
                    <a:pt x="2874" y="2297"/>
                    <a:pt x="2997" y="2291"/>
                  </a:cubicBezTo>
                  <a:cubicBezTo>
                    <a:pt x="2931" y="1820"/>
                    <a:pt x="2486" y="1427"/>
                    <a:pt x="2015" y="1427"/>
                  </a:cubicBezTo>
                  <a:cubicBezTo>
                    <a:pt x="2264" y="1388"/>
                    <a:pt x="2525" y="1309"/>
                    <a:pt x="2696" y="1126"/>
                  </a:cubicBezTo>
                  <a:cubicBezTo>
                    <a:pt x="2879" y="956"/>
                    <a:pt x="2944" y="655"/>
                    <a:pt x="2813" y="433"/>
                  </a:cubicBezTo>
                  <a:lnTo>
                    <a:pt x="2813" y="433"/>
                  </a:lnTo>
                  <a:cubicBezTo>
                    <a:pt x="2604" y="472"/>
                    <a:pt x="2316" y="498"/>
                    <a:pt x="2146" y="629"/>
                  </a:cubicBezTo>
                  <a:cubicBezTo>
                    <a:pt x="2041" y="694"/>
                    <a:pt x="1963" y="773"/>
                    <a:pt x="1884" y="851"/>
                  </a:cubicBezTo>
                  <a:cubicBezTo>
                    <a:pt x="1832" y="904"/>
                    <a:pt x="1662" y="1048"/>
                    <a:pt x="1662" y="1113"/>
                  </a:cubicBezTo>
                  <a:cubicBezTo>
                    <a:pt x="1662" y="851"/>
                    <a:pt x="1649" y="590"/>
                    <a:pt x="1557" y="367"/>
                  </a:cubicBezTo>
                  <a:cubicBezTo>
                    <a:pt x="1518" y="263"/>
                    <a:pt x="1453" y="210"/>
                    <a:pt x="1387" y="171"/>
                  </a:cubicBezTo>
                  <a:cubicBezTo>
                    <a:pt x="1387" y="121"/>
                    <a:pt x="1256" y="0"/>
                    <a:pt x="12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49"/>
            <p:cNvSpPr/>
            <p:nvPr/>
          </p:nvSpPr>
          <p:spPr>
            <a:xfrm flipH="1">
              <a:off x="2581350" y="4126138"/>
              <a:ext cx="96799" cy="52234"/>
            </a:xfrm>
            <a:custGeom>
              <a:avLst/>
              <a:gdLst/>
              <a:ahLst/>
              <a:cxnLst/>
              <a:rect l="l" t="t" r="r" b="b"/>
              <a:pathLst>
                <a:path w="669" h="361" extrusionOk="0">
                  <a:moveTo>
                    <a:pt x="506" y="1"/>
                  </a:moveTo>
                  <a:cubicBezTo>
                    <a:pt x="443" y="1"/>
                    <a:pt x="362" y="14"/>
                    <a:pt x="276" y="38"/>
                  </a:cubicBezTo>
                  <a:cubicBezTo>
                    <a:pt x="119" y="91"/>
                    <a:pt x="1" y="208"/>
                    <a:pt x="40" y="300"/>
                  </a:cubicBezTo>
                  <a:cubicBezTo>
                    <a:pt x="54" y="341"/>
                    <a:pt x="107" y="361"/>
                    <a:pt x="177" y="361"/>
                  </a:cubicBezTo>
                  <a:cubicBezTo>
                    <a:pt x="240" y="361"/>
                    <a:pt x="318" y="344"/>
                    <a:pt x="393" y="313"/>
                  </a:cubicBezTo>
                  <a:cubicBezTo>
                    <a:pt x="563" y="248"/>
                    <a:pt x="668" y="130"/>
                    <a:pt x="642" y="51"/>
                  </a:cubicBezTo>
                  <a:cubicBezTo>
                    <a:pt x="628" y="17"/>
                    <a:pt x="578" y="1"/>
                    <a:pt x="5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08" name="Google Shape;1508;p49"/>
          <p:cNvSpPr/>
          <p:nvPr/>
        </p:nvSpPr>
        <p:spPr>
          <a:xfrm flipH="1">
            <a:off x="6008680" y="4676187"/>
            <a:ext cx="294497" cy="264902"/>
          </a:xfrm>
          <a:custGeom>
            <a:avLst/>
            <a:gdLst/>
            <a:ahLst/>
            <a:cxnLst/>
            <a:rect l="l" t="t" r="r" b="b"/>
            <a:pathLst>
              <a:path w="3652" h="3285" extrusionOk="0">
                <a:moveTo>
                  <a:pt x="2578" y="0"/>
                </a:moveTo>
                <a:cubicBezTo>
                  <a:pt x="2155" y="256"/>
                  <a:pt x="1858" y="764"/>
                  <a:pt x="1858" y="1276"/>
                </a:cubicBezTo>
                <a:lnTo>
                  <a:pt x="1858" y="1276"/>
                </a:lnTo>
                <a:cubicBezTo>
                  <a:pt x="1845" y="764"/>
                  <a:pt x="1522" y="271"/>
                  <a:pt x="1061" y="79"/>
                </a:cubicBezTo>
                <a:lnTo>
                  <a:pt x="1061" y="79"/>
                </a:lnTo>
                <a:cubicBezTo>
                  <a:pt x="995" y="497"/>
                  <a:pt x="1074" y="916"/>
                  <a:pt x="1296" y="1256"/>
                </a:cubicBezTo>
                <a:cubicBezTo>
                  <a:pt x="1015" y="1105"/>
                  <a:pt x="687" y="1024"/>
                  <a:pt x="367" y="1024"/>
                </a:cubicBezTo>
                <a:cubicBezTo>
                  <a:pt x="270" y="1024"/>
                  <a:pt x="173" y="1032"/>
                  <a:pt x="79" y="1047"/>
                </a:cubicBezTo>
                <a:cubicBezTo>
                  <a:pt x="324" y="1426"/>
                  <a:pt x="753" y="1680"/>
                  <a:pt x="1214" y="1711"/>
                </a:cubicBezTo>
                <a:lnTo>
                  <a:pt x="1214" y="1711"/>
                </a:lnTo>
                <a:cubicBezTo>
                  <a:pt x="1207" y="1711"/>
                  <a:pt x="1200" y="1711"/>
                  <a:pt x="1194" y="1711"/>
                </a:cubicBezTo>
                <a:cubicBezTo>
                  <a:pt x="773" y="1711"/>
                  <a:pt x="348" y="1841"/>
                  <a:pt x="1" y="2080"/>
                </a:cubicBezTo>
                <a:cubicBezTo>
                  <a:pt x="230" y="2211"/>
                  <a:pt x="495" y="2277"/>
                  <a:pt x="760" y="2277"/>
                </a:cubicBezTo>
                <a:cubicBezTo>
                  <a:pt x="1025" y="2277"/>
                  <a:pt x="1290" y="2211"/>
                  <a:pt x="1519" y="2080"/>
                </a:cubicBezTo>
                <a:lnTo>
                  <a:pt x="1519" y="2080"/>
                </a:lnTo>
                <a:cubicBezTo>
                  <a:pt x="1257" y="2421"/>
                  <a:pt x="1113" y="2852"/>
                  <a:pt x="1113" y="3284"/>
                </a:cubicBezTo>
                <a:cubicBezTo>
                  <a:pt x="1558" y="3127"/>
                  <a:pt x="1859" y="2682"/>
                  <a:pt x="1885" y="2211"/>
                </a:cubicBezTo>
                <a:cubicBezTo>
                  <a:pt x="1963" y="2630"/>
                  <a:pt x="2225" y="3023"/>
                  <a:pt x="2605" y="3245"/>
                </a:cubicBezTo>
                <a:cubicBezTo>
                  <a:pt x="2709" y="3049"/>
                  <a:pt x="2683" y="2800"/>
                  <a:pt x="2578" y="2604"/>
                </a:cubicBezTo>
                <a:cubicBezTo>
                  <a:pt x="2487" y="2408"/>
                  <a:pt x="2304" y="2237"/>
                  <a:pt x="2147" y="2094"/>
                </a:cubicBezTo>
                <a:lnTo>
                  <a:pt x="2147" y="2094"/>
                </a:lnTo>
                <a:cubicBezTo>
                  <a:pt x="2545" y="2335"/>
                  <a:pt x="3043" y="2476"/>
                  <a:pt x="3529" y="2476"/>
                </a:cubicBezTo>
                <a:cubicBezTo>
                  <a:pt x="3570" y="2476"/>
                  <a:pt x="3611" y="2475"/>
                  <a:pt x="3651" y="2473"/>
                </a:cubicBezTo>
                <a:cubicBezTo>
                  <a:pt x="3437" y="2045"/>
                  <a:pt x="2975" y="1758"/>
                  <a:pt x="2510" y="1758"/>
                </a:cubicBezTo>
                <a:cubicBezTo>
                  <a:pt x="2463" y="1758"/>
                  <a:pt x="2416" y="1760"/>
                  <a:pt x="2369" y="1766"/>
                </a:cubicBezTo>
                <a:cubicBezTo>
                  <a:pt x="2801" y="1583"/>
                  <a:pt x="3206" y="1413"/>
                  <a:pt x="3625" y="1230"/>
                </a:cubicBezTo>
                <a:cubicBezTo>
                  <a:pt x="3449" y="1095"/>
                  <a:pt x="3240" y="1034"/>
                  <a:pt x="3018" y="1034"/>
                </a:cubicBezTo>
                <a:cubicBezTo>
                  <a:pt x="2959" y="1034"/>
                  <a:pt x="2900" y="1039"/>
                  <a:pt x="2840" y="1047"/>
                </a:cubicBezTo>
                <a:cubicBezTo>
                  <a:pt x="2565" y="1086"/>
                  <a:pt x="2317" y="1230"/>
                  <a:pt x="2160" y="1439"/>
                </a:cubicBezTo>
                <a:cubicBezTo>
                  <a:pt x="2317" y="1230"/>
                  <a:pt x="2500" y="1021"/>
                  <a:pt x="2605" y="772"/>
                </a:cubicBezTo>
                <a:cubicBezTo>
                  <a:pt x="2696" y="523"/>
                  <a:pt x="2709" y="236"/>
                  <a:pt x="257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49"/>
          <p:cNvSpPr/>
          <p:nvPr/>
        </p:nvSpPr>
        <p:spPr>
          <a:xfrm flipH="1">
            <a:off x="4009301" y="4941112"/>
            <a:ext cx="470975" cy="443786"/>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49"/>
          <p:cNvSpPr/>
          <p:nvPr/>
        </p:nvSpPr>
        <p:spPr>
          <a:xfrm flipH="1">
            <a:off x="2673481" y="4698061"/>
            <a:ext cx="234716" cy="221175"/>
          </a:xfrm>
          <a:custGeom>
            <a:avLst/>
            <a:gdLst/>
            <a:ahLst/>
            <a:cxnLst/>
            <a:rect l="l" t="t" r="r" b="b"/>
            <a:pathLst>
              <a:path w="1820" h="1715" extrusionOk="0">
                <a:moveTo>
                  <a:pt x="799" y="1"/>
                </a:moveTo>
                <a:cubicBezTo>
                  <a:pt x="681" y="210"/>
                  <a:pt x="681" y="511"/>
                  <a:pt x="812" y="720"/>
                </a:cubicBezTo>
                <a:cubicBezTo>
                  <a:pt x="692" y="529"/>
                  <a:pt x="485" y="403"/>
                  <a:pt x="250" y="403"/>
                </a:cubicBezTo>
                <a:cubicBezTo>
                  <a:pt x="228" y="403"/>
                  <a:pt x="206" y="404"/>
                  <a:pt x="184" y="406"/>
                </a:cubicBezTo>
                <a:cubicBezTo>
                  <a:pt x="249" y="589"/>
                  <a:pt x="393" y="759"/>
                  <a:pt x="550" y="851"/>
                </a:cubicBezTo>
                <a:cubicBezTo>
                  <a:pt x="354" y="851"/>
                  <a:pt x="157" y="930"/>
                  <a:pt x="0" y="1047"/>
                </a:cubicBezTo>
                <a:cubicBezTo>
                  <a:pt x="102" y="1098"/>
                  <a:pt x="213" y="1124"/>
                  <a:pt x="324" y="1124"/>
                </a:cubicBezTo>
                <a:cubicBezTo>
                  <a:pt x="423" y="1124"/>
                  <a:pt x="523" y="1103"/>
                  <a:pt x="617" y="1060"/>
                </a:cubicBezTo>
                <a:lnTo>
                  <a:pt x="617" y="1060"/>
                </a:lnTo>
                <a:cubicBezTo>
                  <a:pt x="444" y="1156"/>
                  <a:pt x="305" y="1313"/>
                  <a:pt x="210" y="1492"/>
                </a:cubicBezTo>
                <a:cubicBezTo>
                  <a:pt x="471" y="1492"/>
                  <a:pt x="720" y="1335"/>
                  <a:pt x="851" y="1113"/>
                </a:cubicBezTo>
                <a:lnTo>
                  <a:pt x="851" y="1113"/>
                </a:lnTo>
                <a:cubicBezTo>
                  <a:pt x="812" y="1322"/>
                  <a:pt x="864" y="1531"/>
                  <a:pt x="969" y="1715"/>
                </a:cubicBezTo>
                <a:cubicBezTo>
                  <a:pt x="1113" y="1531"/>
                  <a:pt x="1126" y="1270"/>
                  <a:pt x="1034" y="1073"/>
                </a:cubicBezTo>
                <a:lnTo>
                  <a:pt x="1034" y="1073"/>
                </a:lnTo>
                <a:cubicBezTo>
                  <a:pt x="1165" y="1244"/>
                  <a:pt x="1374" y="1322"/>
                  <a:pt x="1571" y="1322"/>
                </a:cubicBezTo>
                <a:cubicBezTo>
                  <a:pt x="1571" y="1204"/>
                  <a:pt x="1505" y="1126"/>
                  <a:pt x="1400" y="1060"/>
                </a:cubicBezTo>
                <a:cubicBezTo>
                  <a:pt x="1309" y="1008"/>
                  <a:pt x="1204" y="982"/>
                  <a:pt x="1100" y="969"/>
                </a:cubicBezTo>
                <a:cubicBezTo>
                  <a:pt x="1335" y="969"/>
                  <a:pt x="1597" y="903"/>
                  <a:pt x="1819" y="773"/>
                </a:cubicBezTo>
                <a:cubicBezTo>
                  <a:pt x="1721" y="701"/>
                  <a:pt x="1597" y="665"/>
                  <a:pt x="1474" y="665"/>
                </a:cubicBezTo>
                <a:cubicBezTo>
                  <a:pt x="1351" y="665"/>
                  <a:pt x="1230" y="701"/>
                  <a:pt x="1139" y="773"/>
                </a:cubicBezTo>
                <a:cubicBezTo>
                  <a:pt x="1270" y="589"/>
                  <a:pt x="1414" y="406"/>
                  <a:pt x="1531" y="249"/>
                </a:cubicBezTo>
                <a:cubicBezTo>
                  <a:pt x="1510" y="244"/>
                  <a:pt x="1489" y="242"/>
                  <a:pt x="1467" y="242"/>
                </a:cubicBezTo>
                <a:cubicBezTo>
                  <a:pt x="1364" y="242"/>
                  <a:pt x="1253" y="289"/>
                  <a:pt x="1178" y="354"/>
                </a:cubicBezTo>
                <a:cubicBezTo>
                  <a:pt x="1073" y="445"/>
                  <a:pt x="995" y="550"/>
                  <a:pt x="982" y="681"/>
                </a:cubicBezTo>
                <a:cubicBezTo>
                  <a:pt x="995" y="550"/>
                  <a:pt x="1008" y="419"/>
                  <a:pt x="995" y="315"/>
                </a:cubicBezTo>
                <a:cubicBezTo>
                  <a:pt x="982" y="197"/>
                  <a:pt x="916" y="66"/>
                  <a:pt x="7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TextBox 11">
            <a:extLst>
              <a:ext uri="{FF2B5EF4-FFF2-40B4-BE49-F238E27FC236}">
                <a16:creationId xmlns:a16="http://schemas.microsoft.com/office/drawing/2014/main" id="{27DF2B8C-8F3D-55D7-8C03-55D41324E176}"/>
              </a:ext>
            </a:extLst>
          </p:cNvPr>
          <p:cNvSpPr txBox="1"/>
          <p:nvPr/>
        </p:nvSpPr>
        <p:spPr>
          <a:xfrm>
            <a:off x="2613480" y="9652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1">
                    <a:lumMod val="25000"/>
                  </a:schemeClr>
                </a:solidFill>
                <a:latin typeface="+mj-lt"/>
                <a:cs typeface="Arial" panose="020B0604020202020204" pitchFamily="34" charset="0"/>
              </a:rPr>
              <a:t>BÀI TẬP 2 </a:t>
            </a:r>
          </a:p>
        </p:txBody>
      </p:sp>
      <p:graphicFrame>
        <p:nvGraphicFramePr>
          <p:cNvPr id="13" name="Table 12"/>
          <p:cNvGraphicFramePr>
            <a:graphicFrameLocks noGrp="1"/>
          </p:cNvGraphicFramePr>
          <p:nvPr>
            <p:extLst>
              <p:ext uri="{D42A27DB-BD31-4B8C-83A1-F6EECF244321}">
                <p14:modId xmlns:p14="http://schemas.microsoft.com/office/powerpoint/2010/main" val="4041354040"/>
              </p:ext>
            </p:extLst>
          </p:nvPr>
        </p:nvGraphicFramePr>
        <p:xfrm>
          <a:off x="462220" y="861628"/>
          <a:ext cx="8036112" cy="3797526"/>
        </p:xfrm>
        <a:graphic>
          <a:graphicData uri="http://schemas.openxmlformats.org/drawingml/2006/table">
            <a:tbl>
              <a:tblPr firstRow="1" firstCol="1" bandRow="1">
                <a:tableStyleId>{0FFCAAB3-CBDC-4A6F-A68B-7F1BF97D9B20}</a:tableStyleId>
              </a:tblPr>
              <a:tblGrid>
                <a:gridCol w="1973681">
                  <a:extLst>
                    <a:ext uri="{9D8B030D-6E8A-4147-A177-3AD203B41FA5}">
                      <a16:colId xmlns:a16="http://schemas.microsoft.com/office/drawing/2014/main" val="3179698398"/>
                    </a:ext>
                  </a:extLst>
                </a:gridCol>
                <a:gridCol w="2018642">
                  <a:extLst>
                    <a:ext uri="{9D8B030D-6E8A-4147-A177-3AD203B41FA5}">
                      <a16:colId xmlns:a16="http://schemas.microsoft.com/office/drawing/2014/main" val="3681932718"/>
                    </a:ext>
                  </a:extLst>
                </a:gridCol>
                <a:gridCol w="4043789">
                  <a:extLst>
                    <a:ext uri="{9D8B030D-6E8A-4147-A177-3AD203B41FA5}">
                      <a16:colId xmlns:a16="http://schemas.microsoft.com/office/drawing/2014/main" val="2402484163"/>
                    </a:ext>
                  </a:extLst>
                </a:gridCol>
              </a:tblGrid>
              <a:tr h="227753">
                <a:tc>
                  <a:txBody>
                    <a:bodyPr/>
                    <a:lstStyle/>
                    <a:p>
                      <a:pPr algn="ctr">
                        <a:lnSpc>
                          <a:spcPct val="150000"/>
                        </a:lnSpc>
                        <a:spcBef>
                          <a:spcPts val="100"/>
                        </a:spcBef>
                        <a:spcAft>
                          <a:spcPts val="100"/>
                        </a:spcAft>
                      </a:pPr>
                      <a:r>
                        <a:rPr lang="en-US" sz="1800" b="1">
                          <a:solidFill>
                            <a:srgbClr val="FFFFFF"/>
                          </a:solidFill>
                          <a:effectLst/>
                        </a:rPr>
                        <a:t>Các đoạn văn</a:t>
                      </a:r>
                      <a:endParaRPr lang="en-US" sz="1800" b="1">
                        <a:solidFill>
                          <a:srgbClr val="FFFFFF"/>
                        </a:solidFill>
                        <a:effectLst/>
                        <a:latin typeface="Times New Roman" panose="02020603050405020304" pitchFamily="18" charset="0"/>
                        <a:ea typeface="SimSun" panose="02010600030101010101" pitchFamily="2" charset="-122"/>
                        <a:cs typeface="Times New Roman" panose="02020603050405020304" pitchFamily="18" charset="0"/>
                      </a:endParaRPr>
                    </a:p>
                  </a:txBody>
                  <a:tcPr marL="50612" marR="50612" marT="0" marB="0">
                    <a:solidFill>
                      <a:schemeClr val="accent6"/>
                    </a:solidFill>
                  </a:tcPr>
                </a:tc>
                <a:tc>
                  <a:txBody>
                    <a:bodyPr/>
                    <a:lstStyle/>
                    <a:p>
                      <a:pPr algn="ctr">
                        <a:lnSpc>
                          <a:spcPct val="150000"/>
                        </a:lnSpc>
                        <a:spcBef>
                          <a:spcPts val="100"/>
                        </a:spcBef>
                        <a:spcAft>
                          <a:spcPts val="100"/>
                        </a:spcAft>
                      </a:pPr>
                      <a:r>
                        <a:rPr lang="en-US" sz="1800" b="1">
                          <a:solidFill>
                            <a:srgbClr val="FFFFFF"/>
                          </a:solidFill>
                          <a:effectLst/>
                        </a:rPr>
                        <a:t>Hình thức</a:t>
                      </a:r>
                      <a:endParaRPr lang="en-US" sz="1800" b="1">
                        <a:solidFill>
                          <a:srgbClr val="FFFFFF"/>
                        </a:solidFill>
                        <a:effectLst/>
                        <a:latin typeface="Times New Roman" panose="02020603050405020304" pitchFamily="18" charset="0"/>
                        <a:ea typeface="SimSun" panose="02010600030101010101" pitchFamily="2" charset="-122"/>
                        <a:cs typeface="Times New Roman" panose="02020603050405020304" pitchFamily="18" charset="0"/>
                      </a:endParaRPr>
                    </a:p>
                  </a:txBody>
                  <a:tcPr marL="50612" marR="50612" marT="0" marB="0">
                    <a:solidFill>
                      <a:schemeClr val="accent6"/>
                    </a:solidFill>
                  </a:tcPr>
                </a:tc>
                <a:tc>
                  <a:txBody>
                    <a:bodyPr/>
                    <a:lstStyle/>
                    <a:p>
                      <a:pPr algn="ctr">
                        <a:lnSpc>
                          <a:spcPct val="150000"/>
                        </a:lnSpc>
                        <a:spcBef>
                          <a:spcPts val="100"/>
                        </a:spcBef>
                        <a:spcAft>
                          <a:spcPts val="100"/>
                        </a:spcAft>
                      </a:pPr>
                      <a:r>
                        <a:rPr lang="en-US" sz="1800" b="1">
                          <a:solidFill>
                            <a:srgbClr val="FFFFFF"/>
                          </a:solidFill>
                          <a:effectLst/>
                        </a:rPr>
                        <a:t>Nội dung</a:t>
                      </a:r>
                      <a:endParaRPr lang="en-US" sz="1800" b="1">
                        <a:solidFill>
                          <a:srgbClr val="FFFFFF"/>
                        </a:solidFill>
                        <a:effectLst/>
                        <a:latin typeface="Times New Roman" panose="02020603050405020304" pitchFamily="18" charset="0"/>
                        <a:ea typeface="SimSun" panose="02010600030101010101" pitchFamily="2" charset="-122"/>
                        <a:cs typeface="Times New Roman" panose="02020603050405020304" pitchFamily="18" charset="0"/>
                      </a:endParaRPr>
                    </a:p>
                  </a:txBody>
                  <a:tcPr marL="50612" marR="50612" marT="0" marB="0">
                    <a:solidFill>
                      <a:schemeClr val="accent6"/>
                    </a:solidFill>
                  </a:tcPr>
                </a:tc>
                <a:extLst>
                  <a:ext uri="{0D108BD9-81ED-4DB2-BD59-A6C34878D82A}">
                    <a16:rowId xmlns:a16="http://schemas.microsoft.com/office/drawing/2014/main" val="4068123543"/>
                  </a:ext>
                </a:extLst>
              </a:tr>
              <a:tr h="505326">
                <a:tc>
                  <a:txBody>
                    <a:bodyPr/>
                    <a:lstStyle/>
                    <a:p>
                      <a:pPr algn="just">
                        <a:lnSpc>
                          <a:spcPct val="150000"/>
                        </a:lnSpc>
                        <a:spcBef>
                          <a:spcPts val="100"/>
                        </a:spcBef>
                        <a:spcAft>
                          <a:spcPts val="100"/>
                        </a:spcAft>
                      </a:pPr>
                      <a:r>
                        <a:rPr lang="en-US" sz="1800">
                          <a:effectLst/>
                        </a:rPr>
                        <a:t>Mở bài trực tiếp</a:t>
                      </a:r>
                      <a:endParaRPr lang="en-US" sz="1800">
                        <a:effectLst/>
                        <a:latin typeface="Times New Roman" panose="02020603050405020304" pitchFamily="18" charset="0"/>
                        <a:ea typeface="SimSun" panose="02010600030101010101" pitchFamily="2" charset="-122"/>
                        <a:cs typeface="Times New Roman" panose="02020603050405020304" pitchFamily="18" charset="0"/>
                      </a:endParaRPr>
                    </a:p>
                  </a:txBody>
                  <a:tcPr marL="50612" marR="50612" marT="0" marB="0">
                    <a:solidFill>
                      <a:srgbClr val="FFFFFF"/>
                    </a:solidFill>
                  </a:tcPr>
                </a:tc>
                <a:tc>
                  <a:txBody>
                    <a:bodyPr/>
                    <a:lstStyle/>
                    <a:p>
                      <a:pPr algn="just">
                        <a:lnSpc>
                          <a:spcPct val="150000"/>
                        </a:lnSpc>
                        <a:spcBef>
                          <a:spcPts val="100"/>
                        </a:spcBef>
                        <a:spcAft>
                          <a:spcPts val="100"/>
                        </a:spcAft>
                      </a:pPr>
                      <a:r>
                        <a:rPr lang="en-US" sz="1800">
                          <a:effectLst/>
                        </a:rPr>
                        <a:t>Ngắn gọn (1 câu)</a:t>
                      </a:r>
                      <a:endParaRPr lang="en-US" sz="1800">
                        <a:effectLst/>
                        <a:latin typeface="Times New Roman" panose="02020603050405020304" pitchFamily="18" charset="0"/>
                        <a:ea typeface="SimSun" panose="02010600030101010101" pitchFamily="2" charset="-122"/>
                        <a:cs typeface="Times New Roman" panose="02020603050405020304" pitchFamily="18" charset="0"/>
                      </a:endParaRPr>
                    </a:p>
                  </a:txBody>
                  <a:tcPr marL="50612" marR="50612" marT="0" marB="0">
                    <a:solidFill>
                      <a:srgbClr val="FFFFFF"/>
                    </a:solidFill>
                  </a:tcPr>
                </a:tc>
                <a:tc>
                  <a:txBody>
                    <a:bodyPr/>
                    <a:lstStyle/>
                    <a:p>
                      <a:pPr algn="just">
                        <a:lnSpc>
                          <a:spcPct val="150000"/>
                        </a:lnSpc>
                        <a:spcBef>
                          <a:spcPts val="100"/>
                        </a:spcBef>
                        <a:spcAft>
                          <a:spcPts val="100"/>
                        </a:spcAft>
                      </a:pPr>
                      <a:r>
                        <a:rPr lang="en-US" sz="1800">
                          <a:effectLst/>
                        </a:rPr>
                        <a:t>Giới thiệu ngay về con vật.</a:t>
                      </a:r>
                      <a:endParaRPr lang="en-US" sz="1800">
                        <a:effectLst/>
                        <a:latin typeface="Times New Roman" panose="02020603050405020304" pitchFamily="18" charset="0"/>
                        <a:ea typeface="SimSun" panose="02010600030101010101" pitchFamily="2" charset="-122"/>
                        <a:cs typeface="Times New Roman" panose="02020603050405020304" pitchFamily="18" charset="0"/>
                      </a:endParaRPr>
                    </a:p>
                  </a:txBody>
                  <a:tcPr marL="50612" marR="50612" marT="0" marB="0">
                    <a:solidFill>
                      <a:srgbClr val="FFFFFF"/>
                    </a:solidFill>
                  </a:tcPr>
                </a:tc>
                <a:extLst>
                  <a:ext uri="{0D108BD9-81ED-4DB2-BD59-A6C34878D82A}">
                    <a16:rowId xmlns:a16="http://schemas.microsoft.com/office/drawing/2014/main" val="2027551828"/>
                  </a:ext>
                </a:extLst>
              </a:tr>
              <a:tr h="1003300">
                <a:tc>
                  <a:txBody>
                    <a:bodyPr/>
                    <a:lstStyle/>
                    <a:p>
                      <a:pPr algn="just">
                        <a:lnSpc>
                          <a:spcPct val="150000"/>
                        </a:lnSpc>
                        <a:spcBef>
                          <a:spcPts val="100"/>
                        </a:spcBef>
                        <a:spcAft>
                          <a:spcPts val="100"/>
                        </a:spcAft>
                      </a:pPr>
                      <a:r>
                        <a:rPr lang="en-US" sz="1800">
                          <a:effectLst/>
                        </a:rPr>
                        <a:t>Mở bài gián tiếp</a:t>
                      </a:r>
                      <a:endParaRPr lang="en-US" sz="1800">
                        <a:effectLst/>
                        <a:latin typeface="Times New Roman" panose="02020603050405020304" pitchFamily="18" charset="0"/>
                        <a:ea typeface="SimSun" panose="02010600030101010101" pitchFamily="2" charset="-122"/>
                        <a:cs typeface="Times New Roman" panose="02020603050405020304" pitchFamily="18" charset="0"/>
                      </a:endParaRPr>
                    </a:p>
                  </a:txBody>
                  <a:tcPr marL="50612" marR="50612" marT="0" marB="0">
                    <a:solidFill>
                      <a:srgbClr val="FFFFFF"/>
                    </a:solidFill>
                  </a:tcPr>
                </a:tc>
                <a:tc>
                  <a:txBody>
                    <a:bodyPr/>
                    <a:lstStyle/>
                    <a:p>
                      <a:pPr algn="just">
                        <a:lnSpc>
                          <a:spcPct val="150000"/>
                        </a:lnSpc>
                        <a:spcBef>
                          <a:spcPts val="100"/>
                        </a:spcBef>
                        <a:spcAft>
                          <a:spcPts val="100"/>
                        </a:spcAft>
                      </a:pPr>
                      <a:r>
                        <a:rPr lang="en-US" sz="1800">
                          <a:effectLst/>
                        </a:rPr>
                        <a:t>Nhiều hơn 1 cầu</a:t>
                      </a:r>
                      <a:endParaRPr lang="en-US" sz="1800">
                        <a:effectLst/>
                        <a:latin typeface="Times New Roman" panose="02020603050405020304" pitchFamily="18" charset="0"/>
                        <a:ea typeface="SimSun" panose="02010600030101010101" pitchFamily="2" charset="-122"/>
                        <a:cs typeface="Times New Roman" panose="02020603050405020304" pitchFamily="18" charset="0"/>
                      </a:endParaRPr>
                    </a:p>
                  </a:txBody>
                  <a:tcPr marL="50612" marR="50612" marT="0" marB="0">
                    <a:solidFill>
                      <a:srgbClr val="FFFFFF"/>
                    </a:solidFill>
                  </a:tcPr>
                </a:tc>
                <a:tc>
                  <a:txBody>
                    <a:bodyPr/>
                    <a:lstStyle/>
                    <a:p>
                      <a:pPr algn="just">
                        <a:lnSpc>
                          <a:spcPct val="150000"/>
                        </a:lnSpc>
                        <a:spcBef>
                          <a:spcPts val="100"/>
                        </a:spcBef>
                        <a:spcAft>
                          <a:spcPts val="100"/>
                        </a:spcAft>
                      </a:pPr>
                      <a:r>
                        <a:rPr lang="en-US" sz="1800">
                          <a:effectLst/>
                        </a:rPr>
                        <a:t>Dẫn dắt về các sự vật, hiện tượng... khắc, sau đỏ mới giới thiệu về con vật.</a:t>
                      </a:r>
                      <a:endParaRPr lang="en-US" sz="1800">
                        <a:effectLst/>
                        <a:latin typeface="Times New Roman" panose="02020603050405020304" pitchFamily="18" charset="0"/>
                        <a:ea typeface="SimSun" panose="02010600030101010101" pitchFamily="2" charset="-122"/>
                        <a:cs typeface="Times New Roman" panose="02020603050405020304" pitchFamily="18" charset="0"/>
                      </a:endParaRPr>
                    </a:p>
                  </a:txBody>
                  <a:tcPr marL="50612" marR="50612" marT="0" marB="0">
                    <a:solidFill>
                      <a:srgbClr val="FFFFFF"/>
                    </a:solidFill>
                  </a:tcPr>
                </a:tc>
                <a:extLst>
                  <a:ext uri="{0D108BD9-81ED-4DB2-BD59-A6C34878D82A}">
                    <a16:rowId xmlns:a16="http://schemas.microsoft.com/office/drawing/2014/main" val="2195449944"/>
                  </a:ext>
                </a:extLst>
              </a:tr>
              <a:tr h="1016000">
                <a:tc>
                  <a:txBody>
                    <a:bodyPr/>
                    <a:lstStyle/>
                    <a:p>
                      <a:pPr algn="just">
                        <a:lnSpc>
                          <a:spcPct val="150000"/>
                        </a:lnSpc>
                        <a:spcBef>
                          <a:spcPts val="100"/>
                        </a:spcBef>
                        <a:spcAft>
                          <a:spcPts val="100"/>
                        </a:spcAft>
                      </a:pPr>
                      <a:r>
                        <a:rPr lang="en-US" sz="1800">
                          <a:effectLst/>
                        </a:rPr>
                        <a:t>Kết bài mở rộng</a:t>
                      </a:r>
                      <a:endParaRPr lang="en-US" sz="1800">
                        <a:effectLst/>
                        <a:latin typeface="Times New Roman" panose="02020603050405020304" pitchFamily="18" charset="0"/>
                        <a:ea typeface="SimSun" panose="02010600030101010101" pitchFamily="2" charset="-122"/>
                        <a:cs typeface="Times New Roman" panose="02020603050405020304" pitchFamily="18" charset="0"/>
                      </a:endParaRPr>
                    </a:p>
                  </a:txBody>
                  <a:tcPr marL="50612" marR="50612" marT="0" marB="0">
                    <a:solidFill>
                      <a:srgbClr val="FFFFFF"/>
                    </a:solidFill>
                  </a:tcPr>
                </a:tc>
                <a:tc>
                  <a:txBody>
                    <a:bodyPr/>
                    <a:lstStyle/>
                    <a:p>
                      <a:pPr algn="just">
                        <a:lnSpc>
                          <a:spcPct val="150000"/>
                        </a:lnSpc>
                        <a:spcBef>
                          <a:spcPts val="100"/>
                        </a:spcBef>
                        <a:spcAft>
                          <a:spcPts val="100"/>
                        </a:spcAft>
                      </a:pPr>
                      <a:r>
                        <a:rPr lang="en-US" sz="1800">
                          <a:effectLst/>
                        </a:rPr>
                        <a:t>Dài hơn 1 câu</a:t>
                      </a:r>
                      <a:endParaRPr lang="en-US" sz="1800">
                        <a:effectLst/>
                        <a:latin typeface="Times New Roman" panose="02020603050405020304" pitchFamily="18" charset="0"/>
                        <a:ea typeface="SimSun" panose="02010600030101010101" pitchFamily="2" charset="-122"/>
                        <a:cs typeface="Times New Roman" panose="02020603050405020304" pitchFamily="18" charset="0"/>
                      </a:endParaRPr>
                    </a:p>
                  </a:txBody>
                  <a:tcPr marL="50612" marR="50612" marT="0" marB="0">
                    <a:solidFill>
                      <a:srgbClr val="FFFFFF"/>
                    </a:solidFill>
                  </a:tcPr>
                </a:tc>
                <a:tc>
                  <a:txBody>
                    <a:bodyPr/>
                    <a:lstStyle/>
                    <a:p>
                      <a:pPr algn="just">
                        <a:lnSpc>
                          <a:spcPct val="150000"/>
                        </a:lnSpc>
                        <a:spcBef>
                          <a:spcPts val="100"/>
                        </a:spcBef>
                        <a:spcAft>
                          <a:spcPts val="100"/>
                        </a:spcAft>
                      </a:pPr>
                      <a:r>
                        <a:rPr lang="en-US" sz="1800">
                          <a:effectLst/>
                        </a:rPr>
                        <a:t>Nêu suy nghĩ, cảm xúc và có liên hệ mở rộng</a:t>
                      </a:r>
                      <a:endParaRPr lang="en-US" sz="1800">
                        <a:effectLst/>
                        <a:latin typeface="Times New Roman" panose="02020603050405020304" pitchFamily="18" charset="0"/>
                        <a:ea typeface="SimSun" panose="02010600030101010101" pitchFamily="2" charset="-122"/>
                        <a:cs typeface="Times New Roman" panose="02020603050405020304" pitchFamily="18" charset="0"/>
                      </a:endParaRPr>
                    </a:p>
                  </a:txBody>
                  <a:tcPr marL="50612" marR="50612" marT="0" marB="0">
                    <a:solidFill>
                      <a:srgbClr val="FFFFFF"/>
                    </a:solidFill>
                  </a:tcPr>
                </a:tc>
                <a:extLst>
                  <a:ext uri="{0D108BD9-81ED-4DB2-BD59-A6C34878D82A}">
                    <a16:rowId xmlns:a16="http://schemas.microsoft.com/office/drawing/2014/main" val="2368471443"/>
                  </a:ext>
                </a:extLst>
              </a:tr>
              <a:tr h="911013">
                <a:tc>
                  <a:txBody>
                    <a:bodyPr/>
                    <a:lstStyle/>
                    <a:p>
                      <a:pPr algn="just">
                        <a:lnSpc>
                          <a:spcPct val="150000"/>
                        </a:lnSpc>
                        <a:spcBef>
                          <a:spcPts val="100"/>
                        </a:spcBef>
                        <a:spcAft>
                          <a:spcPts val="100"/>
                        </a:spcAft>
                      </a:pPr>
                      <a:r>
                        <a:rPr lang="en-US" sz="1800">
                          <a:effectLst/>
                        </a:rPr>
                        <a:t>Kết bài không mở rộng</a:t>
                      </a:r>
                      <a:endParaRPr lang="en-US" sz="1800">
                        <a:effectLst/>
                        <a:latin typeface="Times New Roman" panose="02020603050405020304" pitchFamily="18" charset="0"/>
                        <a:ea typeface="SimSun" panose="02010600030101010101" pitchFamily="2" charset="-122"/>
                        <a:cs typeface="Times New Roman" panose="02020603050405020304" pitchFamily="18" charset="0"/>
                      </a:endParaRPr>
                    </a:p>
                  </a:txBody>
                  <a:tcPr marL="50612" marR="50612" marT="0" marB="0">
                    <a:solidFill>
                      <a:srgbClr val="FFFFFF"/>
                    </a:solidFill>
                  </a:tcPr>
                </a:tc>
                <a:tc>
                  <a:txBody>
                    <a:bodyPr/>
                    <a:lstStyle/>
                    <a:p>
                      <a:pPr algn="just">
                        <a:lnSpc>
                          <a:spcPct val="150000"/>
                        </a:lnSpc>
                        <a:spcBef>
                          <a:spcPts val="100"/>
                        </a:spcBef>
                        <a:spcAft>
                          <a:spcPts val="100"/>
                        </a:spcAft>
                      </a:pPr>
                      <a:r>
                        <a:rPr lang="en-US" sz="1800">
                          <a:effectLst/>
                        </a:rPr>
                        <a:t>Ngắn gọn (1 câu)</a:t>
                      </a:r>
                      <a:endParaRPr lang="en-US" sz="1800">
                        <a:effectLst/>
                        <a:latin typeface="Times New Roman" panose="02020603050405020304" pitchFamily="18" charset="0"/>
                        <a:ea typeface="SimSun" panose="02010600030101010101" pitchFamily="2" charset="-122"/>
                        <a:cs typeface="Times New Roman" panose="02020603050405020304" pitchFamily="18" charset="0"/>
                      </a:endParaRPr>
                    </a:p>
                  </a:txBody>
                  <a:tcPr marL="50612" marR="50612" marT="0" marB="0">
                    <a:solidFill>
                      <a:srgbClr val="FFFFFF"/>
                    </a:solidFill>
                  </a:tcPr>
                </a:tc>
                <a:tc>
                  <a:txBody>
                    <a:bodyPr/>
                    <a:lstStyle/>
                    <a:p>
                      <a:pPr algn="just">
                        <a:lnSpc>
                          <a:spcPct val="150000"/>
                        </a:lnSpc>
                        <a:spcBef>
                          <a:spcPts val="100"/>
                        </a:spcBef>
                        <a:spcAft>
                          <a:spcPts val="100"/>
                        </a:spcAft>
                      </a:pPr>
                      <a:r>
                        <a:rPr lang="en-US" sz="1800">
                          <a:effectLst/>
                        </a:rPr>
                        <a:t>N</a:t>
                      </a:r>
                      <a:r>
                        <a:rPr lang="vi-VN" sz="1800">
                          <a:effectLst/>
                        </a:rPr>
                        <a:t>ê</a:t>
                      </a:r>
                      <a:r>
                        <a:rPr lang="en-US" sz="1800">
                          <a:effectLst/>
                        </a:rPr>
                        <a:t>u ngay suy nghĩ, cảm xúc với con vật và không liên hệ mở rộng.</a:t>
                      </a:r>
                      <a:endParaRPr lang="en-US" sz="1800">
                        <a:effectLst/>
                        <a:latin typeface="Times New Roman" panose="02020603050405020304" pitchFamily="18" charset="0"/>
                        <a:ea typeface="SimSun" panose="02010600030101010101" pitchFamily="2" charset="-122"/>
                        <a:cs typeface="Times New Roman" panose="02020603050405020304" pitchFamily="18" charset="0"/>
                      </a:endParaRPr>
                    </a:p>
                  </a:txBody>
                  <a:tcPr marL="50612" marR="50612" marT="0" marB="0">
                    <a:solidFill>
                      <a:srgbClr val="FFFFFF"/>
                    </a:solidFill>
                  </a:tcPr>
                </a:tc>
                <a:extLst>
                  <a:ext uri="{0D108BD9-81ED-4DB2-BD59-A6C34878D82A}">
                    <a16:rowId xmlns:a16="http://schemas.microsoft.com/office/drawing/2014/main" val="1642561656"/>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nimals and their Characteristics - Spanish - Foreign Language - 2nd Grade">
  <a:themeElements>
    <a:clrScheme name="Simple Light">
      <a:dk1>
        <a:srgbClr val="397453"/>
      </a:dk1>
      <a:lt1>
        <a:srgbClr val="FFFFF2"/>
      </a:lt1>
      <a:dk2>
        <a:srgbClr val="F9F9D0"/>
      </a:dk2>
      <a:lt2>
        <a:srgbClr val="BDCC91"/>
      </a:lt2>
      <a:accent1>
        <a:srgbClr val="BDD479"/>
      </a:accent1>
      <a:accent2>
        <a:srgbClr val="D2936A"/>
      </a:accent2>
      <a:accent3>
        <a:srgbClr val="8B5E3C"/>
      </a:accent3>
      <a:accent4>
        <a:srgbClr val="FDBC2D"/>
      </a:accent4>
      <a:accent5>
        <a:srgbClr val="F45F42"/>
      </a:accent5>
      <a:accent6>
        <a:srgbClr val="44413D"/>
      </a:accent6>
      <a:hlink>
        <a:srgbClr val="39745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1047</TotalTime>
  <Words>746</Words>
  <Application>Microsoft Office PowerPoint</Application>
  <PresentationFormat>On-screen Show (16:9)</PresentationFormat>
  <Paragraphs>47</Paragraphs>
  <Slides>9</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Times New Roman</vt:lpstr>
      <vt:lpstr>Quicksand Medium</vt:lpstr>
      <vt:lpstr>Nunito Light</vt:lpstr>
      <vt:lpstr>Arial</vt:lpstr>
      <vt:lpstr>Symbol</vt:lpstr>
      <vt:lpstr>Quicksand</vt:lpstr>
      <vt:lpstr>DM Sans</vt:lpstr>
      <vt:lpstr>Animals and their Characteristics - Spanish - Foreign Language - 2nd Grade</vt:lpstr>
      <vt:lpstr>Đọc các đoạn văn và thực hiện yêu cầu</vt:lpstr>
      <vt:lpstr>PowerPoint Presentation</vt:lpstr>
      <vt:lpstr>PowerPoint Presentation</vt:lpstr>
      <vt:lpstr>PowerPoint Presentation</vt:lpstr>
      <vt:lpstr>PowerPoint Presentation</vt:lpstr>
      <vt:lpstr>Nêu những điểm khác nhau giữa hai cách mở bài và hai cách kết bài.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FPT SHOP</dc:creator>
  <cp:lastModifiedBy>FPT SHOP</cp:lastModifiedBy>
  <cp:revision>15</cp:revision>
  <dcterms:modified xsi:type="dcterms:W3CDTF">2025-12-06T07:47:34Z</dcterms:modified>
</cp:coreProperties>
</file>