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7" r:id="rId1"/>
  </p:sldMasterIdLst>
  <p:notesMasterIdLst>
    <p:notesMasterId r:id="rId21"/>
  </p:notesMasterIdLst>
  <p:sldIdLst>
    <p:sldId id="257" r:id="rId2"/>
    <p:sldId id="261" r:id="rId3"/>
    <p:sldId id="256" r:id="rId4"/>
    <p:sldId id="258" r:id="rId5"/>
    <p:sldId id="267" r:id="rId6"/>
    <p:sldId id="259" r:id="rId7"/>
    <p:sldId id="293" r:id="rId8"/>
    <p:sldId id="260" r:id="rId9"/>
    <p:sldId id="262" r:id="rId10"/>
    <p:sldId id="268" r:id="rId11"/>
    <p:sldId id="294" r:id="rId12"/>
    <p:sldId id="295" r:id="rId13"/>
    <p:sldId id="296" r:id="rId14"/>
    <p:sldId id="272" r:id="rId15"/>
    <p:sldId id="297" r:id="rId16"/>
    <p:sldId id="298" r:id="rId17"/>
    <p:sldId id="299" r:id="rId18"/>
    <p:sldId id="265" r:id="rId19"/>
    <p:sldId id="292"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17D6C31-0392-4478-B501-B03FB0D9146C}">
  <a:tblStyle styleId="{417D6C31-0392-4478-B501-B03FB0D9146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8C95F3A-4EA8-40A0-AF5A-979966EA21B3}"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3979" autoAdjust="0"/>
  </p:normalViewPr>
  <p:slideViewPr>
    <p:cSldViewPr snapToGrid="0">
      <p:cViewPr varScale="1">
        <p:scale>
          <a:sx n="112" d="100"/>
          <a:sy n="112" d="100"/>
        </p:scale>
        <p:origin x="61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1"/>
        <p:cNvGrpSpPr/>
        <p:nvPr/>
      </p:nvGrpSpPr>
      <p:grpSpPr>
        <a:xfrm>
          <a:off x="0" y="0"/>
          <a:ext cx="0" cy="0"/>
          <a:chOff x="0" y="0"/>
          <a:chExt cx="0" cy="0"/>
        </a:xfrm>
      </p:grpSpPr>
      <p:sp>
        <p:nvSpPr>
          <p:cNvPr id="1832" name="Google Shape;1832;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3" name="Google Shape;1833;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6"/>
        <p:cNvGrpSpPr/>
        <p:nvPr/>
      </p:nvGrpSpPr>
      <p:grpSpPr>
        <a:xfrm>
          <a:off x="0" y="0"/>
          <a:ext cx="0" cy="0"/>
          <a:chOff x="0" y="0"/>
          <a:chExt cx="0" cy="0"/>
        </a:xfrm>
      </p:grpSpPr>
      <p:sp>
        <p:nvSpPr>
          <p:cNvPr id="2267" name="Google Shape;2267;g54ff9c4cb4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8" name="Google Shape;2268;g54ff9c4cb4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9"/>
        <p:cNvGrpSpPr/>
        <p:nvPr/>
      </p:nvGrpSpPr>
      <p:grpSpPr>
        <a:xfrm>
          <a:off x="0" y="0"/>
          <a:ext cx="0" cy="0"/>
          <a:chOff x="0" y="0"/>
          <a:chExt cx="0" cy="0"/>
        </a:xfrm>
      </p:grpSpPr>
      <p:sp>
        <p:nvSpPr>
          <p:cNvPr id="2000" name="Google Shape;2000;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1" name="Google Shape;2001;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31645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9"/>
        <p:cNvGrpSpPr/>
        <p:nvPr/>
      </p:nvGrpSpPr>
      <p:grpSpPr>
        <a:xfrm>
          <a:off x="0" y="0"/>
          <a:ext cx="0" cy="0"/>
          <a:chOff x="0" y="0"/>
          <a:chExt cx="0" cy="0"/>
        </a:xfrm>
      </p:grpSpPr>
      <p:sp>
        <p:nvSpPr>
          <p:cNvPr id="2000" name="Google Shape;2000;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1" name="Google Shape;2001;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226827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9"/>
        <p:cNvGrpSpPr/>
        <p:nvPr/>
      </p:nvGrpSpPr>
      <p:grpSpPr>
        <a:xfrm>
          <a:off x="0" y="0"/>
          <a:ext cx="0" cy="0"/>
          <a:chOff x="0" y="0"/>
          <a:chExt cx="0" cy="0"/>
        </a:xfrm>
      </p:grpSpPr>
      <p:sp>
        <p:nvSpPr>
          <p:cNvPr id="2000" name="Google Shape;2000;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1" name="Google Shape;2001;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4244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9"/>
        <p:cNvGrpSpPr/>
        <p:nvPr/>
      </p:nvGrpSpPr>
      <p:grpSpPr>
        <a:xfrm>
          <a:off x="0" y="0"/>
          <a:ext cx="0" cy="0"/>
          <a:chOff x="0" y="0"/>
          <a:chExt cx="0" cy="0"/>
        </a:xfrm>
      </p:grpSpPr>
      <p:sp>
        <p:nvSpPr>
          <p:cNvPr id="2390" name="Google Shape;2390;g54dda1946d_4_27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1" name="Google Shape;2391;g54dda1946d_4_27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9"/>
        <p:cNvGrpSpPr/>
        <p:nvPr/>
      </p:nvGrpSpPr>
      <p:grpSpPr>
        <a:xfrm>
          <a:off x="0" y="0"/>
          <a:ext cx="0" cy="0"/>
          <a:chOff x="0" y="0"/>
          <a:chExt cx="0" cy="0"/>
        </a:xfrm>
      </p:grpSpPr>
      <p:sp>
        <p:nvSpPr>
          <p:cNvPr id="2000" name="Google Shape;2000;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1" name="Google Shape;2001;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511032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9"/>
        <p:cNvGrpSpPr/>
        <p:nvPr/>
      </p:nvGrpSpPr>
      <p:grpSpPr>
        <a:xfrm>
          <a:off x="0" y="0"/>
          <a:ext cx="0" cy="0"/>
          <a:chOff x="0" y="0"/>
          <a:chExt cx="0" cy="0"/>
        </a:xfrm>
      </p:grpSpPr>
      <p:sp>
        <p:nvSpPr>
          <p:cNvPr id="2000" name="Google Shape;2000;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1" name="Google Shape;2001;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506269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9"/>
        <p:cNvGrpSpPr/>
        <p:nvPr/>
      </p:nvGrpSpPr>
      <p:grpSpPr>
        <a:xfrm>
          <a:off x="0" y="0"/>
          <a:ext cx="0" cy="0"/>
          <a:chOff x="0" y="0"/>
          <a:chExt cx="0" cy="0"/>
        </a:xfrm>
      </p:grpSpPr>
      <p:sp>
        <p:nvSpPr>
          <p:cNvPr id="2000" name="Google Shape;2000;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1" name="Google Shape;2001;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028753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4"/>
        <p:cNvGrpSpPr/>
        <p:nvPr/>
      </p:nvGrpSpPr>
      <p:grpSpPr>
        <a:xfrm>
          <a:off x="0" y="0"/>
          <a:ext cx="0" cy="0"/>
          <a:chOff x="0" y="0"/>
          <a:chExt cx="0" cy="0"/>
        </a:xfrm>
      </p:grpSpPr>
      <p:sp>
        <p:nvSpPr>
          <p:cNvPr id="2115" name="Google Shape;2115;gd5260bdd85_0_2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6" name="Google Shape;2116;gd5260bdd85_0_2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1"/>
        <p:cNvGrpSpPr/>
        <p:nvPr/>
      </p:nvGrpSpPr>
      <p:grpSpPr>
        <a:xfrm>
          <a:off x="0" y="0"/>
          <a:ext cx="0" cy="0"/>
          <a:chOff x="0" y="0"/>
          <a:chExt cx="0" cy="0"/>
        </a:xfrm>
      </p:grpSpPr>
      <p:sp>
        <p:nvSpPr>
          <p:cNvPr id="1832" name="Google Shape;1832;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3" name="Google Shape;1833;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83384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2"/>
        <p:cNvGrpSpPr/>
        <p:nvPr/>
      </p:nvGrpSpPr>
      <p:grpSpPr>
        <a:xfrm>
          <a:off x="0" y="0"/>
          <a:ext cx="0" cy="0"/>
          <a:chOff x="0" y="0"/>
          <a:chExt cx="0" cy="0"/>
        </a:xfrm>
      </p:grpSpPr>
      <p:sp>
        <p:nvSpPr>
          <p:cNvPr id="1953" name="Google Shape;1953;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4" name="Google Shape;1954;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2"/>
        <p:cNvGrpSpPr/>
        <p:nvPr/>
      </p:nvGrpSpPr>
      <p:grpSpPr>
        <a:xfrm>
          <a:off x="0" y="0"/>
          <a:ext cx="0" cy="0"/>
          <a:chOff x="0" y="0"/>
          <a:chExt cx="0" cy="0"/>
        </a:xfrm>
      </p:grpSpPr>
      <p:sp>
        <p:nvSpPr>
          <p:cNvPr id="1743" name="Google Shape;1743;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4" name="Google Shape;1744;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0"/>
        <p:cNvGrpSpPr/>
        <p:nvPr/>
      </p:nvGrpSpPr>
      <p:grpSpPr>
        <a:xfrm>
          <a:off x="0" y="0"/>
          <a:ext cx="0" cy="0"/>
          <a:chOff x="0" y="0"/>
          <a:chExt cx="0" cy="0"/>
        </a:xfrm>
      </p:grpSpPr>
      <p:sp>
        <p:nvSpPr>
          <p:cNvPr id="1841" name="Google Shape;1841;gd431007ba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2" name="Google Shape;1842;gd431007ba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200" i="1">
              <a:solidFill>
                <a:srgbClr val="595959"/>
              </a:solidFill>
              <a:latin typeface="Anaheim"/>
              <a:ea typeface="Anaheim"/>
              <a:cs typeface="Anaheim"/>
              <a:sym typeface="Anaheim"/>
            </a:endParaRPr>
          </a:p>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6"/>
        <p:cNvGrpSpPr/>
        <p:nvPr/>
      </p:nvGrpSpPr>
      <p:grpSpPr>
        <a:xfrm>
          <a:off x="0" y="0"/>
          <a:ext cx="0" cy="0"/>
          <a:chOff x="0" y="0"/>
          <a:chExt cx="0" cy="0"/>
        </a:xfrm>
      </p:grpSpPr>
      <p:sp>
        <p:nvSpPr>
          <p:cNvPr id="2197" name="Google Shape;2197;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8" name="Google Shape;2198;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4"/>
        <p:cNvGrpSpPr/>
        <p:nvPr/>
      </p:nvGrpSpPr>
      <p:grpSpPr>
        <a:xfrm>
          <a:off x="0" y="0"/>
          <a:ext cx="0" cy="0"/>
          <a:chOff x="0" y="0"/>
          <a:chExt cx="0" cy="0"/>
        </a:xfrm>
      </p:grpSpPr>
      <p:sp>
        <p:nvSpPr>
          <p:cNvPr id="1865" name="Google Shape;1865;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6" name="Google Shape;1866;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4"/>
        <p:cNvGrpSpPr/>
        <p:nvPr/>
      </p:nvGrpSpPr>
      <p:grpSpPr>
        <a:xfrm>
          <a:off x="0" y="0"/>
          <a:ext cx="0" cy="0"/>
          <a:chOff x="0" y="0"/>
          <a:chExt cx="0" cy="0"/>
        </a:xfrm>
      </p:grpSpPr>
      <p:sp>
        <p:nvSpPr>
          <p:cNvPr id="1865" name="Google Shape;1865;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6" name="Google Shape;1866;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762180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2"/>
        <p:cNvGrpSpPr/>
        <p:nvPr/>
      </p:nvGrpSpPr>
      <p:grpSpPr>
        <a:xfrm>
          <a:off x="0" y="0"/>
          <a:ext cx="0" cy="0"/>
          <a:chOff x="0" y="0"/>
          <a:chExt cx="0" cy="0"/>
        </a:xfrm>
      </p:grpSpPr>
      <p:sp>
        <p:nvSpPr>
          <p:cNvPr id="1913" name="Google Shape;1913;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4" name="Google Shape;1914;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9"/>
        <p:cNvGrpSpPr/>
        <p:nvPr/>
      </p:nvGrpSpPr>
      <p:grpSpPr>
        <a:xfrm>
          <a:off x="0" y="0"/>
          <a:ext cx="0" cy="0"/>
          <a:chOff x="0" y="0"/>
          <a:chExt cx="0" cy="0"/>
        </a:xfrm>
      </p:grpSpPr>
      <p:sp>
        <p:nvSpPr>
          <p:cNvPr id="2000" name="Google Shape;2000;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1" name="Google Shape;2001;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92925" y="-39721"/>
            <a:ext cx="9291600" cy="5269500"/>
            <a:chOff x="-92925" y="-39721"/>
            <a:chExt cx="9291600" cy="5269500"/>
          </a:xfrm>
        </p:grpSpPr>
        <p:cxnSp>
          <p:nvCxnSpPr>
            <p:cNvPr id="10" name="Google Shape;10;p2"/>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1" name="Google Shape;11;p2"/>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 name="Google Shape;12;p2"/>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3" name="Google Shape;13;p2"/>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 name="Google Shape;14;p2"/>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5" name="Google Shape;15;p2"/>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 name="Google Shape;16;p2"/>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7" name="Google Shape;17;p2"/>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8" name="Google Shape;18;p2"/>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9" name="Google Shape;19;p2"/>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0" name="Google Shape;20;p2"/>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1" name="Google Shape;21;p2"/>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2" name="Google Shape;22;p2"/>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3" name="Google Shape;23;p2"/>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4" name="Google Shape;24;p2"/>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5" name="Google Shape;25;p2"/>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6" name="Google Shape;26;p2"/>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7" name="Google Shape;27;p2"/>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8" name="Google Shape;28;p2"/>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9" name="Google Shape;29;p2"/>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0" name="Google Shape;30;p2"/>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1" name="Google Shape;31;p2"/>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2" name="Google Shape;32;p2"/>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3" name="Google Shape;33;p2"/>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4" name="Google Shape;34;p2"/>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5" name="Google Shape;35;p2"/>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6" name="Google Shape;36;p2"/>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7" name="Google Shape;37;p2"/>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8" name="Google Shape;38;p2"/>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9" name="Google Shape;39;p2"/>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0" name="Google Shape;40;p2"/>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1" name="Google Shape;41;p2"/>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2" name="Google Shape;42;p2"/>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3" name="Google Shape;43;p2"/>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4" name="Google Shape;44;p2"/>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5" name="Google Shape;45;p2"/>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6" name="Google Shape;46;p2"/>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7" name="Google Shape;47;p2"/>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8" name="Google Shape;48;p2"/>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9" name="Google Shape;49;p2"/>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0" name="Google Shape;50;p2"/>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1" name="Google Shape;51;p2"/>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2" name="Google Shape;52;p2"/>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3" name="Google Shape;53;p2"/>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4" name="Google Shape;54;p2"/>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5" name="Google Shape;55;p2"/>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6" name="Google Shape;56;p2"/>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7" name="Google Shape;57;p2"/>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sp>
        <p:nvSpPr>
          <p:cNvPr id="58" name="Google Shape;58;p2"/>
          <p:cNvSpPr txBox="1">
            <a:spLocks noGrp="1"/>
          </p:cNvSpPr>
          <p:nvPr>
            <p:ph type="ctrTitle"/>
          </p:nvPr>
        </p:nvSpPr>
        <p:spPr>
          <a:xfrm>
            <a:off x="713225" y="1306400"/>
            <a:ext cx="4825200" cy="2743200"/>
          </a:xfrm>
          <a:prstGeom prst="rect">
            <a:avLst/>
          </a:prstGeom>
        </p:spPr>
        <p:txBody>
          <a:bodyPr spcFirstLastPara="1" wrap="square" lIns="91425" tIns="91425" rIns="91425" bIns="91425" anchor="b" anchorCtr="0">
            <a:noAutofit/>
          </a:bodyPr>
          <a:lstStyle>
            <a:lvl1pPr lvl="0">
              <a:spcBef>
                <a:spcPts val="0"/>
              </a:spcBef>
              <a:spcAft>
                <a:spcPts val="0"/>
              </a:spcAft>
              <a:buClr>
                <a:srgbClr val="191919"/>
              </a:buClr>
              <a:buSzPts val="5200"/>
              <a:buNone/>
              <a:defRPr sz="9600" b="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59" name="Google Shape;59;p2"/>
          <p:cNvSpPr txBox="1">
            <a:spLocks noGrp="1"/>
          </p:cNvSpPr>
          <p:nvPr>
            <p:ph type="subTitle" idx="1"/>
          </p:nvPr>
        </p:nvSpPr>
        <p:spPr>
          <a:xfrm>
            <a:off x="713225" y="4076850"/>
            <a:ext cx="4644300" cy="411600"/>
          </a:xfrm>
          <a:prstGeom prst="rect">
            <a:avLst/>
          </a:prstGeom>
          <a:solidFill>
            <a:schemeClr val="dk1"/>
          </a:solidFill>
        </p:spPr>
        <p:txBody>
          <a:bodyPr spcFirstLastPara="1" wrap="square" lIns="91425" tIns="91425" rIns="91425" bIns="91425" anchor="t" anchorCtr="0">
            <a:noAutofit/>
          </a:bodyPr>
          <a:lstStyle>
            <a:lvl1pPr lvl="0">
              <a:spcBef>
                <a:spcPts val="0"/>
              </a:spcBef>
              <a:spcAft>
                <a:spcPts val="0"/>
              </a:spcAft>
              <a:buSzPts val="1400"/>
              <a:buNone/>
              <a:defRPr sz="1600">
                <a:solidFill>
                  <a:schemeClr val="lt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grpSp>
        <p:nvGrpSpPr>
          <p:cNvPr id="60" name="Google Shape;60;p2"/>
          <p:cNvGrpSpPr/>
          <p:nvPr/>
        </p:nvGrpSpPr>
        <p:grpSpPr>
          <a:xfrm>
            <a:off x="-1968225" y="-2263900"/>
            <a:ext cx="3417300" cy="3417300"/>
            <a:chOff x="-1968225" y="-2263900"/>
            <a:chExt cx="3417300" cy="3417300"/>
          </a:xfrm>
        </p:grpSpPr>
        <p:sp>
          <p:nvSpPr>
            <p:cNvPr id="61" name="Google Shape;61;p2"/>
            <p:cNvSpPr/>
            <p:nvPr/>
          </p:nvSpPr>
          <p:spPr>
            <a:xfrm>
              <a:off x="-1968225" y="-2263900"/>
              <a:ext cx="3417300" cy="3417300"/>
            </a:xfrm>
            <a:prstGeom prst="ellipse">
              <a:avLst/>
            </a:prstGeom>
            <a:gradFill>
              <a:gsLst>
                <a:gs pos="0">
                  <a:schemeClr val="accent4"/>
                </a:gs>
                <a:gs pos="100000">
                  <a:srgbClr val="F8F8F8">
                    <a:alpha val="0"/>
                  </a:srgbClr>
                </a:gs>
              </a:gsLst>
              <a:lin ang="2700006"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 name="Google Shape;62;p2"/>
            <p:cNvGrpSpPr/>
            <p:nvPr/>
          </p:nvGrpSpPr>
          <p:grpSpPr>
            <a:xfrm>
              <a:off x="481010" y="313897"/>
              <a:ext cx="672121" cy="669300"/>
              <a:chOff x="278678" y="204848"/>
              <a:chExt cx="672121" cy="669300"/>
            </a:xfrm>
          </p:grpSpPr>
          <p:grpSp>
            <p:nvGrpSpPr>
              <p:cNvPr id="63" name="Google Shape;63;p2"/>
              <p:cNvGrpSpPr/>
              <p:nvPr/>
            </p:nvGrpSpPr>
            <p:grpSpPr>
              <a:xfrm>
                <a:off x="303165" y="204848"/>
                <a:ext cx="280413" cy="280460"/>
                <a:chOff x="2518677" y="298011"/>
                <a:chExt cx="280413" cy="280460"/>
              </a:xfrm>
            </p:grpSpPr>
            <p:sp>
              <p:nvSpPr>
                <p:cNvPr id="64" name="Google Shape;64;p2"/>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 name="Google Shape;66;p2"/>
              <p:cNvGrpSpPr/>
              <p:nvPr/>
            </p:nvGrpSpPr>
            <p:grpSpPr>
              <a:xfrm>
                <a:off x="278678" y="703318"/>
                <a:ext cx="187473" cy="170831"/>
                <a:chOff x="2799103" y="1405993"/>
                <a:chExt cx="187473" cy="170831"/>
              </a:xfrm>
            </p:grpSpPr>
            <p:sp>
              <p:nvSpPr>
                <p:cNvPr id="67" name="Google Shape;67;p2"/>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 name="Google Shape;69;p2"/>
              <p:cNvGrpSpPr/>
              <p:nvPr/>
            </p:nvGrpSpPr>
            <p:grpSpPr>
              <a:xfrm>
                <a:off x="762975" y="365356"/>
                <a:ext cx="187825" cy="187801"/>
                <a:chOff x="1872200" y="707206"/>
                <a:chExt cx="187825" cy="187801"/>
              </a:xfrm>
            </p:grpSpPr>
            <p:sp>
              <p:nvSpPr>
                <p:cNvPr id="70" name="Google Shape;70;p2"/>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1_1">
    <p:spTree>
      <p:nvGrpSpPr>
        <p:cNvPr id="1" name="Shape 1054"/>
        <p:cNvGrpSpPr/>
        <p:nvPr/>
      </p:nvGrpSpPr>
      <p:grpSpPr>
        <a:xfrm>
          <a:off x="0" y="0"/>
          <a:ext cx="0" cy="0"/>
          <a:chOff x="0" y="0"/>
          <a:chExt cx="0" cy="0"/>
        </a:xfrm>
      </p:grpSpPr>
      <p:grpSp>
        <p:nvGrpSpPr>
          <p:cNvPr id="1055" name="Google Shape;1055;p19"/>
          <p:cNvGrpSpPr/>
          <p:nvPr/>
        </p:nvGrpSpPr>
        <p:grpSpPr>
          <a:xfrm>
            <a:off x="-92925" y="-39721"/>
            <a:ext cx="9291600" cy="5269500"/>
            <a:chOff x="-92925" y="-39721"/>
            <a:chExt cx="9291600" cy="5269500"/>
          </a:xfrm>
        </p:grpSpPr>
        <p:cxnSp>
          <p:nvCxnSpPr>
            <p:cNvPr id="1056" name="Google Shape;1056;p19"/>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57" name="Google Shape;1057;p19"/>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58" name="Google Shape;1058;p19"/>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59" name="Google Shape;1059;p19"/>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60" name="Google Shape;1060;p19"/>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61" name="Google Shape;1061;p19"/>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62" name="Google Shape;1062;p19"/>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63" name="Google Shape;1063;p19"/>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64" name="Google Shape;1064;p19"/>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65" name="Google Shape;1065;p19"/>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66" name="Google Shape;1066;p19"/>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67" name="Google Shape;1067;p19"/>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68" name="Google Shape;1068;p19"/>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69" name="Google Shape;1069;p19"/>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70" name="Google Shape;1070;p19"/>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71" name="Google Shape;1071;p19"/>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72" name="Google Shape;1072;p19"/>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073" name="Google Shape;1073;p19"/>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74" name="Google Shape;1074;p19"/>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75" name="Google Shape;1075;p19"/>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76" name="Google Shape;1076;p19"/>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77" name="Google Shape;1077;p19"/>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78" name="Google Shape;1078;p19"/>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79" name="Google Shape;1079;p19"/>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80" name="Google Shape;1080;p19"/>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81" name="Google Shape;1081;p19"/>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82" name="Google Shape;1082;p19"/>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83" name="Google Shape;1083;p19"/>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84" name="Google Shape;1084;p19"/>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85" name="Google Shape;1085;p19"/>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86" name="Google Shape;1086;p19"/>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87" name="Google Shape;1087;p19"/>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88" name="Google Shape;1088;p19"/>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89" name="Google Shape;1089;p19"/>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90" name="Google Shape;1090;p19"/>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91" name="Google Shape;1091;p19"/>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92" name="Google Shape;1092;p19"/>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93" name="Google Shape;1093;p19"/>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94" name="Google Shape;1094;p19"/>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95" name="Google Shape;1095;p19"/>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96" name="Google Shape;1096;p19"/>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97" name="Google Shape;1097;p19"/>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98" name="Google Shape;1098;p19"/>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99" name="Google Shape;1099;p19"/>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00" name="Google Shape;1100;p19"/>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01" name="Google Shape;1101;p19"/>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02" name="Google Shape;1102;p19"/>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03" name="Google Shape;1103;p19"/>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sp>
        <p:nvSpPr>
          <p:cNvPr id="1104" name="Google Shape;1104;p19"/>
          <p:cNvSpPr txBox="1">
            <a:spLocks noGrp="1"/>
          </p:cNvSpPr>
          <p:nvPr>
            <p:ph type="title"/>
          </p:nvPr>
        </p:nvSpPr>
        <p:spPr>
          <a:xfrm>
            <a:off x="720000" y="539500"/>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105" name="Google Shape;1105;p19"/>
          <p:cNvSpPr txBox="1">
            <a:spLocks noGrp="1"/>
          </p:cNvSpPr>
          <p:nvPr>
            <p:ph type="subTitle" idx="1"/>
          </p:nvPr>
        </p:nvSpPr>
        <p:spPr>
          <a:xfrm>
            <a:off x="4643664" y="1932825"/>
            <a:ext cx="3464100" cy="1960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06" name="Google Shape;1106;p19"/>
          <p:cNvSpPr txBox="1">
            <a:spLocks noGrp="1"/>
          </p:cNvSpPr>
          <p:nvPr>
            <p:ph type="subTitle" idx="2"/>
          </p:nvPr>
        </p:nvSpPr>
        <p:spPr>
          <a:xfrm>
            <a:off x="1036236" y="1932825"/>
            <a:ext cx="3464100" cy="1960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1107" name="Google Shape;1107;p19"/>
          <p:cNvGrpSpPr/>
          <p:nvPr/>
        </p:nvGrpSpPr>
        <p:grpSpPr>
          <a:xfrm>
            <a:off x="327302" y="3921248"/>
            <a:ext cx="280413" cy="280460"/>
            <a:chOff x="2518677" y="298011"/>
            <a:chExt cx="280413" cy="280460"/>
          </a:xfrm>
        </p:grpSpPr>
        <p:sp>
          <p:nvSpPr>
            <p:cNvPr id="1108" name="Google Shape;1108;p19"/>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19"/>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0" name="Google Shape;1110;p19"/>
          <p:cNvSpPr/>
          <p:nvPr/>
        </p:nvSpPr>
        <p:spPr>
          <a:xfrm flipH="1">
            <a:off x="6903850" y="3782324"/>
            <a:ext cx="4226100" cy="4226400"/>
          </a:xfrm>
          <a:prstGeom prst="ellipse">
            <a:avLst/>
          </a:prstGeom>
          <a:gradFill>
            <a:gsLst>
              <a:gs pos="0">
                <a:schemeClr val="accent4"/>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1" name="Google Shape;1111;p19"/>
          <p:cNvGrpSpPr/>
          <p:nvPr/>
        </p:nvGrpSpPr>
        <p:grpSpPr>
          <a:xfrm>
            <a:off x="373444" y="4652101"/>
            <a:ext cx="234274" cy="269284"/>
            <a:chOff x="1853719" y="2109726"/>
            <a:chExt cx="234274" cy="269284"/>
          </a:xfrm>
        </p:grpSpPr>
        <p:sp>
          <p:nvSpPr>
            <p:cNvPr id="1112" name="Google Shape;1112;p19"/>
            <p:cNvSpPr/>
            <p:nvPr/>
          </p:nvSpPr>
          <p:spPr>
            <a:xfrm>
              <a:off x="1853719" y="2109726"/>
              <a:ext cx="234274" cy="269284"/>
            </a:xfrm>
            <a:custGeom>
              <a:avLst/>
              <a:gdLst/>
              <a:ahLst/>
              <a:cxnLst/>
              <a:rect l="l" t="t" r="r" b="b"/>
              <a:pathLst>
                <a:path w="24732" h="28428" extrusionOk="0">
                  <a:moveTo>
                    <a:pt x="10048" y="7064"/>
                  </a:moveTo>
                  <a:cubicBezTo>
                    <a:pt x="11466" y="7064"/>
                    <a:pt x="12673" y="7215"/>
                    <a:pt x="13636" y="7511"/>
                  </a:cubicBezTo>
                  <a:cubicBezTo>
                    <a:pt x="14392" y="7744"/>
                    <a:pt x="15034" y="8310"/>
                    <a:pt x="15602" y="9245"/>
                  </a:cubicBezTo>
                  <a:cubicBezTo>
                    <a:pt x="16203" y="10237"/>
                    <a:pt x="16522" y="11921"/>
                    <a:pt x="16522" y="14111"/>
                  </a:cubicBezTo>
                  <a:cubicBezTo>
                    <a:pt x="16522" y="17198"/>
                    <a:pt x="15830" y="19349"/>
                    <a:pt x="14464" y="20503"/>
                  </a:cubicBezTo>
                  <a:cubicBezTo>
                    <a:pt x="14458" y="20510"/>
                    <a:pt x="14449" y="20515"/>
                    <a:pt x="14443" y="20521"/>
                  </a:cubicBezTo>
                  <a:cubicBezTo>
                    <a:pt x="14202" y="20733"/>
                    <a:pt x="13919" y="20895"/>
                    <a:pt x="13575" y="21017"/>
                  </a:cubicBezTo>
                  <a:cubicBezTo>
                    <a:pt x="13172" y="21160"/>
                    <a:pt x="12784" y="21250"/>
                    <a:pt x="12422" y="21284"/>
                  </a:cubicBezTo>
                  <a:cubicBezTo>
                    <a:pt x="11987" y="21327"/>
                    <a:pt x="11358" y="21347"/>
                    <a:pt x="10553" y="21347"/>
                  </a:cubicBezTo>
                  <a:lnTo>
                    <a:pt x="8139" y="21347"/>
                  </a:lnTo>
                  <a:lnTo>
                    <a:pt x="8139" y="7064"/>
                  </a:lnTo>
                  <a:close/>
                  <a:moveTo>
                    <a:pt x="4652" y="1"/>
                  </a:moveTo>
                  <a:cubicBezTo>
                    <a:pt x="3136" y="1"/>
                    <a:pt x="1968" y="399"/>
                    <a:pt x="1184" y="1185"/>
                  </a:cubicBezTo>
                  <a:cubicBezTo>
                    <a:pt x="398" y="1971"/>
                    <a:pt x="0" y="3136"/>
                    <a:pt x="0" y="4652"/>
                  </a:cubicBezTo>
                  <a:lnTo>
                    <a:pt x="0" y="23310"/>
                  </a:lnTo>
                  <a:cubicBezTo>
                    <a:pt x="0" y="24277"/>
                    <a:pt x="89" y="25065"/>
                    <a:pt x="272" y="25717"/>
                  </a:cubicBezTo>
                  <a:cubicBezTo>
                    <a:pt x="519" y="26597"/>
                    <a:pt x="1073" y="27315"/>
                    <a:pt x="1873" y="27793"/>
                  </a:cubicBezTo>
                  <a:cubicBezTo>
                    <a:pt x="2589" y="28220"/>
                    <a:pt x="3532" y="28428"/>
                    <a:pt x="4755" y="28428"/>
                  </a:cubicBezTo>
                  <a:lnTo>
                    <a:pt x="11471" y="28428"/>
                  </a:lnTo>
                  <a:cubicBezTo>
                    <a:pt x="12716" y="28428"/>
                    <a:pt x="13855" y="28346"/>
                    <a:pt x="14859" y="28184"/>
                  </a:cubicBezTo>
                  <a:cubicBezTo>
                    <a:pt x="15918" y="28014"/>
                    <a:pt x="16927" y="27711"/>
                    <a:pt x="17853" y="27287"/>
                  </a:cubicBezTo>
                  <a:cubicBezTo>
                    <a:pt x="18798" y="26856"/>
                    <a:pt x="19677" y="26276"/>
                    <a:pt x="20470" y="25564"/>
                  </a:cubicBezTo>
                  <a:cubicBezTo>
                    <a:pt x="20475" y="25561"/>
                    <a:pt x="20478" y="25556"/>
                    <a:pt x="20483" y="25553"/>
                  </a:cubicBezTo>
                  <a:cubicBezTo>
                    <a:pt x="21467" y="24647"/>
                    <a:pt x="22286" y="23606"/>
                    <a:pt x="22916" y="22457"/>
                  </a:cubicBezTo>
                  <a:cubicBezTo>
                    <a:pt x="23538" y="21320"/>
                    <a:pt x="24005" y="20035"/>
                    <a:pt x="24300" y="18637"/>
                  </a:cubicBezTo>
                  <a:cubicBezTo>
                    <a:pt x="24586" y="17279"/>
                    <a:pt x="24732" y="15768"/>
                    <a:pt x="24732" y="14146"/>
                  </a:cubicBezTo>
                  <a:cubicBezTo>
                    <a:pt x="24732" y="9088"/>
                    <a:pt x="23221" y="5227"/>
                    <a:pt x="20241" y="2673"/>
                  </a:cubicBezTo>
                  <a:cubicBezTo>
                    <a:pt x="19052" y="1635"/>
                    <a:pt x="17706" y="916"/>
                    <a:pt x="16237" y="535"/>
                  </a:cubicBezTo>
                  <a:cubicBezTo>
                    <a:pt x="14870" y="181"/>
                    <a:pt x="13231" y="1"/>
                    <a:pt x="11368"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19"/>
            <p:cNvSpPr/>
            <p:nvPr/>
          </p:nvSpPr>
          <p:spPr>
            <a:xfrm>
              <a:off x="1915150" y="2191375"/>
              <a:ext cx="110100" cy="1101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19"/>
            <p:cNvSpPr/>
            <p:nvPr/>
          </p:nvSpPr>
          <p:spPr>
            <a:xfrm>
              <a:off x="1853719" y="2109726"/>
              <a:ext cx="234274" cy="269284"/>
            </a:xfrm>
            <a:custGeom>
              <a:avLst/>
              <a:gdLst/>
              <a:ahLst/>
              <a:cxnLst/>
              <a:rect l="l" t="t" r="r" b="b"/>
              <a:pathLst>
                <a:path w="24732" h="28428" extrusionOk="0">
                  <a:moveTo>
                    <a:pt x="10048" y="7064"/>
                  </a:moveTo>
                  <a:cubicBezTo>
                    <a:pt x="11466" y="7064"/>
                    <a:pt x="12673" y="7215"/>
                    <a:pt x="13636" y="7511"/>
                  </a:cubicBezTo>
                  <a:cubicBezTo>
                    <a:pt x="14392" y="7744"/>
                    <a:pt x="15034" y="8310"/>
                    <a:pt x="15602" y="9245"/>
                  </a:cubicBezTo>
                  <a:cubicBezTo>
                    <a:pt x="16203" y="10237"/>
                    <a:pt x="16522" y="11921"/>
                    <a:pt x="16522" y="14111"/>
                  </a:cubicBezTo>
                  <a:cubicBezTo>
                    <a:pt x="16522" y="17198"/>
                    <a:pt x="15830" y="19349"/>
                    <a:pt x="14464" y="20503"/>
                  </a:cubicBezTo>
                  <a:cubicBezTo>
                    <a:pt x="14458" y="20510"/>
                    <a:pt x="14449" y="20515"/>
                    <a:pt x="14443" y="20521"/>
                  </a:cubicBezTo>
                  <a:cubicBezTo>
                    <a:pt x="14202" y="20733"/>
                    <a:pt x="13919" y="20895"/>
                    <a:pt x="13575" y="21017"/>
                  </a:cubicBezTo>
                  <a:cubicBezTo>
                    <a:pt x="13172" y="21160"/>
                    <a:pt x="12784" y="21250"/>
                    <a:pt x="12422" y="21284"/>
                  </a:cubicBezTo>
                  <a:cubicBezTo>
                    <a:pt x="11987" y="21327"/>
                    <a:pt x="11358" y="21347"/>
                    <a:pt x="10553" y="21347"/>
                  </a:cubicBezTo>
                  <a:lnTo>
                    <a:pt x="8139" y="21347"/>
                  </a:lnTo>
                  <a:lnTo>
                    <a:pt x="8139" y="7064"/>
                  </a:lnTo>
                  <a:close/>
                  <a:moveTo>
                    <a:pt x="4652" y="1"/>
                  </a:moveTo>
                  <a:cubicBezTo>
                    <a:pt x="3136" y="1"/>
                    <a:pt x="1968" y="399"/>
                    <a:pt x="1184" y="1185"/>
                  </a:cubicBezTo>
                  <a:cubicBezTo>
                    <a:pt x="398" y="1971"/>
                    <a:pt x="0" y="3136"/>
                    <a:pt x="0" y="4652"/>
                  </a:cubicBezTo>
                  <a:lnTo>
                    <a:pt x="0" y="23310"/>
                  </a:lnTo>
                  <a:cubicBezTo>
                    <a:pt x="0" y="24277"/>
                    <a:pt x="89" y="25065"/>
                    <a:pt x="272" y="25717"/>
                  </a:cubicBezTo>
                  <a:cubicBezTo>
                    <a:pt x="519" y="26597"/>
                    <a:pt x="1073" y="27315"/>
                    <a:pt x="1873" y="27793"/>
                  </a:cubicBezTo>
                  <a:cubicBezTo>
                    <a:pt x="2589" y="28220"/>
                    <a:pt x="3532" y="28428"/>
                    <a:pt x="4755" y="28428"/>
                  </a:cubicBezTo>
                  <a:lnTo>
                    <a:pt x="11471" y="28428"/>
                  </a:lnTo>
                  <a:cubicBezTo>
                    <a:pt x="12716" y="28428"/>
                    <a:pt x="13855" y="28346"/>
                    <a:pt x="14859" y="28184"/>
                  </a:cubicBezTo>
                  <a:cubicBezTo>
                    <a:pt x="15918" y="28014"/>
                    <a:pt x="16927" y="27711"/>
                    <a:pt x="17853" y="27287"/>
                  </a:cubicBezTo>
                  <a:cubicBezTo>
                    <a:pt x="18798" y="26856"/>
                    <a:pt x="19677" y="26276"/>
                    <a:pt x="20470" y="25564"/>
                  </a:cubicBezTo>
                  <a:cubicBezTo>
                    <a:pt x="20475" y="25561"/>
                    <a:pt x="20478" y="25556"/>
                    <a:pt x="20483" y="25553"/>
                  </a:cubicBezTo>
                  <a:cubicBezTo>
                    <a:pt x="21467" y="24647"/>
                    <a:pt x="22286" y="23606"/>
                    <a:pt x="22916" y="22457"/>
                  </a:cubicBezTo>
                  <a:cubicBezTo>
                    <a:pt x="23538" y="21320"/>
                    <a:pt x="24005" y="20035"/>
                    <a:pt x="24300" y="18637"/>
                  </a:cubicBezTo>
                  <a:cubicBezTo>
                    <a:pt x="24586" y="17279"/>
                    <a:pt x="24732" y="15768"/>
                    <a:pt x="24732" y="14146"/>
                  </a:cubicBezTo>
                  <a:cubicBezTo>
                    <a:pt x="24732" y="9088"/>
                    <a:pt x="23221" y="5227"/>
                    <a:pt x="20241" y="2673"/>
                  </a:cubicBezTo>
                  <a:cubicBezTo>
                    <a:pt x="19052" y="1635"/>
                    <a:pt x="17706" y="916"/>
                    <a:pt x="16237" y="535"/>
                  </a:cubicBezTo>
                  <a:cubicBezTo>
                    <a:pt x="14870" y="181"/>
                    <a:pt x="13231" y="1"/>
                    <a:pt x="11368" y="1"/>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four columns">
  <p:cSld name="CUSTOM_5">
    <p:spTree>
      <p:nvGrpSpPr>
        <p:cNvPr id="1" name="Shape 1263"/>
        <p:cNvGrpSpPr/>
        <p:nvPr/>
      </p:nvGrpSpPr>
      <p:grpSpPr>
        <a:xfrm>
          <a:off x="0" y="0"/>
          <a:ext cx="0" cy="0"/>
          <a:chOff x="0" y="0"/>
          <a:chExt cx="0" cy="0"/>
        </a:xfrm>
      </p:grpSpPr>
      <p:grpSp>
        <p:nvGrpSpPr>
          <p:cNvPr id="1264" name="Google Shape;1264;p22"/>
          <p:cNvGrpSpPr/>
          <p:nvPr/>
        </p:nvGrpSpPr>
        <p:grpSpPr>
          <a:xfrm>
            <a:off x="-92925" y="-39721"/>
            <a:ext cx="9291600" cy="5269500"/>
            <a:chOff x="-92925" y="-39721"/>
            <a:chExt cx="9291600" cy="5269500"/>
          </a:xfrm>
        </p:grpSpPr>
        <p:cxnSp>
          <p:nvCxnSpPr>
            <p:cNvPr id="1265" name="Google Shape;1265;p22"/>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66" name="Google Shape;1266;p22"/>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67" name="Google Shape;1267;p22"/>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68" name="Google Shape;1268;p22"/>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69" name="Google Shape;1269;p22"/>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70" name="Google Shape;1270;p22"/>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71" name="Google Shape;1271;p22"/>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72" name="Google Shape;1272;p22"/>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73" name="Google Shape;1273;p22"/>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74" name="Google Shape;1274;p22"/>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75" name="Google Shape;1275;p22"/>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76" name="Google Shape;1276;p22"/>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77" name="Google Shape;1277;p22"/>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78" name="Google Shape;1278;p22"/>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79" name="Google Shape;1279;p22"/>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80" name="Google Shape;1280;p22"/>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81" name="Google Shape;1281;p22"/>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282" name="Google Shape;1282;p22"/>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83" name="Google Shape;1283;p22"/>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84" name="Google Shape;1284;p22"/>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85" name="Google Shape;1285;p22"/>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86" name="Google Shape;1286;p22"/>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87" name="Google Shape;1287;p22"/>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88" name="Google Shape;1288;p22"/>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89" name="Google Shape;1289;p22"/>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90" name="Google Shape;1290;p22"/>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91" name="Google Shape;1291;p22"/>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92" name="Google Shape;1292;p22"/>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93" name="Google Shape;1293;p22"/>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94" name="Google Shape;1294;p22"/>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95" name="Google Shape;1295;p22"/>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96" name="Google Shape;1296;p22"/>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97" name="Google Shape;1297;p22"/>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98" name="Google Shape;1298;p22"/>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99" name="Google Shape;1299;p22"/>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00" name="Google Shape;1300;p22"/>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01" name="Google Shape;1301;p22"/>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02" name="Google Shape;1302;p22"/>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03" name="Google Shape;1303;p22"/>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04" name="Google Shape;1304;p22"/>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05" name="Google Shape;1305;p22"/>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06" name="Google Shape;1306;p22"/>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07" name="Google Shape;1307;p22"/>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08" name="Google Shape;1308;p22"/>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09" name="Google Shape;1309;p22"/>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10" name="Google Shape;1310;p22"/>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11" name="Google Shape;1311;p22"/>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312" name="Google Shape;1312;p22"/>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sp>
        <p:nvSpPr>
          <p:cNvPr id="1313" name="Google Shape;1313;p22"/>
          <p:cNvSpPr txBox="1">
            <a:spLocks noGrp="1"/>
          </p:cNvSpPr>
          <p:nvPr>
            <p:ph type="title"/>
          </p:nvPr>
        </p:nvSpPr>
        <p:spPr>
          <a:xfrm>
            <a:off x="720000" y="539500"/>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314" name="Google Shape;1314;p22"/>
          <p:cNvSpPr txBox="1">
            <a:spLocks noGrp="1"/>
          </p:cNvSpPr>
          <p:nvPr>
            <p:ph type="subTitle" idx="1"/>
          </p:nvPr>
        </p:nvSpPr>
        <p:spPr>
          <a:xfrm>
            <a:off x="720000" y="2106433"/>
            <a:ext cx="2400900" cy="854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15" name="Google Shape;1315;p22"/>
          <p:cNvSpPr txBox="1">
            <a:spLocks noGrp="1"/>
          </p:cNvSpPr>
          <p:nvPr>
            <p:ph type="subTitle" idx="2"/>
          </p:nvPr>
        </p:nvSpPr>
        <p:spPr>
          <a:xfrm>
            <a:off x="3608992" y="2106433"/>
            <a:ext cx="2400900" cy="854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16" name="Google Shape;1316;p22"/>
          <p:cNvSpPr txBox="1">
            <a:spLocks noGrp="1"/>
          </p:cNvSpPr>
          <p:nvPr>
            <p:ph type="subTitle" idx="3"/>
          </p:nvPr>
        </p:nvSpPr>
        <p:spPr>
          <a:xfrm>
            <a:off x="720000" y="3749301"/>
            <a:ext cx="2400900" cy="854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17" name="Google Shape;1317;p22"/>
          <p:cNvSpPr txBox="1">
            <a:spLocks noGrp="1"/>
          </p:cNvSpPr>
          <p:nvPr>
            <p:ph type="subTitle" idx="4"/>
          </p:nvPr>
        </p:nvSpPr>
        <p:spPr>
          <a:xfrm>
            <a:off x="3608992" y="3749301"/>
            <a:ext cx="2400900" cy="854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18" name="Google Shape;1318;p22"/>
          <p:cNvSpPr txBox="1">
            <a:spLocks noGrp="1"/>
          </p:cNvSpPr>
          <p:nvPr>
            <p:ph type="subTitle" idx="5"/>
          </p:nvPr>
        </p:nvSpPr>
        <p:spPr>
          <a:xfrm>
            <a:off x="720000" y="1752905"/>
            <a:ext cx="2400900" cy="5055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Montserrat SemiBold"/>
                <a:ea typeface="Montserrat SemiBold"/>
                <a:cs typeface="Montserrat SemiBold"/>
                <a:sym typeface="Montserrat SemiBold"/>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319" name="Google Shape;1319;p22"/>
          <p:cNvSpPr txBox="1">
            <a:spLocks noGrp="1"/>
          </p:cNvSpPr>
          <p:nvPr>
            <p:ph type="subTitle" idx="6"/>
          </p:nvPr>
        </p:nvSpPr>
        <p:spPr>
          <a:xfrm>
            <a:off x="720000" y="3395872"/>
            <a:ext cx="2400900" cy="5055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Montserrat SemiBold"/>
                <a:ea typeface="Montserrat SemiBold"/>
                <a:cs typeface="Montserrat SemiBold"/>
                <a:sym typeface="Montserrat SemiBold"/>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320" name="Google Shape;1320;p22"/>
          <p:cNvSpPr txBox="1">
            <a:spLocks noGrp="1"/>
          </p:cNvSpPr>
          <p:nvPr>
            <p:ph type="subTitle" idx="7"/>
          </p:nvPr>
        </p:nvSpPr>
        <p:spPr>
          <a:xfrm>
            <a:off x="3608990" y="1752905"/>
            <a:ext cx="2400900" cy="5055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Montserrat SemiBold"/>
                <a:ea typeface="Montserrat SemiBold"/>
                <a:cs typeface="Montserrat SemiBold"/>
                <a:sym typeface="Montserrat SemiBold"/>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321" name="Google Shape;1321;p22"/>
          <p:cNvSpPr txBox="1">
            <a:spLocks noGrp="1"/>
          </p:cNvSpPr>
          <p:nvPr>
            <p:ph type="subTitle" idx="8"/>
          </p:nvPr>
        </p:nvSpPr>
        <p:spPr>
          <a:xfrm>
            <a:off x="3608990" y="3395872"/>
            <a:ext cx="2400900" cy="5055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Montserrat SemiBold"/>
                <a:ea typeface="Montserrat SemiBold"/>
                <a:cs typeface="Montserrat SemiBold"/>
                <a:sym typeface="Montserrat SemiBold"/>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grpSp>
        <p:nvGrpSpPr>
          <p:cNvPr id="1322" name="Google Shape;1322;p22"/>
          <p:cNvGrpSpPr/>
          <p:nvPr/>
        </p:nvGrpSpPr>
        <p:grpSpPr>
          <a:xfrm>
            <a:off x="-2050750" y="-2654125"/>
            <a:ext cx="13561850" cy="3766325"/>
            <a:chOff x="-2050750" y="-2654125"/>
            <a:chExt cx="13561850" cy="3766325"/>
          </a:xfrm>
        </p:grpSpPr>
        <p:sp>
          <p:nvSpPr>
            <p:cNvPr id="1323" name="Google Shape;1323;p22"/>
            <p:cNvSpPr/>
            <p:nvPr/>
          </p:nvSpPr>
          <p:spPr>
            <a:xfrm rot="10800000" flipH="1">
              <a:off x="-2050750" y="-2654125"/>
              <a:ext cx="3417300" cy="3417300"/>
            </a:xfrm>
            <a:prstGeom prst="ellipse">
              <a:avLst/>
            </a:prstGeom>
            <a:gradFill>
              <a:gsLst>
                <a:gs pos="0">
                  <a:schemeClr val="accent3"/>
                </a:gs>
                <a:gs pos="100000">
                  <a:srgbClr val="F8F8F8">
                    <a:alpha val="0"/>
                  </a:srgbClr>
                </a:gs>
              </a:gsLst>
              <a:lin ang="1619866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22"/>
            <p:cNvSpPr/>
            <p:nvPr/>
          </p:nvSpPr>
          <p:spPr>
            <a:xfrm>
              <a:off x="8093800" y="-2305100"/>
              <a:ext cx="3417300" cy="3417300"/>
            </a:xfrm>
            <a:prstGeom prst="ellipse">
              <a:avLst/>
            </a:prstGeom>
            <a:gradFill>
              <a:gsLst>
                <a:gs pos="0">
                  <a:schemeClr val="accent4"/>
                </a:gs>
                <a:gs pos="100000">
                  <a:srgbClr val="F8F8F8">
                    <a:alpha val="0"/>
                  </a:srgbClr>
                </a:gs>
              </a:gsLst>
              <a:lin ang="8100019"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umbers and text">
  <p:cSld name="CUSTOM_8">
    <p:spTree>
      <p:nvGrpSpPr>
        <p:cNvPr id="1" name="Shape 1405"/>
        <p:cNvGrpSpPr/>
        <p:nvPr/>
      </p:nvGrpSpPr>
      <p:grpSpPr>
        <a:xfrm>
          <a:off x="0" y="0"/>
          <a:ext cx="0" cy="0"/>
          <a:chOff x="0" y="0"/>
          <a:chExt cx="0" cy="0"/>
        </a:xfrm>
      </p:grpSpPr>
      <p:grpSp>
        <p:nvGrpSpPr>
          <p:cNvPr id="1406" name="Google Shape;1406;p24"/>
          <p:cNvGrpSpPr/>
          <p:nvPr/>
        </p:nvGrpSpPr>
        <p:grpSpPr>
          <a:xfrm>
            <a:off x="-92925" y="-39721"/>
            <a:ext cx="9291600" cy="5269500"/>
            <a:chOff x="-92925" y="-39721"/>
            <a:chExt cx="9291600" cy="5269500"/>
          </a:xfrm>
        </p:grpSpPr>
        <p:cxnSp>
          <p:nvCxnSpPr>
            <p:cNvPr id="1407" name="Google Shape;1407;p24"/>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08" name="Google Shape;1408;p24"/>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09" name="Google Shape;1409;p24"/>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10" name="Google Shape;1410;p24"/>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11" name="Google Shape;1411;p24"/>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12" name="Google Shape;1412;p24"/>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13" name="Google Shape;1413;p24"/>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14" name="Google Shape;1414;p24"/>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15" name="Google Shape;1415;p24"/>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16" name="Google Shape;1416;p24"/>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17" name="Google Shape;1417;p24"/>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18" name="Google Shape;1418;p24"/>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19" name="Google Shape;1419;p24"/>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20" name="Google Shape;1420;p24"/>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21" name="Google Shape;1421;p24"/>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22" name="Google Shape;1422;p24"/>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23" name="Google Shape;1423;p24"/>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424" name="Google Shape;1424;p24"/>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25" name="Google Shape;1425;p24"/>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26" name="Google Shape;1426;p24"/>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27" name="Google Shape;1427;p24"/>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28" name="Google Shape;1428;p24"/>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29" name="Google Shape;1429;p24"/>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30" name="Google Shape;1430;p24"/>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31" name="Google Shape;1431;p24"/>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32" name="Google Shape;1432;p24"/>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33" name="Google Shape;1433;p24"/>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34" name="Google Shape;1434;p24"/>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35" name="Google Shape;1435;p24"/>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36" name="Google Shape;1436;p24"/>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37" name="Google Shape;1437;p24"/>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38" name="Google Shape;1438;p24"/>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39" name="Google Shape;1439;p24"/>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40" name="Google Shape;1440;p24"/>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41" name="Google Shape;1441;p24"/>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42" name="Google Shape;1442;p24"/>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43" name="Google Shape;1443;p24"/>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44" name="Google Shape;1444;p24"/>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45" name="Google Shape;1445;p24"/>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46" name="Google Shape;1446;p24"/>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47" name="Google Shape;1447;p24"/>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48" name="Google Shape;1448;p24"/>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49" name="Google Shape;1449;p24"/>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50" name="Google Shape;1450;p24"/>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51" name="Google Shape;1451;p24"/>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52" name="Google Shape;1452;p24"/>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53" name="Google Shape;1453;p24"/>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454" name="Google Shape;1454;p24"/>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sp>
        <p:nvSpPr>
          <p:cNvPr id="1455" name="Google Shape;1455;p24"/>
          <p:cNvSpPr txBox="1">
            <a:spLocks noGrp="1"/>
          </p:cNvSpPr>
          <p:nvPr>
            <p:ph type="title" hasCustomPrompt="1"/>
          </p:nvPr>
        </p:nvSpPr>
        <p:spPr>
          <a:xfrm>
            <a:off x="4330375" y="553537"/>
            <a:ext cx="3945300" cy="7689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4000" b="0">
                <a:solidFill>
                  <a:schemeClr val="accent4"/>
                </a:solidFill>
                <a:latin typeface="Montserrat Black"/>
                <a:ea typeface="Montserrat Black"/>
                <a:cs typeface="Montserrat Black"/>
                <a:sym typeface="Montserrat Black"/>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456" name="Google Shape;1456;p24"/>
          <p:cNvSpPr txBox="1">
            <a:spLocks noGrp="1"/>
          </p:cNvSpPr>
          <p:nvPr>
            <p:ph type="subTitle" idx="1"/>
          </p:nvPr>
        </p:nvSpPr>
        <p:spPr>
          <a:xfrm>
            <a:off x="4330375" y="1329836"/>
            <a:ext cx="3945300" cy="412800"/>
          </a:xfrm>
          <a:prstGeom prst="rect">
            <a:avLst/>
          </a:prstGeom>
          <a:solidFill>
            <a:schemeClr val="dk1"/>
          </a:solidFill>
        </p:spPr>
        <p:txBody>
          <a:bodyPr spcFirstLastPara="1" wrap="square" lIns="91425" tIns="91425" rIns="91425" bIns="91425" anchor="t" anchorCtr="0">
            <a:noAutofit/>
          </a:bodyPr>
          <a:lstStyle>
            <a:lvl1pPr lvl="0" rtl="0">
              <a:spcBef>
                <a:spcPts val="0"/>
              </a:spcBef>
              <a:spcAft>
                <a:spcPts val="0"/>
              </a:spcAft>
              <a:buClr>
                <a:schemeClr val="dk1"/>
              </a:buClr>
              <a:buSzPts val="2400"/>
              <a:buFont typeface="PT Sans"/>
              <a:buNone/>
              <a:defRPr>
                <a:solidFill>
                  <a:schemeClr val="lt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endParaRPr/>
          </a:p>
        </p:txBody>
      </p:sp>
      <p:sp>
        <p:nvSpPr>
          <p:cNvPr id="1457" name="Google Shape;1457;p24"/>
          <p:cNvSpPr txBox="1">
            <a:spLocks noGrp="1"/>
          </p:cNvSpPr>
          <p:nvPr>
            <p:ph type="title" idx="2" hasCustomPrompt="1"/>
          </p:nvPr>
        </p:nvSpPr>
        <p:spPr>
          <a:xfrm>
            <a:off x="4330375" y="1982002"/>
            <a:ext cx="3945300" cy="7689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4000" b="0">
                <a:solidFill>
                  <a:schemeClr val="accent4"/>
                </a:solidFill>
                <a:latin typeface="Montserrat Black"/>
                <a:ea typeface="Montserrat Black"/>
                <a:cs typeface="Montserrat Black"/>
                <a:sym typeface="Montserrat Black"/>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458" name="Google Shape;1458;p24"/>
          <p:cNvSpPr txBox="1">
            <a:spLocks noGrp="1"/>
          </p:cNvSpPr>
          <p:nvPr>
            <p:ph type="subTitle" idx="3"/>
          </p:nvPr>
        </p:nvSpPr>
        <p:spPr>
          <a:xfrm>
            <a:off x="4330375" y="2758339"/>
            <a:ext cx="3945300" cy="412800"/>
          </a:xfrm>
          <a:prstGeom prst="rect">
            <a:avLst/>
          </a:prstGeom>
          <a:solidFill>
            <a:schemeClr val="dk1"/>
          </a:solidFill>
        </p:spPr>
        <p:txBody>
          <a:bodyPr spcFirstLastPara="1" wrap="square" lIns="91425" tIns="91425" rIns="91425" bIns="91425" anchor="t" anchorCtr="0">
            <a:noAutofit/>
          </a:bodyPr>
          <a:lstStyle>
            <a:lvl1pPr lvl="0" rtl="0">
              <a:spcBef>
                <a:spcPts val="0"/>
              </a:spcBef>
              <a:spcAft>
                <a:spcPts val="0"/>
              </a:spcAft>
              <a:buClr>
                <a:schemeClr val="dk1"/>
              </a:buClr>
              <a:buSzPts val="2400"/>
              <a:buFont typeface="PT Sans"/>
              <a:buNone/>
              <a:defRPr>
                <a:solidFill>
                  <a:schemeClr val="lt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endParaRPr/>
          </a:p>
        </p:txBody>
      </p:sp>
      <p:sp>
        <p:nvSpPr>
          <p:cNvPr id="1459" name="Google Shape;1459;p24"/>
          <p:cNvSpPr txBox="1">
            <a:spLocks noGrp="1"/>
          </p:cNvSpPr>
          <p:nvPr>
            <p:ph type="title" idx="4" hasCustomPrompt="1"/>
          </p:nvPr>
        </p:nvSpPr>
        <p:spPr>
          <a:xfrm>
            <a:off x="4330375" y="3410467"/>
            <a:ext cx="3945300" cy="7689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4000" b="0">
                <a:solidFill>
                  <a:schemeClr val="accent4"/>
                </a:solidFill>
                <a:latin typeface="Montserrat Black"/>
                <a:ea typeface="Montserrat Black"/>
                <a:cs typeface="Montserrat Black"/>
                <a:sym typeface="Montserrat Black"/>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460" name="Google Shape;1460;p24"/>
          <p:cNvSpPr txBox="1">
            <a:spLocks noGrp="1"/>
          </p:cNvSpPr>
          <p:nvPr>
            <p:ph type="subTitle" idx="5"/>
          </p:nvPr>
        </p:nvSpPr>
        <p:spPr>
          <a:xfrm>
            <a:off x="4330375" y="4186787"/>
            <a:ext cx="3945300" cy="412800"/>
          </a:xfrm>
          <a:prstGeom prst="rect">
            <a:avLst/>
          </a:prstGeom>
          <a:solidFill>
            <a:schemeClr val="dk1"/>
          </a:solidFill>
        </p:spPr>
        <p:txBody>
          <a:bodyPr spcFirstLastPara="1" wrap="square" lIns="91425" tIns="91425" rIns="91425" bIns="91425" anchor="t" anchorCtr="0">
            <a:noAutofit/>
          </a:bodyPr>
          <a:lstStyle>
            <a:lvl1pPr lvl="0" rtl="0">
              <a:spcBef>
                <a:spcPts val="0"/>
              </a:spcBef>
              <a:spcAft>
                <a:spcPts val="0"/>
              </a:spcAft>
              <a:buClr>
                <a:schemeClr val="dk1"/>
              </a:buClr>
              <a:buSzPts val="2400"/>
              <a:buFont typeface="PT Sans"/>
              <a:buNone/>
              <a:defRPr>
                <a:solidFill>
                  <a:schemeClr val="lt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endParaRPr/>
          </a:p>
        </p:txBody>
      </p:sp>
      <p:grpSp>
        <p:nvGrpSpPr>
          <p:cNvPr id="1461" name="Google Shape;1461;p24"/>
          <p:cNvGrpSpPr/>
          <p:nvPr/>
        </p:nvGrpSpPr>
        <p:grpSpPr>
          <a:xfrm>
            <a:off x="-4902514" y="-3083362"/>
            <a:ext cx="17778386" cy="14411104"/>
            <a:chOff x="-4902514" y="-3083362"/>
            <a:chExt cx="17778386" cy="14411104"/>
          </a:xfrm>
        </p:grpSpPr>
        <p:sp>
          <p:nvSpPr>
            <p:cNvPr id="1462" name="Google Shape;1462;p24"/>
            <p:cNvSpPr/>
            <p:nvPr/>
          </p:nvSpPr>
          <p:spPr>
            <a:xfrm rot="-6604428" flipH="1">
              <a:off x="8052809" y="-2486517"/>
              <a:ext cx="4226026" cy="4226410"/>
            </a:xfrm>
            <a:prstGeom prst="ellipse">
              <a:avLst/>
            </a:prstGeom>
            <a:gradFill>
              <a:gsLst>
                <a:gs pos="0">
                  <a:schemeClr val="accent3"/>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24"/>
            <p:cNvSpPr/>
            <p:nvPr/>
          </p:nvSpPr>
          <p:spPr>
            <a:xfrm rot="1446605">
              <a:off x="-1904270" y="-2454072"/>
              <a:ext cx="3417210" cy="3417210"/>
            </a:xfrm>
            <a:prstGeom prst="ellipse">
              <a:avLst/>
            </a:prstGeom>
            <a:gradFill>
              <a:gsLst>
                <a:gs pos="0">
                  <a:schemeClr val="accent4"/>
                </a:gs>
                <a:gs pos="100000">
                  <a:srgbClr val="F8F8F8">
                    <a:alpha val="0"/>
                  </a:srgbClr>
                </a:gs>
              </a:gsLst>
              <a:lin ang="2700006"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24"/>
            <p:cNvSpPr/>
            <p:nvPr/>
          </p:nvSpPr>
          <p:spPr>
            <a:xfrm rot="-8470297" flipH="1">
              <a:off x="-3654570" y="3933343"/>
              <a:ext cx="6146511" cy="6146699"/>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1611"/>
        <p:cNvGrpSpPr/>
        <p:nvPr/>
      </p:nvGrpSpPr>
      <p:grpSpPr>
        <a:xfrm>
          <a:off x="0" y="0"/>
          <a:ext cx="0" cy="0"/>
          <a:chOff x="0" y="0"/>
          <a:chExt cx="0" cy="0"/>
        </a:xfrm>
      </p:grpSpPr>
      <p:grpSp>
        <p:nvGrpSpPr>
          <p:cNvPr id="1612" name="Google Shape;1612;p27"/>
          <p:cNvGrpSpPr/>
          <p:nvPr/>
        </p:nvGrpSpPr>
        <p:grpSpPr>
          <a:xfrm>
            <a:off x="-92925" y="-39721"/>
            <a:ext cx="9291600" cy="5269500"/>
            <a:chOff x="-92925" y="-39721"/>
            <a:chExt cx="9291600" cy="5269500"/>
          </a:xfrm>
        </p:grpSpPr>
        <p:cxnSp>
          <p:nvCxnSpPr>
            <p:cNvPr id="1613" name="Google Shape;1613;p27"/>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14" name="Google Shape;1614;p27"/>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15" name="Google Shape;1615;p27"/>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16" name="Google Shape;1616;p27"/>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17" name="Google Shape;1617;p27"/>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18" name="Google Shape;1618;p27"/>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19" name="Google Shape;1619;p27"/>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20" name="Google Shape;1620;p27"/>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21" name="Google Shape;1621;p27"/>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22" name="Google Shape;1622;p27"/>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23" name="Google Shape;1623;p27"/>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24" name="Google Shape;1624;p27"/>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25" name="Google Shape;1625;p27"/>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26" name="Google Shape;1626;p27"/>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27" name="Google Shape;1627;p27"/>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28" name="Google Shape;1628;p27"/>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29" name="Google Shape;1629;p27"/>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30" name="Google Shape;1630;p27"/>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31" name="Google Shape;1631;p27"/>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32" name="Google Shape;1632;p27"/>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33" name="Google Shape;1633;p27"/>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34" name="Google Shape;1634;p27"/>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35" name="Google Shape;1635;p27"/>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36" name="Google Shape;1636;p27"/>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37" name="Google Shape;1637;p27"/>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38" name="Google Shape;1638;p27"/>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39" name="Google Shape;1639;p27"/>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40" name="Google Shape;1640;p27"/>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41" name="Google Shape;1641;p27"/>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42" name="Google Shape;1642;p27"/>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43" name="Google Shape;1643;p27"/>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44" name="Google Shape;1644;p27"/>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45" name="Google Shape;1645;p27"/>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46" name="Google Shape;1646;p27"/>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47" name="Google Shape;1647;p27"/>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48" name="Google Shape;1648;p27"/>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49" name="Google Shape;1649;p27"/>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50" name="Google Shape;1650;p27"/>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51" name="Google Shape;1651;p27"/>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52" name="Google Shape;1652;p27"/>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53" name="Google Shape;1653;p27"/>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54" name="Google Shape;1654;p27"/>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55" name="Google Shape;1655;p27"/>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56" name="Google Shape;1656;p27"/>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57" name="Google Shape;1657;p27"/>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58" name="Google Shape;1658;p27"/>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59" name="Google Shape;1659;p27"/>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60" name="Google Shape;1660;p27"/>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grpSp>
        <p:nvGrpSpPr>
          <p:cNvPr id="1661" name="Google Shape;1661;p27"/>
          <p:cNvGrpSpPr/>
          <p:nvPr/>
        </p:nvGrpSpPr>
        <p:grpSpPr>
          <a:xfrm>
            <a:off x="248746" y="-5607200"/>
            <a:ext cx="11823079" cy="13656149"/>
            <a:chOff x="248746" y="-5607200"/>
            <a:chExt cx="11823079" cy="13656149"/>
          </a:xfrm>
        </p:grpSpPr>
        <p:sp>
          <p:nvSpPr>
            <p:cNvPr id="1662" name="Google Shape;1662;p27"/>
            <p:cNvSpPr/>
            <p:nvPr/>
          </p:nvSpPr>
          <p:spPr>
            <a:xfrm flipH="1">
              <a:off x="1800263" y="-5607200"/>
              <a:ext cx="6146400" cy="6146700"/>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27"/>
            <p:cNvSpPr/>
            <p:nvPr/>
          </p:nvSpPr>
          <p:spPr>
            <a:xfrm flipH="1">
              <a:off x="7845725" y="3822549"/>
              <a:ext cx="4226100" cy="4226400"/>
            </a:xfrm>
            <a:prstGeom prst="ellipse">
              <a:avLst/>
            </a:prstGeom>
            <a:gradFill>
              <a:gsLst>
                <a:gs pos="0">
                  <a:schemeClr val="accent3"/>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4" name="Google Shape;1664;p27"/>
            <p:cNvGrpSpPr/>
            <p:nvPr/>
          </p:nvGrpSpPr>
          <p:grpSpPr>
            <a:xfrm rot="-896704">
              <a:off x="8609011" y="330662"/>
              <a:ext cx="187830" cy="187806"/>
              <a:chOff x="1872200" y="707206"/>
              <a:chExt cx="187825" cy="187801"/>
            </a:xfrm>
          </p:grpSpPr>
          <p:sp>
            <p:nvSpPr>
              <p:cNvPr id="1665" name="Google Shape;1665;p27"/>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27"/>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7" name="Google Shape;1667;p27"/>
            <p:cNvGrpSpPr/>
            <p:nvPr/>
          </p:nvGrpSpPr>
          <p:grpSpPr>
            <a:xfrm rot="-896704">
              <a:off x="269786" y="4743262"/>
              <a:ext cx="187830" cy="187806"/>
              <a:chOff x="1872200" y="707206"/>
              <a:chExt cx="187825" cy="187801"/>
            </a:xfrm>
          </p:grpSpPr>
          <p:sp>
            <p:nvSpPr>
              <p:cNvPr id="1668" name="Google Shape;1668;p27"/>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27"/>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1670"/>
        <p:cNvGrpSpPr/>
        <p:nvPr/>
      </p:nvGrpSpPr>
      <p:grpSpPr>
        <a:xfrm>
          <a:off x="0" y="0"/>
          <a:ext cx="0" cy="0"/>
          <a:chOff x="0" y="0"/>
          <a:chExt cx="0" cy="0"/>
        </a:xfrm>
      </p:grpSpPr>
      <p:grpSp>
        <p:nvGrpSpPr>
          <p:cNvPr id="1671" name="Google Shape;1671;p28"/>
          <p:cNvGrpSpPr/>
          <p:nvPr/>
        </p:nvGrpSpPr>
        <p:grpSpPr>
          <a:xfrm>
            <a:off x="-92925" y="-39721"/>
            <a:ext cx="9291600" cy="5269500"/>
            <a:chOff x="-92925" y="-39721"/>
            <a:chExt cx="9291600" cy="5269500"/>
          </a:xfrm>
        </p:grpSpPr>
        <p:cxnSp>
          <p:nvCxnSpPr>
            <p:cNvPr id="1672" name="Google Shape;1672;p28"/>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73" name="Google Shape;1673;p28"/>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74" name="Google Shape;1674;p28"/>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75" name="Google Shape;1675;p28"/>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76" name="Google Shape;1676;p28"/>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77" name="Google Shape;1677;p28"/>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78" name="Google Shape;1678;p28"/>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79" name="Google Shape;1679;p28"/>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80" name="Google Shape;1680;p28"/>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81" name="Google Shape;1681;p28"/>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82" name="Google Shape;1682;p28"/>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83" name="Google Shape;1683;p28"/>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84" name="Google Shape;1684;p28"/>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85" name="Google Shape;1685;p28"/>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86" name="Google Shape;1686;p28"/>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87" name="Google Shape;1687;p28"/>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88" name="Google Shape;1688;p28"/>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1689" name="Google Shape;1689;p28"/>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90" name="Google Shape;1690;p28"/>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91" name="Google Shape;1691;p28"/>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92" name="Google Shape;1692;p28"/>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93" name="Google Shape;1693;p28"/>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94" name="Google Shape;1694;p28"/>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95" name="Google Shape;1695;p28"/>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96" name="Google Shape;1696;p28"/>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97" name="Google Shape;1697;p28"/>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98" name="Google Shape;1698;p28"/>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699" name="Google Shape;1699;p28"/>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00" name="Google Shape;1700;p28"/>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01" name="Google Shape;1701;p28"/>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02" name="Google Shape;1702;p28"/>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03" name="Google Shape;1703;p28"/>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04" name="Google Shape;1704;p28"/>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05" name="Google Shape;1705;p28"/>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06" name="Google Shape;1706;p28"/>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07" name="Google Shape;1707;p28"/>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08" name="Google Shape;1708;p28"/>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09" name="Google Shape;1709;p28"/>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10" name="Google Shape;1710;p28"/>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11" name="Google Shape;1711;p28"/>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12" name="Google Shape;1712;p28"/>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13" name="Google Shape;1713;p28"/>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14" name="Google Shape;1714;p28"/>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15" name="Google Shape;1715;p28"/>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16" name="Google Shape;1716;p28"/>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17" name="Google Shape;1717;p28"/>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18" name="Google Shape;1718;p28"/>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719" name="Google Shape;1719;p28"/>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grpSp>
        <p:nvGrpSpPr>
          <p:cNvPr id="1720" name="Google Shape;1720;p28"/>
          <p:cNvGrpSpPr/>
          <p:nvPr/>
        </p:nvGrpSpPr>
        <p:grpSpPr>
          <a:xfrm>
            <a:off x="-3279629" y="-5607200"/>
            <a:ext cx="15351454" cy="13656149"/>
            <a:chOff x="-3279629" y="-5607200"/>
            <a:chExt cx="15351454" cy="13656149"/>
          </a:xfrm>
        </p:grpSpPr>
        <p:sp>
          <p:nvSpPr>
            <p:cNvPr id="1721" name="Google Shape;1721;p28"/>
            <p:cNvSpPr/>
            <p:nvPr/>
          </p:nvSpPr>
          <p:spPr>
            <a:xfrm flipH="1">
              <a:off x="1800263" y="-5607200"/>
              <a:ext cx="6146400" cy="6146700"/>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28"/>
            <p:cNvSpPr/>
            <p:nvPr/>
          </p:nvSpPr>
          <p:spPr>
            <a:xfrm flipH="1">
              <a:off x="7845725" y="3822549"/>
              <a:ext cx="4226100" cy="4226400"/>
            </a:xfrm>
            <a:prstGeom prst="ellipse">
              <a:avLst/>
            </a:prstGeom>
            <a:gradFill>
              <a:gsLst>
                <a:gs pos="0">
                  <a:schemeClr val="accent3"/>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23" name="Google Shape;1723;p28"/>
            <p:cNvGrpSpPr/>
            <p:nvPr/>
          </p:nvGrpSpPr>
          <p:grpSpPr>
            <a:xfrm rot="-896704">
              <a:off x="269786" y="4743262"/>
              <a:ext cx="187830" cy="187806"/>
              <a:chOff x="1872200" y="707206"/>
              <a:chExt cx="187825" cy="187801"/>
            </a:xfrm>
          </p:grpSpPr>
          <p:sp>
            <p:nvSpPr>
              <p:cNvPr id="1724" name="Google Shape;1724;p2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2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26" name="Google Shape;1726;p28"/>
            <p:cNvSpPr/>
            <p:nvPr/>
          </p:nvSpPr>
          <p:spPr>
            <a:xfrm rot="10800000" flipH="1">
              <a:off x="-3279629" y="-835033"/>
              <a:ext cx="4226100" cy="4226400"/>
            </a:xfrm>
            <a:prstGeom prst="ellipse">
              <a:avLst/>
            </a:prstGeom>
            <a:gradFill>
              <a:gsLst>
                <a:gs pos="0">
                  <a:schemeClr val="accent4"/>
                </a:gs>
                <a:gs pos="100000">
                  <a:srgbClr val="F8F8F8">
                    <a:alpha val="0"/>
                  </a:srgbClr>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27" name="Google Shape;1727;p28"/>
            <p:cNvGrpSpPr/>
            <p:nvPr/>
          </p:nvGrpSpPr>
          <p:grpSpPr>
            <a:xfrm rot="-896704">
              <a:off x="2135911" y="175137"/>
              <a:ext cx="187830" cy="187806"/>
              <a:chOff x="1872200" y="707206"/>
              <a:chExt cx="187825" cy="187801"/>
            </a:xfrm>
          </p:grpSpPr>
          <p:sp>
            <p:nvSpPr>
              <p:cNvPr id="1728" name="Google Shape;1728;p2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2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30" name="Google Shape;1730;p28"/>
            <p:cNvGrpSpPr/>
            <p:nvPr/>
          </p:nvGrpSpPr>
          <p:grpSpPr>
            <a:xfrm rot="-896704">
              <a:off x="5187811" y="4743262"/>
              <a:ext cx="187830" cy="187806"/>
              <a:chOff x="1872200" y="707206"/>
              <a:chExt cx="187825" cy="187801"/>
            </a:xfrm>
          </p:grpSpPr>
          <p:sp>
            <p:nvSpPr>
              <p:cNvPr id="1731" name="Google Shape;1731;p2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2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33" name="Google Shape;1733;p28"/>
            <p:cNvGrpSpPr/>
            <p:nvPr/>
          </p:nvGrpSpPr>
          <p:grpSpPr>
            <a:xfrm rot="-896704">
              <a:off x="8686811" y="2721637"/>
              <a:ext cx="187830" cy="187806"/>
              <a:chOff x="1872200" y="707206"/>
              <a:chExt cx="187825" cy="187801"/>
            </a:xfrm>
          </p:grpSpPr>
          <p:sp>
            <p:nvSpPr>
              <p:cNvPr id="1734" name="Google Shape;1734;p2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2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2"/>
        <p:cNvGrpSpPr/>
        <p:nvPr/>
      </p:nvGrpSpPr>
      <p:grpSpPr>
        <a:xfrm>
          <a:off x="0" y="0"/>
          <a:ext cx="0" cy="0"/>
          <a:chOff x="0" y="0"/>
          <a:chExt cx="0" cy="0"/>
        </a:xfrm>
      </p:grpSpPr>
      <p:grpSp>
        <p:nvGrpSpPr>
          <p:cNvPr id="73" name="Google Shape;73;p3"/>
          <p:cNvGrpSpPr/>
          <p:nvPr/>
        </p:nvGrpSpPr>
        <p:grpSpPr>
          <a:xfrm>
            <a:off x="-92925" y="-39721"/>
            <a:ext cx="9291600" cy="5269500"/>
            <a:chOff x="-92925" y="-39721"/>
            <a:chExt cx="9291600" cy="5269500"/>
          </a:xfrm>
        </p:grpSpPr>
        <p:cxnSp>
          <p:nvCxnSpPr>
            <p:cNvPr id="74" name="Google Shape;74;p3"/>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5" name="Google Shape;75;p3"/>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6" name="Google Shape;76;p3"/>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7" name="Google Shape;77;p3"/>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8" name="Google Shape;78;p3"/>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9" name="Google Shape;79;p3"/>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0" name="Google Shape;80;p3"/>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1" name="Google Shape;81;p3"/>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2" name="Google Shape;82;p3"/>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3" name="Google Shape;83;p3"/>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4" name="Google Shape;84;p3"/>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5" name="Google Shape;85;p3"/>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6" name="Google Shape;86;p3"/>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7" name="Google Shape;87;p3"/>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8" name="Google Shape;88;p3"/>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9" name="Google Shape;89;p3"/>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90" name="Google Shape;90;p3"/>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91" name="Google Shape;91;p3"/>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92" name="Google Shape;92;p3"/>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93" name="Google Shape;93;p3"/>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94" name="Google Shape;94;p3"/>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95" name="Google Shape;95;p3"/>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96" name="Google Shape;96;p3"/>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97" name="Google Shape;97;p3"/>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98" name="Google Shape;98;p3"/>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99" name="Google Shape;99;p3"/>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0" name="Google Shape;100;p3"/>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1" name="Google Shape;101;p3"/>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2" name="Google Shape;102;p3"/>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3" name="Google Shape;103;p3"/>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4" name="Google Shape;104;p3"/>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5" name="Google Shape;105;p3"/>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6" name="Google Shape;106;p3"/>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7" name="Google Shape;107;p3"/>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8" name="Google Shape;108;p3"/>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09" name="Google Shape;109;p3"/>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0" name="Google Shape;110;p3"/>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1" name="Google Shape;111;p3"/>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2" name="Google Shape;112;p3"/>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3" name="Google Shape;113;p3"/>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4" name="Google Shape;114;p3"/>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5" name="Google Shape;115;p3"/>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6" name="Google Shape;116;p3"/>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7" name="Google Shape;117;p3"/>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8" name="Google Shape;118;p3"/>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19" name="Google Shape;119;p3"/>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0" name="Google Shape;120;p3"/>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121" name="Google Shape;121;p3"/>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sp>
        <p:nvSpPr>
          <p:cNvPr id="122" name="Google Shape;122;p3"/>
          <p:cNvSpPr txBox="1">
            <a:spLocks noGrp="1"/>
          </p:cNvSpPr>
          <p:nvPr>
            <p:ph type="title"/>
          </p:nvPr>
        </p:nvSpPr>
        <p:spPr>
          <a:xfrm>
            <a:off x="3756800" y="2490650"/>
            <a:ext cx="4355700" cy="1511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4000" b="0">
                <a:solidFill>
                  <a:schemeClr val="accent4"/>
                </a:solidFill>
                <a:latin typeface="Montserrat Black"/>
                <a:ea typeface="Montserrat Black"/>
                <a:cs typeface="Montserrat Black"/>
                <a:sym typeface="Montserrat Black"/>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23" name="Google Shape;123;p3"/>
          <p:cNvSpPr txBox="1">
            <a:spLocks noGrp="1"/>
          </p:cNvSpPr>
          <p:nvPr>
            <p:ph type="title" idx="2" hasCustomPrompt="1"/>
          </p:nvPr>
        </p:nvSpPr>
        <p:spPr>
          <a:xfrm>
            <a:off x="3853639" y="1469725"/>
            <a:ext cx="1382400" cy="915900"/>
          </a:xfrm>
          <a:prstGeom prst="rect">
            <a:avLst/>
          </a:prstGeom>
          <a:solidFill>
            <a:schemeClr val="dk1"/>
          </a:solid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6000">
                <a:solidFill>
                  <a:schemeClr val="lt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24" name="Google Shape;124;p3"/>
          <p:cNvSpPr txBox="1">
            <a:spLocks noGrp="1"/>
          </p:cNvSpPr>
          <p:nvPr>
            <p:ph type="subTitle" idx="1"/>
          </p:nvPr>
        </p:nvSpPr>
        <p:spPr>
          <a:xfrm>
            <a:off x="3853639" y="4152800"/>
            <a:ext cx="4258800" cy="397500"/>
          </a:xfrm>
          <a:prstGeom prst="rect">
            <a:avLst/>
          </a:prstGeom>
          <a:solidFill>
            <a:schemeClr val="dk1"/>
          </a:solidFill>
        </p:spPr>
        <p:txBody>
          <a:bodyPr spcFirstLastPara="1" wrap="square" lIns="91425" tIns="91425" rIns="91425" bIns="91425" anchor="t" anchorCtr="0">
            <a:noAutofit/>
          </a:bodyPr>
          <a:lstStyle>
            <a:lvl1pPr lvl="0" rtl="0">
              <a:spcBef>
                <a:spcPts val="0"/>
              </a:spcBef>
              <a:spcAft>
                <a:spcPts val="0"/>
              </a:spcAft>
              <a:buSzPts val="1400"/>
              <a:buNone/>
              <a:defRPr sz="1600">
                <a:solidFill>
                  <a:schemeClr val="lt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5" name="Google Shape;125;p3"/>
          <p:cNvSpPr>
            <a:spLocks noGrp="1"/>
          </p:cNvSpPr>
          <p:nvPr>
            <p:ph type="pic" idx="3"/>
          </p:nvPr>
        </p:nvSpPr>
        <p:spPr>
          <a:xfrm>
            <a:off x="713225" y="539550"/>
            <a:ext cx="2552100" cy="4064400"/>
          </a:xfrm>
          <a:prstGeom prst="roundRect">
            <a:avLst>
              <a:gd name="adj" fmla="val 16667"/>
            </a:avLst>
          </a:prstGeom>
          <a:noFill/>
          <a:ln w="19050" cap="flat" cmpd="sng">
            <a:solidFill>
              <a:schemeClr val="dk1"/>
            </a:solidFill>
            <a:prstDash val="solid"/>
            <a:round/>
            <a:headEnd type="none" w="sm" len="sm"/>
            <a:tailEnd type="none" w="sm" len="sm"/>
          </a:ln>
          <a:effectLst>
            <a:outerShdw dist="38100" dir="3000000" algn="bl" rotWithShape="0">
              <a:schemeClr val="dk1">
                <a:alpha val="20000"/>
              </a:schemeClr>
            </a:outerShdw>
          </a:effectLst>
        </p:spPr>
      </p:sp>
      <p:grpSp>
        <p:nvGrpSpPr>
          <p:cNvPr id="126" name="Google Shape;126;p3"/>
          <p:cNvGrpSpPr/>
          <p:nvPr/>
        </p:nvGrpSpPr>
        <p:grpSpPr>
          <a:xfrm>
            <a:off x="7873350" y="-2012350"/>
            <a:ext cx="3417300" cy="3998758"/>
            <a:chOff x="7873350" y="-2012350"/>
            <a:chExt cx="3417300" cy="3998758"/>
          </a:xfrm>
        </p:grpSpPr>
        <p:sp>
          <p:nvSpPr>
            <p:cNvPr id="127" name="Google Shape;127;p3"/>
            <p:cNvSpPr/>
            <p:nvPr/>
          </p:nvSpPr>
          <p:spPr>
            <a:xfrm>
              <a:off x="7873350" y="-2012350"/>
              <a:ext cx="3417300" cy="3417300"/>
            </a:xfrm>
            <a:prstGeom prst="ellipse">
              <a:avLst/>
            </a:prstGeom>
            <a:gradFill>
              <a:gsLst>
                <a:gs pos="0">
                  <a:schemeClr val="accent4"/>
                </a:gs>
                <a:gs pos="100000">
                  <a:srgbClr val="F8F8F8">
                    <a:alpha val="0"/>
                  </a:srgbClr>
                </a:gs>
              </a:gsLst>
              <a:lin ang="8100019"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 name="Google Shape;128;p3"/>
            <p:cNvGrpSpPr/>
            <p:nvPr/>
          </p:nvGrpSpPr>
          <p:grpSpPr>
            <a:xfrm>
              <a:off x="8455037" y="1301756"/>
              <a:ext cx="187825" cy="187801"/>
              <a:chOff x="1872200" y="707206"/>
              <a:chExt cx="187825" cy="187801"/>
            </a:xfrm>
          </p:grpSpPr>
          <p:sp>
            <p:nvSpPr>
              <p:cNvPr id="129" name="Google Shape;129;p3"/>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1" name="Google Shape;131;p3"/>
            <p:cNvGrpSpPr/>
            <p:nvPr/>
          </p:nvGrpSpPr>
          <p:grpSpPr>
            <a:xfrm>
              <a:off x="8642840" y="1705948"/>
              <a:ext cx="280413" cy="280460"/>
              <a:chOff x="2518677" y="298011"/>
              <a:chExt cx="280413" cy="280460"/>
            </a:xfrm>
          </p:grpSpPr>
          <p:sp>
            <p:nvSpPr>
              <p:cNvPr id="132" name="Google Shape;132;p3"/>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42"/>
        <p:cNvGrpSpPr/>
        <p:nvPr/>
      </p:nvGrpSpPr>
      <p:grpSpPr>
        <a:xfrm>
          <a:off x="0" y="0"/>
          <a:ext cx="0" cy="0"/>
          <a:chOff x="0" y="0"/>
          <a:chExt cx="0" cy="0"/>
        </a:xfrm>
      </p:grpSpPr>
      <p:grpSp>
        <p:nvGrpSpPr>
          <p:cNvPr id="243" name="Google Shape;243;p6"/>
          <p:cNvGrpSpPr/>
          <p:nvPr/>
        </p:nvGrpSpPr>
        <p:grpSpPr>
          <a:xfrm>
            <a:off x="-92925" y="-39721"/>
            <a:ext cx="9291600" cy="5269500"/>
            <a:chOff x="-92925" y="-39721"/>
            <a:chExt cx="9291600" cy="5269500"/>
          </a:xfrm>
        </p:grpSpPr>
        <p:cxnSp>
          <p:nvCxnSpPr>
            <p:cNvPr id="244" name="Google Shape;244;p6"/>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45" name="Google Shape;245;p6"/>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46" name="Google Shape;246;p6"/>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47" name="Google Shape;247;p6"/>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48" name="Google Shape;248;p6"/>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49" name="Google Shape;249;p6"/>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50" name="Google Shape;250;p6"/>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51" name="Google Shape;251;p6"/>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52" name="Google Shape;252;p6"/>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53" name="Google Shape;253;p6"/>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54" name="Google Shape;254;p6"/>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55" name="Google Shape;255;p6"/>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56" name="Google Shape;256;p6"/>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57" name="Google Shape;257;p6"/>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58" name="Google Shape;258;p6"/>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59" name="Google Shape;259;p6"/>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60" name="Google Shape;260;p6"/>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261" name="Google Shape;261;p6"/>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62" name="Google Shape;262;p6"/>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63" name="Google Shape;263;p6"/>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64" name="Google Shape;264;p6"/>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65" name="Google Shape;265;p6"/>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66" name="Google Shape;266;p6"/>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67" name="Google Shape;267;p6"/>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68" name="Google Shape;268;p6"/>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69" name="Google Shape;269;p6"/>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70" name="Google Shape;270;p6"/>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71" name="Google Shape;271;p6"/>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72" name="Google Shape;272;p6"/>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73" name="Google Shape;273;p6"/>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74" name="Google Shape;274;p6"/>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75" name="Google Shape;275;p6"/>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76" name="Google Shape;276;p6"/>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77" name="Google Shape;277;p6"/>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78" name="Google Shape;278;p6"/>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79" name="Google Shape;279;p6"/>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80" name="Google Shape;280;p6"/>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81" name="Google Shape;281;p6"/>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82" name="Google Shape;282;p6"/>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83" name="Google Shape;283;p6"/>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84" name="Google Shape;284;p6"/>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85" name="Google Shape;285;p6"/>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86" name="Google Shape;286;p6"/>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87" name="Google Shape;287;p6"/>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88" name="Google Shape;288;p6"/>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89" name="Google Shape;289;p6"/>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90" name="Google Shape;290;p6"/>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291" name="Google Shape;291;p6"/>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sp>
        <p:nvSpPr>
          <p:cNvPr id="292" name="Google Shape;292;p6"/>
          <p:cNvSpPr txBox="1">
            <a:spLocks noGrp="1"/>
          </p:cNvSpPr>
          <p:nvPr>
            <p:ph type="title"/>
          </p:nvPr>
        </p:nvSpPr>
        <p:spPr>
          <a:xfrm>
            <a:off x="720000" y="539500"/>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293" name="Google Shape;293;p6"/>
          <p:cNvGrpSpPr/>
          <p:nvPr/>
        </p:nvGrpSpPr>
        <p:grpSpPr>
          <a:xfrm>
            <a:off x="-5643020" y="-2305100"/>
            <a:ext cx="16991370" cy="12479505"/>
            <a:chOff x="-5643020" y="-2305100"/>
            <a:chExt cx="16991370" cy="12479505"/>
          </a:xfrm>
        </p:grpSpPr>
        <p:sp>
          <p:nvSpPr>
            <p:cNvPr id="294" name="Google Shape;294;p6"/>
            <p:cNvSpPr/>
            <p:nvPr/>
          </p:nvSpPr>
          <p:spPr>
            <a:xfrm rot="-6835892" flipH="1">
              <a:off x="-4660425" y="3045313"/>
              <a:ext cx="6146511" cy="6146785"/>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6"/>
            <p:cNvSpPr/>
            <p:nvPr/>
          </p:nvSpPr>
          <p:spPr>
            <a:xfrm>
              <a:off x="7931050" y="-2305100"/>
              <a:ext cx="3417300" cy="3417300"/>
            </a:xfrm>
            <a:prstGeom prst="ellipse">
              <a:avLst/>
            </a:prstGeom>
            <a:gradFill>
              <a:gsLst>
                <a:gs pos="0">
                  <a:schemeClr val="accent4"/>
                </a:gs>
                <a:gs pos="100000">
                  <a:srgbClr val="F8F8F8">
                    <a:alpha val="0"/>
                  </a:srgbClr>
                </a:gs>
              </a:gsLst>
              <a:lin ang="8100019"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6" name="Google Shape;296;p6"/>
          <p:cNvGrpSpPr/>
          <p:nvPr/>
        </p:nvGrpSpPr>
        <p:grpSpPr>
          <a:xfrm>
            <a:off x="164657" y="239424"/>
            <a:ext cx="8859299" cy="4761374"/>
            <a:chOff x="164657" y="239424"/>
            <a:chExt cx="8859299" cy="4761374"/>
          </a:xfrm>
        </p:grpSpPr>
        <p:grpSp>
          <p:nvGrpSpPr>
            <p:cNvPr id="297" name="Google Shape;297;p6"/>
            <p:cNvGrpSpPr/>
            <p:nvPr/>
          </p:nvGrpSpPr>
          <p:grpSpPr>
            <a:xfrm>
              <a:off x="8328676" y="239424"/>
              <a:ext cx="280413" cy="280460"/>
              <a:chOff x="2518677" y="298011"/>
              <a:chExt cx="280413" cy="280460"/>
            </a:xfrm>
          </p:grpSpPr>
          <p:sp>
            <p:nvSpPr>
              <p:cNvPr id="298" name="Google Shape;298;p6"/>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6"/>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0" name="Google Shape;300;p6"/>
            <p:cNvGrpSpPr/>
            <p:nvPr/>
          </p:nvGrpSpPr>
          <p:grpSpPr>
            <a:xfrm>
              <a:off x="8813402" y="1243969"/>
              <a:ext cx="187473" cy="170831"/>
              <a:chOff x="2799103" y="1405993"/>
              <a:chExt cx="187473" cy="170831"/>
            </a:xfrm>
          </p:grpSpPr>
          <p:sp>
            <p:nvSpPr>
              <p:cNvPr id="301" name="Google Shape;301;p6"/>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6"/>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3" name="Google Shape;303;p6"/>
            <p:cNvGrpSpPr/>
            <p:nvPr/>
          </p:nvGrpSpPr>
          <p:grpSpPr>
            <a:xfrm>
              <a:off x="8488685" y="973879"/>
              <a:ext cx="187825" cy="187801"/>
              <a:chOff x="1939624" y="736103"/>
              <a:chExt cx="187825" cy="187801"/>
            </a:xfrm>
          </p:grpSpPr>
          <p:sp>
            <p:nvSpPr>
              <p:cNvPr id="304" name="Google Shape;304;p6"/>
              <p:cNvSpPr/>
              <p:nvPr/>
            </p:nvSpPr>
            <p:spPr>
              <a:xfrm>
                <a:off x="1939624" y="736103"/>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6"/>
              <p:cNvSpPr/>
              <p:nvPr/>
            </p:nvSpPr>
            <p:spPr>
              <a:xfrm>
                <a:off x="1964455" y="762354"/>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6" name="Google Shape;306;p6"/>
            <p:cNvGrpSpPr/>
            <p:nvPr/>
          </p:nvGrpSpPr>
          <p:grpSpPr>
            <a:xfrm>
              <a:off x="8790326" y="602698"/>
              <a:ext cx="233630" cy="277506"/>
              <a:chOff x="1144927" y="2661984"/>
              <a:chExt cx="233630" cy="277506"/>
            </a:xfrm>
          </p:grpSpPr>
          <p:sp>
            <p:nvSpPr>
              <p:cNvPr id="307" name="Google Shape;307;p6"/>
              <p:cNvSpPr/>
              <p:nvPr/>
            </p:nvSpPr>
            <p:spPr>
              <a:xfrm>
                <a:off x="1144927" y="2661984"/>
                <a:ext cx="233630" cy="277506"/>
              </a:xfrm>
              <a:custGeom>
                <a:avLst/>
                <a:gdLst/>
                <a:ahLst/>
                <a:cxnLst/>
                <a:rect l="l" t="t" r="r" b="b"/>
                <a:pathLst>
                  <a:path w="24664" h="29296" extrusionOk="0">
                    <a:moveTo>
                      <a:pt x="4045" y="1"/>
                    </a:moveTo>
                    <a:cubicBezTo>
                      <a:pt x="2861" y="1"/>
                      <a:pt x="1797" y="446"/>
                      <a:pt x="1058" y="1290"/>
                    </a:cubicBezTo>
                    <a:cubicBezTo>
                      <a:pt x="356" y="2089"/>
                      <a:pt x="1" y="3207"/>
                      <a:pt x="1" y="4617"/>
                    </a:cubicBezTo>
                    <a:lnTo>
                      <a:pt x="1" y="23534"/>
                    </a:lnTo>
                    <a:cubicBezTo>
                      <a:pt x="1" y="24392"/>
                      <a:pt x="20" y="25039"/>
                      <a:pt x="58" y="25512"/>
                    </a:cubicBezTo>
                    <a:cubicBezTo>
                      <a:pt x="109" y="26131"/>
                      <a:pt x="259" y="26694"/>
                      <a:pt x="507" y="27189"/>
                    </a:cubicBezTo>
                    <a:lnTo>
                      <a:pt x="507" y="27187"/>
                    </a:lnTo>
                    <a:cubicBezTo>
                      <a:pt x="517" y="27207"/>
                      <a:pt x="526" y="27228"/>
                      <a:pt x="538" y="27246"/>
                    </a:cubicBezTo>
                    <a:cubicBezTo>
                      <a:pt x="891" y="27879"/>
                      <a:pt x="1396" y="28385"/>
                      <a:pt x="2038" y="28752"/>
                    </a:cubicBezTo>
                    <a:cubicBezTo>
                      <a:pt x="2670" y="29112"/>
                      <a:pt x="3344" y="29296"/>
                      <a:pt x="4045" y="29296"/>
                    </a:cubicBezTo>
                    <a:cubicBezTo>
                      <a:pt x="5216" y="29296"/>
                      <a:pt x="6239" y="28867"/>
                      <a:pt x="7005" y="28056"/>
                    </a:cubicBezTo>
                    <a:cubicBezTo>
                      <a:pt x="7758" y="27257"/>
                      <a:pt x="8142" y="26116"/>
                      <a:pt x="8142" y="24662"/>
                    </a:cubicBezTo>
                    <a:lnTo>
                      <a:pt x="8142" y="20040"/>
                    </a:lnTo>
                    <a:lnTo>
                      <a:pt x="10597" y="17686"/>
                    </a:lnTo>
                    <a:lnTo>
                      <a:pt x="15686" y="25515"/>
                    </a:lnTo>
                    <a:cubicBezTo>
                      <a:pt x="15930" y="25933"/>
                      <a:pt x="16210" y="26399"/>
                      <a:pt x="16518" y="26900"/>
                    </a:cubicBezTo>
                    <a:cubicBezTo>
                      <a:pt x="16940" y="27590"/>
                      <a:pt x="17471" y="28153"/>
                      <a:pt x="18096" y="28579"/>
                    </a:cubicBezTo>
                    <a:cubicBezTo>
                      <a:pt x="18799" y="29055"/>
                      <a:pt x="19670" y="29296"/>
                      <a:pt x="20688" y="29296"/>
                    </a:cubicBezTo>
                    <a:cubicBezTo>
                      <a:pt x="21839" y="29296"/>
                      <a:pt x="22792" y="28950"/>
                      <a:pt x="23523" y="28269"/>
                    </a:cubicBezTo>
                    <a:cubicBezTo>
                      <a:pt x="24269" y="27570"/>
                      <a:pt x="24664" y="26683"/>
                      <a:pt x="24664" y="25703"/>
                    </a:cubicBezTo>
                    <a:cubicBezTo>
                      <a:pt x="24664" y="24975"/>
                      <a:pt x="24487" y="24232"/>
                      <a:pt x="24138" y="23495"/>
                    </a:cubicBezTo>
                    <a:cubicBezTo>
                      <a:pt x="23843" y="22874"/>
                      <a:pt x="23428" y="22185"/>
                      <a:pt x="22864" y="21391"/>
                    </a:cubicBezTo>
                    <a:lnTo>
                      <a:pt x="16384" y="12106"/>
                    </a:lnTo>
                    <a:lnTo>
                      <a:pt x="21720" y="7051"/>
                    </a:lnTo>
                    <a:cubicBezTo>
                      <a:pt x="22797" y="6021"/>
                      <a:pt x="23344" y="4905"/>
                      <a:pt x="23344" y="3732"/>
                    </a:cubicBezTo>
                    <a:cubicBezTo>
                      <a:pt x="23344" y="2699"/>
                      <a:pt x="22946" y="1776"/>
                      <a:pt x="22193" y="1062"/>
                    </a:cubicBezTo>
                    <a:cubicBezTo>
                      <a:pt x="21463" y="368"/>
                      <a:pt x="20485" y="1"/>
                      <a:pt x="19370" y="1"/>
                    </a:cubicBezTo>
                    <a:cubicBezTo>
                      <a:pt x="18488" y="1"/>
                      <a:pt x="17738" y="217"/>
                      <a:pt x="17142" y="641"/>
                    </a:cubicBezTo>
                    <a:cubicBezTo>
                      <a:pt x="16719" y="942"/>
                      <a:pt x="16243" y="1371"/>
                      <a:pt x="15690" y="1953"/>
                    </a:cubicBezTo>
                    <a:lnTo>
                      <a:pt x="8142" y="9823"/>
                    </a:lnTo>
                    <a:lnTo>
                      <a:pt x="8142" y="4617"/>
                    </a:lnTo>
                    <a:cubicBezTo>
                      <a:pt x="8142" y="3179"/>
                      <a:pt x="7763" y="2046"/>
                      <a:pt x="7020" y="1247"/>
                    </a:cubicBezTo>
                    <a:cubicBezTo>
                      <a:pt x="6259" y="432"/>
                      <a:pt x="5230" y="1"/>
                      <a:pt x="4045"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6"/>
              <p:cNvSpPr/>
              <p:nvPr/>
            </p:nvSpPr>
            <p:spPr>
              <a:xfrm>
                <a:off x="1144927" y="2661984"/>
                <a:ext cx="233630" cy="277506"/>
              </a:xfrm>
              <a:custGeom>
                <a:avLst/>
                <a:gdLst/>
                <a:ahLst/>
                <a:cxnLst/>
                <a:rect l="l" t="t" r="r" b="b"/>
                <a:pathLst>
                  <a:path w="24664" h="29296" extrusionOk="0">
                    <a:moveTo>
                      <a:pt x="4045" y="1"/>
                    </a:moveTo>
                    <a:cubicBezTo>
                      <a:pt x="2861" y="1"/>
                      <a:pt x="1797" y="446"/>
                      <a:pt x="1058" y="1290"/>
                    </a:cubicBezTo>
                    <a:cubicBezTo>
                      <a:pt x="356" y="2089"/>
                      <a:pt x="1" y="3207"/>
                      <a:pt x="1" y="4617"/>
                    </a:cubicBezTo>
                    <a:lnTo>
                      <a:pt x="1" y="23534"/>
                    </a:lnTo>
                    <a:cubicBezTo>
                      <a:pt x="1" y="24392"/>
                      <a:pt x="20" y="25039"/>
                      <a:pt x="58" y="25512"/>
                    </a:cubicBezTo>
                    <a:cubicBezTo>
                      <a:pt x="109" y="26131"/>
                      <a:pt x="259" y="26694"/>
                      <a:pt x="507" y="27189"/>
                    </a:cubicBezTo>
                    <a:lnTo>
                      <a:pt x="507" y="27187"/>
                    </a:lnTo>
                    <a:cubicBezTo>
                      <a:pt x="517" y="27207"/>
                      <a:pt x="526" y="27228"/>
                      <a:pt x="538" y="27246"/>
                    </a:cubicBezTo>
                    <a:cubicBezTo>
                      <a:pt x="891" y="27879"/>
                      <a:pt x="1396" y="28385"/>
                      <a:pt x="2038" y="28752"/>
                    </a:cubicBezTo>
                    <a:cubicBezTo>
                      <a:pt x="2670" y="29112"/>
                      <a:pt x="3344" y="29296"/>
                      <a:pt x="4045" y="29296"/>
                    </a:cubicBezTo>
                    <a:cubicBezTo>
                      <a:pt x="5216" y="29296"/>
                      <a:pt x="6239" y="28867"/>
                      <a:pt x="7005" y="28056"/>
                    </a:cubicBezTo>
                    <a:cubicBezTo>
                      <a:pt x="7758" y="27257"/>
                      <a:pt x="8142" y="26116"/>
                      <a:pt x="8142" y="24662"/>
                    </a:cubicBezTo>
                    <a:lnTo>
                      <a:pt x="8142" y="20040"/>
                    </a:lnTo>
                    <a:lnTo>
                      <a:pt x="10597" y="17686"/>
                    </a:lnTo>
                    <a:lnTo>
                      <a:pt x="15686" y="25515"/>
                    </a:lnTo>
                    <a:cubicBezTo>
                      <a:pt x="15930" y="25933"/>
                      <a:pt x="16210" y="26399"/>
                      <a:pt x="16518" y="26900"/>
                    </a:cubicBezTo>
                    <a:cubicBezTo>
                      <a:pt x="16940" y="27590"/>
                      <a:pt x="17471" y="28153"/>
                      <a:pt x="18096" y="28579"/>
                    </a:cubicBezTo>
                    <a:cubicBezTo>
                      <a:pt x="18799" y="29055"/>
                      <a:pt x="19670" y="29296"/>
                      <a:pt x="20688" y="29296"/>
                    </a:cubicBezTo>
                    <a:cubicBezTo>
                      <a:pt x="21839" y="29296"/>
                      <a:pt x="22792" y="28950"/>
                      <a:pt x="23523" y="28269"/>
                    </a:cubicBezTo>
                    <a:cubicBezTo>
                      <a:pt x="24269" y="27570"/>
                      <a:pt x="24664" y="26683"/>
                      <a:pt x="24664" y="25703"/>
                    </a:cubicBezTo>
                    <a:cubicBezTo>
                      <a:pt x="24664" y="24975"/>
                      <a:pt x="24487" y="24232"/>
                      <a:pt x="24138" y="23495"/>
                    </a:cubicBezTo>
                    <a:cubicBezTo>
                      <a:pt x="23843" y="22874"/>
                      <a:pt x="23428" y="22185"/>
                      <a:pt x="22864" y="21391"/>
                    </a:cubicBezTo>
                    <a:lnTo>
                      <a:pt x="16384" y="12106"/>
                    </a:lnTo>
                    <a:lnTo>
                      <a:pt x="21720" y="7051"/>
                    </a:lnTo>
                    <a:cubicBezTo>
                      <a:pt x="22797" y="6021"/>
                      <a:pt x="23344" y="4905"/>
                      <a:pt x="23344" y="3732"/>
                    </a:cubicBezTo>
                    <a:cubicBezTo>
                      <a:pt x="23344" y="2699"/>
                      <a:pt x="22946" y="1776"/>
                      <a:pt x="22193" y="1062"/>
                    </a:cubicBezTo>
                    <a:cubicBezTo>
                      <a:pt x="21463" y="368"/>
                      <a:pt x="20485" y="1"/>
                      <a:pt x="19370" y="1"/>
                    </a:cubicBezTo>
                    <a:cubicBezTo>
                      <a:pt x="18488" y="1"/>
                      <a:pt x="17738" y="217"/>
                      <a:pt x="17142" y="641"/>
                    </a:cubicBezTo>
                    <a:cubicBezTo>
                      <a:pt x="16719" y="942"/>
                      <a:pt x="16243" y="1371"/>
                      <a:pt x="15690" y="1953"/>
                    </a:cubicBezTo>
                    <a:lnTo>
                      <a:pt x="8142" y="9823"/>
                    </a:lnTo>
                    <a:lnTo>
                      <a:pt x="8142" y="4617"/>
                    </a:lnTo>
                    <a:cubicBezTo>
                      <a:pt x="8142" y="3179"/>
                      <a:pt x="7763" y="2046"/>
                      <a:pt x="7020" y="1247"/>
                    </a:cubicBezTo>
                    <a:cubicBezTo>
                      <a:pt x="6259" y="432"/>
                      <a:pt x="5230" y="1"/>
                      <a:pt x="4045" y="1"/>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9" name="Google Shape;309;p6"/>
            <p:cNvGrpSpPr/>
            <p:nvPr/>
          </p:nvGrpSpPr>
          <p:grpSpPr>
            <a:xfrm>
              <a:off x="164657" y="3639827"/>
              <a:ext cx="940567" cy="1360972"/>
              <a:chOff x="164657" y="3639827"/>
              <a:chExt cx="940567" cy="1360972"/>
            </a:xfrm>
          </p:grpSpPr>
          <p:grpSp>
            <p:nvGrpSpPr>
              <p:cNvPr id="310" name="Google Shape;310;p6"/>
              <p:cNvGrpSpPr/>
              <p:nvPr/>
            </p:nvGrpSpPr>
            <p:grpSpPr>
              <a:xfrm rot="-5400000">
                <a:off x="293922" y="4720362"/>
                <a:ext cx="280413" cy="280460"/>
                <a:chOff x="2518677" y="298011"/>
                <a:chExt cx="280413" cy="280460"/>
              </a:xfrm>
            </p:grpSpPr>
            <p:sp>
              <p:nvSpPr>
                <p:cNvPr id="311" name="Google Shape;311;p6"/>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6"/>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3" name="Google Shape;313;p6"/>
              <p:cNvGrpSpPr/>
              <p:nvPr/>
            </p:nvGrpSpPr>
            <p:grpSpPr>
              <a:xfrm rot="-5400000">
                <a:off x="926072" y="4794071"/>
                <a:ext cx="187473" cy="170831"/>
                <a:chOff x="2646703" y="1558393"/>
                <a:chExt cx="187473" cy="170831"/>
              </a:xfrm>
            </p:grpSpPr>
            <p:sp>
              <p:nvSpPr>
                <p:cNvPr id="314" name="Google Shape;314;p6"/>
                <p:cNvSpPr/>
                <p:nvPr/>
              </p:nvSpPr>
              <p:spPr>
                <a:xfrm>
                  <a:off x="2646703" y="15583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6"/>
                <p:cNvSpPr/>
                <p:nvPr/>
              </p:nvSpPr>
              <p:spPr>
                <a:xfrm>
                  <a:off x="2674843" y="15842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6" name="Google Shape;316;p6"/>
              <p:cNvGrpSpPr/>
              <p:nvPr/>
            </p:nvGrpSpPr>
            <p:grpSpPr>
              <a:xfrm rot="-5400000">
                <a:off x="164645" y="3639838"/>
                <a:ext cx="187825" cy="187801"/>
                <a:chOff x="1872200" y="707206"/>
                <a:chExt cx="187825" cy="187801"/>
              </a:xfrm>
            </p:grpSpPr>
            <p:sp>
              <p:nvSpPr>
                <p:cNvPr id="317" name="Google Shape;317;p6"/>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6"/>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9" name="Google Shape;319;p6"/>
              <p:cNvGrpSpPr/>
              <p:nvPr/>
            </p:nvGrpSpPr>
            <p:grpSpPr>
              <a:xfrm>
                <a:off x="319694" y="4137316"/>
                <a:ext cx="228846" cy="273405"/>
                <a:chOff x="1526619" y="3222454"/>
                <a:chExt cx="228846" cy="273405"/>
              </a:xfrm>
            </p:grpSpPr>
            <p:sp>
              <p:nvSpPr>
                <p:cNvPr id="320" name="Google Shape;320;p6"/>
                <p:cNvSpPr/>
                <p:nvPr/>
              </p:nvSpPr>
              <p:spPr>
                <a:xfrm>
                  <a:off x="1526619" y="3222454"/>
                  <a:ext cx="228846" cy="273405"/>
                </a:xfrm>
                <a:custGeom>
                  <a:avLst/>
                  <a:gdLst/>
                  <a:ahLst/>
                  <a:cxnLst/>
                  <a:rect l="l" t="t" r="r" b="b"/>
                  <a:pathLst>
                    <a:path w="24159" h="28863" extrusionOk="0">
                      <a:moveTo>
                        <a:pt x="11402" y="6856"/>
                      </a:moveTo>
                      <a:cubicBezTo>
                        <a:pt x="13585" y="6856"/>
                        <a:pt x="14232" y="7059"/>
                        <a:pt x="14384" y="7122"/>
                      </a:cubicBezTo>
                      <a:cubicBezTo>
                        <a:pt x="14746" y="7273"/>
                        <a:pt x="15016" y="7489"/>
                        <a:pt x="15211" y="7779"/>
                      </a:cubicBezTo>
                      <a:cubicBezTo>
                        <a:pt x="15404" y="8069"/>
                        <a:pt x="15497" y="8409"/>
                        <a:pt x="15497" y="8817"/>
                      </a:cubicBezTo>
                      <a:cubicBezTo>
                        <a:pt x="15497" y="9346"/>
                        <a:pt x="15396" y="9732"/>
                        <a:pt x="15193" y="9966"/>
                      </a:cubicBezTo>
                      <a:cubicBezTo>
                        <a:pt x="14954" y="10243"/>
                        <a:pt x="14559" y="10453"/>
                        <a:pt x="14020" y="10589"/>
                      </a:cubicBezTo>
                      <a:cubicBezTo>
                        <a:pt x="13300" y="10772"/>
                        <a:pt x="12372" y="10864"/>
                        <a:pt x="11263" y="10864"/>
                      </a:cubicBezTo>
                      <a:lnTo>
                        <a:pt x="8139" y="10864"/>
                      </a:lnTo>
                      <a:lnTo>
                        <a:pt x="8139" y="6856"/>
                      </a:lnTo>
                      <a:close/>
                      <a:moveTo>
                        <a:pt x="4652" y="0"/>
                      </a:moveTo>
                      <a:cubicBezTo>
                        <a:pt x="3136" y="0"/>
                        <a:pt x="1968" y="398"/>
                        <a:pt x="1184" y="1184"/>
                      </a:cubicBezTo>
                      <a:cubicBezTo>
                        <a:pt x="398" y="1968"/>
                        <a:pt x="0" y="3136"/>
                        <a:pt x="0" y="4652"/>
                      </a:cubicBezTo>
                      <a:lnTo>
                        <a:pt x="0" y="24227"/>
                      </a:lnTo>
                      <a:cubicBezTo>
                        <a:pt x="0" y="25616"/>
                        <a:pt x="347" y="26729"/>
                        <a:pt x="1030" y="27536"/>
                      </a:cubicBezTo>
                      <a:cubicBezTo>
                        <a:pt x="1544" y="28141"/>
                        <a:pt x="2489" y="28861"/>
                        <a:pt x="4079" y="28861"/>
                      </a:cubicBezTo>
                      <a:cubicBezTo>
                        <a:pt x="5253" y="28861"/>
                        <a:pt x="6271" y="28434"/>
                        <a:pt x="7028" y="27623"/>
                      </a:cubicBezTo>
                      <a:cubicBezTo>
                        <a:pt x="7766" y="26831"/>
                        <a:pt x="8139" y="25688"/>
                        <a:pt x="8139" y="24227"/>
                      </a:cubicBezTo>
                      <a:lnTo>
                        <a:pt x="8139" y="17547"/>
                      </a:lnTo>
                      <a:lnTo>
                        <a:pt x="8452" y="17547"/>
                      </a:lnTo>
                      <a:cubicBezTo>
                        <a:pt x="9169" y="17547"/>
                        <a:pt x="9745" y="17632"/>
                        <a:pt x="10166" y="17803"/>
                      </a:cubicBezTo>
                      <a:cubicBezTo>
                        <a:pt x="10549" y="17957"/>
                        <a:pt x="10959" y="18279"/>
                        <a:pt x="11386" y="18762"/>
                      </a:cubicBezTo>
                      <a:cubicBezTo>
                        <a:pt x="11903" y="19347"/>
                        <a:pt x="12516" y="20236"/>
                        <a:pt x="13203" y="21408"/>
                      </a:cubicBezTo>
                      <a:cubicBezTo>
                        <a:pt x="13207" y="21413"/>
                        <a:pt x="13208" y="21418"/>
                        <a:pt x="13212" y="21421"/>
                      </a:cubicBezTo>
                      <a:lnTo>
                        <a:pt x="15276" y="24858"/>
                      </a:lnTo>
                      <a:cubicBezTo>
                        <a:pt x="15782" y="25701"/>
                        <a:pt x="16175" y="26327"/>
                        <a:pt x="16476" y="26769"/>
                      </a:cubicBezTo>
                      <a:cubicBezTo>
                        <a:pt x="16863" y="27337"/>
                        <a:pt x="17334" y="27815"/>
                        <a:pt x="17876" y="28190"/>
                      </a:cubicBezTo>
                      <a:cubicBezTo>
                        <a:pt x="18523" y="28635"/>
                        <a:pt x="19299" y="28863"/>
                        <a:pt x="20183" y="28863"/>
                      </a:cubicBezTo>
                      <a:cubicBezTo>
                        <a:pt x="20907" y="28863"/>
                        <a:pt x="21570" y="28710"/>
                        <a:pt x="22151" y="28409"/>
                      </a:cubicBezTo>
                      <a:cubicBezTo>
                        <a:pt x="22754" y="28100"/>
                        <a:pt x="23240" y="27664"/>
                        <a:pt x="23597" y="27114"/>
                      </a:cubicBezTo>
                      <a:cubicBezTo>
                        <a:pt x="23969" y="26539"/>
                        <a:pt x="24159" y="25932"/>
                        <a:pt x="24159" y="25305"/>
                      </a:cubicBezTo>
                      <a:cubicBezTo>
                        <a:pt x="24159" y="24751"/>
                        <a:pt x="23959" y="24046"/>
                        <a:pt x="23494" y="22944"/>
                      </a:cubicBezTo>
                      <a:cubicBezTo>
                        <a:pt x="23103" y="22019"/>
                        <a:pt x="22554" y="20977"/>
                        <a:pt x="21865" y="19849"/>
                      </a:cubicBezTo>
                      <a:cubicBezTo>
                        <a:pt x="21865" y="19849"/>
                        <a:pt x="21865" y="19849"/>
                        <a:pt x="21865" y="19848"/>
                      </a:cubicBezTo>
                      <a:cubicBezTo>
                        <a:pt x="21169" y="18710"/>
                        <a:pt x="20368" y="17621"/>
                        <a:pt x="19483" y="16614"/>
                      </a:cubicBezTo>
                      <a:cubicBezTo>
                        <a:pt x="19291" y="16396"/>
                        <a:pt x="19098" y="16187"/>
                        <a:pt x="18900" y="15989"/>
                      </a:cubicBezTo>
                      <a:cubicBezTo>
                        <a:pt x="20028" y="15478"/>
                        <a:pt x="20963" y="14834"/>
                        <a:pt x="21695" y="14058"/>
                      </a:cubicBezTo>
                      <a:cubicBezTo>
                        <a:pt x="23031" y="12643"/>
                        <a:pt x="23707" y="10769"/>
                        <a:pt x="23707" y="8486"/>
                      </a:cubicBezTo>
                      <a:cubicBezTo>
                        <a:pt x="23707" y="7383"/>
                        <a:pt x="23514" y="6317"/>
                        <a:pt x="23131" y="5321"/>
                      </a:cubicBezTo>
                      <a:cubicBezTo>
                        <a:pt x="22739" y="4306"/>
                        <a:pt x="22160" y="3403"/>
                        <a:pt x="21405" y="2635"/>
                      </a:cubicBezTo>
                      <a:cubicBezTo>
                        <a:pt x="20661" y="1875"/>
                        <a:pt x="19792" y="1282"/>
                        <a:pt x="18821" y="871"/>
                      </a:cubicBezTo>
                      <a:cubicBezTo>
                        <a:pt x="18030" y="514"/>
                        <a:pt x="17141" y="274"/>
                        <a:pt x="16178" y="157"/>
                      </a:cubicBezTo>
                      <a:cubicBezTo>
                        <a:pt x="15301" y="53"/>
                        <a:pt x="14243" y="0"/>
                        <a:pt x="13033"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6"/>
                <p:cNvSpPr/>
                <p:nvPr/>
              </p:nvSpPr>
              <p:spPr>
                <a:xfrm>
                  <a:off x="1526619" y="3222454"/>
                  <a:ext cx="228846" cy="273405"/>
                </a:xfrm>
                <a:custGeom>
                  <a:avLst/>
                  <a:gdLst/>
                  <a:ahLst/>
                  <a:cxnLst/>
                  <a:rect l="l" t="t" r="r" b="b"/>
                  <a:pathLst>
                    <a:path w="24159" h="28863" extrusionOk="0">
                      <a:moveTo>
                        <a:pt x="11402" y="6856"/>
                      </a:moveTo>
                      <a:cubicBezTo>
                        <a:pt x="13585" y="6856"/>
                        <a:pt x="14232" y="7059"/>
                        <a:pt x="14384" y="7122"/>
                      </a:cubicBezTo>
                      <a:cubicBezTo>
                        <a:pt x="14746" y="7273"/>
                        <a:pt x="15016" y="7489"/>
                        <a:pt x="15211" y="7779"/>
                      </a:cubicBezTo>
                      <a:cubicBezTo>
                        <a:pt x="15404" y="8069"/>
                        <a:pt x="15497" y="8409"/>
                        <a:pt x="15497" y="8817"/>
                      </a:cubicBezTo>
                      <a:cubicBezTo>
                        <a:pt x="15497" y="9346"/>
                        <a:pt x="15396" y="9732"/>
                        <a:pt x="15193" y="9966"/>
                      </a:cubicBezTo>
                      <a:cubicBezTo>
                        <a:pt x="14954" y="10243"/>
                        <a:pt x="14559" y="10453"/>
                        <a:pt x="14020" y="10589"/>
                      </a:cubicBezTo>
                      <a:cubicBezTo>
                        <a:pt x="13300" y="10772"/>
                        <a:pt x="12372" y="10864"/>
                        <a:pt x="11263" y="10864"/>
                      </a:cubicBezTo>
                      <a:lnTo>
                        <a:pt x="8139" y="10864"/>
                      </a:lnTo>
                      <a:lnTo>
                        <a:pt x="8139" y="6856"/>
                      </a:lnTo>
                      <a:close/>
                      <a:moveTo>
                        <a:pt x="4652" y="0"/>
                      </a:moveTo>
                      <a:cubicBezTo>
                        <a:pt x="3136" y="0"/>
                        <a:pt x="1968" y="398"/>
                        <a:pt x="1184" y="1184"/>
                      </a:cubicBezTo>
                      <a:cubicBezTo>
                        <a:pt x="398" y="1968"/>
                        <a:pt x="0" y="3136"/>
                        <a:pt x="0" y="4652"/>
                      </a:cubicBezTo>
                      <a:lnTo>
                        <a:pt x="0" y="24227"/>
                      </a:lnTo>
                      <a:cubicBezTo>
                        <a:pt x="0" y="25616"/>
                        <a:pt x="347" y="26729"/>
                        <a:pt x="1030" y="27536"/>
                      </a:cubicBezTo>
                      <a:cubicBezTo>
                        <a:pt x="1544" y="28141"/>
                        <a:pt x="2489" y="28861"/>
                        <a:pt x="4079" y="28861"/>
                      </a:cubicBezTo>
                      <a:cubicBezTo>
                        <a:pt x="5253" y="28861"/>
                        <a:pt x="6271" y="28434"/>
                        <a:pt x="7028" y="27623"/>
                      </a:cubicBezTo>
                      <a:cubicBezTo>
                        <a:pt x="7766" y="26831"/>
                        <a:pt x="8139" y="25688"/>
                        <a:pt x="8139" y="24227"/>
                      </a:cubicBezTo>
                      <a:lnTo>
                        <a:pt x="8139" y="17547"/>
                      </a:lnTo>
                      <a:lnTo>
                        <a:pt x="8452" y="17547"/>
                      </a:lnTo>
                      <a:cubicBezTo>
                        <a:pt x="9169" y="17547"/>
                        <a:pt x="9745" y="17632"/>
                        <a:pt x="10166" y="17803"/>
                      </a:cubicBezTo>
                      <a:cubicBezTo>
                        <a:pt x="10549" y="17957"/>
                        <a:pt x="10959" y="18279"/>
                        <a:pt x="11386" y="18762"/>
                      </a:cubicBezTo>
                      <a:cubicBezTo>
                        <a:pt x="11903" y="19347"/>
                        <a:pt x="12516" y="20236"/>
                        <a:pt x="13203" y="21408"/>
                      </a:cubicBezTo>
                      <a:cubicBezTo>
                        <a:pt x="13207" y="21413"/>
                        <a:pt x="13208" y="21418"/>
                        <a:pt x="13212" y="21421"/>
                      </a:cubicBezTo>
                      <a:lnTo>
                        <a:pt x="15276" y="24858"/>
                      </a:lnTo>
                      <a:cubicBezTo>
                        <a:pt x="15782" y="25701"/>
                        <a:pt x="16175" y="26327"/>
                        <a:pt x="16476" y="26769"/>
                      </a:cubicBezTo>
                      <a:cubicBezTo>
                        <a:pt x="16863" y="27337"/>
                        <a:pt x="17334" y="27815"/>
                        <a:pt x="17876" y="28190"/>
                      </a:cubicBezTo>
                      <a:cubicBezTo>
                        <a:pt x="18523" y="28635"/>
                        <a:pt x="19299" y="28863"/>
                        <a:pt x="20183" y="28863"/>
                      </a:cubicBezTo>
                      <a:cubicBezTo>
                        <a:pt x="20907" y="28863"/>
                        <a:pt x="21570" y="28710"/>
                        <a:pt x="22151" y="28409"/>
                      </a:cubicBezTo>
                      <a:cubicBezTo>
                        <a:pt x="22754" y="28100"/>
                        <a:pt x="23240" y="27664"/>
                        <a:pt x="23597" y="27114"/>
                      </a:cubicBezTo>
                      <a:cubicBezTo>
                        <a:pt x="23969" y="26539"/>
                        <a:pt x="24159" y="25932"/>
                        <a:pt x="24159" y="25305"/>
                      </a:cubicBezTo>
                      <a:cubicBezTo>
                        <a:pt x="24159" y="24751"/>
                        <a:pt x="23959" y="24046"/>
                        <a:pt x="23494" y="22944"/>
                      </a:cubicBezTo>
                      <a:cubicBezTo>
                        <a:pt x="23103" y="22019"/>
                        <a:pt x="22554" y="20977"/>
                        <a:pt x="21865" y="19849"/>
                      </a:cubicBezTo>
                      <a:cubicBezTo>
                        <a:pt x="21865" y="19849"/>
                        <a:pt x="21865" y="19849"/>
                        <a:pt x="21865" y="19848"/>
                      </a:cubicBezTo>
                      <a:cubicBezTo>
                        <a:pt x="21169" y="18710"/>
                        <a:pt x="20368" y="17621"/>
                        <a:pt x="19483" y="16614"/>
                      </a:cubicBezTo>
                      <a:cubicBezTo>
                        <a:pt x="19291" y="16396"/>
                        <a:pt x="19098" y="16187"/>
                        <a:pt x="18900" y="15989"/>
                      </a:cubicBezTo>
                      <a:cubicBezTo>
                        <a:pt x="20028" y="15478"/>
                        <a:pt x="20963" y="14834"/>
                        <a:pt x="21695" y="14058"/>
                      </a:cubicBezTo>
                      <a:cubicBezTo>
                        <a:pt x="23031" y="12643"/>
                        <a:pt x="23707" y="10769"/>
                        <a:pt x="23707" y="8486"/>
                      </a:cubicBezTo>
                      <a:cubicBezTo>
                        <a:pt x="23707" y="7383"/>
                        <a:pt x="23514" y="6317"/>
                        <a:pt x="23131" y="5321"/>
                      </a:cubicBezTo>
                      <a:cubicBezTo>
                        <a:pt x="22739" y="4306"/>
                        <a:pt x="22160" y="3403"/>
                        <a:pt x="21405" y="2635"/>
                      </a:cubicBezTo>
                      <a:cubicBezTo>
                        <a:pt x="20661" y="1875"/>
                        <a:pt x="19792" y="1282"/>
                        <a:pt x="18821" y="871"/>
                      </a:cubicBezTo>
                      <a:cubicBezTo>
                        <a:pt x="18030" y="514"/>
                        <a:pt x="17141" y="274"/>
                        <a:pt x="16178" y="157"/>
                      </a:cubicBezTo>
                      <a:cubicBezTo>
                        <a:pt x="15301" y="53"/>
                        <a:pt x="14243" y="0"/>
                        <a:pt x="13033"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2"/>
        <p:cNvGrpSpPr/>
        <p:nvPr/>
      </p:nvGrpSpPr>
      <p:grpSpPr>
        <a:xfrm>
          <a:off x="0" y="0"/>
          <a:ext cx="0" cy="0"/>
          <a:chOff x="0" y="0"/>
          <a:chExt cx="0" cy="0"/>
        </a:xfrm>
      </p:grpSpPr>
      <p:grpSp>
        <p:nvGrpSpPr>
          <p:cNvPr id="323" name="Google Shape;323;p7"/>
          <p:cNvGrpSpPr/>
          <p:nvPr/>
        </p:nvGrpSpPr>
        <p:grpSpPr>
          <a:xfrm>
            <a:off x="-92925" y="-39721"/>
            <a:ext cx="9291600" cy="5269500"/>
            <a:chOff x="-92925" y="-39721"/>
            <a:chExt cx="9291600" cy="5269500"/>
          </a:xfrm>
        </p:grpSpPr>
        <p:cxnSp>
          <p:nvCxnSpPr>
            <p:cNvPr id="324" name="Google Shape;324;p7"/>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25" name="Google Shape;325;p7"/>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26" name="Google Shape;326;p7"/>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27" name="Google Shape;327;p7"/>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28" name="Google Shape;328;p7"/>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29" name="Google Shape;329;p7"/>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30" name="Google Shape;330;p7"/>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31" name="Google Shape;331;p7"/>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32" name="Google Shape;332;p7"/>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33" name="Google Shape;333;p7"/>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34" name="Google Shape;334;p7"/>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35" name="Google Shape;335;p7"/>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36" name="Google Shape;336;p7"/>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37" name="Google Shape;337;p7"/>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38" name="Google Shape;338;p7"/>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39" name="Google Shape;339;p7"/>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40" name="Google Shape;340;p7"/>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41" name="Google Shape;341;p7"/>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42" name="Google Shape;342;p7"/>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43" name="Google Shape;343;p7"/>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44" name="Google Shape;344;p7"/>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45" name="Google Shape;345;p7"/>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46" name="Google Shape;346;p7"/>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47" name="Google Shape;347;p7"/>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48" name="Google Shape;348;p7"/>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49" name="Google Shape;349;p7"/>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50" name="Google Shape;350;p7"/>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51" name="Google Shape;351;p7"/>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52" name="Google Shape;352;p7"/>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53" name="Google Shape;353;p7"/>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54" name="Google Shape;354;p7"/>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55" name="Google Shape;355;p7"/>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56" name="Google Shape;356;p7"/>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57" name="Google Shape;357;p7"/>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58" name="Google Shape;358;p7"/>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59" name="Google Shape;359;p7"/>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60" name="Google Shape;360;p7"/>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61" name="Google Shape;361;p7"/>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62" name="Google Shape;362;p7"/>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63" name="Google Shape;363;p7"/>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64" name="Google Shape;364;p7"/>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65" name="Google Shape;365;p7"/>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66" name="Google Shape;366;p7"/>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67" name="Google Shape;367;p7"/>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68" name="Google Shape;368;p7"/>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69" name="Google Shape;369;p7"/>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70" name="Google Shape;370;p7"/>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371" name="Google Shape;371;p7"/>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sp>
        <p:nvSpPr>
          <p:cNvPr id="372" name="Google Shape;372;p7"/>
          <p:cNvSpPr txBox="1">
            <a:spLocks noGrp="1"/>
          </p:cNvSpPr>
          <p:nvPr>
            <p:ph type="title"/>
          </p:nvPr>
        </p:nvSpPr>
        <p:spPr>
          <a:xfrm>
            <a:off x="3904050" y="823425"/>
            <a:ext cx="4222800" cy="11985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73" name="Google Shape;373;p7"/>
          <p:cNvSpPr txBox="1">
            <a:spLocks noGrp="1"/>
          </p:cNvSpPr>
          <p:nvPr>
            <p:ph type="subTitle" idx="1"/>
          </p:nvPr>
        </p:nvSpPr>
        <p:spPr>
          <a:xfrm>
            <a:off x="3907319" y="2021775"/>
            <a:ext cx="4222800" cy="22983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Font typeface="Montserrat Light"/>
              <a:buChar char="●"/>
              <a:defRPr/>
            </a:lvl1pPr>
            <a:lvl2pPr lvl="1" algn="ctr" rtl="0">
              <a:lnSpc>
                <a:spcPct val="100000"/>
              </a:lnSpc>
              <a:spcBef>
                <a:spcPts val="0"/>
              </a:spcBef>
              <a:spcAft>
                <a:spcPts val="0"/>
              </a:spcAft>
              <a:buClr>
                <a:srgbClr val="E76A28"/>
              </a:buClr>
              <a:buSzPts val="1600"/>
              <a:buFont typeface="Montserrat Light"/>
              <a:buChar char="○"/>
              <a:defRPr>
                <a:latin typeface="Montserrat"/>
                <a:ea typeface="Montserrat"/>
                <a:cs typeface="Montserrat"/>
                <a:sym typeface="Montserrat"/>
              </a:defRPr>
            </a:lvl2pPr>
            <a:lvl3pPr lvl="2" algn="ctr" rtl="0">
              <a:lnSpc>
                <a:spcPct val="100000"/>
              </a:lnSpc>
              <a:spcBef>
                <a:spcPts val="0"/>
              </a:spcBef>
              <a:spcAft>
                <a:spcPts val="0"/>
              </a:spcAft>
              <a:buClr>
                <a:srgbClr val="E76A28"/>
              </a:buClr>
              <a:buSzPts val="1500"/>
              <a:buFont typeface="Montserrat Light"/>
              <a:buChar char="■"/>
              <a:defRPr>
                <a:latin typeface="Montserrat"/>
                <a:ea typeface="Montserrat"/>
                <a:cs typeface="Montserrat"/>
                <a:sym typeface="Montserrat"/>
              </a:defRPr>
            </a:lvl3pPr>
            <a:lvl4pPr lvl="3" algn="ctr" rtl="0">
              <a:lnSpc>
                <a:spcPct val="100000"/>
              </a:lnSpc>
              <a:spcBef>
                <a:spcPts val="0"/>
              </a:spcBef>
              <a:spcAft>
                <a:spcPts val="0"/>
              </a:spcAft>
              <a:buClr>
                <a:srgbClr val="E76A28"/>
              </a:buClr>
              <a:buSzPts val="1500"/>
              <a:buFont typeface="Montserrat Light"/>
              <a:buChar char="●"/>
              <a:defRPr>
                <a:latin typeface="Montserrat"/>
                <a:ea typeface="Montserrat"/>
                <a:cs typeface="Montserrat"/>
                <a:sym typeface="Montserrat"/>
              </a:defRPr>
            </a:lvl4pPr>
            <a:lvl5pPr lvl="4" algn="ctr" rtl="0">
              <a:lnSpc>
                <a:spcPct val="100000"/>
              </a:lnSpc>
              <a:spcBef>
                <a:spcPts val="0"/>
              </a:spcBef>
              <a:spcAft>
                <a:spcPts val="0"/>
              </a:spcAft>
              <a:buClr>
                <a:srgbClr val="E76A28"/>
              </a:buClr>
              <a:buSzPts val="1400"/>
              <a:buFont typeface="Montserrat Light"/>
              <a:buChar char="○"/>
              <a:defRPr>
                <a:latin typeface="Montserrat"/>
                <a:ea typeface="Montserrat"/>
                <a:cs typeface="Montserrat"/>
                <a:sym typeface="Montserrat"/>
              </a:defRPr>
            </a:lvl5pPr>
            <a:lvl6pPr lvl="5" algn="ctr" rtl="0">
              <a:lnSpc>
                <a:spcPct val="100000"/>
              </a:lnSpc>
              <a:spcBef>
                <a:spcPts val="0"/>
              </a:spcBef>
              <a:spcAft>
                <a:spcPts val="0"/>
              </a:spcAft>
              <a:buClr>
                <a:srgbClr val="999999"/>
              </a:buClr>
              <a:buSzPts val="1400"/>
              <a:buFont typeface="Montserrat Light"/>
              <a:buChar char="■"/>
              <a:defRPr>
                <a:latin typeface="Montserrat"/>
                <a:ea typeface="Montserrat"/>
                <a:cs typeface="Montserrat"/>
                <a:sym typeface="Montserrat"/>
              </a:defRPr>
            </a:lvl6pPr>
            <a:lvl7pPr lvl="6" algn="ctr" rtl="0">
              <a:lnSpc>
                <a:spcPct val="100000"/>
              </a:lnSpc>
              <a:spcBef>
                <a:spcPts val="0"/>
              </a:spcBef>
              <a:spcAft>
                <a:spcPts val="0"/>
              </a:spcAft>
              <a:buClr>
                <a:srgbClr val="999999"/>
              </a:buClr>
              <a:buSzPts val="1300"/>
              <a:buFont typeface="Montserrat Light"/>
              <a:buChar char="●"/>
              <a:defRPr>
                <a:latin typeface="Montserrat"/>
                <a:ea typeface="Montserrat"/>
                <a:cs typeface="Montserrat"/>
                <a:sym typeface="Montserrat"/>
              </a:defRPr>
            </a:lvl7pPr>
            <a:lvl8pPr lvl="7" algn="ctr" rtl="0">
              <a:lnSpc>
                <a:spcPct val="100000"/>
              </a:lnSpc>
              <a:spcBef>
                <a:spcPts val="0"/>
              </a:spcBef>
              <a:spcAft>
                <a:spcPts val="0"/>
              </a:spcAft>
              <a:buClr>
                <a:srgbClr val="999999"/>
              </a:buClr>
              <a:buSzPts val="1300"/>
              <a:buFont typeface="Montserrat Light"/>
              <a:buChar char="○"/>
              <a:defRPr>
                <a:latin typeface="Montserrat"/>
                <a:ea typeface="Montserrat"/>
                <a:cs typeface="Montserrat"/>
                <a:sym typeface="Montserrat"/>
              </a:defRPr>
            </a:lvl8pPr>
            <a:lvl9pPr lvl="8" algn="ctr" rtl="0">
              <a:lnSpc>
                <a:spcPct val="100000"/>
              </a:lnSpc>
              <a:spcBef>
                <a:spcPts val="0"/>
              </a:spcBef>
              <a:spcAft>
                <a:spcPts val="0"/>
              </a:spcAft>
              <a:buClr>
                <a:srgbClr val="999999"/>
              </a:buClr>
              <a:buSzPts val="1400"/>
              <a:buFont typeface="Montserrat Light"/>
              <a:buChar char="■"/>
              <a:defRPr>
                <a:latin typeface="Montserrat"/>
                <a:ea typeface="Montserrat"/>
                <a:cs typeface="Montserrat"/>
                <a:sym typeface="Montserrat"/>
              </a:defRPr>
            </a:lvl9pPr>
          </a:lstStyle>
          <a:p>
            <a:endParaRPr/>
          </a:p>
        </p:txBody>
      </p:sp>
      <p:sp>
        <p:nvSpPr>
          <p:cNvPr id="374" name="Google Shape;374;p7"/>
          <p:cNvSpPr>
            <a:spLocks noGrp="1"/>
          </p:cNvSpPr>
          <p:nvPr>
            <p:ph type="pic" idx="2"/>
          </p:nvPr>
        </p:nvSpPr>
        <p:spPr>
          <a:xfrm>
            <a:off x="720000" y="539500"/>
            <a:ext cx="2709600" cy="4064400"/>
          </a:xfrm>
          <a:prstGeom prst="roundRect">
            <a:avLst>
              <a:gd name="adj" fmla="val 16667"/>
            </a:avLst>
          </a:prstGeom>
          <a:noFill/>
          <a:ln w="19050" cap="flat" cmpd="sng">
            <a:solidFill>
              <a:schemeClr val="dk1"/>
            </a:solidFill>
            <a:prstDash val="solid"/>
            <a:round/>
            <a:headEnd type="none" w="sm" len="sm"/>
            <a:tailEnd type="none" w="sm" len="sm"/>
          </a:ln>
          <a:effectLst>
            <a:outerShdw dist="38100" dir="3000000" algn="bl" rotWithShape="0">
              <a:schemeClr val="dk1">
                <a:alpha val="20000"/>
              </a:schemeClr>
            </a:outerShdw>
          </a:effectLst>
        </p:spPr>
      </p:sp>
      <p:grpSp>
        <p:nvGrpSpPr>
          <p:cNvPr id="375" name="Google Shape;375;p7"/>
          <p:cNvGrpSpPr/>
          <p:nvPr/>
        </p:nvGrpSpPr>
        <p:grpSpPr>
          <a:xfrm>
            <a:off x="-2346900" y="-2184400"/>
            <a:ext cx="13656850" cy="10624074"/>
            <a:chOff x="-2346900" y="-2184400"/>
            <a:chExt cx="13656850" cy="10624074"/>
          </a:xfrm>
        </p:grpSpPr>
        <p:sp>
          <p:nvSpPr>
            <p:cNvPr id="376" name="Google Shape;376;p7"/>
            <p:cNvSpPr/>
            <p:nvPr/>
          </p:nvSpPr>
          <p:spPr>
            <a:xfrm flipH="1">
              <a:off x="7083850" y="4213274"/>
              <a:ext cx="4226100" cy="4226400"/>
            </a:xfrm>
            <a:prstGeom prst="ellipse">
              <a:avLst/>
            </a:prstGeom>
            <a:gradFill>
              <a:gsLst>
                <a:gs pos="0">
                  <a:schemeClr val="accent3"/>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7"/>
            <p:cNvSpPr/>
            <p:nvPr/>
          </p:nvSpPr>
          <p:spPr>
            <a:xfrm>
              <a:off x="-2346900" y="-2184400"/>
              <a:ext cx="3417300" cy="3417300"/>
            </a:xfrm>
            <a:prstGeom prst="ellipse">
              <a:avLst/>
            </a:prstGeom>
            <a:gradFill>
              <a:gsLst>
                <a:gs pos="0">
                  <a:schemeClr val="accent4"/>
                </a:gs>
                <a:gs pos="100000">
                  <a:srgbClr val="F8F8F8">
                    <a:alpha val="0"/>
                  </a:srgbClr>
                </a:gs>
              </a:gsLst>
              <a:lin ang="2700006"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8" name="Google Shape;378;p7"/>
            <p:cNvGrpSpPr/>
            <p:nvPr/>
          </p:nvGrpSpPr>
          <p:grpSpPr>
            <a:xfrm>
              <a:off x="8100585" y="305041"/>
              <a:ext cx="688697" cy="593064"/>
              <a:chOff x="8100585" y="305041"/>
              <a:chExt cx="688697" cy="593064"/>
            </a:xfrm>
          </p:grpSpPr>
          <p:grpSp>
            <p:nvGrpSpPr>
              <p:cNvPr id="379" name="Google Shape;379;p7"/>
              <p:cNvGrpSpPr/>
              <p:nvPr/>
            </p:nvGrpSpPr>
            <p:grpSpPr>
              <a:xfrm rot="5400000">
                <a:off x="8508846" y="305033"/>
                <a:ext cx="280413" cy="280460"/>
                <a:chOff x="2518677" y="298011"/>
                <a:chExt cx="280413" cy="280460"/>
              </a:xfrm>
            </p:grpSpPr>
            <p:sp>
              <p:nvSpPr>
                <p:cNvPr id="380" name="Google Shape;380;p7"/>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7"/>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2" name="Google Shape;382;p7"/>
              <p:cNvGrpSpPr/>
              <p:nvPr/>
            </p:nvGrpSpPr>
            <p:grpSpPr>
              <a:xfrm rot="5400000">
                <a:off x="8555311" y="718953"/>
                <a:ext cx="187473" cy="170831"/>
                <a:chOff x="2799103" y="1405993"/>
                <a:chExt cx="187473" cy="170831"/>
              </a:xfrm>
            </p:grpSpPr>
            <p:sp>
              <p:nvSpPr>
                <p:cNvPr id="383" name="Google Shape;383;p7"/>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7"/>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5" name="Google Shape;385;p7"/>
              <p:cNvGrpSpPr/>
              <p:nvPr/>
            </p:nvGrpSpPr>
            <p:grpSpPr>
              <a:xfrm rot="5400000">
                <a:off x="8100573" y="305052"/>
                <a:ext cx="187825" cy="187801"/>
                <a:chOff x="1872200" y="707206"/>
                <a:chExt cx="187825" cy="187801"/>
              </a:xfrm>
            </p:grpSpPr>
            <p:sp>
              <p:nvSpPr>
                <p:cNvPr id="386" name="Google Shape;386;p7"/>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7"/>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88"/>
        <p:cNvGrpSpPr/>
        <p:nvPr/>
      </p:nvGrpSpPr>
      <p:grpSpPr>
        <a:xfrm>
          <a:off x="0" y="0"/>
          <a:ext cx="0" cy="0"/>
          <a:chOff x="0" y="0"/>
          <a:chExt cx="0" cy="0"/>
        </a:xfrm>
      </p:grpSpPr>
      <p:grpSp>
        <p:nvGrpSpPr>
          <p:cNvPr id="389" name="Google Shape;389;p8"/>
          <p:cNvGrpSpPr/>
          <p:nvPr/>
        </p:nvGrpSpPr>
        <p:grpSpPr>
          <a:xfrm>
            <a:off x="-92925" y="-39721"/>
            <a:ext cx="9291600" cy="5269500"/>
            <a:chOff x="-92925" y="-39721"/>
            <a:chExt cx="9291600" cy="5269500"/>
          </a:xfrm>
        </p:grpSpPr>
        <p:cxnSp>
          <p:nvCxnSpPr>
            <p:cNvPr id="390" name="Google Shape;390;p8"/>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91" name="Google Shape;391;p8"/>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92" name="Google Shape;392;p8"/>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93" name="Google Shape;393;p8"/>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94" name="Google Shape;394;p8"/>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95" name="Google Shape;395;p8"/>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96" name="Google Shape;396;p8"/>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97" name="Google Shape;397;p8"/>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98" name="Google Shape;398;p8"/>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399" name="Google Shape;399;p8"/>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00" name="Google Shape;400;p8"/>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01" name="Google Shape;401;p8"/>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02" name="Google Shape;402;p8"/>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03" name="Google Shape;403;p8"/>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04" name="Google Shape;404;p8"/>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05" name="Google Shape;405;p8"/>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06" name="Google Shape;406;p8"/>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07" name="Google Shape;407;p8"/>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08" name="Google Shape;408;p8"/>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09" name="Google Shape;409;p8"/>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10" name="Google Shape;410;p8"/>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11" name="Google Shape;411;p8"/>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12" name="Google Shape;412;p8"/>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13" name="Google Shape;413;p8"/>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14" name="Google Shape;414;p8"/>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15" name="Google Shape;415;p8"/>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16" name="Google Shape;416;p8"/>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17" name="Google Shape;417;p8"/>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18" name="Google Shape;418;p8"/>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19" name="Google Shape;419;p8"/>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20" name="Google Shape;420;p8"/>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21" name="Google Shape;421;p8"/>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22" name="Google Shape;422;p8"/>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23" name="Google Shape;423;p8"/>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24" name="Google Shape;424;p8"/>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25" name="Google Shape;425;p8"/>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26" name="Google Shape;426;p8"/>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27" name="Google Shape;427;p8"/>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28" name="Google Shape;428;p8"/>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29" name="Google Shape;429;p8"/>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30" name="Google Shape;430;p8"/>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31" name="Google Shape;431;p8"/>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32" name="Google Shape;432;p8"/>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33" name="Google Shape;433;p8"/>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34" name="Google Shape;434;p8"/>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35" name="Google Shape;435;p8"/>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36" name="Google Shape;436;p8"/>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37" name="Google Shape;437;p8"/>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sp>
        <p:nvSpPr>
          <p:cNvPr id="438" name="Google Shape;438;p8"/>
          <p:cNvSpPr txBox="1">
            <a:spLocks noGrp="1"/>
          </p:cNvSpPr>
          <p:nvPr>
            <p:ph type="title"/>
          </p:nvPr>
        </p:nvSpPr>
        <p:spPr>
          <a:xfrm>
            <a:off x="713225" y="2626850"/>
            <a:ext cx="4044600" cy="1977000"/>
          </a:xfrm>
          <a:prstGeom prst="rect">
            <a:avLst/>
          </a:prstGeom>
        </p:spPr>
        <p:txBody>
          <a:bodyPr spcFirstLastPara="1" wrap="square" lIns="91425" tIns="91425" rIns="91425" bIns="91425" anchor="ctr" anchorCtr="0">
            <a:noAutofit/>
          </a:bodyPr>
          <a:lstStyle>
            <a:lvl1pPr lvl="0">
              <a:lnSpc>
                <a:spcPct val="90000"/>
              </a:lnSpc>
              <a:spcBef>
                <a:spcPts val="0"/>
              </a:spcBef>
              <a:spcAft>
                <a:spcPts val="0"/>
              </a:spcAft>
              <a:buSzPts val="4800"/>
              <a:buNone/>
              <a:defRPr sz="6000" b="0">
                <a:solidFill>
                  <a:schemeClr val="accent4"/>
                </a:solidFill>
                <a:latin typeface="Montserrat Black"/>
                <a:ea typeface="Montserrat Black"/>
                <a:cs typeface="Montserrat Black"/>
                <a:sym typeface="Montserrat Black"/>
              </a:defRPr>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grpSp>
        <p:nvGrpSpPr>
          <p:cNvPr id="439" name="Google Shape;439;p8"/>
          <p:cNvGrpSpPr/>
          <p:nvPr/>
        </p:nvGrpSpPr>
        <p:grpSpPr>
          <a:xfrm>
            <a:off x="-1968225" y="-2263900"/>
            <a:ext cx="12795975" cy="10332274"/>
            <a:chOff x="-1968225" y="-2263900"/>
            <a:chExt cx="12795975" cy="10332274"/>
          </a:xfrm>
        </p:grpSpPr>
        <p:sp>
          <p:nvSpPr>
            <p:cNvPr id="440" name="Google Shape;440;p8"/>
            <p:cNvSpPr/>
            <p:nvPr/>
          </p:nvSpPr>
          <p:spPr>
            <a:xfrm>
              <a:off x="-1968225" y="-2263900"/>
              <a:ext cx="3417300" cy="3417300"/>
            </a:xfrm>
            <a:prstGeom prst="ellipse">
              <a:avLst/>
            </a:prstGeom>
            <a:gradFill>
              <a:gsLst>
                <a:gs pos="0">
                  <a:schemeClr val="accent4"/>
                </a:gs>
                <a:gs pos="100000">
                  <a:srgbClr val="F8F8F8">
                    <a:alpha val="0"/>
                  </a:srgbClr>
                </a:gs>
              </a:gsLst>
              <a:lin ang="2700006"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8"/>
            <p:cNvSpPr/>
            <p:nvPr/>
          </p:nvSpPr>
          <p:spPr>
            <a:xfrm flipH="1">
              <a:off x="6601650" y="3841974"/>
              <a:ext cx="4226100" cy="4226400"/>
            </a:xfrm>
            <a:prstGeom prst="ellipse">
              <a:avLst/>
            </a:prstGeom>
            <a:gradFill>
              <a:gsLst>
                <a:gs pos="0">
                  <a:schemeClr val="accent3"/>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2" name="Google Shape;442;p8"/>
            <p:cNvGrpSpPr/>
            <p:nvPr/>
          </p:nvGrpSpPr>
          <p:grpSpPr>
            <a:xfrm>
              <a:off x="481010" y="313897"/>
              <a:ext cx="672121" cy="669300"/>
              <a:chOff x="278678" y="204848"/>
              <a:chExt cx="672121" cy="669300"/>
            </a:xfrm>
          </p:grpSpPr>
          <p:grpSp>
            <p:nvGrpSpPr>
              <p:cNvPr id="443" name="Google Shape;443;p8"/>
              <p:cNvGrpSpPr/>
              <p:nvPr/>
            </p:nvGrpSpPr>
            <p:grpSpPr>
              <a:xfrm>
                <a:off x="303165" y="204848"/>
                <a:ext cx="280413" cy="280460"/>
                <a:chOff x="2518677" y="298011"/>
                <a:chExt cx="280413" cy="280460"/>
              </a:xfrm>
            </p:grpSpPr>
            <p:sp>
              <p:nvSpPr>
                <p:cNvPr id="444" name="Google Shape;444;p8"/>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8"/>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6" name="Google Shape;446;p8"/>
              <p:cNvGrpSpPr/>
              <p:nvPr/>
            </p:nvGrpSpPr>
            <p:grpSpPr>
              <a:xfrm>
                <a:off x="278678" y="703318"/>
                <a:ext cx="187473" cy="170831"/>
                <a:chOff x="2799103" y="1405993"/>
                <a:chExt cx="187473" cy="170831"/>
              </a:xfrm>
            </p:grpSpPr>
            <p:sp>
              <p:nvSpPr>
                <p:cNvPr id="447" name="Google Shape;447;p8"/>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8"/>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9" name="Google Shape;449;p8"/>
              <p:cNvGrpSpPr/>
              <p:nvPr/>
            </p:nvGrpSpPr>
            <p:grpSpPr>
              <a:xfrm>
                <a:off x="762975" y="365356"/>
                <a:ext cx="187825" cy="187801"/>
                <a:chOff x="1872200" y="707206"/>
                <a:chExt cx="187825" cy="187801"/>
              </a:xfrm>
            </p:grpSpPr>
            <p:sp>
              <p:nvSpPr>
                <p:cNvPr id="450" name="Google Shape;450;p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52" name="Google Shape;452;p8"/>
            <p:cNvGrpSpPr/>
            <p:nvPr/>
          </p:nvGrpSpPr>
          <p:grpSpPr>
            <a:xfrm rot="2557997">
              <a:off x="8128592" y="4122148"/>
              <a:ext cx="691545" cy="749323"/>
              <a:chOff x="7898202" y="1161231"/>
              <a:chExt cx="691549" cy="749326"/>
            </a:xfrm>
          </p:grpSpPr>
          <p:grpSp>
            <p:nvGrpSpPr>
              <p:cNvPr id="453" name="Google Shape;453;p8"/>
              <p:cNvGrpSpPr/>
              <p:nvPr/>
            </p:nvGrpSpPr>
            <p:grpSpPr>
              <a:xfrm>
                <a:off x="7898202" y="1630098"/>
                <a:ext cx="280413" cy="280460"/>
                <a:chOff x="2518677" y="298011"/>
                <a:chExt cx="280413" cy="280460"/>
              </a:xfrm>
            </p:grpSpPr>
            <p:sp>
              <p:nvSpPr>
                <p:cNvPr id="454" name="Google Shape;454;p8"/>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8"/>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6" name="Google Shape;456;p8"/>
              <p:cNvGrpSpPr/>
              <p:nvPr/>
            </p:nvGrpSpPr>
            <p:grpSpPr>
              <a:xfrm>
                <a:off x="8402278" y="1630105"/>
                <a:ext cx="187473" cy="170831"/>
                <a:chOff x="2799103" y="1405993"/>
                <a:chExt cx="187473" cy="170831"/>
              </a:xfrm>
            </p:grpSpPr>
            <p:sp>
              <p:nvSpPr>
                <p:cNvPr id="457" name="Google Shape;457;p8"/>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8"/>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9" name="Google Shape;459;p8"/>
              <p:cNvGrpSpPr/>
              <p:nvPr/>
            </p:nvGrpSpPr>
            <p:grpSpPr>
              <a:xfrm>
                <a:off x="8224450" y="1161231"/>
                <a:ext cx="187825" cy="187801"/>
                <a:chOff x="1872200" y="707206"/>
                <a:chExt cx="187825" cy="187801"/>
              </a:xfrm>
            </p:grpSpPr>
            <p:sp>
              <p:nvSpPr>
                <p:cNvPr id="460" name="Google Shape;460;p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62" name="Google Shape;462;p8"/>
            <p:cNvGrpSpPr/>
            <p:nvPr/>
          </p:nvGrpSpPr>
          <p:grpSpPr>
            <a:xfrm rot="-896704">
              <a:off x="439561" y="4707374"/>
              <a:ext cx="187830" cy="187806"/>
              <a:chOff x="1872200" y="707206"/>
              <a:chExt cx="187825" cy="187801"/>
            </a:xfrm>
          </p:grpSpPr>
          <p:sp>
            <p:nvSpPr>
              <p:cNvPr id="463" name="Google Shape;463;p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65"/>
        <p:cNvGrpSpPr/>
        <p:nvPr/>
      </p:nvGrpSpPr>
      <p:grpSpPr>
        <a:xfrm>
          <a:off x="0" y="0"/>
          <a:ext cx="0" cy="0"/>
          <a:chOff x="0" y="0"/>
          <a:chExt cx="0" cy="0"/>
        </a:xfrm>
      </p:grpSpPr>
      <p:grpSp>
        <p:nvGrpSpPr>
          <p:cNvPr id="466" name="Google Shape;466;p9"/>
          <p:cNvGrpSpPr/>
          <p:nvPr/>
        </p:nvGrpSpPr>
        <p:grpSpPr>
          <a:xfrm>
            <a:off x="-92925" y="-39721"/>
            <a:ext cx="9291600" cy="5269500"/>
            <a:chOff x="-92925" y="-39721"/>
            <a:chExt cx="9291600" cy="5269500"/>
          </a:xfrm>
        </p:grpSpPr>
        <p:cxnSp>
          <p:nvCxnSpPr>
            <p:cNvPr id="467" name="Google Shape;467;p9"/>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68" name="Google Shape;468;p9"/>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69" name="Google Shape;469;p9"/>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70" name="Google Shape;470;p9"/>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71" name="Google Shape;471;p9"/>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72" name="Google Shape;472;p9"/>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73" name="Google Shape;473;p9"/>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74" name="Google Shape;474;p9"/>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75" name="Google Shape;475;p9"/>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76" name="Google Shape;476;p9"/>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77" name="Google Shape;477;p9"/>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78" name="Google Shape;478;p9"/>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79" name="Google Shape;479;p9"/>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80" name="Google Shape;480;p9"/>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81" name="Google Shape;481;p9"/>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82" name="Google Shape;482;p9"/>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83" name="Google Shape;483;p9"/>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484" name="Google Shape;484;p9"/>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85" name="Google Shape;485;p9"/>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86" name="Google Shape;486;p9"/>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87" name="Google Shape;487;p9"/>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88" name="Google Shape;488;p9"/>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89" name="Google Shape;489;p9"/>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90" name="Google Shape;490;p9"/>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91" name="Google Shape;491;p9"/>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92" name="Google Shape;492;p9"/>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93" name="Google Shape;493;p9"/>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94" name="Google Shape;494;p9"/>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95" name="Google Shape;495;p9"/>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96" name="Google Shape;496;p9"/>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97" name="Google Shape;497;p9"/>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98" name="Google Shape;498;p9"/>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499" name="Google Shape;499;p9"/>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00" name="Google Shape;500;p9"/>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01" name="Google Shape;501;p9"/>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02" name="Google Shape;502;p9"/>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03" name="Google Shape;503;p9"/>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04" name="Google Shape;504;p9"/>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05" name="Google Shape;505;p9"/>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06" name="Google Shape;506;p9"/>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07" name="Google Shape;507;p9"/>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08" name="Google Shape;508;p9"/>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09" name="Google Shape;509;p9"/>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10" name="Google Shape;510;p9"/>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11" name="Google Shape;511;p9"/>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12" name="Google Shape;512;p9"/>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13" name="Google Shape;513;p9"/>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514" name="Google Shape;514;p9"/>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sp>
        <p:nvSpPr>
          <p:cNvPr id="515" name="Google Shape;515;p9"/>
          <p:cNvSpPr txBox="1">
            <a:spLocks noGrp="1"/>
          </p:cNvSpPr>
          <p:nvPr>
            <p:ph type="title"/>
          </p:nvPr>
        </p:nvSpPr>
        <p:spPr>
          <a:xfrm>
            <a:off x="789425" y="1448975"/>
            <a:ext cx="4201500" cy="11799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None/>
              <a:defRPr sz="6000" b="0">
                <a:solidFill>
                  <a:schemeClr val="accent4"/>
                </a:solidFill>
                <a:latin typeface="Montserrat Black"/>
                <a:ea typeface="Montserrat Black"/>
                <a:cs typeface="Montserrat Black"/>
                <a:sym typeface="Montserrat Black"/>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516" name="Google Shape;516;p9"/>
          <p:cNvSpPr txBox="1">
            <a:spLocks noGrp="1"/>
          </p:cNvSpPr>
          <p:nvPr>
            <p:ph type="subTitle" idx="1"/>
          </p:nvPr>
        </p:nvSpPr>
        <p:spPr>
          <a:xfrm>
            <a:off x="932775" y="2688625"/>
            <a:ext cx="4058100" cy="701100"/>
          </a:xfrm>
          <a:prstGeom prst="rect">
            <a:avLst/>
          </a:prstGeom>
          <a:solidFill>
            <a:schemeClr val="dk1"/>
          </a:solidFill>
        </p:spPr>
        <p:txBody>
          <a:bodyPr spcFirstLastPara="1" wrap="square" lIns="91425" tIns="91425" rIns="91425" bIns="91425" anchor="t" anchorCtr="0">
            <a:noAutofit/>
          </a:bodyPr>
          <a:lstStyle>
            <a:lvl1pPr lvl="0" rtl="0">
              <a:spcBef>
                <a:spcPts val="0"/>
              </a:spcBef>
              <a:spcAft>
                <a:spcPts val="0"/>
              </a:spcAft>
              <a:buSzPts val="1400"/>
              <a:buNone/>
              <a:defRPr>
                <a:solidFill>
                  <a:schemeClr val="lt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517" name="Google Shape;517;p9"/>
          <p:cNvGrpSpPr/>
          <p:nvPr/>
        </p:nvGrpSpPr>
        <p:grpSpPr>
          <a:xfrm>
            <a:off x="-2716900" y="-2169300"/>
            <a:ext cx="14780647" cy="12368051"/>
            <a:chOff x="-2716900" y="-2169300"/>
            <a:chExt cx="14780647" cy="12368051"/>
          </a:xfrm>
        </p:grpSpPr>
        <p:sp>
          <p:nvSpPr>
            <p:cNvPr id="518" name="Google Shape;518;p9"/>
            <p:cNvSpPr/>
            <p:nvPr/>
          </p:nvSpPr>
          <p:spPr>
            <a:xfrm rot="-938488" flipH="1">
              <a:off x="7346298" y="4215792"/>
              <a:ext cx="4225998" cy="4226287"/>
            </a:xfrm>
            <a:prstGeom prst="ellipse">
              <a:avLst/>
            </a:prstGeom>
            <a:gradFill>
              <a:gsLst>
                <a:gs pos="0">
                  <a:schemeClr val="accent3"/>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9"/>
            <p:cNvSpPr/>
            <p:nvPr/>
          </p:nvSpPr>
          <p:spPr>
            <a:xfrm flipH="1">
              <a:off x="-2716900" y="4052050"/>
              <a:ext cx="6146400" cy="6146700"/>
            </a:xfrm>
            <a:prstGeom prst="ellipse">
              <a:avLst/>
            </a:prstGeom>
            <a:gradFill>
              <a:gsLst>
                <a:gs pos="0">
                  <a:schemeClr val="accent1"/>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9"/>
            <p:cNvSpPr/>
            <p:nvPr/>
          </p:nvSpPr>
          <p:spPr>
            <a:xfrm>
              <a:off x="-2346900" y="-2169300"/>
              <a:ext cx="3417300" cy="3417300"/>
            </a:xfrm>
            <a:prstGeom prst="ellipse">
              <a:avLst/>
            </a:prstGeom>
            <a:gradFill>
              <a:gsLst>
                <a:gs pos="0">
                  <a:schemeClr val="accent4"/>
                </a:gs>
                <a:gs pos="100000">
                  <a:srgbClr val="F8F8F8">
                    <a:alpha val="0"/>
                  </a:srgbClr>
                </a:gs>
              </a:gsLst>
              <a:lin ang="2700006"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1" name="Google Shape;521;p9"/>
            <p:cNvGrpSpPr/>
            <p:nvPr/>
          </p:nvGrpSpPr>
          <p:grpSpPr>
            <a:xfrm>
              <a:off x="396982" y="4181131"/>
              <a:ext cx="673425" cy="707309"/>
              <a:chOff x="396982" y="4181131"/>
              <a:chExt cx="673425" cy="707309"/>
            </a:xfrm>
          </p:grpSpPr>
          <p:grpSp>
            <p:nvGrpSpPr>
              <p:cNvPr id="522" name="Google Shape;522;p9"/>
              <p:cNvGrpSpPr/>
              <p:nvPr/>
            </p:nvGrpSpPr>
            <p:grpSpPr>
              <a:xfrm rot="-5400000">
                <a:off x="397005" y="4608004"/>
                <a:ext cx="280413" cy="280460"/>
                <a:chOff x="2518677" y="298011"/>
                <a:chExt cx="280413" cy="280460"/>
              </a:xfrm>
            </p:grpSpPr>
            <p:sp>
              <p:nvSpPr>
                <p:cNvPr id="523" name="Google Shape;523;p9"/>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9"/>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5" name="Google Shape;525;p9"/>
              <p:cNvGrpSpPr/>
              <p:nvPr/>
            </p:nvGrpSpPr>
            <p:grpSpPr>
              <a:xfrm rot="-5400000">
                <a:off x="891255" y="4709288"/>
                <a:ext cx="187473" cy="170831"/>
                <a:chOff x="2799103" y="1405993"/>
                <a:chExt cx="187473" cy="170831"/>
              </a:xfrm>
            </p:grpSpPr>
            <p:sp>
              <p:nvSpPr>
                <p:cNvPr id="526" name="Google Shape;526;p9"/>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9"/>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8" name="Google Shape;528;p9"/>
              <p:cNvGrpSpPr/>
              <p:nvPr/>
            </p:nvGrpSpPr>
            <p:grpSpPr>
              <a:xfrm rot="-5400000">
                <a:off x="558666" y="4181143"/>
                <a:ext cx="187825" cy="187801"/>
                <a:chOff x="1872200" y="707206"/>
                <a:chExt cx="187825" cy="187801"/>
              </a:xfrm>
            </p:grpSpPr>
            <p:sp>
              <p:nvSpPr>
                <p:cNvPr id="529" name="Google Shape;529;p9"/>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9"/>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531" name="Google Shape;531;p9"/>
          <p:cNvSpPr/>
          <p:nvPr/>
        </p:nvSpPr>
        <p:spPr>
          <a:xfrm flipH="1">
            <a:off x="4812600" y="-4898700"/>
            <a:ext cx="6146400" cy="6146700"/>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6"/>
        </a:solidFill>
        <a:effectLst/>
      </p:bgPr>
    </p:bg>
    <p:spTree>
      <p:nvGrpSpPr>
        <p:cNvPr id="1" name="Shape 613"/>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614"/>
        <p:cNvGrpSpPr/>
        <p:nvPr/>
      </p:nvGrpSpPr>
      <p:grpSpPr>
        <a:xfrm>
          <a:off x="0" y="0"/>
          <a:ext cx="0" cy="0"/>
          <a:chOff x="0" y="0"/>
          <a:chExt cx="0" cy="0"/>
        </a:xfrm>
      </p:grpSpPr>
      <p:grpSp>
        <p:nvGrpSpPr>
          <p:cNvPr id="615" name="Google Shape;615;p13"/>
          <p:cNvGrpSpPr/>
          <p:nvPr/>
        </p:nvGrpSpPr>
        <p:grpSpPr>
          <a:xfrm>
            <a:off x="-92925" y="-39721"/>
            <a:ext cx="9291600" cy="5269500"/>
            <a:chOff x="-92925" y="-39721"/>
            <a:chExt cx="9291600" cy="5269500"/>
          </a:xfrm>
        </p:grpSpPr>
        <p:cxnSp>
          <p:nvCxnSpPr>
            <p:cNvPr id="616" name="Google Shape;616;p13"/>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17" name="Google Shape;617;p13"/>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18" name="Google Shape;618;p13"/>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19" name="Google Shape;619;p13"/>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20" name="Google Shape;620;p13"/>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21" name="Google Shape;621;p13"/>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22" name="Google Shape;622;p13"/>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23" name="Google Shape;623;p13"/>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24" name="Google Shape;624;p13"/>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25" name="Google Shape;625;p13"/>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26" name="Google Shape;626;p13"/>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27" name="Google Shape;627;p13"/>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28" name="Google Shape;628;p13"/>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29" name="Google Shape;629;p13"/>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30" name="Google Shape;630;p13"/>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31" name="Google Shape;631;p13"/>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32" name="Google Shape;632;p13"/>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633" name="Google Shape;633;p13"/>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34" name="Google Shape;634;p13"/>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35" name="Google Shape;635;p13"/>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36" name="Google Shape;636;p13"/>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37" name="Google Shape;637;p13"/>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38" name="Google Shape;638;p13"/>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39" name="Google Shape;639;p13"/>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40" name="Google Shape;640;p13"/>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41" name="Google Shape;641;p13"/>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42" name="Google Shape;642;p13"/>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43" name="Google Shape;643;p13"/>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44" name="Google Shape;644;p13"/>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45" name="Google Shape;645;p13"/>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46" name="Google Shape;646;p13"/>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47" name="Google Shape;647;p13"/>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48" name="Google Shape;648;p13"/>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49" name="Google Shape;649;p13"/>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50" name="Google Shape;650;p13"/>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51" name="Google Shape;651;p13"/>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52" name="Google Shape;652;p13"/>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53" name="Google Shape;653;p13"/>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54" name="Google Shape;654;p13"/>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55" name="Google Shape;655;p13"/>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56" name="Google Shape;656;p13"/>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57" name="Google Shape;657;p13"/>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58" name="Google Shape;658;p13"/>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59" name="Google Shape;659;p13"/>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60" name="Google Shape;660;p13"/>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61" name="Google Shape;661;p13"/>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62" name="Google Shape;662;p13"/>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663" name="Google Shape;663;p13"/>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sp>
        <p:nvSpPr>
          <p:cNvPr id="664" name="Google Shape;664;p13"/>
          <p:cNvSpPr txBox="1">
            <a:spLocks noGrp="1"/>
          </p:cNvSpPr>
          <p:nvPr>
            <p:ph type="title"/>
          </p:nvPr>
        </p:nvSpPr>
        <p:spPr>
          <a:xfrm>
            <a:off x="720000" y="539500"/>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665" name="Google Shape;665;p13"/>
          <p:cNvSpPr txBox="1">
            <a:spLocks noGrp="1"/>
          </p:cNvSpPr>
          <p:nvPr>
            <p:ph type="subTitle" idx="1"/>
          </p:nvPr>
        </p:nvSpPr>
        <p:spPr>
          <a:xfrm>
            <a:off x="718025" y="2180609"/>
            <a:ext cx="22731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66" name="Google Shape;666;p13"/>
          <p:cNvSpPr txBox="1">
            <a:spLocks noGrp="1"/>
          </p:cNvSpPr>
          <p:nvPr>
            <p:ph type="subTitle" idx="2"/>
          </p:nvPr>
        </p:nvSpPr>
        <p:spPr>
          <a:xfrm>
            <a:off x="3379200" y="2180609"/>
            <a:ext cx="22731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67" name="Google Shape;667;p13"/>
          <p:cNvSpPr txBox="1">
            <a:spLocks noGrp="1"/>
          </p:cNvSpPr>
          <p:nvPr>
            <p:ph type="subTitle" idx="3"/>
          </p:nvPr>
        </p:nvSpPr>
        <p:spPr>
          <a:xfrm>
            <a:off x="718025" y="3913799"/>
            <a:ext cx="22731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68" name="Google Shape;668;p13"/>
          <p:cNvSpPr txBox="1">
            <a:spLocks noGrp="1"/>
          </p:cNvSpPr>
          <p:nvPr>
            <p:ph type="subTitle" idx="4"/>
          </p:nvPr>
        </p:nvSpPr>
        <p:spPr>
          <a:xfrm>
            <a:off x="3379200" y="3913799"/>
            <a:ext cx="22731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69" name="Google Shape;669;p13"/>
          <p:cNvSpPr txBox="1">
            <a:spLocks noGrp="1"/>
          </p:cNvSpPr>
          <p:nvPr>
            <p:ph type="subTitle" idx="5"/>
          </p:nvPr>
        </p:nvSpPr>
        <p:spPr>
          <a:xfrm>
            <a:off x="6040375" y="2180609"/>
            <a:ext cx="22731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70" name="Google Shape;670;p13"/>
          <p:cNvSpPr txBox="1">
            <a:spLocks noGrp="1"/>
          </p:cNvSpPr>
          <p:nvPr>
            <p:ph type="subTitle" idx="6"/>
          </p:nvPr>
        </p:nvSpPr>
        <p:spPr>
          <a:xfrm>
            <a:off x="6040375" y="3913799"/>
            <a:ext cx="22731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71" name="Google Shape;671;p13"/>
          <p:cNvSpPr txBox="1">
            <a:spLocks noGrp="1"/>
          </p:cNvSpPr>
          <p:nvPr>
            <p:ph type="title" idx="7" hasCustomPrompt="1"/>
          </p:nvPr>
        </p:nvSpPr>
        <p:spPr>
          <a:xfrm>
            <a:off x="830618" y="1332020"/>
            <a:ext cx="734700" cy="447600"/>
          </a:xfrm>
          <a:prstGeom prst="rect">
            <a:avLst/>
          </a:prstGeom>
          <a:solidFill>
            <a:schemeClr val="dk1"/>
          </a:solidFill>
        </p:spPr>
        <p:txBody>
          <a:bodyPr spcFirstLastPara="1" wrap="square" lIns="91425" tIns="91425" rIns="91425" bIns="91425" anchor="ctr" anchorCtr="0">
            <a:noAutofit/>
          </a:bodyPr>
          <a:lstStyle>
            <a:lvl1pPr lvl="0" rtl="0">
              <a:spcBef>
                <a:spcPts val="0"/>
              </a:spcBef>
              <a:spcAft>
                <a:spcPts val="0"/>
              </a:spcAft>
              <a:buSzPts val="3000"/>
              <a:buNone/>
              <a:defRPr sz="30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72" name="Google Shape;672;p13"/>
          <p:cNvSpPr txBox="1">
            <a:spLocks noGrp="1"/>
          </p:cNvSpPr>
          <p:nvPr>
            <p:ph type="title" idx="8" hasCustomPrompt="1"/>
          </p:nvPr>
        </p:nvSpPr>
        <p:spPr>
          <a:xfrm>
            <a:off x="830618" y="3064616"/>
            <a:ext cx="734700" cy="447600"/>
          </a:xfrm>
          <a:prstGeom prst="rect">
            <a:avLst/>
          </a:prstGeom>
          <a:solidFill>
            <a:schemeClr val="dk1"/>
          </a:solidFill>
        </p:spPr>
        <p:txBody>
          <a:bodyPr spcFirstLastPara="1" wrap="square" lIns="91425" tIns="91425" rIns="91425" bIns="91425" anchor="ctr" anchorCtr="0">
            <a:noAutofit/>
          </a:bodyPr>
          <a:lstStyle>
            <a:lvl1pPr lvl="0" rtl="0">
              <a:spcBef>
                <a:spcPts val="0"/>
              </a:spcBef>
              <a:spcAft>
                <a:spcPts val="0"/>
              </a:spcAft>
              <a:buSzPts val="3000"/>
              <a:buNone/>
              <a:defRPr sz="30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73" name="Google Shape;673;p13"/>
          <p:cNvSpPr txBox="1">
            <a:spLocks noGrp="1"/>
          </p:cNvSpPr>
          <p:nvPr>
            <p:ph type="title" idx="9" hasCustomPrompt="1"/>
          </p:nvPr>
        </p:nvSpPr>
        <p:spPr>
          <a:xfrm>
            <a:off x="3491791" y="1332020"/>
            <a:ext cx="734700" cy="447600"/>
          </a:xfrm>
          <a:prstGeom prst="rect">
            <a:avLst/>
          </a:prstGeom>
          <a:solidFill>
            <a:schemeClr val="dk1"/>
          </a:solidFill>
        </p:spPr>
        <p:txBody>
          <a:bodyPr spcFirstLastPara="1" wrap="square" lIns="91425" tIns="91425" rIns="91425" bIns="91425" anchor="ctr" anchorCtr="0">
            <a:noAutofit/>
          </a:bodyPr>
          <a:lstStyle>
            <a:lvl1pPr lvl="0" rtl="0">
              <a:spcBef>
                <a:spcPts val="0"/>
              </a:spcBef>
              <a:spcAft>
                <a:spcPts val="0"/>
              </a:spcAft>
              <a:buSzPts val="3000"/>
              <a:buNone/>
              <a:defRPr sz="30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74" name="Google Shape;674;p13"/>
          <p:cNvSpPr txBox="1">
            <a:spLocks noGrp="1"/>
          </p:cNvSpPr>
          <p:nvPr>
            <p:ph type="title" idx="13" hasCustomPrompt="1"/>
          </p:nvPr>
        </p:nvSpPr>
        <p:spPr>
          <a:xfrm>
            <a:off x="3491791" y="3064616"/>
            <a:ext cx="734700" cy="447600"/>
          </a:xfrm>
          <a:prstGeom prst="rect">
            <a:avLst/>
          </a:prstGeom>
          <a:solidFill>
            <a:schemeClr val="dk1"/>
          </a:solidFill>
        </p:spPr>
        <p:txBody>
          <a:bodyPr spcFirstLastPara="1" wrap="square" lIns="91425" tIns="91425" rIns="91425" bIns="91425" anchor="ctr" anchorCtr="0">
            <a:noAutofit/>
          </a:bodyPr>
          <a:lstStyle>
            <a:lvl1pPr lvl="0" rtl="0">
              <a:spcBef>
                <a:spcPts val="0"/>
              </a:spcBef>
              <a:spcAft>
                <a:spcPts val="0"/>
              </a:spcAft>
              <a:buSzPts val="3000"/>
              <a:buNone/>
              <a:defRPr sz="30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75" name="Google Shape;675;p13"/>
          <p:cNvSpPr txBox="1">
            <a:spLocks noGrp="1"/>
          </p:cNvSpPr>
          <p:nvPr>
            <p:ph type="title" idx="14" hasCustomPrompt="1"/>
          </p:nvPr>
        </p:nvSpPr>
        <p:spPr>
          <a:xfrm>
            <a:off x="6152966" y="1332020"/>
            <a:ext cx="734700" cy="447600"/>
          </a:xfrm>
          <a:prstGeom prst="rect">
            <a:avLst/>
          </a:prstGeom>
          <a:solidFill>
            <a:schemeClr val="dk1"/>
          </a:solidFill>
        </p:spPr>
        <p:txBody>
          <a:bodyPr spcFirstLastPara="1" wrap="square" lIns="91425" tIns="91425" rIns="91425" bIns="91425" anchor="ctr" anchorCtr="0">
            <a:noAutofit/>
          </a:bodyPr>
          <a:lstStyle>
            <a:lvl1pPr lvl="0" rtl="0">
              <a:spcBef>
                <a:spcPts val="0"/>
              </a:spcBef>
              <a:spcAft>
                <a:spcPts val="0"/>
              </a:spcAft>
              <a:buSzPts val="3000"/>
              <a:buNone/>
              <a:defRPr sz="30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76" name="Google Shape;676;p13"/>
          <p:cNvSpPr txBox="1">
            <a:spLocks noGrp="1"/>
          </p:cNvSpPr>
          <p:nvPr>
            <p:ph type="title" idx="15" hasCustomPrompt="1"/>
          </p:nvPr>
        </p:nvSpPr>
        <p:spPr>
          <a:xfrm>
            <a:off x="6152966" y="3064616"/>
            <a:ext cx="734700" cy="447600"/>
          </a:xfrm>
          <a:prstGeom prst="rect">
            <a:avLst/>
          </a:prstGeom>
          <a:solidFill>
            <a:schemeClr val="dk1"/>
          </a:solidFill>
        </p:spPr>
        <p:txBody>
          <a:bodyPr spcFirstLastPara="1" wrap="square" lIns="91425" tIns="91425" rIns="91425" bIns="91425" anchor="ctr" anchorCtr="0">
            <a:noAutofit/>
          </a:bodyPr>
          <a:lstStyle>
            <a:lvl1pPr lvl="0" rtl="0">
              <a:spcBef>
                <a:spcPts val="0"/>
              </a:spcBef>
              <a:spcAft>
                <a:spcPts val="0"/>
              </a:spcAft>
              <a:buSzPts val="3000"/>
              <a:buNone/>
              <a:defRPr sz="30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77" name="Google Shape;677;p13"/>
          <p:cNvSpPr txBox="1">
            <a:spLocks noGrp="1"/>
          </p:cNvSpPr>
          <p:nvPr>
            <p:ph type="subTitle" idx="16"/>
          </p:nvPr>
        </p:nvSpPr>
        <p:spPr>
          <a:xfrm>
            <a:off x="718025" y="1830456"/>
            <a:ext cx="2273100" cy="484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Montserrat SemiBold"/>
                <a:ea typeface="Montserrat SemiBold"/>
                <a:cs typeface="Montserrat SemiBold"/>
                <a:sym typeface="Montserrat SemiBold"/>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678" name="Google Shape;678;p13"/>
          <p:cNvSpPr txBox="1">
            <a:spLocks noGrp="1"/>
          </p:cNvSpPr>
          <p:nvPr>
            <p:ph type="subTitle" idx="17"/>
          </p:nvPr>
        </p:nvSpPr>
        <p:spPr>
          <a:xfrm>
            <a:off x="3379200" y="1830456"/>
            <a:ext cx="2273100" cy="484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Montserrat SemiBold"/>
                <a:ea typeface="Montserrat SemiBold"/>
                <a:cs typeface="Montserrat SemiBold"/>
                <a:sym typeface="Montserrat SemiBold"/>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679" name="Google Shape;679;p13"/>
          <p:cNvSpPr txBox="1">
            <a:spLocks noGrp="1"/>
          </p:cNvSpPr>
          <p:nvPr>
            <p:ph type="subTitle" idx="18"/>
          </p:nvPr>
        </p:nvSpPr>
        <p:spPr>
          <a:xfrm>
            <a:off x="6040375" y="1830456"/>
            <a:ext cx="2273100" cy="484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Montserrat SemiBold"/>
                <a:ea typeface="Montserrat SemiBold"/>
                <a:cs typeface="Montserrat SemiBold"/>
                <a:sym typeface="Montserrat SemiBold"/>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680" name="Google Shape;680;p13"/>
          <p:cNvSpPr txBox="1">
            <a:spLocks noGrp="1"/>
          </p:cNvSpPr>
          <p:nvPr>
            <p:ph type="subTitle" idx="19"/>
          </p:nvPr>
        </p:nvSpPr>
        <p:spPr>
          <a:xfrm>
            <a:off x="718025" y="3563128"/>
            <a:ext cx="2273100" cy="484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Montserrat SemiBold"/>
                <a:ea typeface="Montserrat SemiBold"/>
                <a:cs typeface="Montserrat SemiBold"/>
                <a:sym typeface="Montserrat SemiBold"/>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681" name="Google Shape;681;p13"/>
          <p:cNvSpPr txBox="1">
            <a:spLocks noGrp="1"/>
          </p:cNvSpPr>
          <p:nvPr>
            <p:ph type="subTitle" idx="20"/>
          </p:nvPr>
        </p:nvSpPr>
        <p:spPr>
          <a:xfrm>
            <a:off x="3379200" y="3563128"/>
            <a:ext cx="2273100" cy="484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Montserrat SemiBold"/>
                <a:ea typeface="Montserrat SemiBold"/>
                <a:cs typeface="Montserrat SemiBold"/>
                <a:sym typeface="Montserrat SemiBold"/>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682" name="Google Shape;682;p13"/>
          <p:cNvSpPr txBox="1">
            <a:spLocks noGrp="1"/>
          </p:cNvSpPr>
          <p:nvPr>
            <p:ph type="subTitle" idx="21"/>
          </p:nvPr>
        </p:nvSpPr>
        <p:spPr>
          <a:xfrm>
            <a:off x="6040375" y="3563128"/>
            <a:ext cx="2273100" cy="484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Montserrat SemiBold"/>
                <a:ea typeface="Montserrat SemiBold"/>
                <a:cs typeface="Montserrat SemiBold"/>
                <a:sym typeface="Montserrat SemiBold"/>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grpSp>
        <p:nvGrpSpPr>
          <p:cNvPr id="683" name="Google Shape;683;p13"/>
          <p:cNvGrpSpPr/>
          <p:nvPr/>
        </p:nvGrpSpPr>
        <p:grpSpPr>
          <a:xfrm>
            <a:off x="267976" y="3512224"/>
            <a:ext cx="8770419" cy="1500766"/>
            <a:chOff x="267976" y="3512224"/>
            <a:chExt cx="8770419" cy="1500766"/>
          </a:xfrm>
        </p:grpSpPr>
        <p:grpSp>
          <p:nvGrpSpPr>
            <p:cNvPr id="684" name="Google Shape;684;p13"/>
            <p:cNvGrpSpPr/>
            <p:nvPr/>
          </p:nvGrpSpPr>
          <p:grpSpPr>
            <a:xfrm>
              <a:off x="385203" y="4143305"/>
              <a:ext cx="187473" cy="170831"/>
              <a:chOff x="2799103" y="1405993"/>
              <a:chExt cx="187473" cy="170831"/>
            </a:xfrm>
          </p:grpSpPr>
          <p:sp>
            <p:nvSpPr>
              <p:cNvPr id="685" name="Google Shape;685;p13"/>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13"/>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7" name="Google Shape;687;p13"/>
            <p:cNvGrpSpPr/>
            <p:nvPr/>
          </p:nvGrpSpPr>
          <p:grpSpPr>
            <a:xfrm>
              <a:off x="830625" y="4731094"/>
              <a:ext cx="187825" cy="187801"/>
              <a:chOff x="1872200" y="707206"/>
              <a:chExt cx="187825" cy="187801"/>
            </a:xfrm>
          </p:grpSpPr>
          <p:sp>
            <p:nvSpPr>
              <p:cNvPr id="688" name="Google Shape;688;p13"/>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13"/>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0" name="Google Shape;690;p13"/>
            <p:cNvGrpSpPr/>
            <p:nvPr/>
          </p:nvGrpSpPr>
          <p:grpSpPr>
            <a:xfrm rot="-5400000">
              <a:off x="8719770" y="4731113"/>
              <a:ext cx="187825" cy="187801"/>
              <a:chOff x="1872200" y="707206"/>
              <a:chExt cx="187825" cy="187801"/>
            </a:xfrm>
          </p:grpSpPr>
          <p:sp>
            <p:nvSpPr>
              <p:cNvPr id="691" name="Google Shape;691;p13"/>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13"/>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3" name="Google Shape;693;p13"/>
            <p:cNvGrpSpPr/>
            <p:nvPr/>
          </p:nvGrpSpPr>
          <p:grpSpPr>
            <a:xfrm>
              <a:off x="7525478" y="4739580"/>
              <a:ext cx="187473" cy="170831"/>
              <a:chOff x="2799103" y="1405993"/>
              <a:chExt cx="187473" cy="170831"/>
            </a:xfrm>
          </p:grpSpPr>
          <p:sp>
            <p:nvSpPr>
              <p:cNvPr id="694" name="Google Shape;694;p13"/>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13"/>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6" name="Google Shape;696;p13"/>
            <p:cNvGrpSpPr/>
            <p:nvPr/>
          </p:nvGrpSpPr>
          <p:grpSpPr>
            <a:xfrm>
              <a:off x="8571327" y="4069811"/>
              <a:ext cx="280413" cy="280460"/>
              <a:chOff x="2518677" y="298011"/>
              <a:chExt cx="280413" cy="280460"/>
            </a:xfrm>
          </p:grpSpPr>
          <p:sp>
            <p:nvSpPr>
              <p:cNvPr id="697" name="Google Shape;697;p13"/>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13"/>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9" name="Google Shape;699;p13"/>
            <p:cNvGrpSpPr/>
            <p:nvPr/>
          </p:nvGrpSpPr>
          <p:grpSpPr>
            <a:xfrm>
              <a:off x="8227704" y="4739576"/>
              <a:ext cx="196299" cy="273414"/>
              <a:chOff x="2494442" y="2109726"/>
              <a:chExt cx="196299" cy="273414"/>
            </a:xfrm>
          </p:grpSpPr>
          <p:sp>
            <p:nvSpPr>
              <p:cNvPr id="700" name="Google Shape;700;p13"/>
              <p:cNvSpPr/>
              <p:nvPr/>
            </p:nvSpPr>
            <p:spPr>
              <a:xfrm>
                <a:off x="2494442" y="2109726"/>
                <a:ext cx="196299" cy="273414"/>
              </a:xfrm>
              <a:custGeom>
                <a:avLst/>
                <a:gdLst/>
                <a:ahLst/>
                <a:cxnLst/>
                <a:rect l="l" t="t" r="r" b="b"/>
                <a:pathLst>
                  <a:path w="20723" h="28864" extrusionOk="0">
                    <a:moveTo>
                      <a:pt x="4652" y="1"/>
                    </a:moveTo>
                    <a:cubicBezTo>
                      <a:pt x="3697" y="1"/>
                      <a:pt x="2908" y="150"/>
                      <a:pt x="2235" y="456"/>
                    </a:cubicBezTo>
                    <a:cubicBezTo>
                      <a:pt x="1449" y="816"/>
                      <a:pt x="839" y="1420"/>
                      <a:pt x="472" y="2205"/>
                    </a:cubicBezTo>
                    <a:cubicBezTo>
                      <a:pt x="154" y="2879"/>
                      <a:pt x="0" y="3680"/>
                      <a:pt x="0" y="4652"/>
                    </a:cubicBezTo>
                    <a:lnTo>
                      <a:pt x="0" y="24228"/>
                    </a:lnTo>
                    <a:cubicBezTo>
                      <a:pt x="0" y="25664"/>
                      <a:pt x="375" y="26799"/>
                      <a:pt x="1115" y="27601"/>
                    </a:cubicBezTo>
                    <a:cubicBezTo>
                      <a:pt x="1877" y="28426"/>
                      <a:pt x="2902" y="28862"/>
                      <a:pt x="4079" y="28862"/>
                    </a:cubicBezTo>
                    <a:lnTo>
                      <a:pt x="4079" y="28863"/>
                    </a:lnTo>
                    <a:cubicBezTo>
                      <a:pt x="5241" y="28863"/>
                      <a:pt x="6258" y="28431"/>
                      <a:pt x="7019" y="27616"/>
                    </a:cubicBezTo>
                    <a:cubicBezTo>
                      <a:pt x="7763" y="26818"/>
                      <a:pt x="8141" y="25679"/>
                      <a:pt x="8141" y="24228"/>
                    </a:cubicBezTo>
                    <a:lnTo>
                      <a:pt x="8141" y="17338"/>
                    </a:lnTo>
                    <a:lnTo>
                      <a:pt x="15134" y="17338"/>
                    </a:lnTo>
                    <a:cubicBezTo>
                      <a:pt x="16280" y="17338"/>
                      <a:pt x="17202" y="17039"/>
                      <a:pt x="17875" y="16444"/>
                    </a:cubicBezTo>
                    <a:cubicBezTo>
                      <a:pt x="18592" y="15812"/>
                      <a:pt x="18970" y="14940"/>
                      <a:pt x="18970" y="13920"/>
                    </a:cubicBezTo>
                    <a:cubicBezTo>
                      <a:pt x="18970" y="12900"/>
                      <a:pt x="18600" y="12038"/>
                      <a:pt x="17901" y="11401"/>
                    </a:cubicBezTo>
                    <a:cubicBezTo>
                      <a:pt x="17231" y="10792"/>
                      <a:pt x="16300" y="10483"/>
                      <a:pt x="15134" y="10483"/>
                    </a:cubicBezTo>
                    <a:lnTo>
                      <a:pt x="8141" y="10483"/>
                    </a:lnTo>
                    <a:lnTo>
                      <a:pt x="8141" y="6961"/>
                    </a:lnTo>
                    <a:lnTo>
                      <a:pt x="16801" y="6961"/>
                    </a:lnTo>
                    <a:cubicBezTo>
                      <a:pt x="18003" y="6961"/>
                      <a:pt x="18957" y="6645"/>
                      <a:pt x="19638" y="6023"/>
                    </a:cubicBezTo>
                    <a:cubicBezTo>
                      <a:pt x="20347" y="5375"/>
                      <a:pt x="20722" y="4494"/>
                      <a:pt x="20722" y="3472"/>
                    </a:cubicBezTo>
                    <a:cubicBezTo>
                      <a:pt x="20722" y="2450"/>
                      <a:pt x="20347" y="1586"/>
                      <a:pt x="19638" y="937"/>
                    </a:cubicBezTo>
                    <a:cubicBezTo>
                      <a:pt x="18957" y="315"/>
                      <a:pt x="18003" y="1"/>
                      <a:pt x="16801"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13"/>
              <p:cNvSpPr/>
              <p:nvPr/>
            </p:nvSpPr>
            <p:spPr>
              <a:xfrm>
                <a:off x="2494442" y="2109726"/>
                <a:ext cx="196299" cy="273414"/>
              </a:xfrm>
              <a:custGeom>
                <a:avLst/>
                <a:gdLst/>
                <a:ahLst/>
                <a:cxnLst/>
                <a:rect l="l" t="t" r="r" b="b"/>
                <a:pathLst>
                  <a:path w="20723" h="28864" extrusionOk="0">
                    <a:moveTo>
                      <a:pt x="4652" y="1"/>
                    </a:moveTo>
                    <a:cubicBezTo>
                      <a:pt x="3697" y="1"/>
                      <a:pt x="2908" y="150"/>
                      <a:pt x="2235" y="456"/>
                    </a:cubicBezTo>
                    <a:cubicBezTo>
                      <a:pt x="1449" y="816"/>
                      <a:pt x="839" y="1420"/>
                      <a:pt x="472" y="2205"/>
                    </a:cubicBezTo>
                    <a:cubicBezTo>
                      <a:pt x="154" y="2879"/>
                      <a:pt x="0" y="3680"/>
                      <a:pt x="0" y="4652"/>
                    </a:cubicBezTo>
                    <a:lnTo>
                      <a:pt x="0" y="24228"/>
                    </a:lnTo>
                    <a:cubicBezTo>
                      <a:pt x="0" y="25664"/>
                      <a:pt x="375" y="26799"/>
                      <a:pt x="1115" y="27601"/>
                    </a:cubicBezTo>
                    <a:cubicBezTo>
                      <a:pt x="1877" y="28426"/>
                      <a:pt x="2902" y="28862"/>
                      <a:pt x="4079" y="28862"/>
                    </a:cubicBezTo>
                    <a:lnTo>
                      <a:pt x="4079" y="28863"/>
                    </a:lnTo>
                    <a:cubicBezTo>
                      <a:pt x="5241" y="28863"/>
                      <a:pt x="6258" y="28431"/>
                      <a:pt x="7019" y="27616"/>
                    </a:cubicBezTo>
                    <a:cubicBezTo>
                      <a:pt x="7763" y="26818"/>
                      <a:pt x="8141" y="25679"/>
                      <a:pt x="8141" y="24228"/>
                    </a:cubicBezTo>
                    <a:lnTo>
                      <a:pt x="8141" y="17338"/>
                    </a:lnTo>
                    <a:lnTo>
                      <a:pt x="15134" y="17338"/>
                    </a:lnTo>
                    <a:cubicBezTo>
                      <a:pt x="16280" y="17338"/>
                      <a:pt x="17202" y="17039"/>
                      <a:pt x="17875" y="16444"/>
                    </a:cubicBezTo>
                    <a:cubicBezTo>
                      <a:pt x="18592" y="15812"/>
                      <a:pt x="18970" y="14940"/>
                      <a:pt x="18970" y="13920"/>
                    </a:cubicBezTo>
                    <a:cubicBezTo>
                      <a:pt x="18970" y="12900"/>
                      <a:pt x="18600" y="12038"/>
                      <a:pt x="17901" y="11401"/>
                    </a:cubicBezTo>
                    <a:cubicBezTo>
                      <a:pt x="17231" y="10792"/>
                      <a:pt x="16300" y="10483"/>
                      <a:pt x="15134" y="10483"/>
                    </a:cubicBezTo>
                    <a:lnTo>
                      <a:pt x="8141" y="10483"/>
                    </a:lnTo>
                    <a:lnTo>
                      <a:pt x="8141" y="6961"/>
                    </a:lnTo>
                    <a:lnTo>
                      <a:pt x="16801" y="6961"/>
                    </a:lnTo>
                    <a:cubicBezTo>
                      <a:pt x="18003" y="6961"/>
                      <a:pt x="18957" y="6645"/>
                      <a:pt x="19638" y="6023"/>
                    </a:cubicBezTo>
                    <a:cubicBezTo>
                      <a:pt x="20347" y="5375"/>
                      <a:pt x="20722" y="4494"/>
                      <a:pt x="20722" y="3472"/>
                    </a:cubicBezTo>
                    <a:cubicBezTo>
                      <a:pt x="20722" y="2450"/>
                      <a:pt x="20347" y="1586"/>
                      <a:pt x="19638" y="937"/>
                    </a:cubicBezTo>
                    <a:cubicBezTo>
                      <a:pt x="18957" y="315"/>
                      <a:pt x="18003" y="1"/>
                      <a:pt x="16801" y="1"/>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2" name="Google Shape;702;p13"/>
            <p:cNvGrpSpPr/>
            <p:nvPr/>
          </p:nvGrpSpPr>
          <p:grpSpPr>
            <a:xfrm>
              <a:off x="267976" y="4686249"/>
              <a:ext cx="219156" cy="277516"/>
              <a:chOff x="846601" y="3774712"/>
              <a:chExt cx="219156" cy="277516"/>
            </a:xfrm>
          </p:grpSpPr>
          <p:sp>
            <p:nvSpPr>
              <p:cNvPr id="703" name="Google Shape;703;p13"/>
              <p:cNvSpPr/>
              <p:nvPr/>
            </p:nvSpPr>
            <p:spPr>
              <a:xfrm>
                <a:off x="846601" y="3774712"/>
                <a:ext cx="219156" cy="277516"/>
              </a:xfrm>
              <a:custGeom>
                <a:avLst/>
                <a:gdLst/>
                <a:ahLst/>
                <a:cxnLst/>
                <a:rect l="l" t="t" r="r" b="b"/>
                <a:pathLst>
                  <a:path w="23136" h="29297" extrusionOk="0">
                    <a:moveTo>
                      <a:pt x="4547" y="0"/>
                    </a:moveTo>
                    <a:cubicBezTo>
                      <a:pt x="3561" y="0"/>
                      <a:pt x="2669" y="333"/>
                      <a:pt x="1965" y="961"/>
                    </a:cubicBezTo>
                    <a:cubicBezTo>
                      <a:pt x="1015" y="1809"/>
                      <a:pt x="815" y="2748"/>
                      <a:pt x="815" y="3385"/>
                    </a:cubicBezTo>
                    <a:cubicBezTo>
                      <a:pt x="815" y="4064"/>
                      <a:pt x="973" y="4766"/>
                      <a:pt x="1280" y="5467"/>
                    </a:cubicBezTo>
                    <a:cubicBezTo>
                      <a:pt x="1537" y="6057"/>
                      <a:pt x="1904" y="6725"/>
                      <a:pt x="2399" y="7512"/>
                    </a:cubicBezTo>
                    <a:cubicBezTo>
                      <a:pt x="2402" y="7517"/>
                      <a:pt x="2407" y="7524"/>
                      <a:pt x="2410" y="7529"/>
                    </a:cubicBezTo>
                    <a:lnTo>
                      <a:pt x="6659" y="14088"/>
                    </a:lnTo>
                    <a:lnTo>
                      <a:pt x="1528" y="21582"/>
                    </a:lnTo>
                    <a:cubicBezTo>
                      <a:pt x="499" y="23088"/>
                      <a:pt x="0" y="24390"/>
                      <a:pt x="0" y="25565"/>
                    </a:cubicBezTo>
                    <a:cubicBezTo>
                      <a:pt x="0" y="27006"/>
                      <a:pt x="594" y="27861"/>
                      <a:pt x="1092" y="28324"/>
                    </a:cubicBezTo>
                    <a:cubicBezTo>
                      <a:pt x="1776" y="28959"/>
                      <a:pt x="2666" y="29297"/>
                      <a:pt x="3663" y="29297"/>
                    </a:cubicBezTo>
                    <a:cubicBezTo>
                      <a:pt x="4267" y="29297"/>
                      <a:pt x="4817" y="29192"/>
                      <a:pt x="5303" y="28987"/>
                    </a:cubicBezTo>
                    <a:cubicBezTo>
                      <a:pt x="5781" y="28784"/>
                      <a:pt x="6204" y="28503"/>
                      <a:pt x="6557" y="28147"/>
                    </a:cubicBezTo>
                    <a:cubicBezTo>
                      <a:pt x="6844" y="27861"/>
                      <a:pt x="7096" y="27559"/>
                      <a:pt x="7304" y="27250"/>
                    </a:cubicBezTo>
                    <a:cubicBezTo>
                      <a:pt x="7465" y="27011"/>
                      <a:pt x="7728" y="26607"/>
                      <a:pt x="8110" y="26011"/>
                    </a:cubicBezTo>
                    <a:lnTo>
                      <a:pt x="11592" y="20699"/>
                    </a:lnTo>
                    <a:lnTo>
                      <a:pt x="14829" y="25793"/>
                    </a:lnTo>
                    <a:cubicBezTo>
                      <a:pt x="14832" y="25798"/>
                      <a:pt x="14836" y="25803"/>
                      <a:pt x="14839" y="25808"/>
                    </a:cubicBezTo>
                    <a:cubicBezTo>
                      <a:pt x="15409" y="26680"/>
                      <a:pt x="15807" y="27281"/>
                      <a:pt x="16024" y="27594"/>
                    </a:cubicBezTo>
                    <a:cubicBezTo>
                      <a:pt x="16352" y="28069"/>
                      <a:pt x="16781" y="28467"/>
                      <a:pt x="17297" y="28778"/>
                    </a:cubicBezTo>
                    <a:cubicBezTo>
                      <a:pt x="17866" y="29121"/>
                      <a:pt x="18541" y="29297"/>
                      <a:pt x="19299" y="29297"/>
                    </a:cubicBezTo>
                    <a:cubicBezTo>
                      <a:pt x="20002" y="29297"/>
                      <a:pt x="20652" y="29135"/>
                      <a:pt x="21231" y="28817"/>
                    </a:cubicBezTo>
                    <a:cubicBezTo>
                      <a:pt x="21829" y="28489"/>
                      <a:pt x="22300" y="28034"/>
                      <a:pt x="22634" y="27465"/>
                    </a:cubicBezTo>
                    <a:cubicBezTo>
                      <a:pt x="22967" y="26898"/>
                      <a:pt x="23135" y="26271"/>
                      <a:pt x="23135" y="25600"/>
                    </a:cubicBezTo>
                    <a:cubicBezTo>
                      <a:pt x="23135" y="24927"/>
                      <a:pt x="22978" y="24291"/>
                      <a:pt x="22670" y="23615"/>
                    </a:cubicBezTo>
                    <a:cubicBezTo>
                      <a:pt x="22415" y="23059"/>
                      <a:pt x="22032" y="22400"/>
                      <a:pt x="21501" y="21603"/>
                    </a:cubicBezTo>
                    <a:lnTo>
                      <a:pt x="16643" y="14122"/>
                    </a:lnTo>
                    <a:lnTo>
                      <a:pt x="21112" y="7443"/>
                    </a:lnTo>
                    <a:cubicBezTo>
                      <a:pt x="22196" y="5824"/>
                      <a:pt x="22701" y="4557"/>
                      <a:pt x="22701" y="3453"/>
                    </a:cubicBezTo>
                    <a:cubicBezTo>
                      <a:pt x="22701" y="2512"/>
                      <a:pt x="22326" y="1659"/>
                      <a:pt x="21616" y="989"/>
                    </a:cubicBezTo>
                    <a:cubicBezTo>
                      <a:pt x="20931" y="342"/>
                      <a:pt x="20028" y="0"/>
                      <a:pt x="19004" y="0"/>
                    </a:cubicBezTo>
                    <a:cubicBezTo>
                      <a:pt x="18436" y="0"/>
                      <a:pt x="17912" y="105"/>
                      <a:pt x="17449" y="311"/>
                    </a:cubicBezTo>
                    <a:cubicBezTo>
                      <a:pt x="16987" y="518"/>
                      <a:pt x="16571" y="824"/>
                      <a:pt x="16214" y="1220"/>
                    </a:cubicBezTo>
                    <a:cubicBezTo>
                      <a:pt x="15936" y="1528"/>
                      <a:pt x="15663" y="1893"/>
                      <a:pt x="15378" y="2337"/>
                    </a:cubicBezTo>
                    <a:cubicBezTo>
                      <a:pt x="15142" y="2703"/>
                      <a:pt x="14859" y="3146"/>
                      <a:pt x="14526" y="3661"/>
                    </a:cubicBezTo>
                    <a:lnTo>
                      <a:pt x="11740" y="7884"/>
                    </a:lnTo>
                    <a:lnTo>
                      <a:pt x="9151" y="3696"/>
                    </a:lnTo>
                    <a:cubicBezTo>
                      <a:pt x="8385" y="2451"/>
                      <a:pt x="7781" y="1603"/>
                      <a:pt x="7307" y="1101"/>
                    </a:cubicBezTo>
                    <a:cubicBezTo>
                      <a:pt x="6833" y="600"/>
                      <a:pt x="5968" y="0"/>
                      <a:pt x="4547"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13"/>
              <p:cNvSpPr/>
              <p:nvPr/>
            </p:nvSpPr>
            <p:spPr>
              <a:xfrm>
                <a:off x="846601" y="3774712"/>
                <a:ext cx="219156" cy="277516"/>
              </a:xfrm>
              <a:custGeom>
                <a:avLst/>
                <a:gdLst/>
                <a:ahLst/>
                <a:cxnLst/>
                <a:rect l="l" t="t" r="r" b="b"/>
                <a:pathLst>
                  <a:path w="23136" h="29297" extrusionOk="0">
                    <a:moveTo>
                      <a:pt x="4547" y="0"/>
                    </a:moveTo>
                    <a:cubicBezTo>
                      <a:pt x="3561" y="0"/>
                      <a:pt x="2669" y="333"/>
                      <a:pt x="1965" y="961"/>
                    </a:cubicBezTo>
                    <a:cubicBezTo>
                      <a:pt x="1015" y="1809"/>
                      <a:pt x="815" y="2748"/>
                      <a:pt x="815" y="3385"/>
                    </a:cubicBezTo>
                    <a:cubicBezTo>
                      <a:pt x="815" y="4064"/>
                      <a:pt x="973" y="4766"/>
                      <a:pt x="1280" y="5467"/>
                    </a:cubicBezTo>
                    <a:cubicBezTo>
                      <a:pt x="1537" y="6057"/>
                      <a:pt x="1904" y="6725"/>
                      <a:pt x="2399" y="7512"/>
                    </a:cubicBezTo>
                    <a:cubicBezTo>
                      <a:pt x="2402" y="7517"/>
                      <a:pt x="2407" y="7524"/>
                      <a:pt x="2410" y="7529"/>
                    </a:cubicBezTo>
                    <a:lnTo>
                      <a:pt x="6659" y="14088"/>
                    </a:lnTo>
                    <a:lnTo>
                      <a:pt x="1528" y="21582"/>
                    </a:lnTo>
                    <a:cubicBezTo>
                      <a:pt x="499" y="23088"/>
                      <a:pt x="0" y="24390"/>
                      <a:pt x="0" y="25565"/>
                    </a:cubicBezTo>
                    <a:cubicBezTo>
                      <a:pt x="0" y="27006"/>
                      <a:pt x="594" y="27861"/>
                      <a:pt x="1092" y="28324"/>
                    </a:cubicBezTo>
                    <a:cubicBezTo>
                      <a:pt x="1776" y="28959"/>
                      <a:pt x="2666" y="29297"/>
                      <a:pt x="3663" y="29297"/>
                    </a:cubicBezTo>
                    <a:cubicBezTo>
                      <a:pt x="4267" y="29297"/>
                      <a:pt x="4817" y="29192"/>
                      <a:pt x="5303" y="28987"/>
                    </a:cubicBezTo>
                    <a:cubicBezTo>
                      <a:pt x="5781" y="28784"/>
                      <a:pt x="6204" y="28503"/>
                      <a:pt x="6557" y="28147"/>
                    </a:cubicBezTo>
                    <a:cubicBezTo>
                      <a:pt x="6844" y="27861"/>
                      <a:pt x="7096" y="27559"/>
                      <a:pt x="7304" y="27250"/>
                    </a:cubicBezTo>
                    <a:cubicBezTo>
                      <a:pt x="7465" y="27011"/>
                      <a:pt x="7728" y="26607"/>
                      <a:pt x="8110" y="26011"/>
                    </a:cubicBezTo>
                    <a:lnTo>
                      <a:pt x="11592" y="20699"/>
                    </a:lnTo>
                    <a:lnTo>
                      <a:pt x="14829" y="25793"/>
                    </a:lnTo>
                    <a:cubicBezTo>
                      <a:pt x="14832" y="25798"/>
                      <a:pt x="14836" y="25803"/>
                      <a:pt x="14839" y="25808"/>
                    </a:cubicBezTo>
                    <a:cubicBezTo>
                      <a:pt x="15409" y="26680"/>
                      <a:pt x="15807" y="27281"/>
                      <a:pt x="16024" y="27594"/>
                    </a:cubicBezTo>
                    <a:cubicBezTo>
                      <a:pt x="16352" y="28069"/>
                      <a:pt x="16781" y="28467"/>
                      <a:pt x="17297" y="28778"/>
                    </a:cubicBezTo>
                    <a:cubicBezTo>
                      <a:pt x="17866" y="29121"/>
                      <a:pt x="18541" y="29297"/>
                      <a:pt x="19299" y="29297"/>
                    </a:cubicBezTo>
                    <a:cubicBezTo>
                      <a:pt x="20002" y="29297"/>
                      <a:pt x="20652" y="29135"/>
                      <a:pt x="21231" y="28817"/>
                    </a:cubicBezTo>
                    <a:cubicBezTo>
                      <a:pt x="21829" y="28489"/>
                      <a:pt x="22300" y="28034"/>
                      <a:pt x="22634" y="27465"/>
                    </a:cubicBezTo>
                    <a:cubicBezTo>
                      <a:pt x="22967" y="26898"/>
                      <a:pt x="23135" y="26271"/>
                      <a:pt x="23135" y="25600"/>
                    </a:cubicBezTo>
                    <a:cubicBezTo>
                      <a:pt x="23135" y="24927"/>
                      <a:pt x="22978" y="24291"/>
                      <a:pt x="22670" y="23615"/>
                    </a:cubicBezTo>
                    <a:cubicBezTo>
                      <a:pt x="22415" y="23059"/>
                      <a:pt x="22032" y="22400"/>
                      <a:pt x="21501" y="21603"/>
                    </a:cubicBezTo>
                    <a:lnTo>
                      <a:pt x="16643" y="14122"/>
                    </a:lnTo>
                    <a:lnTo>
                      <a:pt x="21112" y="7443"/>
                    </a:lnTo>
                    <a:cubicBezTo>
                      <a:pt x="22196" y="5824"/>
                      <a:pt x="22701" y="4557"/>
                      <a:pt x="22701" y="3453"/>
                    </a:cubicBezTo>
                    <a:cubicBezTo>
                      <a:pt x="22701" y="2512"/>
                      <a:pt x="22326" y="1659"/>
                      <a:pt x="21616" y="989"/>
                    </a:cubicBezTo>
                    <a:cubicBezTo>
                      <a:pt x="20931" y="342"/>
                      <a:pt x="20028" y="0"/>
                      <a:pt x="19004" y="0"/>
                    </a:cubicBezTo>
                    <a:cubicBezTo>
                      <a:pt x="18436" y="0"/>
                      <a:pt x="17912" y="105"/>
                      <a:pt x="17449" y="311"/>
                    </a:cubicBezTo>
                    <a:cubicBezTo>
                      <a:pt x="16987" y="518"/>
                      <a:pt x="16571" y="824"/>
                      <a:pt x="16214" y="1220"/>
                    </a:cubicBezTo>
                    <a:cubicBezTo>
                      <a:pt x="15936" y="1528"/>
                      <a:pt x="15663" y="1893"/>
                      <a:pt x="15378" y="2337"/>
                    </a:cubicBezTo>
                    <a:cubicBezTo>
                      <a:pt x="15142" y="2703"/>
                      <a:pt x="14859" y="3146"/>
                      <a:pt x="14526" y="3661"/>
                    </a:cubicBezTo>
                    <a:lnTo>
                      <a:pt x="11740" y="7884"/>
                    </a:lnTo>
                    <a:lnTo>
                      <a:pt x="9151" y="3696"/>
                    </a:lnTo>
                    <a:cubicBezTo>
                      <a:pt x="8385" y="2451"/>
                      <a:pt x="7781" y="1603"/>
                      <a:pt x="7307" y="1101"/>
                    </a:cubicBezTo>
                    <a:cubicBezTo>
                      <a:pt x="6833" y="600"/>
                      <a:pt x="5968" y="0"/>
                      <a:pt x="4547" y="0"/>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5" name="Google Shape;705;p13"/>
            <p:cNvGrpSpPr/>
            <p:nvPr/>
          </p:nvGrpSpPr>
          <p:grpSpPr>
            <a:xfrm>
              <a:off x="8814143" y="3512224"/>
              <a:ext cx="224252" cy="277516"/>
              <a:chOff x="1135731" y="3774712"/>
              <a:chExt cx="224252" cy="277516"/>
            </a:xfrm>
          </p:grpSpPr>
          <p:sp>
            <p:nvSpPr>
              <p:cNvPr id="706" name="Google Shape;706;p13"/>
              <p:cNvSpPr/>
              <p:nvPr/>
            </p:nvSpPr>
            <p:spPr>
              <a:xfrm>
                <a:off x="1135731" y="3774712"/>
                <a:ext cx="224252" cy="277516"/>
              </a:xfrm>
              <a:custGeom>
                <a:avLst/>
                <a:gdLst/>
                <a:ahLst/>
                <a:cxnLst/>
                <a:rect l="l" t="t" r="r" b="b"/>
                <a:pathLst>
                  <a:path w="23674" h="29297" extrusionOk="0">
                    <a:moveTo>
                      <a:pt x="3871" y="0"/>
                    </a:moveTo>
                    <a:cubicBezTo>
                      <a:pt x="2827" y="0"/>
                      <a:pt x="1889" y="362"/>
                      <a:pt x="1158" y="1045"/>
                    </a:cubicBezTo>
                    <a:cubicBezTo>
                      <a:pt x="400" y="1755"/>
                      <a:pt x="1" y="2659"/>
                      <a:pt x="1" y="3663"/>
                    </a:cubicBezTo>
                    <a:cubicBezTo>
                      <a:pt x="1" y="4246"/>
                      <a:pt x="156" y="4866"/>
                      <a:pt x="477" y="5557"/>
                    </a:cubicBezTo>
                    <a:cubicBezTo>
                      <a:pt x="733" y="6106"/>
                      <a:pt x="1139" y="6825"/>
                      <a:pt x="1722" y="7753"/>
                    </a:cubicBezTo>
                    <a:cubicBezTo>
                      <a:pt x="1725" y="7758"/>
                      <a:pt x="1728" y="7763"/>
                      <a:pt x="1731" y="7769"/>
                    </a:cubicBezTo>
                    <a:lnTo>
                      <a:pt x="7706" y="17032"/>
                    </a:lnTo>
                    <a:lnTo>
                      <a:pt x="7706" y="24661"/>
                    </a:lnTo>
                    <a:cubicBezTo>
                      <a:pt x="7706" y="26109"/>
                      <a:pt x="8079" y="27247"/>
                      <a:pt x="8813" y="28042"/>
                    </a:cubicBezTo>
                    <a:cubicBezTo>
                      <a:pt x="9569" y="28863"/>
                      <a:pt x="10591" y="29297"/>
                      <a:pt x="11768" y="29297"/>
                    </a:cubicBezTo>
                    <a:cubicBezTo>
                      <a:pt x="12945" y="29297"/>
                      <a:pt x="13949" y="28861"/>
                      <a:pt x="14715" y="28041"/>
                    </a:cubicBezTo>
                    <a:cubicBezTo>
                      <a:pt x="15465" y="27237"/>
                      <a:pt x="15847" y="26101"/>
                      <a:pt x="15847" y="24661"/>
                    </a:cubicBezTo>
                    <a:lnTo>
                      <a:pt x="15847" y="17035"/>
                    </a:lnTo>
                    <a:lnTo>
                      <a:pt x="21969" y="7643"/>
                    </a:lnTo>
                    <a:cubicBezTo>
                      <a:pt x="22542" y="6784"/>
                      <a:pt x="22941" y="6116"/>
                      <a:pt x="23193" y="5600"/>
                    </a:cubicBezTo>
                    <a:cubicBezTo>
                      <a:pt x="23511" y="4945"/>
                      <a:pt x="23673" y="4270"/>
                      <a:pt x="23673" y="3594"/>
                    </a:cubicBezTo>
                    <a:cubicBezTo>
                      <a:pt x="23673" y="2636"/>
                      <a:pt x="23292" y="1760"/>
                      <a:pt x="22571" y="1056"/>
                    </a:cubicBezTo>
                    <a:cubicBezTo>
                      <a:pt x="21861" y="365"/>
                      <a:pt x="20939" y="0"/>
                      <a:pt x="19907" y="0"/>
                    </a:cubicBezTo>
                    <a:cubicBezTo>
                      <a:pt x="19251" y="0"/>
                      <a:pt x="18663" y="133"/>
                      <a:pt x="18159" y="393"/>
                    </a:cubicBezTo>
                    <a:cubicBezTo>
                      <a:pt x="17695" y="636"/>
                      <a:pt x="17276" y="978"/>
                      <a:pt x="16914" y="1412"/>
                    </a:cubicBezTo>
                    <a:cubicBezTo>
                      <a:pt x="16629" y="1751"/>
                      <a:pt x="16366" y="2119"/>
                      <a:pt x="16132" y="2505"/>
                    </a:cubicBezTo>
                    <a:cubicBezTo>
                      <a:pt x="15937" y="2826"/>
                      <a:pt x="15695" y="3224"/>
                      <a:pt x="15408" y="3694"/>
                    </a:cubicBezTo>
                    <a:lnTo>
                      <a:pt x="11878" y="9364"/>
                    </a:lnTo>
                    <a:lnTo>
                      <a:pt x="8390" y="3699"/>
                    </a:lnTo>
                    <a:cubicBezTo>
                      <a:pt x="7593" y="2396"/>
                      <a:pt x="7017" y="1566"/>
                      <a:pt x="6578" y="1084"/>
                    </a:cubicBezTo>
                    <a:cubicBezTo>
                      <a:pt x="6126" y="590"/>
                      <a:pt x="5289" y="0"/>
                      <a:pt x="3871"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13"/>
              <p:cNvSpPr/>
              <p:nvPr/>
            </p:nvSpPr>
            <p:spPr>
              <a:xfrm>
                <a:off x="1135731" y="3774712"/>
                <a:ext cx="224252" cy="277516"/>
              </a:xfrm>
              <a:custGeom>
                <a:avLst/>
                <a:gdLst/>
                <a:ahLst/>
                <a:cxnLst/>
                <a:rect l="l" t="t" r="r" b="b"/>
                <a:pathLst>
                  <a:path w="23674" h="29297" extrusionOk="0">
                    <a:moveTo>
                      <a:pt x="3871" y="0"/>
                    </a:moveTo>
                    <a:cubicBezTo>
                      <a:pt x="2827" y="0"/>
                      <a:pt x="1889" y="362"/>
                      <a:pt x="1158" y="1045"/>
                    </a:cubicBezTo>
                    <a:cubicBezTo>
                      <a:pt x="400" y="1755"/>
                      <a:pt x="1" y="2659"/>
                      <a:pt x="1" y="3663"/>
                    </a:cubicBezTo>
                    <a:cubicBezTo>
                      <a:pt x="1" y="4246"/>
                      <a:pt x="156" y="4866"/>
                      <a:pt x="477" y="5557"/>
                    </a:cubicBezTo>
                    <a:cubicBezTo>
                      <a:pt x="733" y="6106"/>
                      <a:pt x="1139" y="6825"/>
                      <a:pt x="1722" y="7753"/>
                    </a:cubicBezTo>
                    <a:cubicBezTo>
                      <a:pt x="1725" y="7758"/>
                      <a:pt x="1728" y="7763"/>
                      <a:pt x="1731" y="7769"/>
                    </a:cubicBezTo>
                    <a:lnTo>
                      <a:pt x="7706" y="17032"/>
                    </a:lnTo>
                    <a:lnTo>
                      <a:pt x="7706" y="24661"/>
                    </a:lnTo>
                    <a:cubicBezTo>
                      <a:pt x="7706" y="26109"/>
                      <a:pt x="8079" y="27247"/>
                      <a:pt x="8813" y="28042"/>
                    </a:cubicBezTo>
                    <a:cubicBezTo>
                      <a:pt x="9569" y="28863"/>
                      <a:pt x="10591" y="29297"/>
                      <a:pt x="11768" y="29297"/>
                    </a:cubicBezTo>
                    <a:cubicBezTo>
                      <a:pt x="12945" y="29297"/>
                      <a:pt x="13949" y="28861"/>
                      <a:pt x="14715" y="28041"/>
                    </a:cubicBezTo>
                    <a:cubicBezTo>
                      <a:pt x="15465" y="27237"/>
                      <a:pt x="15847" y="26101"/>
                      <a:pt x="15847" y="24661"/>
                    </a:cubicBezTo>
                    <a:lnTo>
                      <a:pt x="15847" y="17035"/>
                    </a:lnTo>
                    <a:lnTo>
                      <a:pt x="21969" y="7643"/>
                    </a:lnTo>
                    <a:cubicBezTo>
                      <a:pt x="22542" y="6784"/>
                      <a:pt x="22941" y="6116"/>
                      <a:pt x="23193" y="5600"/>
                    </a:cubicBezTo>
                    <a:cubicBezTo>
                      <a:pt x="23511" y="4945"/>
                      <a:pt x="23673" y="4270"/>
                      <a:pt x="23673" y="3594"/>
                    </a:cubicBezTo>
                    <a:cubicBezTo>
                      <a:pt x="23673" y="2636"/>
                      <a:pt x="23292" y="1760"/>
                      <a:pt x="22571" y="1056"/>
                    </a:cubicBezTo>
                    <a:cubicBezTo>
                      <a:pt x="21861" y="365"/>
                      <a:pt x="20939" y="0"/>
                      <a:pt x="19907" y="0"/>
                    </a:cubicBezTo>
                    <a:cubicBezTo>
                      <a:pt x="19251" y="0"/>
                      <a:pt x="18663" y="133"/>
                      <a:pt x="18159" y="393"/>
                    </a:cubicBezTo>
                    <a:cubicBezTo>
                      <a:pt x="17695" y="636"/>
                      <a:pt x="17276" y="978"/>
                      <a:pt x="16914" y="1412"/>
                    </a:cubicBezTo>
                    <a:cubicBezTo>
                      <a:pt x="16629" y="1751"/>
                      <a:pt x="16366" y="2119"/>
                      <a:pt x="16132" y="2505"/>
                    </a:cubicBezTo>
                    <a:cubicBezTo>
                      <a:pt x="15937" y="2826"/>
                      <a:pt x="15695" y="3224"/>
                      <a:pt x="15408" y="3694"/>
                    </a:cubicBezTo>
                    <a:lnTo>
                      <a:pt x="11878" y="9364"/>
                    </a:lnTo>
                    <a:lnTo>
                      <a:pt x="8390" y="3699"/>
                    </a:lnTo>
                    <a:cubicBezTo>
                      <a:pt x="7593" y="2396"/>
                      <a:pt x="7017" y="1566"/>
                      <a:pt x="6578" y="1084"/>
                    </a:cubicBezTo>
                    <a:cubicBezTo>
                      <a:pt x="6126" y="590"/>
                      <a:pt x="5289" y="0"/>
                      <a:pt x="3871"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784"/>
        <p:cNvGrpSpPr/>
        <p:nvPr/>
      </p:nvGrpSpPr>
      <p:grpSpPr>
        <a:xfrm>
          <a:off x="0" y="0"/>
          <a:ext cx="0" cy="0"/>
          <a:chOff x="0" y="0"/>
          <a:chExt cx="0" cy="0"/>
        </a:xfrm>
      </p:grpSpPr>
      <p:grpSp>
        <p:nvGrpSpPr>
          <p:cNvPr id="785" name="Google Shape;785;p15"/>
          <p:cNvGrpSpPr/>
          <p:nvPr/>
        </p:nvGrpSpPr>
        <p:grpSpPr>
          <a:xfrm>
            <a:off x="-92925" y="-39721"/>
            <a:ext cx="9291600" cy="5269500"/>
            <a:chOff x="-92925" y="-39721"/>
            <a:chExt cx="9291600" cy="5269500"/>
          </a:xfrm>
        </p:grpSpPr>
        <p:cxnSp>
          <p:nvCxnSpPr>
            <p:cNvPr id="786" name="Google Shape;786;p15"/>
            <p:cNvCxnSpPr/>
            <p:nvPr/>
          </p:nvCxnSpPr>
          <p:spPr>
            <a:xfrm>
              <a:off x="-92925" y="2355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87" name="Google Shape;787;p15"/>
            <p:cNvCxnSpPr/>
            <p:nvPr/>
          </p:nvCxnSpPr>
          <p:spPr>
            <a:xfrm>
              <a:off x="-92925" y="5275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88" name="Google Shape;788;p15"/>
            <p:cNvCxnSpPr/>
            <p:nvPr/>
          </p:nvCxnSpPr>
          <p:spPr>
            <a:xfrm>
              <a:off x="-92925" y="8196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89" name="Google Shape;789;p15"/>
            <p:cNvCxnSpPr/>
            <p:nvPr/>
          </p:nvCxnSpPr>
          <p:spPr>
            <a:xfrm>
              <a:off x="-92925" y="11116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90" name="Google Shape;790;p15"/>
            <p:cNvCxnSpPr/>
            <p:nvPr/>
          </p:nvCxnSpPr>
          <p:spPr>
            <a:xfrm>
              <a:off x="-92925" y="14036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91" name="Google Shape;791;p15"/>
            <p:cNvCxnSpPr/>
            <p:nvPr/>
          </p:nvCxnSpPr>
          <p:spPr>
            <a:xfrm>
              <a:off x="-92925" y="16956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92" name="Google Shape;792;p15"/>
            <p:cNvCxnSpPr/>
            <p:nvPr/>
          </p:nvCxnSpPr>
          <p:spPr>
            <a:xfrm>
              <a:off x="-92925" y="19877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93" name="Google Shape;793;p15"/>
            <p:cNvCxnSpPr/>
            <p:nvPr/>
          </p:nvCxnSpPr>
          <p:spPr>
            <a:xfrm>
              <a:off x="-92925" y="22797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94" name="Google Shape;794;p15"/>
            <p:cNvCxnSpPr/>
            <p:nvPr/>
          </p:nvCxnSpPr>
          <p:spPr>
            <a:xfrm>
              <a:off x="-92925" y="25717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95" name="Google Shape;795;p15"/>
            <p:cNvCxnSpPr/>
            <p:nvPr/>
          </p:nvCxnSpPr>
          <p:spPr>
            <a:xfrm>
              <a:off x="-92925" y="28637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96" name="Google Shape;796;p15"/>
            <p:cNvCxnSpPr/>
            <p:nvPr/>
          </p:nvCxnSpPr>
          <p:spPr>
            <a:xfrm>
              <a:off x="-92925" y="31558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97" name="Google Shape;797;p15"/>
            <p:cNvCxnSpPr/>
            <p:nvPr/>
          </p:nvCxnSpPr>
          <p:spPr>
            <a:xfrm>
              <a:off x="-92925" y="34478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98" name="Google Shape;798;p15"/>
            <p:cNvCxnSpPr/>
            <p:nvPr/>
          </p:nvCxnSpPr>
          <p:spPr>
            <a:xfrm>
              <a:off x="-92925" y="37398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799" name="Google Shape;799;p15"/>
            <p:cNvCxnSpPr/>
            <p:nvPr/>
          </p:nvCxnSpPr>
          <p:spPr>
            <a:xfrm>
              <a:off x="-92925" y="403187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00" name="Google Shape;800;p15"/>
            <p:cNvCxnSpPr/>
            <p:nvPr/>
          </p:nvCxnSpPr>
          <p:spPr>
            <a:xfrm>
              <a:off x="-92925" y="432390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01" name="Google Shape;801;p15"/>
            <p:cNvCxnSpPr/>
            <p:nvPr/>
          </p:nvCxnSpPr>
          <p:spPr>
            <a:xfrm>
              <a:off x="-92925" y="4615925"/>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02" name="Google Shape;802;p15"/>
            <p:cNvCxnSpPr/>
            <p:nvPr/>
          </p:nvCxnSpPr>
          <p:spPr>
            <a:xfrm>
              <a:off x="-92925" y="4907950"/>
              <a:ext cx="9291600" cy="0"/>
            </a:xfrm>
            <a:prstGeom prst="straightConnector1">
              <a:avLst/>
            </a:prstGeom>
            <a:noFill/>
            <a:ln w="9525" cap="flat" cmpd="sng">
              <a:solidFill>
                <a:schemeClr val="accent6"/>
              </a:solidFill>
              <a:prstDash val="solid"/>
              <a:round/>
              <a:headEnd type="none" w="med" len="med"/>
              <a:tailEnd type="none" w="med" len="med"/>
            </a:ln>
          </p:spPr>
        </p:cxnSp>
        <p:cxnSp>
          <p:nvCxnSpPr>
            <p:cNvPr id="803" name="Google Shape;803;p15"/>
            <p:cNvCxnSpPr/>
            <p:nvPr/>
          </p:nvCxnSpPr>
          <p:spPr>
            <a:xfrm rot="-5400000">
              <a:off x="-2443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04" name="Google Shape;804;p15"/>
            <p:cNvCxnSpPr/>
            <p:nvPr/>
          </p:nvCxnSpPr>
          <p:spPr>
            <a:xfrm rot="-5400000">
              <a:off x="-2151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05" name="Google Shape;805;p15"/>
            <p:cNvCxnSpPr/>
            <p:nvPr/>
          </p:nvCxnSpPr>
          <p:spPr>
            <a:xfrm rot="-5400000">
              <a:off x="-18590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06" name="Google Shape;806;p15"/>
            <p:cNvCxnSpPr/>
            <p:nvPr/>
          </p:nvCxnSpPr>
          <p:spPr>
            <a:xfrm rot="-5400000">
              <a:off x="-15670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07" name="Google Shape;807;p15"/>
            <p:cNvCxnSpPr/>
            <p:nvPr/>
          </p:nvCxnSpPr>
          <p:spPr>
            <a:xfrm rot="-5400000">
              <a:off x="-12750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08" name="Google Shape;808;p15"/>
            <p:cNvCxnSpPr/>
            <p:nvPr/>
          </p:nvCxnSpPr>
          <p:spPr>
            <a:xfrm rot="-5400000">
              <a:off x="-9830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09" name="Google Shape;809;p15"/>
            <p:cNvCxnSpPr/>
            <p:nvPr/>
          </p:nvCxnSpPr>
          <p:spPr>
            <a:xfrm rot="-5400000">
              <a:off x="-6909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10" name="Google Shape;810;p15"/>
            <p:cNvCxnSpPr/>
            <p:nvPr/>
          </p:nvCxnSpPr>
          <p:spPr>
            <a:xfrm rot="-5400000">
              <a:off x="-3989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11" name="Google Shape;811;p15"/>
            <p:cNvCxnSpPr/>
            <p:nvPr/>
          </p:nvCxnSpPr>
          <p:spPr>
            <a:xfrm rot="-5400000">
              <a:off x="-1069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12" name="Google Shape;812;p15"/>
            <p:cNvCxnSpPr/>
            <p:nvPr/>
          </p:nvCxnSpPr>
          <p:spPr>
            <a:xfrm rot="-5400000">
              <a:off x="1851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13" name="Google Shape;813;p15"/>
            <p:cNvCxnSpPr/>
            <p:nvPr/>
          </p:nvCxnSpPr>
          <p:spPr>
            <a:xfrm rot="-5400000">
              <a:off x="4771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14" name="Google Shape;814;p15"/>
            <p:cNvCxnSpPr/>
            <p:nvPr/>
          </p:nvCxnSpPr>
          <p:spPr>
            <a:xfrm rot="-5400000">
              <a:off x="7691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15" name="Google Shape;815;p15"/>
            <p:cNvCxnSpPr/>
            <p:nvPr/>
          </p:nvCxnSpPr>
          <p:spPr>
            <a:xfrm rot="-5400000">
              <a:off x="10611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16" name="Google Shape;816;p15"/>
            <p:cNvCxnSpPr/>
            <p:nvPr/>
          </p:nvCxnSpPr>
          <p:spPr>
            <a:xfrm rot="-5400000">
              <a:off x="13532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17" name="Google Shape;817;p15"/>
            <p:cNvCxnSpPr/>
            <p:nvPr/>
          </p:nvCxnSpPr>
          <p:spPr>
            <a:xfrm rot="-5400000">
              <a:off x="16452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18" name="Google Shape;818;p15"/>
            <p:cNvCxnSpPr/>
            <p:nvPr/>
          </p:nvCxnSpPr>
          <p:spPr>
            <a:xfrm rot="-5400000">
              <a:off x="19372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19" name="Google Shape;819;p15"/>
            <p:cNvCxnSpPr/>
            <p:nvPr/>
          </p:nvCxnSpPr>
          <p:spPr>
            <a:xfrm rot="-5400000">
              <a:off x="22292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20" name="Google Shape;820;p15"/>
            <p:cNvCxnSpPr/>
            <p:nvPr/>
          </p:nvCxnSpPr>
          <p:spPr>
            <a:xfrm rot="-5400000">
              <a:off x="25213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21" name="Google Shape;821;p15"/>
            <p:cNvCxnSpPr/>
            <p:nvPr/>
          </p:nvCxnSpPr>
          <p:spPr>
            <a:xfrm rot="-5400000">
              <a:off x="28133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22" name="Google Shape;822;p15"/>
            <p:cNvCxnSpPr/>
            <p:nvPr/>
          </p:nvCxnSpPr>
          <p:spPr>
            <a:xfrm rot="-5400000">
              <a:off x="31053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23" name="Google Shape;823;p15"/>
            <p:cNvCxnSpPr/>
            <p:nvPr/>
          </p:nvCxnSpPr>
          <p:spPr>
            <a:xfrm rot="-5400000">
              <a:off x="33973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24" name="Google Shape;824;p15"/>
            <p:cNvCxnSpPr/>
            <p:nvPr/>
          </p:nvCxnSpPr>
          <p:spPr>
            <a:xfrm rot="-5400000">
              <a:off x="36894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25" name="Google Shape;825;p15"/>
            <p:cNvCxnSpPr/>
            <p:nvPr/>
          </p:nvCxnSpPr>
          <p:spPr>
            <a:xfrm rot="-5400000">
              <a:off x="39814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26" name="Google Shape;826;p15"/>
            <p:cNvCxnSpPr/>
            <p:nvPr/>
          </p:nvCxnSpPr>
          <p:spPr>
            <a:xfrm rot="-5400000">
              <a:off x="42734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27" name="Google Shape;827;p15"/>
            <p:cNvCxnSpPr/>
            <p:nvPr/>
          </p:nvCxnSpPr>
          <p:spPr>
            <a:xfrm rot="-5400000">
              <a:off x="45654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28" name="Google Shape;828;p15"/>
            <p:cNvCxnSpPr/>
            <p:nvPr/>
          </p:nvCxnSpPr>
          <p:spPr>
            <a:xfrm rot="-5400000">
              <a:off x="48575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29" name="Google Shape;829;p15"/>
            <p:cNvCxnSpPr/>
            <p:nvPr/>
          </p:nvCxnSpPr>
          <p:spPr>
            <a:xfrm rot="-5400000">
              <a:off x="514952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30" name="Google Shape;830;p15"/>
            <p:cNvCxnSpPr/>
            <p:nvPr/>
          </p:nvCxnSpPr>
          <p:spPr>
            <a:xfrm rot="-5400000">
              <a:off x="544155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31" name="Google Shape;831;p15"/>
            <p:cNvCxnSpPr/>
            <p:nvPr/>
          </p:nvCxnSpPr>
          <p:spPr>
            <a:xfrm rot="-5400000">
              <a:off x="5733575"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32" name="Google Shape;832;p15"/>
            <p:cNvCxnSpPr/>
            <p:nvPr/>
          </p:nvCxnSpPr>
          <p:spPr>
            <a:xfrm rot="-5400000">
              <a:off x="6025600" y="2595029"/>
              <a:ext cx="5269500" cy="0"/>
            </a:xfrm>
            <a:prstGeom prst="straightConnector1">
              <a:avLst/>
            </a:prstGeom>
            <a:noFill/>
            <a:ln w="9525" cap="flat" cmpd="sng">
              <a:solidFill>
                <a:schemeClr val="accent6"/>
              </a:solidFill>
              <a:prstDash val="solid"/>
              <a:round/>
              <a:headEnd type="none" w="med" len="med"/>
              <a:tailEnd type="none" w="med" len="med"/>
            </a:ln>
          </p:spPr>
        </p:cxnSp>
        <p:cxnSp>
          <p:nvCxnSpPr>
            <p:cNvPr id="833" name="Google Shape;833;p15"/>
            <p:cNvCxnSpPr/>
            <p:nvPr/>
          </p:nvCxnSpPr>
          <p:spPr>
            <a:xfrm rot="-5400000">
              <a:off x="6317625" y="2595029"/>
              <a:ext cx="5269500" cy="0"/>
            </a:xfrm>
            <a:prstGeom prst="straightConnector1">
              <a:avLst/>
            </a:prstGeom>
            <a:noFill/>
            <a:ln w="9525" cap="flat" cmpd="sng">
              <a:solidFill>
                <a:schemeClr val="accent6"/>
              </a:solidFill>
              <a:prstDash val="solid"/>
              <a:round/>
              <a:headEnd type="none" w="med" len="med"/>
              <a:tailEnd type="none" w="med" len="med"/>
            </a:ln>
          </p:spPr>
        </p:cxnSp>
      </p:grpSp>
      <p:sp>
        <p:nvSpPr>
          <p:cNvPr id="834" name="Google Shape;834;p15"/>
          <p:cNvSpPr txBox="1">
            <a:spLocks noGrp="1"/>
          </p:cNvSpPr>
          <p:nvPr>
            <p:ph type="title"/>
          </p:nvPr>
        </p:nvSpPr>
        <p:spPr>
          <a:xfrm>
            <a:off x="2539225" y="3378500"/>
            <a:ext cx="5378400" cy="5184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000"/>
              <a:buNone/>
              <a:defRPr sz="22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835" name="Google Shape;835;p15"/>
          <p:cNvSpPr txBox="1">
            <a:spLocks noGrp="1"/>
          </p:cNvSpPr>
          <p:nvPr>
            <p:ph type="subTitle" idx="1"/>
          </p:nvPr>
        </p:nvSpPr>
        <p:spPr>
          <a:xfrm>
            <a:off x="1226400" y="1246600"/>
            <a:ext cx="6691200" cy="18633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000"/>
              <a:buNone/>
              <a:defRPr sz="3000"/>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sp>
        <p:nvSpPr>
          <p:cNvPr id="836" name="Google Shape;836;p15"/>
          <p:cNvSpPr/>
          <p:nvPr/>
        </p:nvSpPr>
        <p:spPr>
          <a:xfrm>
            <a:off x="-2237550" y="-2158150"/>
            <a:ext cx="3417300" cy="3417300"/>
          </a:xfrm>
          <a:prstGeom prst="ellipse">
            <a:avLst/>
          </a:prstGeom>
          <a:gradFill>
            <a:gsLst>
              <a:gs pos="0">
                <a:schemeClr val="accent4"/>
              </a:gs>
              <a:gs pos="100000">
                <a:srgbClr val="F8F8F8">
                  <a:alpha val="0"/>
                </a:srgbClr>
              </a:gs>
            </a:gsLst>
            <a:lin ang="2700006"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15"/>
          <p:cNvSpPr/>
          <p:nvPr/>
        </p:nvSpPr>
        <p:spPr>
          <a:xfrm flipH="1">
            <a:off x="4812600" y="-4974900"/>
            <a:ext cx="6146400" cy="6146700"/>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8" name="Google Shape;838;p15"/>
          <p:cNvGrpSpPr/>
          <p:nvPr/>
        </p:nvGrpSpPr>
        <p:grpSpPr>
          <a:xfrm>
            <a:off x="265970" y="4367853"/>
            <a:ext cx="641275" cy="608778"/>
            <a:chOff x="7929732" y="305041"/>
            <a:chExt cx="641275" cy="608778"/>
          </a:xfrm>
        </p:grpSpPr>
        <p:grpSp>
          <p:nvGrpSpPr>
            <p:cNvPr id="839" name="Google Shape;839;p15"/>
            <p:cNvGrpSpPr/>
            <p:nvPr/>
          </p:nvGrpSpPr>
          <p:grpSpPr>
            <a:xfrm rot="5400000">
              <a:off x="8290571" y="633383"/>
              <a:ext cx="280413" cy="280460"/>
              <a:chOff x="2518677" y="298011"/>
              <a:chExt cx="280413" cy="280460"/>
            </a:xfrm>
          </p:grpSpPr>
          <p:sp>
            <p:nvSpPr>
              <p:cNvPr id="840" name="Google Shape;840;p15"/>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15"/>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2" name="Google Shape;842;p15"/>
            <p:cNvGrpSpPr/>
            <p:nvPr/>
          </p:nvGrpSpPr>
          <p:grpSpPr>
            <a:xfrm rot="5400000">
              <a:off x="7921411" y="641728"/>
              <a:ext cx="187473" cy="170831"/>
              <a:chOff x="2799103" y="1405993"/>
              <a:chExt cx="187473" cy="170831"/>
            </a:xfrm>
          </p:grpSpPr>
          <p:sp>
            <p:nvSpPr>
              <p:cNvPr id="843" name="Google Shape;843;p15"/>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15"/>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5" name="Google Shape;845;p15"/>
            <p:cNvGrpSpPr/>
            <p:nvPr/>
          </p:nvGrpSpPr>
          <p:grpSpPr>
            <a:xfrm rot="5400000">
              <a:off x="8100573" y="305052"/>
              <a:ext cx="187825" cy="187801"/>
              <a:chOff x="1872200" y="707206"/>
              <a:chExt cx="187825" cy="187801"/>
            </a:xfrm>
          </p:grpSpPr>
          <p:sp>
            <p:nvSpPr>
              <p:cNvPr id="846" name="Google Shape;846;p15"/>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15"/>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48" name="Google Shape;848;p15"/>
          <p:cNvGrpSpPr/>
          <p:nvPr/>
        </p:nvGrpSpPr>
        <p:grpSpPr>
          <a:xfrm rot="4451587">
            <a:off x="8186829" y="264904"/>
            <a:ext cx="280417" cy="280464"/>
            <a:chOff x="2518677" y="298011"/>
            <a:chExt cx="280413" cy="280460"/>
          </a:xfrm>
        </p:grpSpPr>
        <p:sp>
          <p:nvSpPr>
            <p:cNvPr id="849" name="Google Shape;849;p15"/>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15"/>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dk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51" name="Google Shape;851;p15"/>
          <p:cNvGrpSpPr/>
          <p:nvPr/>
        </p:nvGrpSpPr>
        <p:grpSpPr>
          <a:xfrm rot="-896704">
            <a:off x="7273086" y="311237"/>
            <a:ext cx="187830" cy="187806"/>
            <a:chOff x="1872200" y="707206"/>
            <a:chExt cx="187825" cy="187801"/>
          </a:xfrm>
        </p:grpSpPr>
        <p:sp>
          <p:nvSpPr>
            <p:cNvPr id="852" name="Google Shape;852;p15"/>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15"/>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Montserrat"/>
              <a:buNone/>
              <a:defRPr sz="3500" b="1">
                <a:solidFill>
                  <a:schemeClr val="dk1"/>
                </a:solidFill>
                <a:latin typeface="Montserrat"/>
                <a:ea typeface="Montserrat"/>
                <a:cs typeface="Montserrat"/>
                <a:sym typeface="Montserrat"/>
              </a:defRPr>
            </a:lvl1pPr>
            <a:lvl2pPr lvl="1" rtl="0">
              <a:spcBef>
                <a:spcPts val="0"/>
              </a:spcBef>
              <a:spcAft>
                <a:spcPts val="0"/>
              </a:spcAft>
              <a:buClr>
                <a:schemeClr val="dk1"/>
              </a:buClr>
              <a:buSzPts val="3500"/>
              <a:buFont typeface="Montserrat"/>
              <a:buNone/>
              <a:defRPr sz="3500" b="1">
                <a:solidFill>
                  <a:schemeClr val="dk1"/>
                </a:solidFill>
                <a:latin typeface="Montserrat"/>
                <a:ea typeface="Montserrat"/>
                <a:cs typeface="Montserrat"/>
                <a:sym typeface="Montserrat"/>
              </a:defRPr>
            </a:lvl2pPr>
            <a:lvl3pPr lvl="2" rtl="0">
              <a:spcBef>
                <a:spcPts val="0"/>
              </a:spcBef>
              <a:spcAft>
                <a:spcPts val="0"/>
              </a:spcAft>
              <a:buClr>
                <a:schemeClr val="dk1"/>
              </a:buClr>
              <a:buSzPts val="3500"/>
              <a:buFont typeface="Montserrat"/>
              <a:buNone/>
              <a:defRPr sz="3500" b="1">
                <a:solidFill>
                  <a:schemeClr val="dk1"/>
                </a:solidFill>
                <a:latin typeface="Montserrat"/>
                <a:ea typeface="Montserrat"/>
                <a:cs typeface="Montserrat"/>
                <a:sym typeface="Montserrat"/>
              </a:defRPr>
            </a:lvl3pPr>
            <a:lvl4pPr lvl="3" rtl="0">
              <a:spcBef>
                <a:spcPts val="0"/>
              </a:spcBef>
              <a:spcAft>
                <a:spcPts val="0"/>
              </a:spcAft>
              <a:buClr>
                <a:schemeClr val="dk1"/>
              </a:buClr>
              <a:buSzPts val="3500"/>
              <a:buFont typeface="Montserrat"/>
              <a:buNone/>
              <a:defRPr sz="3500" b="1">
                <a:solidFill>
                  <a:schemeClr val="dk1"/>
                </a:solidFill>
                <a:latin typeface="Montserrat"/>
                <a:ea typeface="Montserrat"/>
                <a:cs typeface="Montserrat"/>
                <a:sym typeface="Montserrat"/>
              </a:defRPr>
            </a:lvl4pPr>
            <a:lvl5pPr lvl="4" rtl="0">
              <a:spcBef>
                <a:spcPts val="0"/>
              </a:spcBef>
              <a:spcAft>
                <a:spcPts val="0"/>
              </a:spcAft>
              <a:buClr>
                <a:schemeClr val="dk1"/>
              </a:buClr>
              <a:buSzPts val="3500"/>
              <a:buFont typeface="Montserrat"/>
              <a:buNone/>
              <a:defRPr sz="3500" b="1">
                <a:solidFill>
                  <a:schemeClr val="dk1"/>
                </a:solidFill>
                <a:latin typeface="Montserrat"/>
                <a:ea typeface="Montserrat"/>
                <a:cs typeface="Montserrat"/>
                <a:sym typeface="Montserrat"/>
              </a:defRPr>
            </a:lvl5pPr>
            <a:lvl6pPr lvl="5" rtl="0">
              <a:spcBef>
                <a:spcPts val="0"/>
              </a:spcBef>
              <a:spcAft>
                <a:spcPts val="0"/>
              </a:spcAft>
              <a:buClr>
                <a:schemeClr val="dk1"/>
              </a:buClr>
              <a:buSzPts val="3500"/>
              <a:buFont typeface="Montserrat"/>
              <a:buNone/>
              <a:defRPr sz="3500" b="1">
                <a:solidFill>
                  <a:schemeClr val="dk1"/>
                </a:solidFill>
                <a:latin typeface="Montserrat"/>
                <a:ea typeface="Montserrat"/>
                <a:cs typeface="Montserrat"/>
                <a:sym typeface="Montserrat"/>
              </a:defRPr>
            </a:lvl6pPr>
            <a:lvl7pPr lvl="6" rtl="0">
              <a:spcBef>
                <a:spcPts val="0"/>
              </a:spcBef>
              <a:spcAft>
                <a:spcPts val="0"/>
              </a:spcAft>
              <a:buClr>
                <a:schemeClr val="dk1"/>
              </a:buClr>
              <a:buSzPts val="3500"/>
              <a:buFont typeface="Montserrat"/>
              <a:buNone/>
              <a:defRPr sz="3500" b="1">
                <a:solidFill>
                  <a:schemeClr val="dk1"/>
                </a:solidFill>
                <a:latin typeface="Montserrat"/>
                <a:ea typeface="Montserrat"/>
                <a:cs typeface="Montserrat"/>
                <a:sym typeface="Montserrat"/>
              </a:defRPr>
            </a:lvl7pPr>
            <a:lvl8pPr lvl="7" rtl="0">
              <a:spcBef>
                <a:spcPts val="0"/>
              </a:spcBef>
              <a:spcAft>
                <a:spcPts val="0"/>
              </a:spcAft>
              <a:buClr>
                <a:schemeClr val="dk1"/>
              </a:buClr>
              <a:buSzPts val="3500"/>
              <a:buFont typeface="Montserrat"/>
              <a:buNone/>
              <a:defRPr sz="3500" b="1">
                <a:solidFill>
                  <a:schemeClr val="dk1"/>
                </a:solidFill>
                <a:latin typeface="Montserrat"/>
                <a:ea typeface="Montserrat"/>
                <a:cs typeface="Montserrat"/>
                <a:sym typeface="Montserrat"/>
              </a:defRPr>
            </a:lvl8pPr>
            <a:lvl9pPr lvl="8" rtl="0">
              <a:spcBef>
                <a:spcPts val="0"/>
              </a:spcBef>
              <a:spcAft>
                <a:spcPts val="0"/>
              </a:spcAft>
              <a:buClr>
                <a:schemeClr val="dk1"/>
              </a:buClr>
              <a:buSzPts val="3500"/>
              <a:buFont typeface="Montserrat"/>
              <a:buNone/>
              <a:defRPr sz="3500" b="1">
                <a:solidFill>
                  <a:schemeClr val="dk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1pPr>
            <a:lvl2pPr marL="914400" lvl="1"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2pPr>
            <a:lvl3pPr marL="1371600" lvl="2"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3pPr>
            <a:lvl4pPr marL="1828800" lvl="3"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4pPr>
            <a:lvl5pPr marL="2286000" lvl="4"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5pPr>
            <a:lvl6pPr marL="2743200" lvl="5"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6pPr>
            <a:lvl7pPr marL="3200400" lvl="6"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7pPr>
            <a:lvl8pPr marL="3657600" lvl="7"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8pPr>
            <a:lvl9pPr marL="4114800" lvl="8"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2" r:id="rId3"/>
    <p:sldLayoutId id="2147483653" r:id="rId4"/>
    <p:sldLayoutId id="2147483654" r:id="rId5"/>
    <p:sldLayoutId id="2147483655" r:id="rId6"/>
    <p:sldLayoutId id="2147483658" r:id="rId7"/>
    <p:sldLayoutId id="2147483659" r:id="rId8"/>
    <p:sldLayoutId id="2147483661" r:id="rId9"/>
    <p:sldLayoutId id="2147483665" r:id="rId10"/>
    <p:sldLayoutId id="2147483668" r:id="rId11"/>
    <p:sldLayoutId id="2147483670" r:id="rId12"/>
    <p:sldLayoutId id="2147483673" r:id="rId13"/>
    <p:sldLayoutId id="2147483674"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34"/>
        <p:cNvGrpSpPr/>
        <p:nvPr/>
      </p:nvGrpSpPr>
      <p:grpSpPr>
        <a:xfrm>
          <a:off x="0" y="0"/>
          <a:ext cx="0" cy="0"/>
          <a:chOff x="0" y="0"/>
          <a:chExt cx="0" cy="0"/>
        </a:xfrm>
      </p:grpSpPr>
      <p:sp>
        <p:nvSpPr>
          <p:cNvPr id="8" name="Rectangle 7"/>
          <p:cNvSpPr/>
          <p:nvPr/>
        </p:nvSpPr>
        <p:spPr>
          <a:xfrm>
            <a:off x="297041" y="930734"/>
            <a:ext cx="8761473" cy="3395801"/>
          </a:xfrm>
          <a:prstGeom prst="rect">
            <a:avLst/>
          </a:prstGeom>
        </p:spPr>
        <p:txBody>
          <a:bodyPr wrap="square">
            <a:spAutoFit/>
          </a:bodyPr>
          <a:lstStyle/>
          <a:p>
            <a:pPr lvl="0" algn="ctr">
              <a:lnSpc>
                <a:spcPct val="150000"/>
              </a:lnSpc>
              <a:spcAft>
                <a:spcPts val="1000"/>
              </a:spcAft>
            </a:pPr>
            <a:r>
              <a:rPr lang="en-US" sz="4400" b="1">
                <a:solidFill>
                  <a:schemeClr val="tx1">
                    <a:lumMod val="50000"/>
                  </a:schemeClr>
                </a:solidFill>
                <a:latin typeface="+mj-lt"/>
                <a:ea typeface="Calibri" panose="020F0502020204030204" pitchFamily="34" charset="0"/>
                <a:cs typeface="Times New Roman" panose="02020603050405020304" pitchFamily="18" charset="0"/>
              </a:rPr>
              <a:t>VUI MỪNG CHÀO ĐÓN </a:t>
            </a:r>
          </a:p>
          <a:p>
            <a:pPr lvl="0" algn="ctr">
              <a:lnSpc>
                <a:spcPct val="150000"/>
              </a:lnSpc>
              <a:spcAft>
                <a:spcPts val="1000"/>
              </a:spcAft>
            </a:pPr>
            <a:r>
              <a:rPr lang="en-US" sz="4400" b="1">
                <a:solidFill>
                  <a:schemeClr val="tx1">
                    <a:lumMod val="50000"/>
                  </a:schemeClr>
                </a:solidFill>
                <a:latin typeface="+mj-lt"/>
                <a:ea typeface="Calibri" panose="020F0502020204030204" pitchFamily="34" charset="0"/>
                <a:cs typeface="Times New Roman" panose="02020603050405020304" pitchFamily="18" charset="0"/>
              </a:rPr>
              <a:t>CÁC EM HỌC S</a:t>
            </a:r>
            <a:r>
              <a:rPr lang="en-US" sz="4400" b="1">
                <a:solidFill>
                  <a:schemeClr val="tx1">
                    <a:lumMod val="50000"/>
                  </a:schemeClr>
                </a:solidFill>
                <a:ea typeface="Calibri" panose="020F0502020204030204" pitchFamily="34" charset="0"/>
                <a:cs typeface="Times New Roman" panose="02020603050405020304" pitchFamily="18" charset="0"/>
              </a:rPr>
              <a:t>INH</a:t>
            </a:r>
            <a:r>
              <a:rPr lang="en-US" sz="4400" b="1">
                <a:solidFill>
                  <a:schemeClr val="tx1">
                    <a:lumMod val="50000"/>
                  </a:schemeClr>
                </a:solidFill>
                <a:latin typeface="+mj-lt"/>
                <a:ea typeface="Calibri" panose="020F0502020204030204" pitchFamily="34" charset="0"/>
                <a:cs typeface="Times New Roman" panose="02020603050405020304" pitchFamily="18" charset="0"/>
              </a:rPr>
              <a:t> TỚI </a:t>
            </a:r>
          </a:p>
          <a:p>
            <a:pPr lvl="0" algn="ctr">
              <a:lnSpc>
                <a:spcPct val="150000"/>
              </a:lnSpc>
              <a:spcAft>
                <a:spcPts val="1000"/>
              </a:spcAft>
            </a:pPr>
            <a:r>
              <a:rPr lang="en-US" sz="4400" b="1">
                <a:solidFill>
                  <a:schemeClr val="tx1">
                    <a:lumMod val="50000"/>
                  </a:schemeClr>
                </a:solidFill>
                <a:latin typeface="+mj-lt"/>
                <a:ea typeface="Calibri" panose="020F0502020204030204" pitchFamily="34" charset="0"/>
                <a:cs typeface="Times New Roman" panose="02020603050405020304" pitchFamily="18" charset="0"/>
              </a:rPr>
              <a:t>BUỔI HỌC NGÀY HÔM NAY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69"/>
        <p:cNvGrpSpPr/>
        <p:nvPr/>
      </p:nvGrpSpPr>
      <p:grpSpPr>
        <a:xfrm>
          <a:off x="0" y="0"/>
          <a:ext cx="0" cy="0"/>
          <a:chOff x="0" y="0"/>
          <a:chExt cx="0" cy="0"/>
        </a:xfrm>
      </p:grpSpPr>
      <p:sp>
        <p:nvSpPr>
          <p:cNvPr id="2270" name="Google Shape;2270;p44"/>
          <p:cNvSpPr/>
          <p:nvPr/>
        </p:nvSpPr>
        <p:spPr>
          <a:xfrm rot="-1355578" flipH="1">
            <a:off x="6987452" y="3974953"/>
            <a:ext cx="4226124" cy="4226516"/>
          </a:xfrm>
          <a:prstGeom prst="ellipse">
            <a:avLst/>
          </a:prstGeom>
          <a:gradFill>
            <a:gsLst>
              <a:gs pos="0">
                <a:schemeClr val="accent3"/>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71" name="Google Shape;2271;p44"/>
          <p:cNvGrpSpPr/>
          <p:nvPr/>
        </p:nvGrpSpPr>
        <p:grpSpPr>
          <a:xfrm rot="9432098">
            <a:off x="8603944" y="457119"/>
            <a:ext cx="187478" cy="170835"/>
            <a:chOff x="2799103" y="1405993"/>
            <a:chExt cx="187473" cy="170831"/>
          </a:xfrm>
        </p:grpSpPr>
        <p:sp>
          <p:nvSpPr>
            <p:cNvPr id="2272" name="Google Shape;2272;p44"/>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3" name="Google Shape;2273;p44"/>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76" name="Google Shape;2276;p44"/>
          <p:cNvGrpSpPr/>
          <p:nvPr/>
        </p:nvGrpSpPr>
        <p:grpSpPr>
          <a:xfrm>
            <a:off x="8554981" y="4586422"/>
            <a:ext cx="258287" cy="277516"/>
            <a:chOff x="2773049" y="2105625"/>
            <a:chExt cx="258287" cy="277516"/>
          </a:xfrm>
        </p:grpSpPr>
        <p:sp>
          <p:nvSpPr>
            <p:cNvPr id="2277" name="Google Shape;2277;p44"/>
            <p:cNvSpPr/>
            <p:nvPr/>
          </p:nvSpPr>
          <p:spPr>
            <a:xfrm>
              <a:off x="2773049" y="2105625"/>
              <a:ext cx="258287" cy="277516"/>
            </a:xfrm>
            <a:custGeom>
              <a:avLst/>
              <a:gdLst/>
              <a:ahLst/>
              <a:cxnLst/>
              <a:rect l="l" t="t" r="r" b="b"/>
              <a:pathLst>
                <a:path w="27267" h="29297" extrusionOk="0">
                  <a:moveTo>
                    <a:pt x="14753" y="0"/>
                  </a:moveTo>
                  <a:cubicBezTo>
                    <a:pt x="12503" y="0"/>
                    <a:pt x="10448" y="337"/>
                    <a:pt x="8647" y="1004"/>
                  </a:cubicBezTo>
                  <a:cubicBezTo>
                    <a:pt x="6808" y="1683"/>
                    <a:pt x="5220" y="2684"/>
                    <a:pt x="3927" y="3977"/>
                  </a:cubicBezTo>
                  <a:cubicBezTo>
                    <a:pt x="2630" y="5274"/>
                    <a:pt x="1636" y="6867"/>
                    <a:pt x="975" y="8710"/>
                  </a:cubicBezTo>
                  <a:cubicBezTo>
                    <a:pt x="328" y="10508"/>
                    <a:pt x="0" y="12506"/>
                    <a:pt x="0" y="14647"/>
                  </a:cubicBezTo>
                  <a:cubicBezTo>
                    <a:pt x="0" y="16789"/>
                    <a:pt x="339" y="18844"/>
                    <a:pt x="1006" y="20635"/>
                  </a:cubicBezTo>
                  <a:cubicBezTo>
                    <a:pt x="1685" y="22459"/>
                    <a:pt x="2677" y="24037"/>
                    <a:pt x="3956" y="25329"/>
                  </a:cubicBezTo>
                  <a:cubicBezTo>
                    <a:pt x="5238" y="26624"/>
                    <a:pt x="6803" y="27623"/>
                    <a:pt x="8608" y="28299"/>
                  </a:cubicBezTo>
                  <a:cubicBezTo>
                    <a:pt x="10376" y="28961"/>
                    <a:pt x="12351" y="29296"/>
                    <a:pt x="14476" y="29296"/>
                  </a:cubicBezTo>
                  <a:cubicBezTo>
                    <a:pt x="16275" y="29296"/>
                    <a:pt x="17972" y="29085"/>
                    <a:pt x="19514" y="28673"/>
                  </a:cubicBezTo>
                  <a:cubicBezTo>
                    <a:pt x="21043" y="28262"/>
                    <a:pt x="22646" y="27605"/>
                    <a:pt x="24282" y="26719"/>
                  </a:cubicBezTo>
                  <a:cubicBezTo>
                    <a:pt x="24919" y="26374"/>
                    <a:pt x="25457" y="26001"/>
                    <a:pt x="25888" y="25606"/>
                  </a:cubicBezTo>
                  <a:cubicBezTo>
                    <a:pt x="26419" y="25120"/>
                    <a:pt x="26793" y="24553"/>
                    <a:pt x="27001" y="23921"/>
                  </a:cubicBezTo>
                  <a:cubicBezTo>
                    <a:pt x="27180" y="23378"/>
                    <a:pt x="27267" y="22716"/>
                    <a:pt x="27267" y="21902"/>
                  </a:cubicBezTo>
                  <a:lnTo>
                    <a:pt x="27267" y="17025"/>
                  </a:lnTo>
                  <a:cubicBezTo>
                    <a:pt x="27267" y="15823"/>
                    <a:pt x="27028" y="14896"/>
                    <a:pt x="26538" y="14192"/>
                  </a:cubicBezTo>
                  <a:cubicBezTo>
                    <a:pt x="26029" y="13464"/>
                    <a:pt x="25317" y="12966"/>
                    <a:pt x="24477" y="12750"/>
                  </a:cubicBezTo>
                  <a:cubicBezTo>
                    <a:pt x="23853" y="12591"/>
                    <a:pt x="23136" y="12512"/>
                    <a:pt x="22286" y="12512"/>
                  </a:cubicBezTo>
                  <a:lnTo>
                    <a:pt x="16436" y="12512"/>
                  </a:lnTo>
                  <a:cubicBezTo>
                    <a:pt x="15354" y="12512"/>
                    <a:pt x="14453" y="12828"/>
                    <a:pt x="13762" y="13452"/>
                  </a:cubicBezTo>
                  <a:cubicBezTo>
                    <a:pt x="13037" y="14107"/>
                    <a:pt x="12654" y="14976"/>
                    <a:pt x="12654" y="15967"/>
                  </a:cubicBezTo>
                  <a:cubicBezTo>
                    <a:pt x="12654" y="17190"/>
                    <a:pt x="13176" y="18171"/>
                    <a:pt x="14126" y="18729"/>
                  </a:cubicBezTo>
                  <a:cubicBezTo>
                    <a:pt x="14857" y="19160"/>
                    <a:pt x="15819" y="19369"/>
                    <a:pt x="17061" y="19369"/>
                  </a:cubicBezTo>
                  <a:lnTo>
                    <a:pt x="19560" y="19369"/>
                  </a:lnTo>
                  <a:lnTo>
                    <a:pt x="19560" y="21090"/>
                  </a:lnTo>
                  <a:cubicBezTo>
                    <a:pt x="18844" y="21429"/>
                    <a:pt x="18135" y="21706"/>
                    <a:pt x="17441" y="21912"/>
                  </a:cubicBezTo>
                  <a:cubicBezTo>
                    <a:pt x="16537" y="22182"/>
                    <a:pt x="15552" y="22318"/>
                    <a:pt x="14510" y="22318"/>
                  </a:cubicBezTo>
                  <a:cubicBezTo>
                    <a:pt x="12498" y="22318"/>
                    <a:pt x="10993" y="21701"/>
                    <a:pt x="9911" y="20430"/>
                  </a:cubicBezTo>
                  <a:cubicBezTo>
                    <a:pt x="8783" y="19107"/>
                    <a:pt x="8210" y="17115"/>
                    <a:pt x="8210" y="14508"/>
                  </a:cubicBezTo>
                  <a:cubicBezTo>
                    <a:pt x="8210" y="13288"/>
                    <a:pt x="8365" y="12172"/>
                    <a:pt x="8673" y="11186"/>
                  </a:cubicBezTo>
                  <a:cubicBezTo>
                    <a:pt x="8963" y="10251"/>
                    <a:pt x="9381" y="9462"/>
                    <a:pt x="9911" y="8838"/>
                  </a:cubicBezTo>
                  <a:cubicBezTo>
                    <a:pt x="10432" y="8226"/>
                    <a:pt x="11042" y="7772"/>
                    <a:pt x="11778" y="7450"/>
                  </a:cubicBezTo>
                  <a:cubicBezTo>
                    <a:pt x="12519" y="7126"/>
                    <a:pt x="13394" y="6960"/>
                    <a:pt x="14371" y="6960"/>
                  </a:cubicBezTo>
                  <a:cubicBezTo>
                    <a:pt x="15350" y="6960"/>
                    <a:pt x="16053" y="7088"/>
                    <a:pt x="16596" y="7342"/>
                  </a:cubicBezTo>
                  <a:cubicBezTo>
                    <a:pt x="17146" y="7597"/>
                    <a:pt x="17577" y="7902"/>
                    <a:pt x="17875" y="8247"/>
                  </a:cubicBezTo>
                  <a:cubicBezTo>
                    <a:pt x="18266" y="8701"/>
                    <a:pt x="18766" y="9401"/>
                    <a:pt x="19362" y="10333"/>
                  </a:cubicBezTo>
                  <a:cubicBezTo>
                    <a:pt x="19380" y="10361"/>
                    <a:pt x="19399" y="10389"/>
                    <a:pt x="19419" y="10417"/>
                  </a:cubicBezTo>
                  <a:cubicBezTo>
                    <a:pt x="19789" y="10914"/>
                    <a:pt x="20254" y="11309"/>
                    <a:pt x="20801" y="11587"/>
                  </a:cubicBezTo>
                  <a:cubicBezTo>
                    <a:pt x="21353" y="11867"/>
                    <a:pt x="21939" y="12010"/>
                    <a:pt x="22545" y="12010"/>
                  </a:cubicBezTo>
                  <a:cubicBezTo>
                    <a:pt x="23594" y="12010"/>
                    <a:pt x="24547" y="11630"/>
                    <a:pt x="25302" y="10913"/>
                  </a:cubicBezTo>
                  <a:cubicBezTo>
                    <a:pt x="26076" y="10176"/>
                    <a:pt x="26486" y="9228"/>
                    <a:pt x="26486" y="8173"/>
                  </a:cubicBezTo>
                  <a:cubicBezTo>
                    <a:pt x="26486" y="7314"/>
                    <a:pt x="26222" y="6408"/>
                    <a:pt x="25682" y="5401"/>
                  </a:cubicBezTo>
                  <a:cubicBezTo>
                    <a:pt x="25179" y="4465"/>
                    <a:pt x="24436" y="3578"/>
                    <a:pt x="23475" y="2764"/>
                  </a:cubicBezTo>
                  <a:cubicBezTo>
                    <a:pt x="22515" y="1955"/>
                    <a:pt x="21276" y="1284"/>
                    <a:pt x="19789" y="768"/>
                  </a:cubicBezTo>
                  <a:cubicBezTo>
                    <a:pt x="18319" y="259"/>
                    <a:pt x="16624" y="0"/>
                    <a:pt x="14753"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8" name="Google Shape;2278;p44"/>
            <p:cNvSpPr/>
            <p:nvPr/>
          </p:nvSpPr>
          <p:spPr>
            <a:xfrm>
              <a:off x="2773049" y="2105625"/>
              <a:ext cx="258287" cy="277516"/>
            </a:xfrm>
            <a:custGeom>
              <a:avLst/>
              <a:gdLst/>
              <a:ahLst/>
              <a:cxnLst/>
              <a:rect l="l" t="t" r="r" b="b"/>
              <a:pathLst>
                <a:path w="27267" h="29297" extrusionOk="0">
                  <a:moveTo>
                    <a:pt x="14753" y="0"/>
                  </a:moveTo>
                  <a:cubicBezTo>
                    <a:pt x="12503" y="0"/>
                    <a:pt x="10448" y="337"/>
                    <a:pt x="8647" y="1004"/>
                  </a:cubicBezTo>
                  <a:cubicBezTo>
                    <a:pt x="6808" y="1683"/>
                    <a:pt x="5220" y="2684"/>
                    <a:pt x="3927" y="3977"/>
                  </a:cubicBezTo>
                  <a:cubicBezTo>
                    <a:pt x="2630" y="5274"/>
                    <a:pt x="1636" y="6867"/>
                    <a:pt x="975" y="8710"/>
                  </a:cubicBezTo>
                  <a:cubicBezTo>
                    <a:pt x="328" y="10508"/>
                    <a:pt x="0" y="12506"/>
                    <a:pt x="0" y="14647"/>
                  </a:cubicBezTo>
                  <a:cubicBezTo>
                    <a:pt x="0" y="16789"/>
                    <a:pt x="339" y="18844"/>
                    <a:pt x="1006" y="20635"/>
                  </a:cubicBezTo>
                  <a:cubicBezTo>
                    <a:pt x="1685" y="22459"/>
                    <a:pt x="2677" y="24037"/>
                    <a:pt x="3956" y="25329"/>
                  </a:cubicBezTo>
                  <a:cubicBezTo>
                    <a:pt x="5238" y="26624"/>
                    <a:pt x="6803" y="27623"/>
                    <a:pt x="8608" y="28299"/>
                  </a:cubicBezTo>
                  <a:cubicBezTo>
                    <a:pt x="10376" y="28961"/>
                    <a:pt x="12351" y="29296"/>
                    <a:pt x="14476" y="29296"/>
                  </a:cubicBezTo>
                  <a:cubicBezTo>
                    <a:pt x="16275" y="29296"/>
                    <a:pt x="17972" y="29085"/>
                    <a:pt x="19514" y="28673"/>
                  </a:cubicBezTo>
                  <a:cubicBezTo>
                    <a:pt x="21043" y="28262"/>
                    <a:pt x="22646" y="27605"/>
                    <a:pt x="24282" y="26719"/>
                  </a:cubicBezTo>
                  <a:cubicBezTo>
                    <a:pt x="24919" y="26374"/>
                    <a:pt x="25457" y="26001"/>
                    <a:pt x="25888" y="25606"/>
                  </a:cubicBezTo>
                  <a:cubicBezTo>
                    <a:pt x="26419" y="25120"/>
                    <a:pt x="26793" y="24553"/>
                    <a:pt x="27001" y="23921"/>
                  </a:cubicBezTo>
                  <a:cubicBezTo>
                    <a:pt x="27180" y="23378"/>
                    <a:pt x="27267" y="22716"/>
                    <a:pt x="27267" y="21902"/>
                  </a:cubicBezTo>
                  <a:lnTo>
                    <a:pt x="27267" y="17025"/>
                  </a:lnTo>
                  <a:cubicBezTo>
                    <a:pt x="27267" y="15823"/>
                    <a:pt x="27028" y="14896"/>
                    <a:pt x="26538" y="14192"/>
                  </a:cubicBezTo>
                  <a:cubicBezTo>
                    <a:pt x="26029" y="13464"/>
                    <a:pt x="25317" y="12966"/>
                    <a:pt x="24477" y="12750"/>
                  </a:cubicBezTo>
                  <a:cubicBezTo>
                    <a:pt x="23853" y="12591"/>
                    <a:pt x="23136" y="12512"/>
                    <a:pt x="22286" y="12512"/>
                  </a:cubicBezTo>
                  <a:lnTo>
                    <a:pt x="16436" y="12512"/>
                  </a:lnTo>
                  <a:cubicBezTo>
                    <a:pt x="15354" y="12512"/>
                    <a:pt x="14453" y="12828"/>
                    <a:pt x="13762" y="13452"/>
                  </a:cubicBezTo>
                  <a:cubicBezTo>
                    <a:pt x="13037" y="14107"/>
                    <a:pt x="12654" y="14976"/>
                    <a:pt x="12654" y="15967"/>
                  </a:cubicBezTo>
                  <a:cubicBezTo>
                    <a:pt x="12654" y="17190"/>
                    <a:pt x="13176" y="18171"/>
                    <a:pt x="14126" y="18729"/>
                  </a:cubicBezTo>
                  <a:cubicBezTo>
                    <a:pt x="14857" y="19160"/>
                    <a:pt x="15819" y="19369"/>
                    <a:pt x="17061" y="19369"/>
                  </a:cubicBezTo>
                  <a:lnTo>
                    <a:pt x="19560" y="19369"/>
                  </a:lnTo>
                  <a:lnTo>
                    <a:pt x="19560" y="21090"/>
                  </a:lnTo>
                  <a:cubicBezTo>
                    <a:pt x="18844" y="21429"/>
                    <a:pt x="18135" y="21706"/>
                    <a:pt x="17441" y="21912"/>
                  </a:cubicBezTo>
                  <a:cubicBezTo>
                    <a:pt x="16537" y="22182"/>
                    <a:pt x="15552" y="22318"/>
                    <a:pt x="14510" y="22318"/>
                  </a:cubicBezTo>
                  <a:cubicBezTo>
                    <a:pt x="12498" y="22318"/>
                    <a:pt x="10993" y="21701"/>
                    <a:pt x="9911" y="20430"/>
                  </a:cubicBezTo>
                  <a:cubicBezTo>
                    <a:pt x="8783" y="19107"/>
                    <a:pt x="8210" y="17115"/>
                    <a:pt x="8210" y="14508"/>
                  </a:cubicBezTo>
                  <a:cubicBezTo>
                    <a:pt x="8210" y="13288"/>
                    <a:pt x="8365" y="12172"/>
                    <a:pt x="8673" y="11186"/>
                  </a:cubicBezTo>
                  <a:cubicBezTo>
                    <a:pt x="8963" y="10251"/>
                    <a:pt x="9381" y="9462"/>
                    <a:pt x="9911" y="8838"/>
                  </a:cubicBezTo>
                  <a:cubicBezTo>
                    <a:pt x="10432" y="8226"/>
                    <a:pt x="11042" y="7772"/>
                    <a:pt x="11778" y="7450"/>
                  </a:cubicBezTo>
                  <a:cubicBezTo>
                    <a:pt x="12519" y="7126"/>
                    <a:pt x="13394" y="6960"/>
                    <a:pt x="14371" y="6960"/>
                  </a:cubicBezTo>
                  <a:cubicBezTo>
                    <a:pt x="15350" y="6960"/>
                    <a:pt x="16053" y="7088"/>
                    <a:pt x="16596" y="7342"/>
                  </a:cubicBezTo>
                  <a:cubicBezTo>
                    <a:pt x="17146" y="7597"/>
                    <a:pt x="17577" y="7902"/>
                    <a:pt x="17875" y="8247"/>
                  </a:cubicBezTo>
                  <a:cubicBezTo>
                    <a:pt x="18266" y="8701"/>
                    <a:pt x="18766" y="9401"/>
                    <a:pt x="19362" y="10333"/>
                  </a:cubicBezTo>
                  <a:cubicBezTo>
                    <a:pt x="19380" y="10361"/>
                    <a:pt x="19399" y="10389"/>
                    <a:pt x="19419" y="10417"/>
                  </a:cubicBezTo>
                  <a:cubicBezTo>
                    <a:pt x="19789" y="10914"/>
                    <a:pt x="20254" y="11309"/>
                    <a:pt x="20801" y="11587"/>
                  </a:cubicBezTo>
                  <a:cubicBezTo>
                    <a:pt x="21353" y="11867"/>
                    <a:pt x="21939" y="12010"/>
                    <a:pt x="22545" y="12010"/>
                  </a:cubicBezTo>
                  <a:cubicBezTo>
                    <a:pt x="23594" y="12010"/>
                    <a:pt x="24547" y="11630"/>
                    <a:pt x="25302" y="10913"/>
                  </a:cubicBezTo>
                  <a:cubicBezTo>
                    <a:pt x="26076" y="10176"/>
                    <a:pt x="26486" y="9228"/>
                    <a:pt x="26486" y="8173"/>
                  </a:cubicBezTo>
                  <a:cubicBezTo>
                    <a:pt x="26486" y="7314"/>
                    <a:pt x="26222" y="6408"/>
                    <a:pt x="25682" y="5401"/>
                  </a:cubicBezTo>
                  <a:cubicBezTo>
                    <a:pt x="25179" y="4465"/>
                    <a:pt x="24436" y="3578"/>
                    <a:pt x="23475" y="2764"/>
                  </a:cubicBezTo>
                  <a:cubicBezTo>
                    <a:pt x="22515" y="1955"/>
                    <a:pt x="21276" y="1284"/>
                    <a:pt x="19789" y="768"/>
                  </a:cubicBezTo>
                  <a:cubicBezTo>
                    <a:pt x="18319" y="259"/>
                    <a:pt x="16624" y="0"/>
                    <a:pt x="14753"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79" name="Google Shape;2279;p44"/>
          <p:cNvGrpSpPr/>
          <p:nvPr/>
        </p:nvGrpSpPr>
        <p:grpSpPr>
          <a:xfrm>
            <a:off x="1664416" y="4416941"/>
            <a:ext cx="212089" cy="273405"/>
            <a:chOff x="867466" y="3222454"/>
            <a:chExt cx="212089" cy="273405"/>
          </a:xfrm>
        </p:grpSpPr>
        <p:sp>
          <p:nvSpPr>
            <p:cNvPr id="2280" name="Google Shape;2280;p44"/>
            <p:cNvSpPr/>
            <p:nvPr/>
          </p:nvSpPr>
          <p:spPr>
            <a:xfrm>
              <a:off x="867466" y="3222454"/>
              <a:ext cx="212089" cy="273405"/>
            </a:xfrm>
            <a:custGeom>
              <a:avLst/>
              <a:gdLst/>
              <a:ahLst/>
              <a:cxnLst/>
              <a:rect l="l" t="t" r="r" b="b"/>
              <a:pathLst>
                <a:path w="22390" h="28863" extrusionOk="0">
                  <a:moveTo>
                    <a:pt x="10119" y="6856"/>
                  </a:moveTo>
                  <a:cubicBezTo>
                    <a:pt x="12685" y="6856"/>
                    <a:pt x="13430" y="7355"/>
                    <a:pt x="13609" y="7527"/>
                  </a:cubicBezTo>
                  <a:cubicBezTo>
                    <a:pt x="13993" y="7948"/>
                    <a:pt x="14180" y="8508"/>
                    <a:pt x="14180" y="9233"/>
                  </a:cubicBezTo>
                  <a:cubicBezTo>
                    <a:pt x="14180" y="9839"/>
                    <a:pt x="14062" y="10305"/>
                    <a:pt x="13831" y="10618"/>
                  </a:cubicBezTo>
                  <a:cubicBezTo>
                    <a:pt x="13594" y="10939"/>
                    <a:pt x="13230" y="11172"/>
                    <a:pt x="12720" y="11332"/>
                  </a:cubicBezTo>
                  <a:cubicBezTo>
                    <a:pt x="12053" y="11540"/>
                    <a:pt x="11177" y="11645"/>
                    <a:pt x="10119" y="11645"/>
                  </a:cubicBezTo>
                  <a:lnTo>
                    <a:pt x="8142" y="11645"/>
                  </a:lnTo>
                  <a:lnTo>
                    <a:pt x="8142" y="6856"/>
                  </a:lnTo>
                  <a:close/>
                  <a:moveTo>
                    <a:pt x="4757" y="0"/>
                  </a:moveTo>
                  <a:cubicBezTo>
                    <a:pt x="3238" y="0"/>
                    <a:pt x="2061" y="380"/>
                    <a:pt x="1257" y="1130"/>
                  </a:cubicBezTo>
                  <a:cubicBezTo>
                    <a:pt x="423" y="1908"/>
                    <a:pt x="1" y="3093"/>
                    <a:pt x="1" y="4652"/>
                  </a:cubicBezTo>
                  <a:lnTo>
                    <a:pt x="1" y="24262"/>
                  </a:lnTo>
                  <a:cubicBezTo>
                    <a:pt x="1" y="25657"/>
                    <a:pt x="369" y="26773"/>
                    <a:pt x="1096" y="27579"/>
                  </a:cubicBezTo>
                  <a:cubicBezTo>
                    <a:pt x="1853" y="28419"/>
                    <a:pt x="2884" y="28863"/>
                    <a:pt x="4079" y="28863"/>
                  </a:cubicBezTo>
                  <a:cubicBezTo>
                    <a:pt x="5275" y="28863"/>
                    <a:pt x="6254" y="28417"/>
                    <a:pt x="7022" y="27577"/>
                  </a:cubicBezTo>
                  <a:cubicBezTo>
                    <a:pt x="7765" y="26764"/>
                    <a:pt x="8142" y="25637"/>
                    <a:pt x="8142" y="24227"/>
                  </a:cubicBezTo>
                  <a:lnTo>
                    <a:pt x="8142" y="18518"/>
                  </a:lnTo>
                  <a:lnTo>
                    <a:pt x="11369" y="18518"/>
                  </a:lnTo>
                  <a:cubicBezTo>
                    <a:pt x="14873" y="18518"/>
                    <a:pt x="17595" y="17727"/>
                    <a:pt x="19460" y="16165"/>
                  </a:cubicBezTo>
                  <a:cubicBezTo>
                    <a:pt x="21404" y="14539"/>
                    <a:pt x="22390" y="12172"/>
                    <a:pt x="22390" y="9130"/>
                  </a:cubicBezTo>
                  <a:cubicBezTo>
                    <a:pt x="22390" y="7728"/>
                    <a:pt x="22154" y="6436"/>
                    <a:pt x="21690" y="5289"/>
                  </a:cubicBezTo>
                  <a:cubicBezTo>
                    <a:pt x="21212" y="4107"/>
                    <a:pt x="20498" y="3090"/>
                    <a:pt x="19570" y="2268"/>
                  </a:cubicBezTo>
                  <a:lnTo>
                    <a:pt x="19570" y="2266"/>
                  </a:lnTo>
                  <a:cubicBezTo>
                    <a:pt x="18645" y="1449"/>
                    <a:pt x="17540" y="856"/>
                    <a:pt x="16286" y="508"/>
                  </a:cubicBezTo>
                  <a:cubicBezTo>
                    <a:pt x="15089" y="166"/>
                    <a:pt x="13479" y="0"/>
                    <a:pt x="11369"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1" name="Google Shape;2281;p44"/>
            <p:cNvSpPr/>
            <p:nvPr/>
          </p:nvSpPr>
          <p:spPr>
            <a:xfrm>
              <a:off x="867466" y="3222454"/>
              <a:ext cx="212089" cy="273405"/>
            </a:xfrm>
            <a:custGeom>
              <a:avLst/>
              <a:gdLst/>
              <a:ahLst/>
              <a:cxnLst/>
              <a:rect l="l" t="t" r="r" b="b"/>
              <a:pathLst>
                <a:path w="22390" h="28863" extrusionOk="0">
                  <a:moveTo>
                    <a:pt x="10119" y="6856"/>
                  </a:moveTo>
                  <a:cubicBezTo>
                    <a:pt x="12685" y="6856"/>
                    <a:pt x="13430" y="7355"/>
                    <a:pt x="13609" y="7527"/>
                  </a:cubicBezTo>
                  <a:cubicBezTo>
                    <a:pt x="13993" y="7948"/>
                    <a:pt x="14180" y="8508"/>
                    <a:pt x="14180" y="9233"/>
                  </a:cubicBezTo>
                  <a:cubicBezTo>
                    <a:pt x="14180" y="9839"/>
                    <a:pt x="14062" y="10305"/>
                    <a:pt x="13831" y="10618"/>
                  </a:cubicBezTo>
                  <a:cubicBezTo>
                    <a:pt x="13594" y="10939"/>
                    <a:pt x="13230" y="11172"/>
                    <a:pt x="12720" y="11332"/>
                  </a:cubicBezTo>
                  <a:cubicBezTo>
                    <a:pt x="12053" y="11540"/>
                    <a:pt x="11177" y="11645"/>
                    <a:pt x="10119" y="11645"/>
                  </a:cubicBezTo>
                  <a:lnTo>
                    <a:pt x="8142" y="11645"/>
                  </a:lnTo>
                  <a:lnTo>
                    <a:pt x="8142" y="6856"/>
                  </a:lnTo>
                  <a:close/>
                  <a:moveTo>
                    <a:pt x="4757" y="0"/>
                  </a:moveTo>
                  <a:cubicBezTo>
                    <a:pt x="3238" y="0"/>
                    <a:pt x="2061" y="380"/>
                    <a:pt x="1257" y="1130"/>
                  </a:cubicBezTo>
                  <a:cubicBezTo>
                    <a:pt x="423" y="1908"/>
                    <a:pt x="1" y="3093"/>
                    <a:pt x="1" y="4652"/>
                  </a:cubicBezTo>
                  <a:lnTo>
                    <a:pt x="1" y="24262"/>
                  </a:lnTo>
                  <a:cubicBezTo>
                    <a:pt x="1" y="25657"/>
                    <a:pt x="369" y="26773"/>
                    <a:pt x="1096" y="27579"/>
                  </a:cubicBezTo>
                  <a:cubicBezTo>
                    <a:pt x="1853" y="28419"/>
                    <a:pt x="2884" y="28863"/>
                    <a:pt x="4079" y="28863"/>
                  </a:cubicBezTo>
                  <a:cubicBezTo>
                    <a:pt x="5275" y="28863"/>
                    <a:pt x="6254" y="28417"/>
                    <a:pt x="7022" y="27577"/>
                  </a:cubicBezTo>
                  <a:cubicBezTo>
                    <a:pt x="7765" y="26764"/>
                    <a:pt x="8142" y="25637"/>
                    <a:pt x="8142" y="24227"/>
                  </a:cubicBezTo>
                  <a:lnTo>
                    <a:pt x="8142" y="18518"/>
                  </a:lnTo>
                  <a:lnTo>
                    <a:pt x="11369" y="18518"/>
                  </a:lnTo>
                  <a:cubicBezTo>
                    <a:pt x="14873" y="18518"/>
                    <a:pt x="17595" y="17727"/>
                    <a:pt x="19460" y="16165"/>
                  </a:cubicBezTo>
                  <a:cubicBezTo>
                    <a:pt x="21404" y="14539"/>
                    <a:pt x="22390" y="12172"/>
                    <a:pt x="22390" y="9130"/>
                  </a:cubicBezTo>
                  <a:cubicBezTo>
                    <a:pt x="22390" y="7728"/>
                    <a:pt x="22154" y="6436"/>
                    <a:pt x="21690" y="5289"/>
                  </a:cubicBezTo>
                  <a:cubicBezTo>
                    <a:pt x="21212" y="4107"/>
                    <a:pt x="20498" y="3090"/>
                    <a:pt x="19570" y="2268"/>
                  </a:cubicBezTo>
                  <a:lnTo>
                    <a:pt x="19570" y="2266"/>
                  </a:lnTo>
                  <a:cubicBezTo>
                    <a:pt x="18645" y="1449"/>
                    <a:pt x="17540" y="856"/>
                    <a:pt x="16286" y="508"/>
                  </a:cubicBezTo>
                  <a:cubicBezTo>
                    <a:pt x="15089" y="166"/>
                    <a:pt x="13479" y="0"/>
                    <a:pt x="11369"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82" name="Google Shape;2282;p44"/>
          <p:cNvGrpSpPr/>
          <p:nvPr/>
        </p:nvGrpSpPr>
        <p:grpSpPr>
          <a:xfrm>
            <a:off x="603880" y="3274793"/>
            <a:ext cx="332267" cy="277516"/>
            <a:chOff x="3091605" y="3218343"/>
            <a:chExt cx="332267" cy="277516"/>
          </a:xfrm>
        </p:grpSpPr>
        <p:sp>
          <p:nvSpPr>
            <p:cNvPr id="2283" name="Google Shape;2283;p44"/>
            <p:cNvSpPr/>
            <p:nvPr/>
          </p:nvSpPr>
          <p:spPr>
            <a:xfrm>
              <a:off x="3091605" y="3218343"/>
              <a:ext cx="332267" cy="277516"/>
            </a:xfrm>
            <a:custGeom>
              <a:avLst/>
              <a:gdLst/>
              <a:ahLst/>
              <a:cxnLst/>
              <a:rect l="l" t="t" r="r" b="b"/>
              <a:pathLst>
                <a:path w="35077" h="29297" extrusionOk="0">
                  <a:moveTo>
                    <a:pt x="3905" y="0"/>
                  </a:moveTo>
                  <a:cubicBezTo>
                    <a:pt x="2838" y="0"/>
                    <a:pt x="1883" y="382"/>
                    <a:pt x="1146" y="1101"/>
                  </a:cubicBezTo>
                  <a:cubicBezTo>
                    <a:pt x="396" y="1831"/>
                    <a:pt x="0" y="2777"/>
                    <a:pt x="0" y="3837"/>
                  </a:cubicBezTo>
                  <a:cubicBezTo>
                    <a:pt x="0" y="4488"/>
                    <a:pt x="139" y="5351"/>
                    <a:pt x="428" y="6474"/>
                  </a:cubicBezTo>
                  <a:lnTo>
                    <a:pt x="4662" y="23600"/>
                  </a:lnTo>
                  <a:cubicBezTo>
                    <a:pt x="4791" y="24121"/>
                    <a:pt x="4940" y="24688"/>
                    <a:pt x="5104" y="25287"/>
                  </a:cubicBezTo>
                  <a:cubicBezTo>
                    <a:pt x="5299" y="26009"/>
                    <a:pt x="5561" y="26651"/>
                    <a:pt x="5880" y="27196"/>
                  </a:cubicBezTo>
                  <a:cubicBezTo>
                    <a:pt x="6266" y="27854"/>
                    <a:pt x="6784" y="28373"/>
                    <a:pt x="7421" y="28740"/>
                  </a:cubicBezTo>
                  <a:cubicBezTo>
                    <a:pt x="8059" y="29108"/>
                    <a:pt x="8838" y="29297"/>
                    <a:pt x="9737" y="29297"/>
                  </a:cubicBezTo>
                  <a:cubicBezTo>
                    <a:pt x="10880" y="29297"/>
                    <a:pt x="11841" y="28977"/>
                    <a:pt x="12590" y="28347"/>
                  </a:cubicBezTo>
                  <a:cubicBezTo>
                    <a:pt x="13259" y="27784"/>
                    <a:pt x="13741" y="27122"/>
                    <a:pt x="14022" y="26381"/>
                  </a:cubicBezTo>
                  <a:cubicBezTo>
                    <a:pt x="14230" y="25831"/>
                    <a:pt x="14497" y="24974"/>
                    <a:pt x="14836" y="23763"/>
                  </a:cubicBezTo>
                  <a:cubicBezTo>
                    <a:pt x="14838" y="23759"/>
                    <a:pt x="14838" y="23756"/>
                    <a:pt x="14839" y="23753"/>
                  </a:cubicBezTo>
                  <a:lnTo>
                    <a:pt x="17556" y="13806"/>
                  </a:lnTo>
                  <a:lnTo>
                    <a:pt x="20236" y="23749"/>
                  </a:lnTo>
                  <a:cubicBezTo>
                    <a:pt x="20237" y="23754"/>
                    <a:pt x="20239" y="23759"/>
                    <a:pt x="20241" y="23764"/>
                  </a:cubicBezTo>
                  <a:cubicBezTo>
                    <a:pt x="20591" y="25009"/>
                    <a:pt x="20860" y="25875"/>
                    <a:pt x="21061" y="26410"/>
                  </a:cubicBezTo>
                  <a:cubicBezTo>
                    <a:pt x="21338" y="27147"/>
                    <a:pt x="21821" y="27803"/>
                    <a:pt x="22495" y="28362"/>
                  </a:cubicBezTo>
                  <a:cubicBezTo>
                    <a:pt x="23242" y="28982"/>
                    <a:pt x="24200" y="29295"/>
                    <a:pt x="25339" y="29295"/>
                  </a:cubicBezTo>
                  <a:cubicBezTo>
                    <a:pt x="26544" y="29295"/>
                    <a:pt x="27528" y="28966"/>
                    <a:pt x="28264" y="28313"/>
                  </a:cubicBezTo>
                  <a:cubicBezTo>
                    <a:pt x="28910" y="27740"/>
                    <a:pt x="29377" y="27057"/>
                    <a:pt x="29654" y="26281"/>
                  </a:cubicBezTo>
                  <a:cubicBezTo>
                    <a:pt x="29862" y="25693"/>
                    <a:pt x="30111" y="24815"/>
                    <a:pt x="30415" y="23597"/>
                  </a:cubicBezTo>
                  <a:lnTo>
                    <a:pt x="34651" y="6464"/>
                  </a:lnTo>
                  <a:cubicBezTo>
                    <a:pt x="34941" y="5279"/>
                    <a:pt x="35075" y="4444"/>
                    <a:pt x="35075" y="3837"/>
                  </a:cubicBezTo>
                  <a:lnTo>
                    <a:pt x="35077" y="3837"/>
                  </a:lnTo>
                  <a:cubicBezTo>
                    <a:pt x="35077" y="2759"/>
                    <a:pt x="34672" y="1806"/>
                    <a:pt x="33909" y="1079"/>
                  </a:cubicBezTo>
                  <a:cubicBezTo>
                    <a:pt x="33166" y="374"/>
                    <a:pt x="32219" y="0"/>
                    <a:pt x="31170" y="0"/>
                  </a:cubicBezTo>
                  <a:cubicBezTo>
                    <a:pt x="30122" y="0"/>
                    <a:pt x="29228" y="320"/>
                    <a:pt x="28588" y="950"/>
                  </a:cubicBezTo>
                  <a:cubicBezTo>
                    <a:pt x="28065" y="1464"/>
                    <a:pt x="27689" y="2062"/>
                    <a:pt x="27471" y="2728"/>
                  </a:cubicBezTo>
                  <a:cubicBezTo>
                    <a:pt x="27307" y="3223"/>
                    <a:pt x="27144" y="3868"/>
                    <a:pt x="26970" y="4701"/>
                  </a:cubicBezTo>
                  <a:lnTo>
                    <a:pt x="24960" y="13660"/>
                  </a:lnTo>
                  <a:lnTo>
                    <a:pt x="22770" y="5579"/>
                  </a:lnTo>
                  <a:cubicBezTo>
                    <a:pt x="22445" y="4382"/>
                    <a:pt x="22186" y="3534"/>
                    <a:pt x="21983" y="2985"/>
                  </a:cubicBezTo>
                  <a:cubicBezTo>
                    <a:pt x="21711" y="2258"/>
                    <a:pt x="21236" y="1592"/>
                    <a:pt x="20571" y="1006"/>
                  </a:cubicBezTo>
                  <a:cubicBezTo>
                    <a:pt x="19813" y="339"/>
                    <a:pt x="18802" y="0"/>
                    <a:pt x="17564" y="0"/>
                  </a:cubicBezTo>
                  <a:cubicBezTo>
                    <a:pt x="16328" y="0"/>
                    <a:pt x="15360" y="318"/>
                    <a:pt x="14590" y="943"/>
                  </a:cubicBezTo>
                  <a:cubicBezTo>
                    <a:pt x="13894" y="1510"/>
                    <a:pt x="13384" y="2199"/>
                    <a:pt x="13069" y="2992"/>
                  </a:cubicBezTo>
                  <a:cubicBezTo>
                    <a:pt x="12825" y="3607"/>
                    <a:pt x="12563" y="4457"/>
                    <a:pt x="12269" y="5588"/>
                  </a:cubicBezTo>
                  <a:lnTo>
                    <a:pt x="10109" y="13631"/>
                  </a:lnTo>
                  <a:lnTo>
                    <a:pt x="8107" y="4698"/>
                  </a:lnTo>
                  <a:cubicBezTo>
                    <a:pt x="7831" y="3406"/>
                    <a:pt x="7507" y="2422"/>
                    <a:pt x="7111" y="1688"/>
                  </a:cubicBezTo>
                  <a:cubicBezTo>
                    <a:pt x="6772" y="1058"/>
                    <a:pt x="5904" y="0"/>
                    <a:pt x="3905"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4" name="Google Shape;2284;p44"/>
            <p:cNvSpPr/>
            <p:nvPr/>
          </p:nvSpPr>
          <p:spPr>
            <a:xfrm>
              <a:off x="3091605" y="3218343"/>
              <a:ext cx="332267" cy="277516"/>
            </a:xfrm>
            <a:custGeom>
              <a:avLst/>
              <a:gdLst/>
              <a:ahLst/>
              <a:cxnLst/>
              <a:rect l="l" t="t" r="r" b="b"/>
              <a:pathLst>
                <a:path w="35077" h="29297" extrusionOk="0">
                  <a:moveTo>
                    <a:pt x="3905" y="0"/>
                  </a:moveTo>
                  <a:cubicBezTo>
                    <a:pt x="2838" y="0"/>
                    <a:pt x="1883" y="382"/>
                    <a:pt x="1146" y="1101"/>
                  </a:cubicBezTo>
                  <a:cubicBezTo>
                    <a:pt x="396" y="1831"/>
                    <a:pt x="0" y="2777"/>
                    <a:pt x="0" y="3837"/>
                  </a:cubicBezTo>
                  <a:cubicBezTo>
                    <a:pt x="0" y="4488"/>
                    <a:pt x="139" y="5351"/>
                    <a:pt x="428" y="6474"/>
                  </a:cubicBezTo>
                  <a:lnTo>
                    <a:pt x="4662" y="23600"/>
                  </a:lnTo>
                  <a:cubicBezTo>
                    <a:pt x="4791" y="24121"/>
                    <a:pt x="4940" y="24688"/>
                    <a:pt x="5104" y="25287"/>
                  </a:cubicBezTo>
                  <a:cubicBezTo>
                    <a:pt x="5299" y="26009"/>
                    <a:pt x="5561" y="26651"/>
                    <a:pt x="5880" y="27196"/>
                  </a:cubicBezTo>
                  <a:cubicBezTo>
                    <a:pt x="6266" y="27854"/>
                    <a:pt x="6784" y="28373"/>
                    <a:pt x="7421" y="28740"/>
                  </a:cubicBezTo>
                  <a:cubicBezTo>
                    <a:pt x="8059" y="29108"/>
                    <a:pt x="8838" y="29297"/>
                    <a:pt x="9737" y="29297"/>
                  </a:cubicBezTo>
                  <a:cubicBezTo>
                    <a:pt x="10880" y="29297"/>
                    <a:pt x="11841" y="28977"/>
                    <a:pt x="12590" y="28347"/>
                  </a:cubicBezTo>
                  <a:cubicBezTo>
                    <a:pt x="13259" y="27784"/>
                    <a:pt x="13741" y="27122"/>
                    <a:pt x="14022" y="26381"/>
                  </a:cubicBezTo>
                  <a:cubicBezTo>
                    <a:pt x="14230" y="25831"/>
                    <a:pt x="14497" y="24974"/>
                    <a:pt x="14836" y="23763"/>
                  </a:cubicBezTo>
                  <a:cubicBezTo>
                    <a:pt x="14838" y="23759"/>
                    <a:pt x="14838" y="23756"/>
                    <a:pt x="14839" y="23753"/>
                  </a:cubicBezTo>
                  <a:lnTo>
                    <a:pt x="17556" y="13806"/>
                  </a:lnTo>
                  <a:lnTo>
                    <a:pt x="20236" y="23749"/>
                  </a:lnTo>
                  <a:cubicBezTo>
                    <a:pt x="20237" y="23754"/>
                    <a:pt x="20239" y="23759"/>
                    <a:pt x="20241" y="23764"/>
                  </a:cubicBezTo>
                  <a:cubicBezTo>
                    <a:pt x="20591" y="25009"/>
                    <a:pt x="20860" y="25875"/>
                    <a:pt x="21061" y="26410"/>
                  </a:cubicBezTo>
                  <a:cubicBezTo>
                    <a:pt x="21338" y="27147"/>
                    <a:pt x="21821" y="27803"/>
                    <a:pt x="22495" y="28362"/>
                  </a:cubicBezTo>
                  <a:cubicBezTo>
                    <a:pt x="23242" y="28982"/>
                    <a:pt x="24200" y="29295"/>
                    <a:pt x="25339" y="29295"/>
                  </a:cubicBezTo>
                  <a:cubicBezTo>
                    <a:pt x="26544" y="29295"/>
                    <a:pt x="27528" y="28966"/>
                    <a:pt x="28264" y="28313"/>
                  </a:cubicBezTo>
                  <a:cubicBezTo>
                    <a:pt x="28910" y="27740"/>
                    <a:pt x="29377" y="27057"/>
                    <a:pt x="29654" y="26281"/>
                  </a:cubicBezTo>
                  <a:cubicBezTo>
                    <a:pt x="29862" y="25693"/>
                    <a:pt x="30111" y="24815"/>
                    <a:pt x="30415" y="23597"/>
                  </a:cubicBezTo>
                  <a:lnTo>
                    <a:pt x="34651" y="6464"/>
                  </a:lnTo>
                  <a:cubicBezTo>
                    <a:pt x="34941" y="5279"/>
                    <a:pt x="35075" y="4444"/>
                    <a:pt x="35075" y="3837"/>
                  </a:cubicBezTo>
                  <a:lnTo>
                    <a:pt x="35077" y="3837"/>
                  </a:lnTo>
                  <a:cubicBezTo>
                    <a:pt x="35077" y="2759"/>
                    <a:pt x="34672" y="1806"/>
                    <a:pt x="33909" y="1079"/>
                  </a:cubicBezTo>
                  <a:cubicBezTo>
                    <a:pt x="33166" y="374"/>
                    <a:pt x="32219" y="0"/>
                    <a:pt x="31170" y="0"/>
                  </a:cubicBezTo>
                  <a:cubicBezTo>
                    <a:pt x="30122" y="0"/>
                    <a:pt x="29228" y="320"/>
                    <a:pt x="28588" y="950"/>
                  </a:cubicBezTo>
                  <a:cubicBezTo>
                    <a:pt x="28065" y="1464"/>
                    <a:pt x="27689" y="2062"/>
                    <a:pt x="27471" y="2728"/>
                  </a:cubicBezTo>
                  <a:cubicBezTo>
                    <a:pt x="27307" y="3223"/>
                    <a:pt x="27144" y="3868"/>
                    <a:pt x="26970" y="4701"/>
                  </a:cubicBezTo>
                  <a:lnTo>
                    <a:pt x="24960" y="13660"/>
                  </a:lnTo>
                  <a:lnTo>
                    <a:pt x="22770" y="5579"/>
                  </a:lnTo>
                  <a:cubicBezTo>
                    <a:pt x="22445" y="4382"/>
                    <a:pt x="22186" y="3534"/>
                    <a:pt x="21983" y="2985"/>
                  </a:cubicBezTo>
                  <a:cubicBezTo>
                    <a:pt x="21711" y="2258"/>
                    <a:pt x="21236" y="1592"/>
                    <a:pt x="20571" y="1006"/>
                  </a:cubicBezTo>
                  <a:cubicBezTo>
                    <a:pt x="19813" y="339"/>
                    <a:pt x="18802" y="0"/>
                    <a:pt x="17564" y="0"/>
                  </a:cubicBezTo>
                  <a:cubicBezTo>
                    <a:pt x="16328" y="0"/>
                    <a:pt x="15360" y="318"/>
                    <a:pt x="14590" y="943"/>
                  </a:cubicBezTo>
                  <a:cubicBezTo>
                    <a:pt x="13894" y="1510"/>
                    <a:pt x="13384" y="2199"/>
                    <a:pt x="13069" y="2992"/>
                  </a:cubicBezTo>
                  <a:cubicBezTo>
                    <a:pt x="12825" y="3607"/>
                    <a:pt x="12563" y="4457"/>
                    <a:pt x="12269" y="5588"/>
                  </a:cubicBezTo>
                  <a:lnTo>
                    <a:pt x="10109" y="13631"/>
                  </a:lnTo>
                  <a:lnTo>
                    <a:pt x="8107" y="4698"/>
                  </a:lnTo>
                  <a:cubicBezTo>
                    <a:pt x="7831" y="3406"/>
                    <a:pt x="7507" y="2422"/>
                    <a:pt x="7111" y="1688"/>
                  </a:cubicBezTo>
                  <a:cubicBezTo>
                    <a:pt x="6772" y="1058"/>
                    <a:pt x="5904" y="0"/>
                    <a:pt x="3905" y="0"/>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85" name="Google Shape;2285;p44"/>
          <p:cNvGrpSpPr/>
          <p:nvPr/>
        </p:nvGrpSpPr>
        <p:grpSpPr>
          <a:xfrm>
            <a:off x="506560" y="294101"/>
            <a:ext cx="77930" cy="363502"/>
            <a:chOff x="2226187" y="3774712"/>
            <a:chExt cx="77930" cy="363502"/>
          </a:xfrm>
        </p:grpSpPr>
        <p:sp>
          <p:nvSpPr>
            <p:cNvPr id="2286" name="Google Shape;2286;p44"/>
            <p:cNvSpPr/>
            <p:nvPr/>
          </p:nvSpPr>
          <p:spPr>
            <a:xfrm>
              <a:off x="2226187" y="3774712"/>
              <a:ext cx="77930" cy="199254"/>
            </a:xfrm>
            <a:custGeom>
              <a:avLst/>
              <a:gdLst/>
              <a:ahLst/>
              <a:cxnLst/>
              <a:rect l="l" t="t" r="r" b="b"/>
              <a:pathLst>
                <a:path w="8227" h="21035" extrusionOk="0">
                  <a:moveTo>
                    <a:pt x="4235" y="0"/>
                  </a:moveTo>
                  <a:cubicBezTo>
                    <a:pt x="3005" y="0"/>
                    <a:pt x="1941" y="442"/>
                    <a:pt x="1158" y="1281"/>
                  </a:cubicBezTo>
                  <a:cubicBezTo>
                    <a:pt x="389" y="2101"/>
                    <a:pt x="1" y="3200"/>
                    <a:pt x="1" y="4547"/>
                  </a:cubicBezTo>
                  <a:cubicBezTo>
                    <a:pt x="1" y="5292"/>
                    <a:pt x="52" y="6464"/>
                    <a:pt x="160" y="8134"/>
                  </a:cubicBezTo>
                  <a:lnTo>
                    <a:pt x="715" y="16449"/>
                  </a:lnTo>
                  <a:cubicBezTo>
                    <a:pt x="716" y="16463"/>
                    <a:pt x="716" y="16478"/>
                    <a:pt x="718" y="16493"/>
                  </a:cubicBezTo>
                  <a:cubicBezTo>
                    <a:pt x="841" y="17749"/>
                    <a:pt x="1054" y="18692"/>
                    <a:pt x="1370" y="19378"/>
                  </a:cubicBezTo>
                  <a:cubicBezTo>
                    <a:pt x="1856" y="20431"/>
                    <a:pt x="2824" y="21035"/>
                    <a:pt x="4027" y="21035"/>
                  </a:cubicBezTo>
                  <a:cubicBezTo>
                    <a:pt x="5229" y="21035"/>
                    <a:pt x="6172" y="20432"/>
                    <a:pt x="6686" y="19381"/>
                  </a:cubicBezTo>
                  <a:cubicBezTo>
                    <a:pt x="7038" y="18662"/>
                    <a:pt x="7258" y="17723"/>
                    <a:pt x="7354" y="16508"/>
                  </a:cubicBezTo>
                  <a:lnTo>
                    <a:pt x="8099" y="7967"/>
                  </a:lnTo>
                  <a:cubicBezTo>
                    <a:pt x="8184" y="7137"/>
                    <a:pt x="8227" y="6307"/>
                    <a:pt x="8227" y="5502"/>
                  </a:cubicBezTo>
                  <a:cubicBezTo>
                    <a:pt x="8227" y="3963"/>
                    <a:pt x="8012" y="2775"/>
                    <a:pt x="7572" y="1870"/>
                  </a:cubicBezTo>
                  <a:cubicBezTo>
                    <a:pt x="7231" y="1173"/>
                    <a:pt x="6346" y="0"/>
                    <a:pt x="4235"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7" name="Google Shape;2287;p44"/>
            <p:cNvSpPr/>
            <p:nvPr/>
          </p:nvSpPr>
          <p:spPr>
            <a:xfrm>
              <a:off x="2226187" y="3774712"/>
              <a:ext cx="77930" cy="199254"/>
            </a:xfrm>
            <a:custGeom>
              <a:avLst/>
              <a:gdLst/>
              <a:ahLst/>
              <a:cxnLst/>
              <a:rect l="l" t="t" r="r" b="b"/>
              <a:pathLst>
                <a:path w="8227" h="21035" extrusionOk="0">
                  <a:moveTo>
                    <a:pt x="4235" y="0"/>
                  </a:moveTo>
                  <a:cubicBezTo>
                    <a:pt x="3005" y="0"/>
                    <a:pt x="1941" y="442"/>
                    <a:pt x="1158" y="1281"/>
                  </a:cubicBezTo>
                  <a:cubicBezTo>
                    <a:pt x="389" y="2101"/>
                    <a:pt x="1" y="3200"/>
                    <a:pt x="1" y="4547"/>
                  </a:cubicBezTo>
                  <a:cubicBezTo>
                    <a:pt x="1" y="5292"/>
                    <a:pt x="52" y="6464"/>
                    <a:pt x="160" y="8134"/>
                  </a:cubicBezTo>
                  <a:lnTo>
                    <a:pt x="715" y="16449"/>
                  </a:lnTo>
                  <a:cubicBezTo>
                    <a:pt x="716" y="16463"/>
                    <a:pt x="716" y="16478"/>
                    <a:pt x="718" y="16493"/>
                  </a:cubicBezTo>
                  <a:cubicBezTo>
                    <a:pt x="841" y="17749"/>
                    <a:pt x="1054" y="18692"/>
                    <a:pt x="1370" y="19378"/>
                  </a:cubicBezTo>
                  <a:cubicBezTo>
                    <a:pt x="1856" y="20431"/>
                    <a:pt x="2824" y="21035"/>
                    <a:pt x="4027" y="21035"/>
                  </a:cubicBezTo>
                  <a:cubicBezTo>
                    <a:pt x="5229" y="21035"/>
                    <a:pt x="6172" y="20432"/>
                    <a:pt x="6686" y="19381"/>
                  </a:cubicBezTo>
                  <a:cubicBezTo>
                    <a:pt x="7038" y="18662"/>
                    <a:pt x="7258" y="17723"/>
                    <a:pt x="7354" y="16508"/>
                  </a:cubicBezTo>
                  <a:lnTo>
                    <a:pt x="8099" y="7967"/>
                  </a:lnTo>
                  <a:cubicBezTo>
                    <a:pt x="8184" y="7137"/>
                    <a:pt x="8227" y="6307"/>
                    <a:pt x="8227" y="5502"/>
                  </a:cubicBezTo>
                  <a:cubicBezTo>
                    <a:pt x="8227" y="3963"/>
                    <a:pt x="8012" y="2775"/>
                    <a:pt x="7572" y="1870"/>
                  </a:cubicBezTo>
                  <a:cubicBezTo>
                    <a:pt x="7231" y="1173"/>
                    <a:pt x="6346" y="0"/>
                    <a:pt x="4235"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8" name="Google Shape;2288;p44"/>
            <p:cNvSpPr/>
            <p:nvPr/>
          </p:nvSpPr>
          <p:spPr>
            <a:xfrm>
              <a:off x="2226187" y="4060776"/>
              <a:ext cx="77930" cy="77438"/>
            </a:xfrm>
            <a:custGeom>
              <a:avLst/>
              <a:gdLst/>
              <a:ahLst/>
              <a:cxnLst/>
              <a:rect l="l" t="t" r="r" b="b"/>
              <a:pathLst>
                <a:path w="8227" h="8175" extrusionOk="0">
                  <a:moveTo>
                    <a:pt x="4096" y="1"/>
                  </a:moveTo>
                  <a:cubicBezTo>
                    <a:pt x="2976" y="1"/>
                    <a:pt x="1972" y="412"/>
                    <a:pt x="1193" y="1193"/>
                  </a:cubicBezTo>
                  <a:cubicBezTo>
                    <a:pt x="412" y="1972"/>
                    <a:pt x="1" y="2971"/>
                    <a:pt x="1" y="4079"/>
                  </a:cubicBezTo>
                  <a:cubicBezTo>
                    <a:pt x="1" y="5661"/>
                    <a:pt x="710" y="6607"/>
                    <a:pt x="1304" y="7123"/>
                  </a:cubicBezTo>
                  <a:cubicBezTo>
                    <a:pt x="2108" y="7821"/>
                    <a:pt x="3058" y="8174"/>
                    <a:pt x="4130" y="8174"/>
                  </a:cubicBezTo>
                  <a:cubicBezTo>
                    <a:pt x="5203" y="8174"/>
                    <a:pt x="6156" y="7804"/>
                    <a:pt x="6945" y="7103"/>
                  </a:cubicBezTo>
                  <a:cubicBezTo>
                    <a:pt x="7783" y="6358"/>
                    <a:pt x="8227" y="5312"/>
                    <a:pt x="8227" y="4079"/>
                  </a:cubicBezTo>
                  <a:cubicBezTo>
                    <a:pt x="8227" y="2964"/>
                    <a:pt x="7804" y="1962"/>
                    <a:pt x="7005" y="1180"/>
                  </a:cubicBezTo>
                  <a:cubicBezTo>
                    <a:pt x="6215" y="409"/>
                    <a:pt x="5209" y="1"/>
                    <a:pt x="4096"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9" name="Google Shape;2289;p44"/>
            <p:cNvSpPr/>
            <p:nvPr/>
          </p:nvSpPr>
          <p:spPr>
            <a:xfrm>
              <a:off x="2226187" y="4060776"/>
              <a:ext cx="77930" cy="77438"/>
            </a:xfrm>
            <a:custGeom>
              <a:avLst/>
              <a:gdLst/>
              <a:ahLst/>
              <a:cxnLst/>
              <a:rect l="l" t="t" r="r" b="b"/>
              <a:pathLst>
                <a:path w="8227" h="8175" extrusionOk="0">
                  <a:moveTo>
                    <a:pt x="4096" y="1"/>
                  </a:moveTo>
                  <a:cubicBezTo>
                    <a:pt x="2976" y="1"/>
                    <a:pt x="1972" y="412"/>
                    <a:pt x="1193" y="1193"/>
                  </a:cubicBezTo>
                  <a:cubicBezTo>
                    <a:pt x="412" y="1972"/>
                    <a:pt x="1" y="2971"/>
                    <a:pt x="1" y="4079"/>
                  </a:cubicBezTo>
                  <a:cubicBezTo>
                    <a:pt x="1" y="5661"/>
                    <a:pt x="710" y="6607"/>
                    <a:pt x="1304" y="7123"/>
                  </a:cubicBezTo>
                  <a:cubicBezTo>
                    <a:pt x="2108" y="7821"/>
                    <a:pt x="3058" y="8174"/>
                    <a:pt x="4130" y="8174"/>
                  </a:cubicBezTo>
                  <a:cubicBezTo>
                    <a:pt x="5203" y="8174"/>
                    <a:pt x="6156" y="7804"/>
                    <a:pt x="6945" y="7103"/>
                  </a:cubicBezTo>
                  <a:cubicBezTo>
                    <a:pt x="7783" y="6358"/>
                    <a:pt x="8227" y="5312"/>
                    <a:pt x="8227" y="4079"/>
                  </a:cubicBezTo>
                  <a:cubicBezTo>
                    <a:pt x="8227" y="2964"/>
                    <a:pt x="7804" y="1962"/>
                    <a:pt x="7005" y="1180"/>
                  </a:cubicBezTo>
                  <a:cubicBezTo>
                    <a:pt x="6215" y="409"/>
                    <a:pt x="5209" y="1"/>
                    <a:pt x="4096"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 name="Google Shape;1935;p36"/>
          <p:cNvSpPr txBox="1">
            <a:spLocks noGrp="1"/>
          </p:cNvSpPr>
          <p:nvPr>
            <p:ph type="title"/>
          </p:nvPr>
        </p:nvSpPr>
        <p:spPr>
          <a:xfrm>
            <a:off x="1173484" y="3005987"/>
            <a:ext cx="7173339" cy="1511400"/>
          </a:xfrm>
          <a:prstGeom prst="rect">
            <a:avLst/>
          </a:prstGeom>
        </p:spPr>
        <p:txBody>
          <a:bodyPr spcFirstLastPara="1" wrap="square" lIns="91425" tIns="91425" rIns="91425" bIns="91425" anchor="b" anchorCtr="0">
            <a:noAutofit/>
          </a:bodyPr>
          <a:lstStyle/>
          <a:p>
            <a:pPr>
              <a:lnSpc>
                <a:spcPct val="150000"/>
              </a:lnSpc>
            </a:pPr>
            <a:r>
              <a:rPr lang="vi-VN" sz="5400">
                <a:solidFill>
                  <a:schemeClr val="tx1">
                    <a:lumMod val="75000"/>
                  </a:schemeClr>
                </a:solidFill>
                <a:latin typeface="+mn-lt"/>
              </a:rPr>
              <a:t>LẮNG NGHE NHỮNG CHIA SẺ CỦA BẠN. </a:t>
            </a:r>
            <a:endParaRPr lang="en-US" sz="5400" b="1">
              <a:solidFill>
                <a:schemeClr val="tx1">
                  <a:lumMod val="75000"/>
                </a:schemeClr>
              </a:solidFill>
              <a:latin typeface="+mn-lt"/>
            </a:endParaRPr>
          </a:p>
        </p:txBody>
      </p:sp>
      <p:sp>
        <p:nvSpPr>
          <p:cNvPr id="25" name="Google Shape;1936;p36"/>
          <p:cNvSpPr txBox="1">
            <a:spLocks/>
          </p:cNvSpPr>
          <p:nvPr/>
        </p:nvSpPr>
        <p:spPr>
          <a:xfrm>
            <a:off x="6822550" y="975623"/>
            <a:ext cx="1382400" cy="1015843"/>
          </a:xfrm>
          <a:prstGeom prst="rect">
            <a:avLst/>
          </a:prstGeom>
          <a:solidFill>
            <a:schemeClr val="tx1"/>
          </a:solidFill>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6000" b="1">
                <a:solidFill>
                  <a:schemeClr val="lt1"/>
                </a:solidFill>
                <a:latin typeface="+mj-lt"/>
                <a:ea typeface="Montserrat"/>
                <a:cs typeface="Montserrat"/>
                <a:sym typeface="Montserrat"/>
              </a:rPr>
              <a:t>03</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02"/>
        <p:cNvGrpSpPr/>
        <p:nvPr/>
      </p:nvGrpSpPr>
      <p:grpSpPr>
        <a:xfrm>
          <a:off x="0" y="0"/>
          <a:ext cx="0" cy="0"/>
          <a:chOff x="0" y="0"/>
          <a:chExt cx="0" cy="0"/>
        </a:xfrm>
      </p:grpSpPr>
      <p:sp>
        <p:nvSpPr>
          <p:cNvPr id="2003" name="Google Shape;2003;p38"/>
          <p:cNvSpPr/>
          <p:nvPr/>
        </p:nvSpPr>
        <p:spPr>
          <a:xfrm flipH="1">
            <a:off x="-2716900" y="4052050"/>
            <a:ext cx="6146400" cy="6146700"/>
          </a:xfrm>
          <a:prstGeom prst="ellipse">
            <a:avLst/>
          </a:prstGeom>
          <a:gradFill>
            <a:gsLst>
              <a:gs pos="0">
                <a:schemeClr val="accent1"/>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07" name="Google Shape;2007;p38"/>
          <p:cNvGrpSpPr/>
          <p:nvPr/>
        </p:nvGrpSpPr>
        <p:grpSpPr>
          <a:xfrm>
            <a:off x="311099" y="4052056"/>
            <a:ext cx="673425" cy="707309"/>
            <a:chOff x="396982" y="4181131"/>
            <a:chExt cx="673425" cy="707309"/>
          </a:xfrm>
        </p:grpSpPr>
        <p:grpSp>
          <p:nvGrpSpPr>
            <p:cNvPr id="2008" name="Google Shape;2008;p38"/>
            <p:cNvGrpSpPr/>
            <p:nvPr/>
          </p:nvGrpSpPr>
          <p:grpSpPr>
            <a:xfrm rot="-5400000">
              <a:off x="397005" y="4608004"/>
              <a:ext cx="280413" cy="280460"/>
              <a:chOff x="2518677" y="298011"/>
              <a:chExt cx="280413" cy="280460"/>
            </a:xfrm>
          </p:grpSpPr>
          <p:sp>
            <p:nvSpPr>
              <p:cNvPr id="2009" name="Google Shape;2009;p38"/>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38"/>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1" name="Google Shape;2011;p38"/>
            <p:cNvGrpSpPr/>
            <p:nvPr/>
          </p:nvGrpSpPr>
          <p:grpSpPr>
            <a:xfrm rot="-5400000">
              <a:off x="891255" y="4709288"/>
              <a:ext cx="187473" cy="170831"/>
              <a:chOff x="2799103" y="1405993"/>
              <a:chExt cx="187473" cy="170831"/>
            </a:xfrm>
          </p:grpSpPr>
          <p:sp>
            <p:nvSpPr>
              <p:cNvPr id="2012" name="Google Shape;2012;p38"/>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38"/>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4" name="Google Shape;2014;p38"/>
            <p:cNvGrpSpPr/>
            <p:nvPr/>
          </p:nvGrpSpPr>
          <p:grpSpPr>
            <a:xfrm rot="-5400000">
              <a:off x="558666" y="4181143"/>
              <a:ext cx="187825" cy="187801"/>
              <a:chOff x="1872200" y="707206"/>
              <a:chExt cx="187825" cy="187801"/>
            </a:xfrm>
          </p:grpSpPr>
          <p:sp>
            <p:nvSpPr>
              <p:cNvPr id="2015" name="Google Shape;2015;p3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3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17" name="Google Shape;2017;p38"/>
          <p:cNvGrpSpPr/>
          <p:nvPr/>
        </p:nvGrpSpPr>
        <p:grpSpPr>
          <a:xfrm>
            <a:off x="351348" y="3570401"/>
            <a:ext cx="251864" cy="277516"/>
            <a:chOff x="850210" y="2105625"/>
            <a:chExt cx="251864" cy="277516"/>
          </a:xfrm>
        </p:grpSpPr>
        <p:sp>
          <p:nvSpPr>
            <p:cNvPr id="2018" name="Google Shape;2018;p38"/>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38"/>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0" name="Google Shape;2020;p38"/>
          <p:cNvGrpSpPr/>
          <p:nvPr/>
        </p:nvGrpSpPr>
        <p:grpSpPr>
          <a:xfrm>
            <a:off x="8100571" y="823434"/>
            <a:ext cx="264359" cy="277506"/>
            <a:chOff x="3138621" y="2661984"/>
            <a:chExt cx="264359" cy="277506"/>
          </a:xfrm>
        </p:grpSpPr>
        <p:sp>
          <p:nvSpPr>
            <p:cNvPr id="2021" name="Google Shape;2021;p38"/>
            <p:cNvSpPr/>
            <p:nvPr/>
          </p:nvSpPr>
          <p:spPr>
            <a:xfrm>
              <a:off x="3138621" y="2661984"/>
              <a:ext cx="264359" cy="277506"/>
            </a:xfrm>
            <a:custGeom>
              <a:avLst/>
              <a:gdLst/>
              <a:ahLst/>
              <a:cxnLst/>
              <a:rect l="l" t="t" r="r" b="b"/>
              <a:pathLst>
                <a:path w="27908" h="29296" extrusionOk="0">
                  <a:moveTo>
                    <a:pt x="13867" y="7082"/>
                  </a:moveTo>
                  <a:cubicBezTo>
                    <a:pt x="15038" y="7082"/>
                    <a:pt x="16036" y="7351"/>
                    <a:pt x="16919" y="7904"/>
                  </a:cubicBezTo>
                  <a:cubicBezTo>
                    <a:pt x="17783" y="8446"/>
                    <a:pt x="18440" y="9244"/>
                    <a:pt x="18923" y="10339"/>
                  </a:cubicBezTo>
                  <a:cubicBezTo>
                    <a:pt x="19437" y="11508"/>
                    <a:pt x="19698" y="12934"/>
                    <a:pt x="19698" y="14580"/>
                  </a:cubicBezTo>
                  <a:cubicBezTo>
                    <a:pt x="19698" y="16359"/>
                    <a:pt x="19418" y="17854"/>
                    <a:pt x="18862" y="19023"/>
                  </a:cubicBezTo>
                  <a:cubicBezTo>
                    <a:pt x="18334" y="20138"/>
                    <a:pt x="17661" y="20927"/>
                    <a:pt x="16808" y="21437"/>
                  </a:cubicBezTo>
                  <a:cubicBezTo>
                    <a:pt x="15930" y="21961"/>
                    <a:pt x="14990" y="22214"/>
                    <a:pt x="13937" y="22214"/>
                  </a:cubicBezTo>
                  <a:cubicBezTo>
                    <a:pt x="13122" y="22214"/>
                    <a:pt x="12371" y="22065"/>
                    <a:pt x="11704" y="21769"/>
                  </a:cubicBezTo>
                  <a:cubicBezTo>
                    <a:pt x="11039" y="21476"/>
                    <a:pt x="10461" y="21037"/>
                    <a:pt x="9937" y="20431"/>
                  </a:cubicBezTo>
                  <a:cubicBezTo>
                    <a:pt x="9410" y="19822"/>
                    <a:pt x="8989" y="19023"/>
                    <a:pt x="8688" y="18056"/>
                  </a:cubicBezTo>
                  <a:cubicBezTo>
                    <a:pt x="8371" y="17037"/>
                    <a:pt x="8210" y="15867"/>
                    <a:pt x="8210" y="14578"/>
                  </a:cubicBezTo>
                  <a:cubicBezTo>
                    <a:pt x="8210" y="13289"/>
                    <a:pt x="8371" y="12150"/>
                    <a:pt x="8687" y="11151"/>
                  </a:cubicBezTo>
                  <a:cubicBezTo>
                    <a:pt x="8989" y="10195"/>
                    <a:pt x="9395" y="9416"/>
                    <a:pt x="9893" y="8831"/>
                  </a:cubicBezTo>
                  <a:cubicBezTo>
                    <a:pt x="10381" y="8256"/>
                    <a:pt x="10946" y="7834"/>
                    <a:pt x="11617" y="7534"/>
                  </a:cubicBezTo>
                  <a:cubicBezTo>
                    <a:pt x="12305" y="7230"/>
                    <a:pt x="13042" y="7082"/>
                    <a:pt x="13867" y="7082"/>
                  </a:cubicBezTo>
                  <a:close/>
                  <a:moveTo>
                    <a:pt x="13867" y="1"/>
                  </a:moveTo>
                  <a:cubicBezTo>
                    <a:pt x="11743" y="1"/>
                    <a:pt x="9805" y="343"/>
                    <a:pt x="8109" y="1018"/>
                  </a:cubicBezTo>
                  <a:cubicBezTo>
                    <a:pt x="6381" y="1704"/>
                    <a:pt x="4891" y="2714"/>
                    <a:pt x="3680" y="4017"/>
                  </a:cubicBezTo>
                  <a:cubicBezTo>
                    <a:pt x="2478" y="5311"/>
                    <a:pt x="1549" y="6891"/>
                    <a:pt x="924" y="8713"/>
                  </a:cubicBezTo>
                  <a:cubicBezTo>
                    <a:pt x="312" y="10493"/>
                    <a:pt x="1" y="12466"/>
                    <a:pt x="1" y="14578"/>
                  </a:cubicBezTo>
                  <a:cubicBezTo>
                    <a:pt x="1" y="16692"/>
                    <a:pt x="297" y="18586"/>
                    <a:pt x="881" y="20371"/>
                  </a:cubicBezTo>
                  <a:cubicBezTo>
                    <a:pt x="1482" y="22206"/>
                    <a:pt x="2389" y="23804"/>
                    <a:pt x="3576" y="25122"/>
                  </a:cubicBezTo>
                  <a:cubicBezTo>
                    <a:pt x="4777" y="26455"/>
                    <a:pt x="6285" y="27496"/>
                    <a:pt x="8063" y="28222"/>
                  </a:cubicBezTo>
                  <a:cubicBezTo>
                    <a:pt x="9808" y="28934"/>
                    <a:pt x="11796" y="29296"/>
                    <a:pt x="13972" y="29296"/>
                  </a:cubicBezTo>
                  <a:cubicBezTo>
                    <a:pt x="16146" y="29296"/>
                    <a:pt x="18136" y="28944"/>
                    <a:pt x="19858" y="28249"/>
                  </a:cubicBezTo>
                  <a:cubicBezTo>
                    <a:pt x="21613" y="27542"/>
                    <a:pt x="23118" y="26502"/>
                    <a:pt x="24329" y="25158"/>
                  </a:cubicBezTo>
                  <a:cubicBezTo>
                    <a:pt x="25530" y="23829"/>
                    <a:pt x="26438" y="22244"/>
                    <a:pt x="27034" y="20444"/>
                  </a:cubicBezTo>
                  <a:cubicBezTo>
                    <a:pt x="27614" y="18693"/>
                    <a:pt x="27907" y="16729"/>
                    <a:pt x="27907" y="14614"/>
                  </a:cubicBezTo>
                  <a:cubicBezTo>
                    <a:pt x="27907" y="11734"/>
                    <a:pt x="27365" y="9173"/>
                    <a:pt x="26296" y="7002"/>
                  </a:cubicBezTo>
                  <a:cubicBezTo>
                    <a:pt x="25194" y="4766"/>
                    <a:pt x="23545" y="3015"/>
                    <a:pt x="21397" y="1799"/>
                  </a:cubicBezTo>
                  <a:cubicBezTo>
                    <a:pt x="19287" y="605"/>
                    <a:pt x="16754" y="1"/>
                    <a:pt x="13867"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38"/>
            <p:cNvSpPr/>
            <p:nvPr/>
          </p:nvSpPr>
          <p:spPr>
            <a:xfrm>
              <a:off x="3215750" y="2745688"/>
              <a:ext cx="110100" cy="1101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38"/>
            <p:cNvSpPr/>
            <p:nvPr/>
          </p:nvSpPr>
          <p:spPr>
            <a:xfrm>
              <a:off x="3138621" y="2661984"/>
              <a:ext cx="264359" cy="277506"/>
            </a:xfrm>
            <a:custGeom>
              <a:avLst/>
              <a:gdLst/>
              <a:ahLst/>
              <a:cxnLst/>
              <a:rect l="l" t="t" r="r" b="b"/>
              <a:pathLst>
                <a:path w="27908" h="29296" extrusionOk="0">
                  <a:moveTo>
                    <a:pt x="13867" y="7082"/>
                  </a:moveTo>
                  <a:cubicBezTo>
                    <a:pt x="15038" y="7082"/>
                    <a:pt x="16036" y="7351"/>
                    <a:pt x="16919" y="7904"/>
                  </a:cubicBezTo>
                  <a:cubicBezTo>
                    <a:pt x="17783" y="8446"/>
                    <a:pt x="18440" y="9244"/>
                    <a:pt x="18923" y="10339"/>
                  </a:cubicBezTo>
                  <a:cubicBezTo>
                    <a:pt x="19437" y="11508"/>
                    <a:pt x="19698" y="12934"/>
                    <a:pt x="19698" y="14580"/>
                  </a:cubicBezTo>
                  <a:cubicBezTo>
                    <a:pt x="19698" y="16359"/>
                    <a:pt x="19418" y="17854"/>
                    <a:pt x="18862" y="19023"/>
                  </a:cubicBezTo>
                  <a:cubicBezTo>
                    <a:pt x="18334" y="20138"/>
                    <a:pt x="17661" y="20927"/>
                    <a:pt x="16808" y="21437"/>
                  </a:cubicBezTo>
                  <a:cubicBezTo>
                    <a:pt x="15930" y="21961"/>
                    <a:pt x="14990" y="22214"/>
                    <a:pt x="13937" y="22214"/>
                  </a:cubicBezTo>
                  <a:cubicBezTo>
                    <a:pt x="13122" y="22214"/>
                    <a:pt x="12371" y="22065"/>
                    <a:pt x="11704" y="21769"/>
                  </a:cubicBezTo>
                  <a:cubicBezTo>
                    <a:pt x="11039" y="21476"/>
                    <a:pt x="10461" y="21037"/>
                    <a:pt x="9937" y="20431"/>
                  </a:cubicBezTo>
                  <a:cubicBezTo>
                    <a:pt x="9410" y="19822"/>
                    <a:pt x="8989" y="19023"/>
                    <a:pt x="8688" y="18056"/>
                  </a:cubicBezTo>
                  <a:cubicBezTo>
                    <a:pt x="8371" y="17037"/>
                    <a:pt x="8210" y="15867"/>
                    <a:pt x="8210" y="14578"/>
                  </a:cubicBezTo>
                  <a:cubicBezTo>
                    <a:pt x="8210" y="13289"/>
                    <a:pt x="8371" y="12150"/>
                    <a:pt x="8687" y="11151"/>
                  </a:cubicBezTo>
                  <a:cubicBezTo>
                    <a:pt x="8989" y="10195"/>
                    <a:pt x="9395" y="9416"/>
                    <a:pt x="9893" y="8831"/>
                  </a:cubicBezTo>
                  <a:cubicBezTo>
                    <a:pt x="10381" y="8256"/>
                    <a:pt x="10946" y="7834"/>
                    <a:pt x="11617" y="7534"/>
                  </a:cubicBezTo>
                  <a:cubicBezTo>
                    <a:pt x="12305" y="7230"/>
                    <a:pt x="13042" y="7082"/>
                    <a:pt x="13867" y="7082"/>
                  </a:cubicBezTo>
                  <a:close/>
                  <a:moveTo>
                    <a:pt x="13867" y="1"/>
                  </a:moveTo>
                  <a:cubicBezTo>
                    <a:pt x="11743" y="1"/>
                    <a:pt x="9805" y="343"/>
                    <a:pt x="8109" y="1018"/>
                  </a:cubicBezTo>
                  <a:cubicBezTo>
                    <a:pt x="6381" y="1704"/>
                    <a:pt x="4891" y="2714"/>
                    <a:pt x="3680" y="4017"/>
                  </a:cubicBezTo>
                  <a:cubicBezTo>
                    <a:pt x="2478" y="5311"/>
                    <a:pt x="1549" y="6891"/>
                    <a:pt x="924" y="8713"/>
                  </a:cubicBezTo>
                  <a:cubicBezTo>
                    <a:pt x="312" y="10493"/>
                    <a:pt x="1" y="12466"/>
                    <a:pt x="1" y="14578"/>
                  </a:cubicBezTo>
                  <a:cubicBezTo>
                    <a:pt x="1" y="16692"/>
                    <a:pt x="297" y="18586"/>
                    <a:pt x="881" y="20371"/>
                  </a:cubicBezTo>
                  <a:cubicBezTo>
                    <a:pt x="1482" y="22206"/>
                    <a:pt x="2389" y="23804"/>
                    <a:pt x="3576" y="25122"/>
                  </a:cubicBezTo>
                  <a:cubicBezTo>
                    <a:pt x="4777" y="26455"/>
                    <a:pt x="6285" y="27496"/>
                    <a:pt x="8063" y="28222"/>
                  </a:cubicBezTo>
                  <a:cubicBezTo>
                    <a:pt x="9808" y="28934"/>
                    <a:pt x="11796" y="29296"/>
                    <a:pt x="13972" y="29296"/>
                  </a:cubicBezTo>
                  <a:cubicBezTo>
                    <a:pt x="16146" y="29296"/>
                    <a:pt x="18136" y="28944"/>
                    <a:pt x="19858" y="28249"/>
                  </a:cubicBezTo>
                  <a:cubicBezTo>
                    <a:pt x="21613" y="27542"/>
                    <a:pt x="23118" y="26502"/>
                    <a:pt x="24329" y="25158"/>
                  </a:cubicBezTo>
                  <a:cubicBezTo>
                    <a:pt x="25530" y="23829"/>
                    <a:pt x="26438" y="22244"/>
                    <a:pt x="27034" y="20444"/>
                  </a:cubicBezTo>
                  <a:cubicBezTo>
                    <a:pt x="27614" y="18693"/>
                    <a:pt x="27907" y="16729"/>
                    <a:pt x="27907" y="14614"/>
                  </a:cubicBezTo>
                  <a:cubicBezTo>
                    <a:pt x="27907" y="11734"/>
                    <a:pt x="27365" y="9173"/>
                    <a:pt x="26296" y="7002"/>
                  </a:cubicBezTo>
                  <a:cubicBezTo>
                    <a:pt x="25194" y="4766"/>
                    <a:pt x="23545" y="3015"/>
                    <a:pt x="21397" y="1799"/>
                  </a:cubicBezTo>
                  <a:cubicBezTo>
                    <a:pt x="19287" y="605"/>
                    <a:pt x="16754" y="1"/>
                    <a:pt x="13867" y="1"/>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TextBox 23"/>
          <p:cNvSpPr txBox="1"/>
          <p:nvPr/>
        </p:nvSpPr>
        <p:spPr>
          <a:xfrm>
            <a:off x="2377109" y="0"/>
            <a:ext cx="4389782" cy="708079"/>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500" b="1">
                <a:solidFill>
                  <a:schemeClr val="dk2"/>
                </a:solidFill>
                <a:latin typeface="+mj-lt"/>
                <a:ea typeface="Nunito Black"/>
                <a:cs typeface="Nunito Black"/>
              </a:rPr>
              <a:t>BÀI TẬP 3</a:t>
            </a:r>
          </a:p>
        </p:txBody>
      </p:sp>
      <p:sp>
        <p:nvSpPr>
          <p:cNvPr id="27" name="Rounded Rectangle 26"/>
          <p:cNvSpPr/>
          <p:nvPr/>
        </p:nvSpPr>
        <p:spPr>
          <a:xfrm>
            <a:off x="1524000" y="910039"/>
            <a:ext cx="6091478" cy="630747"/>
          </a:xfrm>
          <a:prstGeom prst="roundRect">
            <a:avLst>
              <a:gd name="adj" fmla="val 10783"/>
            </a:avLst>
          </a:prstGeom>
          <a:solidFill>
            <a:schemeClr val="bg1"/>
          </a:solid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8" name="Rectangle 27"/>
          <p:cNvSpPr/>
          <p:nvPr/>
        </p:nvSpPr>
        <p:spPr>
          <a:xfrm>
            <a:off x="513826" y="866995"/>
            <a:ext cx="8103273" cy="577850"/>
          </a:xfrm>
          <a:prstGeom prst="rect">
            <a:avLst/>
          </a:prstGeom>
        </p:spPr>
        <p:txBody>
          <a:bodyPr wrap="square">
            <a:spAutoFit/>
          </a:bodyPr>
          <a:lstStyle/>
          <a:p>
            <a:pPr algn="ctr">
              <a:lnSpc>
                <a:spcPct val="150000"/>
              </a:lnSpc>
            </a:pPr>
            <a:r>
              <a:rPr lang="vi-VN" sz="2400" b="1">
                <a:latin typeface="+mn-lt"/>
                <a:ea typeface="+mn-ea"/>
                <a:cs typeface="Arial" panose="020B0604020202020204" pitchFamily="34" charset="0"/>
              </a:rPr>
              <a:t>Lắng nghe những chia sẻ của bạn</a:t>
            </a:r>
          </a:p>
        </p:txBody>
      </p:sp>
      <p:sp>
        <p:nvSpPr>
          <p:cNvPr id="29" name="Rectangle 28"/>
          <p:cNvSpPr/>
          <p:nvPr/>
        </p:nvSpPr>
        <p:spPr>
          <a:xfrm>
            <a:off x="3408682" y="1646111"/>
            <a:ext cx="2197446" cy="537391"/>
          </a:xfrm>
          <a:prstGeom prst="rect">
            <a:avLst/>
          </a:prstGeom>
        </p:spPr>
        <p:txBody>
          <a:bodyPr wrap="square">
            <a:spAutoFit/>
          </a:bodyPr>
          <a:lstStyle/>
          <a:p>
            <a:pPr algn="ctr">
              <a:lnSpc>
                <a:spcPct val="150000"/>
              </a:lnSpc>
            </a:pPr>
            <a:r>
              <a:rPr lang="en-US" sz="2200" b="1" u="sng">
                <a:solidFill>
                  <a:schemeClr val="bg1">
                    <a:lumMod val="10000"/>
                  </a:schemeClr>
                </a:solidFill>
                <a:latin typeface="+mn-lt"/>
                <a:ea typeface="Grandstander Black"/>
                <a:cs typeface="Grandstander Black"/>
                <a:sym typeface="Grandstander Black"/>
              </a:rPr>
              <a:t>LƯU Ý</a:t>
            </a:r>
          </a:p>
        </p:txBody>
      </p:sp>
      <p:sp>
        <p:nvSpPr>
          <p:cNvPr id="30" name="Rectangle 29"/>
          <p:cNvSpPr/>
          <p:nvPr/>
        </p:nvSpPr>
        <p:spPr>
          <a:xfrm>
            <a:off x="785498" y="2291708"/>
            <a:ext cx="7579432" cy="2308324"/>
          </a:xfrm>
          <a:prstGeom prst="rect">
            <a:avLst/>
          </a:prstGeom>
        </p:spPr>
        <p:txBody>
          <a:bodyPr wrap="square">
            <a:spAutoFit/>
          </a:bodyPr>
          <a:lstStyle/>
          <a:p>
            <a:pPr marL="342900" indent="-342900">
              <a:lnSpc>
                <a:spcPct val="150000"/>
              </a:lnSpc>
              <a:buFont typeface="Arial" panose="020B0604020202020204" pitchFamily="34" charset="0"/>
              <a:buChar char="•"/>
            </a:pPr>
            <a:r>
              <a:rPr lang="vi-VN" sz="2400">
                <a:latin typeface="+mn-lt"/>
                <a:ea typeface="+mn-ea"/>
                <a:cs typeface="Arial" panose="020B0604020202020204" pitchFamily="34" charset="0"/>
              </a:rPr>
              <a:t>HS chú ý lắng nghe, không ngắt lời bạn.</a:t>
            </a:r>
          </a:p>
          <a:p>
            <a:pPr marL="342900" indent="-342900">
              <a:lnSpc>
                <a:spcPct val="150000"/>
              </a:lnSpc>
              <a:buFont typeface="Arial" panose="020B0604020202020204" pitchFamily="34" charset="0"/>
              <a:buChar char="•"/>
            </a:pPr>
            <a:r>
              <a:rPr lang="vi-VN" sz="2400">
                <a:latin typeface="+mn-lt"/>
                <a:ea typeface="+mn-ea"/>
                <a:cs typeface="Arial" panose="020B0604020202020204" pitchFamily="34" charset="0"/>
              </a:rPr>
              <a:t>HS khích lệ bạn khi bạn nói xong, đặt câu hỏi nếu chưa hiểu rõ (chưa nghe rõ). </a:t>
            </a:r>
          </a:p>
          <a:p>
            <a:pPr marL="342900" indent="-342900">
              <a:lnSpc>
                <a:spcPct val="150000"/>
              </a:lnSpc>
              <a:buFont typeface="Arial" panose="020B0604020202020204" pitchFamily="34" charset="0"/>
              <a:buChar char="•"/>
            </a:pPr>
            <a:r>
              <a:rPr lang="vi-VN" sz="2400">
                <a:latin typeface="+mn-lt"/>
                <a:ea typeface="+mn-ea"/>
                <a:cs typeface="Arial" panose="020B0604020202020204" pitchFamily="34" charset="0"/>
              </a:rPr>
              <a:t>Ghi lại những ước mơ của bạn mà em thấy thú vị. </a:t>
            </a:r>
          </a:p>
        </p:txBody>
      </p:sp>
    </p:spTree>
    <p:extLst>
      <p:ext uri="{BB962C8B-B14F-4D97-AF65-F5344CB8AC3E}">
        <p14:creationId xmlns:p14="http://schemas.microsoft.com/office/powerpoint/2010/main" val="2171684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500"/>
                                        <p:tgtEl>
                                          <p:spTgt spid="2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fade">
                                      <p:cBhvr>
                                        <p:cTn id="15" dur="500"/>
                                        <p:tgtEl>
                                          <p:spTgt spid="29"/>
                                        </p:tgtEl>
                                      </p:cBhvr>
                                    </p:animEffect>
                                  </p:childTnLst>
                                </p:cTn>
                              </p:par>
                            </p:childTnLst>
                          </p:cTn>
                        </p:par>
                        <p:par>
                          <p:cTn id="16" fill="hold">
                            <p:stCondLst>
                              <p:cond delay="500"/>
                            </p:stCondLst>
                            <p:childTnLst>
                              <p:par>
                                <p:cTn id="17" presetID="22" presetClass="entr" presetSubtype="8" fill="hold" grpId="0" nodeType="after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wipe(left)">
                                      <p:cBhvr>
                                        <p:cTn id="1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p:bldP spid="29" grpId="0"/>
      <p:bldP spid="3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02"/>
        <p:cNvGrpSpPr/>
        <p:nvPr/>
      </p:nvGrpSpPr>
      <p:grpSpPr>
        <a:xfrm>
          <a:off x="0" y="0"/>
          <a:ext cx="0" cy="0"/>
          <a:chOff x="0" y="0"/>
          <a:chExt cx="0" cy="0"/>
        </a:xfrm>
      </p:grpSpPr>
      <p:sp>
        <p:nvSpPr>
          <p:cNvPr id="2003" name="Google Shape;2003;p38"/>
          <p:cNvSpPr/>
          <p:nvPr/>
        </p:nvSpPr>
        <p:spPr>
          <a:xfrm flipH="1">
            <a:off x="-2716900" y="4052050"/>
            <a:ext cx="6146400" cy="6146700"/>
          </a:xfrm>
          <a:prstGeom prst="ellipse">
            <a:avLst/>
          </a:prstGeom>
          <a:gradFill>
            <a:gsLst>
              <a:gs pos="0">
                <a:schemeClr val="accent1"/>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TextBox 23"/>
          <p:cNvSpPr txBox="1"/>
          <p:nvPr/>
        </p:nvSpPr>
        <p:spPr>
          <a:xfrm>
            <a:off x="2377109" y="0"/>
            <a:ext cx="4389782" cy="728341"/>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500" b="1">
                <a:solidFill>
                  <a:schemeClr val="dk2"/>
                </a:solidFill>
                <a:latin typeface="+mj-lt"/>
                <a:ea typeface="Nunito Black"/>
                <a:cs typeface="Nunito Black"/>
              </a:rPr>
              <a:t>BÀI MẪU</a:t>
            </a:r>
          </a:p>
        </p:txBody>
      </p:sp>
      <p:sp>
        <p:nvSpPr>
          <p:cNvPr id="30" name="Rectangle 29"/>
          <p:cNvSpPr/>
          <p:nvPr/>
        </p:nvSpPr>
        <p:spPr>
          <a:xfrm>
            <a:off x="324216" y="744383"/>
            <a:ext cx="8476402" cy="4154984"/>
          </a:xfrm>
          <a:prstGeom prst="rect">
            <a:avLst/>
          </a:prstGeom>
        </p:spPr>
        <p:txBody>
          <a:bodyPr wrap="square">
            <a:spAutoFit/>
          </a:bodyPr>
          <a:lstStyle/>
          <a:p>
            <a:pPr algn="just">
              <a:lnSpc>
                <a:spcPct val="150000"/>
              </a:lnSpc>
            </a:pPr>
            <a:r>
              <a:rPr lang="en-US" sz="1600">
                <a:latin typeface="+mn-lt"/>
                <a:ea typeface="+mn-ea"/>
                <a:cs typeface="Arial" panose="020B0604020202020204" pitchFamily="34" charset="0"/>
              </a:rPr>
              <a:t>         </a:t>
            </a:r>
            <a:r>
              <a:rPr lang="vi-VN" sz="1600">
                <a:latin typeface="+mn-lt"/>
                <a:ea typeface="+mn-ea"/>
                <a:cs typeface="Arial" panose="020B0604020202020204" pitchFamily="34" charset="0"/>
              </a:rPr>
              <a:t>Mỗi bạn lại có một ước mơ cho riêng mình và em cũng vậy. Em rất thích những phép tính những cách giải toán hay chính vì thế mà em mơ ước trở thành một nhà khoa học về toán học.</a:t>
            </a:r>
          </a:p>
          <a:p>
            <a:pPr algn="just">
              <a:lnSpc>
                <a:spcPct val="150000"/>
              </a:lnSpc>
            </a:pPr>
            <a:r>
              <a:rPr lang="en-US" sz="1600">
                <a:cs typeface="Arial" panose="020B0604020202020204" pitchFamily="34" charset="0"/>
              </a:rPr>
              <a:t>        </a:t>
            </a:r>
            <a:r>
              <a:rPr lang="vi-VN" sz="1600">
                <a:latin typeface="+mn-lt"/>
                <a:ea typeface="+mn-ea"/>
                <a:cs typeface="Arial" panose="020B0604020202020204" pitchFamily="34" charset="0"/>
              </a:rPr>
              <a:t>Khi nghe đến đây rất nhiều người nói ước mơ của em thật viển vông thế nhưng em luôn luôn cố gắng để có thể đạt được ước mơ của mình. Ngoài việc học tập ở trường em còn tự học, em rất hứng thú với các bài toán khó, khi không hiểu em đến hỏi thầy cô. Đang trong lúc thực hiện ước mơ của mình em cũng đã có thể đạt được các thành tích cao trong học tập, nhất là bộ môn toán học.</a:t>
            </a:r>
            <a:endParaRPr lang="en-US" sz="1600">
              <a:latin typeface="+mn-lt"/>
              <a:ea typeface="+mn-ea"/>
              <a:cs typeface="Arial" panose="020B0604020202020204" pitchFamily="34" charset="0"/>
            </a:endParaRPr>
          </a:p>
          <a:p>
            <a:pPr algn="just">
              <a:lnSpc>
                <a:spcPct val="150000"/>
              </a:lnSpc>
            </a:pPr>
            <a:r>
              <a:rPr lang="en-US" sz="1600">
                <a:cs typeface="Arial" panose="020B0604020202020204" pitchFamily="34" charset="0"/>
              </a:rPr>
              <a:t>        </a:t>
            </a:r>
            <a:r>
              <a:rPr lang="vi-VN" sz="1600">
                <a:latin typeface="+mn-lt"/>
                <a:ea typeface="+mn-ea"/>
                <a:cs typeface="Arial" panose="020B0604020202020204" pitchFamily="34" charset="0"/>
              </a:rPr>
              <a:t>Trở thành một người giỏi toán rồi nhưng em vẫn sẽ tiếp tục cố gắng hơn, cố gắng nữa để một ngày không xa em có thể chạm tay đến ước mơ trở thành một nhà khoa học về toán học. Em luôn tin tưởng điều đó, và hi vọng nó sẽ trở thành hiện thực trong tương lai.</a:t>
            </a:r>
          </a:p>
        </p:txBody>
      </p:sp>
    </p:spTree>
    <p:extLst>
      <p:ext uri="{BB962C8B-B14F-4D97-AF65-F5344CB8AC3E}">
        <p14:creationId xmlns:p14="http://schemas.microsoft.com/office/powerpoint/2010/main" val="2184120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fltVal val="0"/>
                                          </p:val>
                                        </p:tav>
                                        <p:tav tm="100000">
                                          <p:val>
                                            <p:strVal val="#ppt_w"/>
                                          </p:val>
                                        </p:tav>
                                      </p:tavLst>
                                    </p:anim>
                                    <p:anim calcmode="lin" valueType="num">
                                      <p:cBhvr>
                                        <p:cTn id="8" dur="500" fill="hold"/>
                                        <p:tgtEl>
                                          <p:spTgt spid="26"/>
                                        </p:tgtEl>
                                        <p:attrNameLst>
                                          <p:attrName>ppt_h</p:attrName>
                                        </p:attrNameLst>
                                      </p:cBhvr>
                                      <p:tavLst>
                                        <p:tav tm="0">
                                          <p:val>
                                            <p:fltVal val="0"/>
                                          </p:val>
                                        </p:tav>
                                        <p:tav tm="100000">
                                          <p:val>
                                            <p:strVal val="#ppt_h"/>
                                          </p:val>
                                        </p:tav>
                                      </p:tavLst>
                                    </p:anim>
                                    <p:animEffect transition="in" filter="fade">
                                      <p:cBhvr>
                                        <p:cTn id="9" dur="500"/>
                                        <p:tgtEl>
                                          <p:spTgt spid="26"/>
                                        </p:tgtEl>
                                      </p:cBhvr>
                                    </p:animEffect>
                                  </p:childTnLst>
                                </p:cTn>
                              </p:par>
                            </p:childTnLst>
                          </p:cTn>
                        </p:par>
                        <p:par>
                          <p:cTn id="10" fill="hold">
                            <p:stCondLst>
                              <p:cond delay="500"/>
                            </p:stCondLst>
                            <p:childTnLst>
                              <p:par>
                                <p:cTn id="11" presetID="22" presetClass="entr" presetSubtype="8" fill="hold" grpId="0" nodeType="after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left)">
                                      <p:cBhvr>
                                        <p:cTn id="13"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02"/>
        <p:cNvGrpSpPr/>
        <p:nvPr/>
      </p:nvGrpSpPr>
      <p:grpSpPr>
        <a:xfrm>
          <a:off x="0" y="0"/>
          <a:ext cx="0" cy="0"/>
          <a:chOff x="0" y="0"/>
          <a:chExt cx="0" cy="0"/>
        </a:xfrm>
      </p:grpSpPr>
      <p:sp>
        <p:nvSpPr>
          <p:cNvPr id="2003" name="Google Shape;2003;p38"/>
          <p:cNvSpPr/>
          <p:nvPr/>
        </p:nvSpPr>
        <p:spPr>
          <a:xfrm flipH="1">
            <a:off x="-2716900" y="4052050"/>
            <a:ext cx="6146400" cy="6146700"/>
          </a:xfrm>
          <a:prstGeom prst="ellipse">
            <a:avLst/>
          </a:prstGeom>
          <a:gradFill>
            <a:gsLst>
              <a:gs pos="0">
                <a:schemeClr val="accent1"/>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TextBox 23"/>
          <p:cNvSpPr txBox="1"/>
          <p:nvPr/>
        </p:nvSpPr>
        <p:spPr>
          <a:xfrm>
            <a:off x="2377109" y="131968"/>
            <a:ext cx="4389782" cy="728341"/>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500" b="1">
                <a:solidFill>
                  <a:schemeClr val="dk2"/>
                </a:solidFill>
                <a:latin typeface="+mj-lt"/>
                <a:ea typeface="Nunito Black"/>
                <a:cs typeface="Nunito Black"/>
              </a:rPr>
              <a:t>BÀI MẪU</a:t>
            </a:r>
          </a:p>
        </p:txBody>
      </p:sp>
      <p:sp>
        <p:nvSpPr>
          <p:cNvPr id="30" name="Rectangle 29"/>
          <p:cNvSpPr/>
          <p:nvPr/>
        </p:nvSpPr>
        <p:spPr>
          <a:xfrm>
            <a:off x="138209" y="860309"/>
            <a:ext cx="8867582" cy="4154984"/>
          </a:xfrm>
          <a:prstGeom prst="rect">
            <a:avLst/>
          </a:prstGeom>
        </p:spPr>
        <p:txBody>
          <a:bodyPr wrap="square">
            <a:spAutoFit/>
          </a:bodyPr>
          <a:lstStyle/>
          <a:p>
            <a:pPr algn="just">
              <a:lnSpc>
                <a:spcPct val="150000"/>
              </a:lnSpc>
            </a:pPr>
            <a:r>
              <a:rPr lang="en-US" sz="1600">
                <a:cs typeface="Arial" panose="020B0604020202020204" pitchFamily="34" charset="0"/>
              </a:rPr>
              <a:t>        </a:t>
            </a:r>
            <a:r>
              <a:rPr lang="vi-VN" sz="1600">
                <a:latin typeface="+mn-lt"/>
                <a:ea typeface="+mn-ea"/>
                <a:cs typeface="Arial" panose="020B0604020202020204" pitchFamily="34" charset="0"/>
              </a:rPr>
              <a:t>Từ nhỏ, em đã luôn ao ước được trở thành bác sĩ cứu người.</a:t>
            </a:r>
          </a:p>
          <a:p>
            <a:pPr algn="just">
              <a:lnSpc>
                <a:spcPct val="150000"/>
              </a:lnSpc>
            </a:pPr>
            <a:r>
              <a:rPr lang="en-US" sz="1600">
                <a:cs typeface="Arial" panose="020B0604020202020204" pitchFamily="34" charset="0"/>
              </a:rPr>
              <a:t>        </a:t>
            </a:r>
            <a:r>
              <a:rPr lang="vi-VN" sz="1600">
                <a:latin typeface="+mn-lt"/>
                <a:ea typeface="+mn-ea"/>
                <a:cs typeface="Arial" panose="020B0604020202020204" pitchFamily="34" charset="0"/>
              </a:rPr>
              <a:t>Ước mơ ấy đã được em ấp ủ suốt từ những năm học lớp 1. Em còn nhớ rõ ngày hôm ấy, mẹ của em bị ốm do ướt mưa. Mẹ nằm sốt trên giường, vừa lạnh, vừa đau đầu, lại vừa đau nhức. Dù em và bố hết sức lo lắng, chườm khăn cho mẹ, nhưng vẫn chưa thuyên giảm. Sau đó, bố đã đưa mẹ đến bệnh viện.</a:t>
            </a:r>
          </a:p>
          <a:p>
            <a:pPr algn="just">
              <a:lnSpc>
                <a:spcPct val="150000"/>
              </a:lnSpc>
            </a:pPr>
            <a:r>
              <a:rPr lang="en-US" sz="1600">
                <a:cs typeface="Arial" panose="020B0604020202020204" pitchFamily="34" charset="0"/>
              </a:rPr>
              <a:t>        </a:t>
            </a:r>
            <a:r>
              <a:rPr lang="vi-VN" sz="1600">
                <a:latin typeface="+mn-lt"/>
                <a:ea typeface="+mn-ea"/>
                <a:cs typeface="Arial" panose="020B0604020202020204" pitchFamily="34" charset="0"/>
              </a:rPr>
              <a:t>Sau một hồi thăm khám, bác sĩ quyết định truyền nước cho mẹ, rồi kê đơn thuốc. Chỉ mới truyền xong một bình, mà mẹ đã khỏe hơn nhiều và hạ sốt. Lúc ấy em biết ơn bác sĩ lắm. Rồi lúc chờ bố đi lấy thuốc, em nhìn xung quanh mình, các y bác sĩ đang tận tình thăm khám, cứu chữa biết bao người bệnh khổ. Nhìn nụ cười sung sướng, ánh mắt hạnh phúc của bệnh nhân, em cảm nhận được sự vĩ đại của nghề y.</a:t>
            </a:r>
          </a:p>
          <a:p>
            <a:pPr algn="just">
              <a:lnSpc>
                <a:spcPct val="150000"/>
              </a:lnSpc>
            </a:pPr>
            <a:r>
              <a:rPr lang="en-US" sz="1600">
                <a:cs typeface="Arial" panose="020B0604020202020204" pitchFamily="34" charset="0"/>
              </a:rPr>
              <a:t>        </a:t>
            </a:r>
            <a:r>
              <a:rPr lang="vi-VN" sz="1600">
                <a:latin typeface="+mn-lt"/>
                <a:ea typeface="+mn-ea"/>
                <a:cs typeface="Arial" panose="020B0604020202020204" pitchFamily="34" charset="0"/>
              </a:rPr>
              <a:t>Từ hôm đó, em quyết tâm học tập và rèn luyện thật tốt để tương lai có thể trở thành bác sĩ.</a:t>
            </a:r>
          </a:p>
        </p:txBody>
      </p:sp>
    </p:spTree>
    <p:extLst>
      <p:ext uri="{BB962C8B-B14F-4D97-AF65-F5344CB8AC3E}">
        <p14:creationId xmlns:p14="http://schemas.microsoft.com/office/powerpoint/2010/main" val="691748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fltVal val="0"/>
                                          </p:val>
                                        </p:tav>
                                        <p:tav tm="100000">
                                          <p:val>
                                            <p:strVal val="#ppt_w"/>
                                          </p:val>
                                        </p:tav>
                                      </p:tavLst>
                                    </p:anim>
                                    <p:anim calcmode="lin" valueType="num">
                                      <p:cBhvr>
                                        <p:cTn id="8" dur="500" fill="hold"/>
                                        <p:tgtEl>
                                          <p:spTgt spid="26"/>
                                        </p:tgtEl>
                                        <p:attrNameLst>
                                          <p:attrName>ppt_h</p:attrName>
                                        </p:attrNameLst>
                                      </p:cBhvr>
                                      <p:tavLst>
                                        <p:tav tm="0">
                                          <p:val>
                                            <p:fltVal val="0"/>
                                          </p:val>
                                        </p:tav>
                                        <p:tav tm="100000">
                                          <p:val>
                                            <p:strVal val="#ppt_h"/>
                                          </p:val>
                                        </p:tav>
                                      </p:tavLst>
                                    </p:anim>
                                    <p:animEffect transition="in" filter="fade">
                                      <p:cBhvr>
                                        <p:cTn id="9" dur="500"/>
                                        <p:tgtEl>
                                          <p:spTgt spid="26"/>
                                        </p:tgtEl>
                                      </p:cBhvr>
                                    </p:animEffect>
                                  </p:childTnLst>
                                </p:cTn>
                              </p:par>
                            </p:childTnLst>
                          </p:cTn>
                        </p:par>
                        <p:par>
                          <p:cTn id="10" fill="hold">
                            <p:stCondLst>
                              <p:cond delay="500"/>
                            </p:stCondLst>
                            <p:childTnLst>
                              <p:par>
                                <p:cTn id="11" presetID="22" presetClass="entr" presetSubtype="8" fill="hold" grpId="0" nodeType="after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left)">
                                      <p:cBhvr>
                                        <p:cTn id="13"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92"/>
        <p:cNvGrpSpPr/>
        <p:nvPr/>
      </p:nvGrpSpPr>
      <p:grpSpPr>
        <a:xfrm>
          <a:off x="0" y="0"/>
          <a:ext cx="0" cy="0"/>
          <a:chOff x="0" y="0"/>
          <a:chExt cx="0" cy="0"/>
        </a:xfrm>
      </p:grpSpPr>
      <p:grpSp>
        <p:nvGrpSpPr>
          <p:cNvPr id="2399" name="Google Shape;2399;p48"/>
          <p:cNvGrpSpPr/>
          <p:nvPr/>
        </p:nvGrpSpPr>
        <p:grpSpPr>
          <a:xfrm rot="-896704">
            <a:off x="2082861" y="1236374"/>
            <a:ext cx="187830" cy="187806"/>
            <a:chOff x="1872200" y="707206"/>
            <a:chExt cx="187825" cy="187801"/>
          </a:xfrm>
        </p:grpSpPr>
        <p:sp>
          <p:nvSpPr>
            <p:cNvPr id="2400" name="Google Shape;2400;p4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1" name="Google Shape;2401;p4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2" name="Google Shape;2402;p48"/>
          <p:cNvGrpSpPr/>
          <p:nvPr/>
        </p:nvGrpSpPr>
        <p:grpSpPr>
          <a:xfrm rot="-896704">
            <a:off x="2954561" y="3450237"/>
            <a:ext cx="187830" cy="187806"/>
            <a:chOff x="1872200" y="707206"/>
            <a:chExt cx="187825" cy="187801"/>
          </a:xfrm>
        </p:grpSpPr>
        <p:sp>
          <p:nvSpPr>
            <p:cNvPr id="2403" name="Google Shape;2403;p4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4" name="Google Shape;2404;p4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5" name="Google Shape;2405;p48"/>
          <p:cNvGrpSpPr/>
          <p:nvPr/>
        </p:nvGrpSpPr>
        <p:grpSpPr>
          <a:xfrm>
            <a:off x="1085420" y="2518631"/>
            <a:ext cx="219800" cy="277506"/>
            <a:chOff x="1844845" y="3218343"/>
            <a:chExt cx="219800" cy="277506"/>
          </a:xfrm>
        </p:grpSpPr>
        <p:sp>
          <p:nvSpPr>
            <p:cNvPr id="2406" name="Google Shape;2406;p48"/>
            <p:cNvSpPr/>
            <p:nvPr/>
          </p:nvSpPr>
          <p:spPr>
            <a:xfrm>
              <a:off x="1844845" y="3218343"/>
              <a:ext cx="219800" cy="277506"/>
            </a:xfrm>
            <a:custGeom>
              <a:avLst/>
              <a:gdLst/>
              <a:ahLst/>
              <a:cxnLst/>
              <a:rect l="l" t="t" r="r" b="b"/>
              <a:pathLst>
                <a:path w="23204" h="29296" extrusionOk="0">
                  <a:moveTo>
                    <a:pt x="11540" y="0"/>
                  </a:moveTo>
                  <a:cubicBezTo>
                    <a:pt x="9402" y="0"/>
                    <a:pt x="7498" y="331"/>
                    <a:pt x="5880" y="986"/>
                  </a:cubicBezTo>
                  <a:cubicBezTo>
                    <a:pt x="4169" y="1677"/>
                    <a:pt x="2830" y="2697"/>
                    <a:pt x="1901" y="4020"/>
                  </a:cubicBezTo>
                  <a:cubicBezTo>
                    <a:pt x="962" y="5358"/>
                    <a:pt x="485" y="6903"/>
                    <a:pt x="485" y="8609"/>
                  </a:cubicBezTo>
                  <a:cubicBezTo>
                    <a:pt x="485" y="10315"/>
                    <a:pt x="947" y="11931"/>
                    <a:pt x="1857" y="13177"/>
                  </a:cubicBezTo>
                  <a:cubicBezTo>
                    <a:pt x="2728" y="14368"/>
                    <a:pt x="3909" y="15316"/>
                    <a:pt x="5368" y="15994"/>
                  </a:cubicBezTo>
                  <a:cubicBezTo>
                    <a:pt x="6687" y="16606"/>
                    <a:pt x="8328" y="17145"/>
                    <a:pt x="10247" y="17595"/>
                  </a:cubicBezTo>
                  <a:lnTo>
                    <a:pt x="10253" y="17596"/>
                  </a:lnTo>
                  <a:cubicBezTo>
                    <a:pt x="11563" y="17896"/>
                    <a:pt x="12614" y="18179"/>
                    <a:pt x="13377" y="18438"/>
                  </a:cubicBezTo>
                  <a:cubicBezTo>
                    <a:pt x="13965" y="18639"/>
                    <a:pt x="14440" y="18921"/>
                    <a:pt x="14786" y="19275"/>
                  </a:cubicBezTo>
                  <a:cubicBezTo>
                    <a:pt x="14935" y="19427"/>
                    <a:pt x="15133" y="19699"/>
                    <a:pt x="15133" y="20288"/>
                  </a:cubicBezTo>
                  <a:cubicBezTo>
                    <a:pt x="15133" y="20683"/>
                    <a:pt x="15039" y="21207"/>
                    <a:pt x="14303" y="21755"/>
                  </a:cubicBezTo>
                  <a:cubicBezTo>
                    <a:pt x="13615" y="22268"/>
                    <a:pt x="12664" y="22526"/>
                    <a:pt x="11472" y="22526"/>
                  </a:cubicBezTo>
                  <a:cubicBezTo>
                    <a:pt x="10607" y="22526"/>
                    <a:pt x="9933" y="22405"/>
                    <a:pt x="9468" y="22165"/>
                  </a:cubicBezTo>
                  <a:cubicBezTo>
                    <a:pt x="9001" y="21922"/>
                    <a:pt x="8659" y="21639"/>
                    <a:pt x="8421" y="21297"/>
                  </a:cubicBezTo>
                  <a:cubicBezTo>
                    <a:pt x="8112" y="20848"/>
                    <a:pt x="7812" y="20265"/>
                    <a:pt x="7532" y="19566"/>
                  </a:cubicBezTo>
                  <a:cubicBezTo>
                    <a:pt x="7180" y="18664"/>
                    <a:pt x="6741" y="17980"/>
                    <a:pt x="6193" y="17474"/>
                  </a:cubicBezTo>
                  <a:cubicBezTo>
                    <a:pt x="5543" y="16874"/>
                    <a:pt x="4716" y="16557"/>
                    <a:pt x="3801" y="16557"/>
                  </a:cubicBezTo>
                  <a:cubicBezTo>
                    <a:pt x="2730" y="16557"/>
                    <a:pt x="1789" y="16943"/>
                    <a:pt x="1075" y="17677"/>
                  </a:cubicBezTo>
                  <a:cubicBezTo>
                    <a:pt x="371" y="18397"/>
                    <a:pt x="1" y="19312"/>
                    <a:pt x="1" y="20323"/>
                  </a:cubicBezTo>
                  <a:cubicBezTo>
                    <a:pt x="1" y="21682"/>
                    <a:pt x="443" y="23070"/>
                    <a:pt x="1317" y="24445"/>
                  </a:cubicBezTo>
                  <a:cubicBezTo>
                    <a:pt x="2163" y="25781"/>
                    <a:pt x="3282" y="26865"/>
                    <a:pt x="4639" y="27666"/>
                  </a:cubicBezTo>
                  <a:cubicBezTo>
                    <a:pt x="4642" y="27668"/>
                    <a:pt x="4644" y="27669"/>
                    <a:pt x="4647" y="27671"/>
                  </a:cubicBezTo>
                  <a:cubicBezTo>
                    <a:pt x="6501" y="28748"/>
                    <a:pt x="8844" y="29295"/>
                    <a:pt x="11611" y="29295"/>
                  </a:cubicBezTo>
                  <a:cubicBezTo>
                    <a:pt x="13910" y="29295"/>
                    <a:pt x="15945" y="28900"/>
                    <a:pt x="17661" y="28121"/>
                  </a:cubicBezTo>
                  <a:cubicBezTo>
                    <a:pt x="19445" y="27309"/>
                    <a:pt x="20829" y="26156"/>
                    <a:pt x="21775" y="24691"/>
                  </a:cubicBezTo>
                  <a:cubicBezTo>
                    <a:pt x="22723" y="23226"/>
                    <a:pt x="23203" y="21557"/>
                    <a:pt x="23203" y="19733"/>
                  </a:cubicBezTo>
                  <a:cubicBezTo>
                    <a:pt x="23203" y="18215"/>
                    <a:pt x="22917" y="16889"/>
                    <a:pt x="22352" y="15794"/>
                  </a:cubicBezTo>
                  <a:cubicBezTo>
                    <a:pt x="21787" y="14700"/>
                    <a:pt x="20988" y="13782"/>
                    <a:pt x="19979" y="13066"/>
                  </a:cubicBezTo>
                  <a:cubicBezTo>
                    <a:pt x="19054" y="12409"/>
                    <a:pt x="17929" y="11850"/>
                    <a:pt x="16639" y="11399"/>
                  </a:cubicBezTo>
                  <a:cubicBezTo>
                    <a:pt x="15437" y="10980"/>
                    <a:pt x="14080" y="10594"/>
                    <a:pt x="12605" y="10248"/>
                  </a:cubicBezTo>
                  <a:cubicBezTo>
                    <a:pt x="11495" y="9967"/>
                    <a:pt x="10692" y="9752"/>
                    <a:pt x="10219" y="9610"/>
                  </a:cubicBezTo>
                  <a:cubicBezTo>
                    <a:pt x="9823" y="9490"/>
                    <a:pt x="9423" y="9320"/>
                    <a:pt x="9030" y="9104"/>
                  </a:cubicBezTo>
                  <a:cubicBezTo>
                    <a:pt x="8734" y="8943"/>
                    <a:pt x="8510" y="8762"/>
                    <a:pt x="8362" y="8563"/>
                  </a:cubicBezTo>
                  <a:cubicBezTo>
                    <a:pt x="8307" y="8490"/>
                    <a:pt x="8244" y="8377"/>
                    <a:pt x="8244" y="8141"/>
                  </a:cubicBezTo>
                  <a:cubicBezTo>
                    <a:pt x="8244" y="8002"/>
                    <a:pt x="8244" y="7674"/>
                    <a:pt x="8844" y="7245"/>
                  </a:cubicBezTo>
                  <a:cubicBezTo>
                    <a:pt x="9397" y="6849"/>
                    <a:pt x="10188" y="6648"/>
                    <a:pt x="11193" y="6648"/>
                  </a:cubicBezTo>
                  <a:cubicBezTo>
                    <a:pt x="12596" y="6648"/>
                    <a:pt x="13156" y="6938"/>
                    <a:pt x="13364" y="7111"/>
                  </a:cubicBezTo>
                  <a:cubicBezTo>
                    <a:pt x="13842" y="7509"/>
                    <a:pt x="14271" y="8097"/>
                    <a:pt x="14640" y="8858"/>
                  </a:cubicBezTo>
                  <a:cubicBezTo>
                    <a:pt x="14648" y="8876"/>
                    <a:pt x="14658" y="8894"/>
                    <a:pt x="14668" y="8912"/>
                  </a:cubicBezTo>
                  <a:cubicBezTo>
                    <a:pt x="15103" y="9731"/>
                    <a:pt x="15522" y="10325"/>
                    <a:pt x="15946" y="10734"/>
                  </a:cubicBezTo>
                  <a:cubicBezTo>
                    <a:pt x="16539" y="11304"/>
                    <a:pt x="17340" y="11594"/>
                    <a:pt x="18327" y="11594"/>
                  </a:cubicBezTo>
                  <a:cubicBezTo>
                    <a:pt x="19404" y="11594"/>
                    <a:pt x="20352" y="11163"/>
                    <a:pt x="21070" y="10351"/>
                  </a:cubicBezTo>
                  <a:cubicBezTo>
                    <a:pt x="21739" y="9592"/>
                    <a:pt x="22093" y="8678"/>
                    <a:pt x="22093" y="7705"/>
                  </a:cubicBezTo>
                  <a:cubicBezTo>
                    <a:pt x="22093" y="6808"/>
                    <a:pt x="21867" y="5891"/>
                    <a:pt x="21420" y="4983"/>
                  </a:cubicBezTo>
                  <a:cubicBezTo>
                    <a:pt x="20983" y="4097"/>
                    <a:pt x="20305" y="3255"/>
                    <a:pt x="19400" y="2484"/>
                  </a:cubicBezTo>
                  <a:cubicBezTo>
                    <a:pt x="18507" y="1723"/>
                    <a:pt x="17389" y="1109"/>
                    <a:pt x="16074" y="662"/>
                  </a:cubicBezTo>
                  <a:cubicBezTo>
                    <a:pt x="14784" y="223"/>
                    <a:pt x="13260" y="0"/>
                    <a:pt x="11540"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7" name="Google Shape;2407;p48"/>
            <p:cNvSpPr/>
            <p:nvPr/>
          </p:nvSpPr>
          <p:spPr>
            <a:xfrm>
              <a:off x="1844845" y="3218343"/>
              <a:ext cx="219800" cy="277506"/>
            </a:xfrm>
            <a:custGeom>
              <a:avLst/>
              <a:gdLst/>
              <a:ahLst/>
              <a:cxnLst/>
              <a:rect l="l" t="t" r="r" b="b"/>
              <a:pathLst>
                <a:path w="23204" h="29296" extrusionOk="0">
                  <a:moveTo>
                    <a:pt x="11540" y="0"/>
                  </a:moveTo>
                  <a:cubicBezTo>
                    <a:pt x="9402" y="0"/>
                    <a:pt x="7498" y="331"/>
                    <a:pt x="5880" y="986"/>
                  </a:cubicBezTo>
                  <a:cubicBezTo>
                    <a:pt x="4169" y="1677"/>
                    <a:pt x="2830" y="2697"/>
                    <a:pt x="1901" y="4020"/>
                  </a:cubicBezTo>
                  <a:cubicBezTo>
                    <a:pt x="962" y="5358"/>
                    <a:pt x="485" y="6903"/>
                    <a:pt x="485" y="8609"/>
                  </a:cubicBezTo>
                  <a:cubicBezTo>
                    <a:pt x="485" y="10315"/>
                    <a:pt x="947" y="11931"/>
                    <a:pt x="1857" y="13177"/>
                  </a:cubicBezTo>
                  <a:cubicBezTo>
                    <a:pt x="2728" y="14368"/>
                    <a:pt x="3909" y="15316"/>
                    <a:pt x="5368" y="15994"/>
                  </a:cubicBezTo>
                  <a:cubicBezTo>
                    <a:pt x="6687" y="16606"/>
                    <a:pt x="8328" y="17145"/>
                    <a:pt x="10247" y="17595"/>
                  </a:cubicBezTo>
                  <a:lnTo>
                    <a:pt x="10253" y="17596"/>
                  </a:lnTo>
                  <a:cubicBezTo>
                    <a:pt x="11563" y="17896"/>
                    <a:pt x="12614" y="18179"/>
                    <a:pt x="13377" y="18438"/>
                  </a:cubicBezTo>
                  <a:cubicBezTo>
                    <a:pt x="13965" y="18639"/>
                    <a:pt x="14440" y="18921"/>
                    <a:pt x="14786" y="19275"/>
                  </a:cubicBezTo>
                  <a:cubicBezTo>
                    <a:pt x="14935" y="19427"/>
                    <a:pt x="15133" y="19699"/>
                    <a:pt x="15133" y="20288"/>
                  </a:cubicBezTo>
                  <a:cubicBezTo>
                    <a:pt x="15133" y="20683"/>
                    <a:pt x="15039" y="21207"/>
                    <a:pt x="14303" y="21755"/>
                  </a:cubicBezTo>
                  <a:cubicBezTo>
                    <a:pt x="13615" y="22268"/>
                    <a:pt x="12664" y="22526"/>
                    <a:pt x="11472" y="22526"/>
                  </a:cubicBezTo>
                  <a:cubicBezTo>
                    <a:pt x="10607" y="22526"/>
                    <a:pt x="9933" y="22405"/>
                    <a:pt x="9468" y="22165"/>
                  </a:cubicBezTo>
                  <a:cubicBezTo>
                    <a:pt x="9001" y="21922"/>
                    <a:pt x="8659" y="21639"/>
                    <a:pt x="8421" y="21297"/>
                  </a:cubicBezTo>
                  <a:cubicBezTo>
                    <a:pt x="8112" y="20848"/>
                    <a:pt x="7812" y="20265"/>
                    <a:pt x="7532" y="19566"/>
                  </a:cubicBezTo>
                  <a:cubicBezTo>
                    <a:pt x="7180" y="18664"/>
                    <a:pt x="6741" y="17980"/>
                    <a:pt x="6193" y="17474"/>
                  </a:cubicBezTo>
                  <a:cubicBezTo>
                    <a:pt x="5543" y="16874"/>
                    <a:pt x="4716" y="16557"/>
                    <a:pt x="3801" y="16557"/>
                  </a:cubicBezTo>
                  <a:cubicBezTo>
                    <a:pt x="2730" y="16557"/>
                    <a:pt x="1789" y="16943"/>
                    <a:pt x="1075" y="17677"/>
                  </a:cubicBezTo>
                  <a:cubicBezTo>
                    <a:pt x="371" y="18397"/>
                    <a:pt x="1" y="19312"/>
                    <a:pt x="1" y="20323"/>
                  </a:cubicBezTo>
                  <a:cubicBezTo>
                    <a:pt x="1" y="21682"/>
                    <a:pt x="443" y="23070"/>
                    <a:pt x="1317" y="24445"/>
                  </a:cubicBezTo>
                  <a:cubicBezTo>
                    <a:pt x="2163" y="25781"/>
                    <a:pt x="3282" y="26865"/>
                    <a:pt x="4639" y="27666"/>
                  </a:cubicBezTo>
                  <a:cubicBezTo>
                    <a:pt x="4642" y="27668"/>
                    <a:pt x="4644" y="27669"/>
                    <a:pt x="4647" y="27671"/>
                  </a:cubicBezTo>
                  <a:cubicBezTo>
                    <a:pt x="6501" y="28748"/>
                    <a:pt x="8844" y="29295"/>
                    <a:pt x="11611" y="29295"/>
                  </a:cubicBezTo>
                  <a:cubicBezTo>
                    <a:pt x="13910" y="29295"/>
                    <a:pt x="15945" y="28900"/>
                    <a:pt x="17661" y="28121"/>
                  </a:cubicBezTo>
                  <a:cubicBezTo>
                    <a:pt x="19445" y="27309"/>
                    <a:pt x="20829" y="26156"/>
                    <a:pt x="21775" y="24691"/>
                  </a:cubicBezTo>
                  <a:cubicBezTo>
                    <a:pt x="22723" y="23226"/>
                    <a:pt x="23203" y="21557"/>
                    <a:pt x="23203" y="19733"/>
                  </a:cubicBezTo>
                  <a:cubicBezTo>
                    <a:pt x="23203" y="18215"/>
                    <a:pt x="22917" y="16889"/>
                    <a:pt x="22352" y="15794"/>
                  </a:cubicBezTo>
                  <a:cubicBezTo>
                    <a:pt x="21787" y="14700"/>
                    <a:pt x="20988" y="13782"/>
                    <a:pt x="19979" y="13066"/>
                  </a:cubicBezTo>
                  <a:cubicBezTo>
                    <a:pt x="19054" y="12409"/>
                    <a:pt x="17929" y="11850"/>
                    <a:pt x="16639" y="11399"/>
                  </a:cubicBezTo>
                  <a:cubicBezTo>
                    <a:pt x="15437" y="10980"/>
                    <a:pt x="14080" y="10594"/>
                    <a:pt x="12605" y="10248"/>
                  </a:cubicBezTo>
                  <a:cubicBezTo>
                    <a:pt x="11495" y="9967"/>
                    <a:pt x="10692" y="9752"/>
                    <a:pt x="10219" y="9610"/>
                  </a:cubicBezTo>
                  <a:cubicBezTo>
                    <a:pt x="9823" y="9490"/>
                    <a:pt x="9423" y="9320"/>
                    <a:pt x="9030" y="9104"/>
                  </a:cubicBezTo>
                  <a:cubicBezTo>
                    <a:pt x="8734" y="8943"/>
                    <a:pt x="8510" y="8762"/>
                    <a:pt x="8362" y="8563"/>
                  </a:cubicBezTo>
                  <a:cubicBezTo>
                    <a:pt x="8307" y="8490"/>
                    <a:pt x="8244" y="8377"/>
                    <a:pt x="8244" y="8141"/>
                  </a:cubicBezTo>
                  <a:cubicBezTo>
                    <a:pt x="8244" y="8002"/>
                    <a:pt x="8244" y="7674"/>
                    <a:pt x="8844" y="7245"/>
                  </a:cubicBezTo>
                  <a:cubicBezTo>
                    <a:pt x="9397" y="6849"/>
                    <a:pt x="10188" y="6648"/>
                    <a:pt x="11193" y="6648"/>
                  </a:cubicBezTo>
                  <a:cubicBezTo>
                    <a:pt x="12596" y="6648"/>
                    <a:pt x="13156" y="6938"/>
                    <a:pt x="13364" y="7111"/>
                  </a:cubicBezTo>
                  <a:cubicBezTo>
                    <a:pt x="13842" y="7509"/>
                    <a:pt x="14271" y="8097"/>
                    <a:pt x="14640" y="8858"/>
                  </a:cubicBezTo>
                  <a:cubicBezTo>
                    <a:pt x="14648" y="8876"/>
                    <a:pt x="14658" y="8894"/>
                    <a:pt x="14668" y="8912"/>
                  </a:cubicBezTo>
                  <a:cubicBezTo>
                    <a:pt x="15103" y="9731"/>
                    <a:pt x="15522" y="10325"/>
                    <a:pt x="15946" y="10734"/>
                  </a:cubicBezTo>
                  <a:cubicBezTo>
                    <a:pt x="16539" y="11304"/>
                    <a:pt x="17340" y="11594"/>
                    <a:pt x="18327" y="11594"/>
                  </a:cubicBezTo>
                  <a:cubicBezTo>
                    <a:pt x="19404" y="11594"/>
                    <a:pt x="20352" y="11163"/>
                    <a:pt x="21070" y="10351"/>
                  </a:cubicBezTo>
                  <a:cubicBezTo>
                    <a:pt x="21739" y="9592"/>
                    <a:pt x="22093" y="8678"/>
                    <a:pt x="22093" y="7705"/>
                  </a:cubicBezTo>
                  <a:cubicBezTo>
                    <a:pt x="22093" y="6808"/>
                    <a:pt x="21867" y="5891"/>
                    <a:pt x="21420" y="4983"/>
                  </a:cubicBezTo>
                  <a:cubicBezTo>
                    <a:pt x="20983" y="4097"/>
                    <a:pt x="20305" y="3255"/>
                    <a:pt x="19400" y="2484"/>
                  </a:cubicBezTo>
                  <a:cubicBezTo>
                    <a:pt x="18507" y="1723"/>
                    <a:pt x="17389" y="1109"/>
                    <a:pt x="16074" y="662"/>
                  </a:cubicBezTo>
                  <a:cubicBezTo>
                    <a:pt x="14784" y="223"/>
                    <a:pt x="13260" y="0"/>
                    <a:pt x="11540" y="0"/>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8" name="Google Shape;2408;p48"/>
          <p:cNvGrpSpPr/>
          <p:nvPr/>
        </p:nvGrpSpPr>
        <p:grpSpPr>
          <a:xfrm>
            <a:off x="1227287" y="1148524"/>
            <a:ext cx="77930" cy="363502"/>
            <a:chOff x="2226187" y="3774712"/>
            <a:chExt cx="77930" cy="363502"/>
          </a:xfrm>
        </p:grpSpPr>
        <p:sp>
          <p:nvSpPr>
            <p:cNvPr id="2409" name="Google Shape;2409;p48"/>
            <p:cNvSpPr/>
            <p:nvPr/>
          </p:nvSpPr>
          <p:spPr>
            <a:xfrm>
              <a:off x="2226187" y="3774712"/>
              <a:ext cx="77930" cy="199254"/>
            </a:xfrm>
            <a:custGeom>
              <a:avLst/>
              <a:gdLst/>
              <a:ahLst/>
              <a:cxnLst/>
              <a:rect l="l" t="t" r="r" b="b"/>
              <a:pathLst>
                <a:path w="8227" h="21035" extrusionOk="0">
                  <a:moveTo>
                    <a:pt x="4235" y="0"/>
                  </a:moveTo>
                  <a:cubicBezTo>
                    <a:pt x="3005" y="0"/>
                    <a:pt x="1941" y="442"/>
                    <a:pt x="1158" y="1281"/>
                  </a:cubicBezTo>
                  <a:cubicBezTo>
                    <a:pt x="389" y="2101"/>
                    <a:pt x="1" y="3200"/>
                    <a:pt x="1" y="4547"/>
                  </a:cubicBezTo>
                  <a:cubicBezTo>
                    <a:pt x="1" y="5292"/>
                    <a:pt x="52" y="6464"/>
                    <a:pt x="160" y="8134"/>
                  </a:cubicBezTo>
                  <a:lnTo>
                    <a:pt x="715" y="16449"/>
                  </a:lnTo>
                  <a:cubicBezTo>
                    <a:pt x="716" y="16463"/>
                    <a:pt x="716" y="16478"/>
                    <a:pt x="718" y="16493"/>
                  </a:cubicBezTo>
                  <a:cubicBezTo>
                    <a:pt x="841" y="17749"/>
                    <a:pt x="1054" y="18692"/>
                    <a:pt x="1370" y="19378"/>
                  </a:cubicBezTo>
                  <a:cubicBezTo>
                    <a:pt x="1856" y="20431"/>
                    <a:pt x="2824" y="21035"/>
                    <a:pt x="4027" y="21035"/>
                  </a:cubicBezTo>
                  <a:cubicBezTo>
                    <a:pt x="5229" y="21035"/>
                    <a:pt x="6172" y="20432"/>
                    <a:pt x="6686" y="19381"/>
                  </a:cubicBezTo>
                  <a:cubicBezTo>
                    <a:pt x="7038" y="18662"/>
                    <a:pt x="7258" y="17723"/>
                    <a:pt x="7354" y="16508"/>
                  </a:cubicBezTo>
                  <a:lnTo>
                    <a:pt x="8099" y="7967"/>
                  </a:lnTo>
                  <a:cubicBezTo>
                    <a:pt x="8184" y="7137"/>
                    <a:pt x="8227" y="6307"/>
                    <a:pt x="8227" y="5502"/>
                  </a:cubicBezTo>
                  <a:cubicBezTo>
                    <a:pt x="8227" y="3963"/>
                    <a:pt x="8012" y="2775"/>
                    <a:pt x="7572" y="1870"/>
                  </a:cubicBezTo>
                  <a:cubicBezTo>
                    <a:pt x="7231" y="1173"/>
                    <a:pt x="6346" y="0"/>
                    <a:pt x="4235"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0" name="Google Shape;2410;p48"/>
            <p:cNvSpPr/>
            <p:nvPr/>
          </p:nvSpPr>
          <p:spPr>
            <a:xfrm>
              <a:off x="2226187" y="3774712"/>
              <a:ext cx="77930" cy="199254"/>
            </a:xfrm>
            <a:custGeom>
              <a:avLst/>
              <a:gdLst/>
              <a:ahLst/>
              <a:cxnLst/>
              <a:rect l="l" t="t" r="r" b="b"/>
              <a:pathLst>
                <a:path w="8227" h="21035" extrusionOk="0">
                  <a:moveTo>
                    <a:pt x="4235" y="0"/>
                  </a:moveTo>
                  <a:cubicBezTo>
                    <a:pt x="3005" y="0"/>
                    <a:pt x="1941" y="442"/>
                    <a:pt x="1158" y="1281"/>
                  </a:cubicBezTo>
                  <a:cubicBezTo>
                    <a:pt x="389" y="2101"/>
                    <a:pt x="1" y="3200"/>
                    <a:pt x="1" y="4547"/>
                  </a:cubicBezTo>
                  <a:cubicBezTo>
                    <a:pt x="1" y="5292"/>
                    <a:pt x="52" y="6464"/>
                    <a:pt x="160" y="8134"/>
                  </a:cubicBezTo>
                  <a:lnTo>
                    <a:pt x="715" y="16449"/>
                  </a:lnTo>
                  <a:cubicBezTo>
                    <a:pt x="716" y="16463"/>
                    <a:pt x="716" y="16478"/>
                    <a:pt x="718" y="16493"/>
                  </a:cubicBezTo>
                  <a:cubicBezTo>
                    <a:pt x="841" y="17749"/>
                    <a:pt x="1054" y="18692"/>
                    <a:pt x="1370" y="19378"/>
                  </a:cubicBezTo>
                  <a:cubicBezTo>
                    <a:pt x="1856" y="20431"/>
                    <a:pt x="2824" y="21035"/>
                    <a:pt x="4027" y="21035"/>
                  </a:cubicBezTo>
                  <a:cubicBezTo>
                    <a:pt x="5229" y="21035"/>
                    <a:pt x="6172" y="20432"/>
                    <a:pt x="6686" y="19381"/>
                  </a:cubicBezTo>
                  <a:cubicBezTo>
                    <a:pt x="7038" y="18662"/>
                    <a:pt x="7258" y="17723"/>
                    <a:pt x="7354" y="16508"/>
                  </a:cubicBezTo>
                  <a:lnTo>
                    <a:pt x="8099" y="7967"/>
                  </a:lnTo>
                  <a:cubicBezTo>
                    <a:pt x="8184" y="7137"/>
                    <a:pt x="8227" y="6307"/>
                    <a:pt x="8227" y="5502"/>
                  </a:cubicBezTo>
                  <a:cubicBezTo>
                    <a:pt x="8227" y="3963"/>
                    <a:pt x="8012" y="2775"/>
                    <a:pt x="7572" y="1870"/>
                  </a:cubicBezTo>
                  <a:cubicBezTo>
                    <a:pt x="7231" y="1173"/>
                    <a:pt x="6346" y="0"/>
                    <a:pt x="4235"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1" name="Google Shape;2411;p48"/>
            <p:cNvSpPr/>
            <p:nvPr/>
          </p:nvSpPr>
          <p:spPr>
            <a:xfrm>
              <a:off x="2226187" y="4060776"/>
              <a:ext cx="77930" cy="77438"/>
            </a:xfrm>
            <a:custGeom>
              <a:avLst/>
              <a:gdLst/>
              <a:ahLst/>
              <a:cxnLst/>
              <a:rect l="l" t="t" r="r" b="b"/>
              <a:pathLst>
                <a:path w="8227" h="8175" extrusionOk="0">
                  <a:moveTo>
                    <a:pt x="4096" y="1"/>
                  </a:moveTo>
                  <a:cubicBezTo>
                    <a:pt x="2976" y="1"/>
                    <a:pt x="1972" y="412"/>
                    <a:pt x="1193" y="1193"/>
                  </a:cubicBezTo>
                  <a:cubicBezTo>
                    <a:pt x="412" y="1972"/>
                    <a:pt x="1" y="2971"/>
                    <a:pt x="1" y="4079"/>
                  </a:cubicBezTo>
                  <a:cubicBezTo>
                    <a:pt x="1" y="5661"/>
                    <a:pt x="710" y="6607"/>
                    <a:pt x="1304" y="7123"/>
                  </a:cubicBezTo>
                  <a:cubicBezTo>
                    <a:pt x="2108" y="7821"/>
                    <a:pt x="3058" y="8174"/>
                    <a:pt x="4130" y="8174"/>
                  </a:cubicBezTo>
                  <a:cubicBezTo>
                    <a:pt x="5203" y="8174"/>
                    <a:pt x="6156" y="7804"/>
                    <a:pt x="6945" y="7103"/>
                  </a:cubicBezTo>
                  <a:cubicBezTo>
                    <a:pt x="7783" y="6358"/>
                    <a:pt x="8227" y="5312"/>
                    <a:pt x="8227" y="4079"/>
                  </a:cubicBezTo>
                  <a:cubicBezTo>
                    <a:pt x="8227" y="2964"/>
                    <a:pt x="7804" y="1962"/>
                    <a:pt x="7005" y="1180"/>
                  </a:cubicBezTo>
                  <a:cubicBezTo>
                    <a:pt x="6215" y="409"/>
                    <a:pt x="5209" y="1"/>
                    <a:pt x="4096"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2" name="Google Shape;2412;p48"/>
            <p:cNvSpPr/>
            <p:nvPr/>
          </p:nvSpPr>
          <p:spPr>
            <a:xfrm>
              <a:off x="2226187" y="4060776"/>
              <a:ext cx="77930" cy="77438"/>
            </a:xfrm>
            <a:custGeom>
              <a:avLst/>
              <a:gdLst/>
              <a:ahLst/>
              <a:cxnLst/>
              <a:rect l="l" t="t" r="r" b="b"/>
              <a:pathLst>
                <a:path w="8227" h="8175" extrusionOk="0">
                  <a:moveTo>
                    <a:pt x="4096" y="1"/>
                  </a:moveTo>
                  <a:cubicBezTo>
                    <a:pt x="2976" y="1"/>
                    <a:pt x="1972" y="412"/>
                    <a:pt x="1193" y="1193"/>
                  </a:cubicBezTo>
                  <a:cubicBezTo>
                    <a:pt x="412" y="1972"/>
                    <a:pt x="1" y="2971"/>
                    <a:pt x="1" y="4079"/>
                  </a:cubicBezTo>
                  <a:cubicBezTo>
                    <a:pt x="1" y="5661"/>
                    <a:pt x="710" y="6607"/>
                    <a:pt x="1304" y="7123"/>
                  </a:cubicBezTo>
                  <a:cubicBezTo>
                    <a:pt x="2108" y="7821"/>
                    <a:pt x="3058" y="8174"/>
                    <a:pt x="4130" y="8174"/>
                  </a:cubicBezTo>
                  <a:cubicBezTo>
                    <a:pt x="5203" y="8174"/>
                    <a:pt x="6156" y="7804"/>
                    <a:pt x="6945" y="7103"/>
                  </a:cubicBezTo>
                  <a:cubicBezTo>
                    <a:pt x="7783" y="6358"/>
                    <a:pt x="8227" y="5312"/>
                    <a:pt x="8227" y="4079"/>
                  </a:cubicBezTo>
                  <a:cubicBezTo>
                    <a:pt x="8227" y="2964"/>
                    <a:pt x="7804" y="1962"/>
                    <a:pt x="7005" y="1180"/>
                  </a:cubicBezTo>
                  <a:cubicBezTo>
                    <a:pt x="6215" y="409"/>
                    <a:pt x="5209" y="1"/>
                    <a:pt x="4096"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13" name="Google Shape;2413;p48"/>
          <p:cNvGrpSpPr/>
          <p:nvPr/>
        </p:nvGrpSpPr>
        <p:grpSpPr>
          <a:xfrm rot="-1056089">
            <a:off x="1128809" y="3227842"/>
            <a:ext cx="1311749" cy="1007985"/>
            <a:chOff x="1050046" y="1433653"/>
            <a:chExt cx="1311726" cy="1007967"/>
          </a:xfrm>
        </p:grpSpPr>
        <p:sp>
          <p:nvSpPr>
            <p:cNvPr id="2414" name="Google Shape;2414;p48"/>
            <p:cNvSpPr/>
            <p:nvPr/>
          </p:nvSpPr>
          <p:spPr>
            <a:xfrm>
              <a:off x="1050046" y="1433653"/>
              <a:ext cx="1311726" cy="1007967"/>
            </a:xfrm>
            <a:custGeom>
              <a:avLst/>
              <a:gdLst/>
              <a:ahLst/>
              <a:cxnLst/>
              <a:rect l="l" t="t" r="r" b="b"/>
              <a:pathLst>
                <a:path w="55961" h="43002" extrusionOk="0">
                  <a:moveTo>
                    <a:pt x="35001" y="1"/>
                  </a:moveTo>
                  <a:cubicBezTo>
                    <a:pt x="34761" y="1"/>
                    <a:pt x="34522" y="34"/>
                    <a:pt x="34287" y="101"/>
                  </a:cubicBezTo>
                  <a:lnTo>
                    <a:pt x="31558" y="875"/>
                  </a:lnTo>
                  <a:cubicBezTo>
                    <a:pt x="31013" y="1028"/>
                    <a:pt x="30526" y="1362"/>
                    <a:pt x="30187" y="1813"/>
                  </a:cubicBezTo>
                  <a:cubicBezTo>
                    <a:pt x="29900" y="2192"/>
                    <a:pt x="29722" y="2645"/>
                    <a:pt x="29672" y="3115"/>
                  </a:cubicBezTo>
                  <a:lnTo>
                    <a:pt x="29163" y="3237"/>
                  </a:lnTo>
                  <a:cubicBezTo>
                    <a:pt x="28698" y="3347"/>
                    <a:pt x="28265" y="3570"/>
                    <a:pt x="27904" y="3882"/>
                  </a:cubicBezTo>
                  <a:cubicBezTo>
                    <a:pt x="27563" y="3570"/>
                    <a:pt x="27146" y="3335"/>
                    <a:pt x="26679" y="3209"/>
                  </a:cubicBezTo>
                  <a:lnTo>
                    <a:pt x="26196" y="3080"/>
                  </a:lnTo>
                  <a:cubicBezTo>
                    <a:pt x="26103" y="3056"/>
                    <a:pt x="26011" y="3032"/>
                    <a:pt x="25919" y="3008"/>
                  </a:cubicBezTo>
                  <a:cubicBezTo>
                    <a:pt x="25879" y="2996"/>
                    <a:pt x="25841" y="2986"/>
                    <a:pt x="25801" y="2976"/>
                  </a:cubicBezTo>
                  <a:lnTo>
                    <a:pt x="25751" y="2964"/>
                  </a:lnTo>
                  <a:cubicBezTo>
                    <a:pt x="25721" y="2956"/>
                    <a:pt x="25691" y="2948"/>
                    <a:pt x="25662" y="2940"/>
                  </a:cubicBezTo>
                  <a:cubicBezTo>
                    <a:pt x="22417" y="2112"/>
                    <a:pt x="19073" y="1679"/>
                    <a:pt x="15723" y="1649"/>
                  </a:cubicBezTo>
                  <a:cubicBezTo>
                    <a:pt x="15600" y="1648"/>
                    <a:pt x="15477" y="1647"/>
                    <a:pt x="15353" y="1647"/>
                  </a:cubicBezTo>
                  <a:cubicBezTo>
                    <a:pt x="12128" y="1647"/>
                    <a:pt x="8901" y="2024"/>
                    <a:pt x="5760" y="2766"/>
                  </a:cubicBezTo>
                  <a:lnTo>
                    <a:pt x="3777" y="3235"/>
                  </a:lnTo>
                  <a:cubicBezTo>
                    <a:pt x="3129" y="3389"/>
                    <a:pt x="2544" y="3762"/>
                    <a:pt x="2133" y="4283"/>
                  </a:cubicBezTo>
                  <a:cubicBezTo>
                    <a:pt x="1822" y="4674"/>
                    <a:pt x="1616" y="5141"/>
                    <a:pt x="1534" y="5630"/>
                  </a:cubicBezTo>
                  <a:cubicBezTo>
                    <a:pt x="1197" y="5809"/>
                    <a:pt x="896" y="6055"/>
                    <a:pt x="653" y="6352"/>
                  </a:cubicBezTo>
                  <a:cubicBezTo>
                    <a:pt x="232" y="6865"/>
                    <a:pt x="0" y="7513"/>
                    <a:pt x="0" y="8178"/>
                  </a:cubicBezTo>
                  <a:lnTo>
                    <a:pt x="0" y="40184"/>
                  </a:lnTo>
                  <a:cubicBezTo>
                    <a:pt x="0" y="41738"/>
                    <a:pt x="1263" y="43001"/>
                    <a:pt x="2817" y="43001"/>
                  </a:cubicBezTo>
                  <a:lnTo>
                    <a:pt x="53143" y="43001"/>
                  </a:lnTo>
                  <a:cubicBezTo>
                    <a:pt x="54695" y="43001"/>
                    <a:pt x="55960" y="41738"/>
                    <a:pt x="55960" y="40186"/>
                  </a:cubicBezTo>
                  <a:lnTo>
                    <a:pt x="55960" y="8180"/>
                  </a:lnTo>
                  <a:cubicBezTo>
                    <a:pt x="55960" y="7459"/>
                    <a:pt x="55693" y="6769"/>
                    <a:pt x="55208" y="6238"/>
                  </a:cubicBezTo>
                  <a:cubicBezTo>
                    <a:pt x="54929" y="5929"/>
                    <a:pt x="54587" y="5687"/>
                    <a:pt x="54212" y="5528"/>
                  </a:cubicBezTo>
                  <a:cubicBezTo>
                    <a:pt x="54005" y="4424"/>
                    <a:pt x="53179" y="3511"/>
                    <a:pt x="52067" y="3209"/>
                  </a:cubicBezTo>
                  <a:lnTo>
                    <a:pt x="51584" y="3080"/>
                  </a:lnTo>
                  <a:cubicBezTo>
                    <a:pt x="51469" y="3050"/>
                    <a:pt x="51345" y="3016"/>
                    <a:pt x="51195" y="2978"/>
                  </a:cubicBezTo>
                  <a:lnTo>
                    <a:pt x="51114" y="2958"/>
                  </a:lnTo>
                  <a:cubicBezTo>
                    <a:pt x="50996" y="2926"/>
                    <a:pt x="50876" y="2896"/>
                    <a:pt x="50756" y="2868"/>
                  </a:cubicBezTo>
                  <a:lnTo>
                    <a:pt x="50732" y="2862"/>
                  </a:lnTo>
                  <a:cubicBezTo>
                    <a:pt x="47457" y="2053"/>
                    <a:pt x="44111" y="1647"/>
                    <a:pt x="40751" y="1647"/>
                  </a:cubicBezTo>
                  <a:cubicBezTo>
                    <a:pt x="39800" y="1647"/>
                    <a:pt x="38848" y="1680"/>
                    <a:pt x="37897" y="1745"/>
                  </a:cubicBezTo>
                  <a:cubicBezTo>
                    <a:pt x="37727" y="1647"/>
                    <a:pt x="37548" y="1565"/>
                    <a:pt x="37364" y="1501"/>
                  </a:cubicBezTo>
                  <a:cubicBezTo>
                    <a:pt x="37246" y="1254"/>
                    <a:pt x="37091" y="1024"/>
                    <a:pt x="36899" y="821"/>
                  </a:cubicBezTo>
                  <a:cubicBezTo>
                    <a:pt x="36478" y="376"/>
                    <a:pt x="35913" y="91"/>
                    <a:pt x="35309" y="19"/>
                  </a:cubicBezTo>
                  <a:cubicBezTo>
                    <a:pt x="35206" y="7"/>
                    <a:pt x="35104" y="1"/>
                    <a:pt x="35001"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15" name="Google Shape;2415;p48"/>
            <p:cNvGrpSpPr/>
            <p:nvPr/>
          </p:nvGrpSpPr>
          <p:grpSpPr>
            <a:xfrm>
              <a:off x="1099274" y="1476659"/>
              <a:ext cx="1213270" cy="921956"/>
              <a:chOff x="3897519" y="1749443"/>
              <a:chExt cx="1213270" cy="921956"/>
            </a:xfrm>
          </p:grpSpPr>
          <p:sp>
            <p:nvSpPr>
              <p:cNvPr id="2416" name="Google Shape;2416;p48"/>
              <p:cNvSpPr/>
              <p:nvPr/>
            </p:nvSpPr>
            <p:spPr>
              <a:xfrm>
                <a:off x="3897519" y="1868454"/>
                <a:ext cx="1213270" cy="802945"/>
              </a:xfrm>
              <a:custGeom>
                <a:avLst/>
                <a:gdLst/>
                <a:ahLst/>
                <a:cxnLst/>
                <a:rect l="l" t="t" r="r" b="b"/>
                <a:pathLst>
                  <a:path w="54480" h="36055" extrusionOk="0">
                    <a:moveTo>
                      <a:pt x="1906" y="1"/>
                    </a:moveTo>
                    <a:cubicBezTo>
                      <a:pt x="855" y="1"/>
                      <a:pt x="1" y="855"/>
                      <a:pt x="1" y="1906"/>
                    </a:cubicBezTo>
                    <a:lnTo>
                      <a:pt x="1" y="34218"/>
                    </a:lnTo>
                    <a:cubicBezTo>
                      <a:pt x="1" y="35231"/>
                      <a:pt x="822" y="36055"/>
                      <a:pt x="1838" y="36055"/>
                    </a:cubicBezTo>
                    <a:lnTo>
                      <a:pt x="52643" y="36055"/>
                    </a:lnTo>
                    <a:cubicBezTo>
                      <a:pt x="53656" y="36055"/>
                      <a:pt x="54480" y="35231"/>
                      <a:pt x="54480" y="34218"/>
                    </a:cubicBezTo>
                    <a:lnTo>
                      <a:pt x="54480" y="1906"/>
                    </a:lnTo>
                    <a:cubicBezTo>
                      <a:pt x="54480" y="855"/>
                      <a:pt x="53626" y="1"/>
                      <a:pt x="52574"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48"/>
              <p:cNvSpPr/>
              <p:nvPr/>
            </p:nvSpPr>
            <p:spPr>
              <a:xfrm>
                <a:off x="3931080" y="2405050"/>
                <a:ext cx="570758" cy="179563"/>
              </a:xfrm>
              <a:custGeom>
                <a:avLst/>
                <a:gdLst/>
                <a:ahLst/>
                <a:cxnLst/>
                <a:rect l="l" t="t" r="r" b="b"/>
                <a:pathLst>
                  <a:path w="25629" h="8063" extrusionOk="0">
                    <a:moveTo>
                      <a:pt x="1541" y="1"/>
                    </a:moveTo>
                    <a:cubicBezTo>
                      <a:pt x="691" y="1"/>
                      <a:pt x="0" y="692"/>
                      <a:pt x="0" y="1544"/>
                    </a:cubicBezTo>
                    <a:lnTo>
                      <a:pt x="0" y="6356"/>
                    </a:lnTo>
                    <a:cubicBezTo>
                      <a:pt x="0" y="7297"/>
                      <a:pt x="764" y="8062"/>
                      <a:pt x="1706" y="8062"/>
                    </a:cubicBezTo>
                    <a:lnTo>
                      <a:pt x="23838" y="8062"/>
                    </a:lnTo>
                    <a:cubicBezTo>
                      <a:pt x="24827" y="8062"/>
                      <a:pt x="25628" y="7258"/>
                      <a:pt x="25628" y="6269"/>
                    </a:cubicBezTo>
                    <a:lnTo>
                      <a:pt x="25628" y="1544"/>
                    </a:lnTo>
                    <a:cubicBezTo>
                      <a:pt x="25628" y="692"/>
                      <a:pt x="24938" y="1"/>
                      <a:pt x="24088" y="1"/>
                    </a:cubicBezTo>
                    <a:close/>
                  </a:path>
                </a:pathLst>
              </a:custGeom>
              <a:solidFill>
                <a:schemeClr val="accen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8" name="Google Shape;2418;p48"/>
              <p:cNvSpPr/>
              <p:nvPr/>
            </p:nvSpPr>
            <p:spPr>
              <a:xfrm>
                <a:off x="4501815" y="2405050"/>
                <a:ext cx="570802" cy="179563"/>
              </a:xfrm>
              <a:custGeom>
                <a:avLst/>
                <a:gdLst/>
                <a:ahLst/>
                <a:cxnLst/>
                <a:rect l="l" t="t" r="r" b="b"/>
                <a:pathLst>
                  <a:path w="25631" h="8063" extrusionOk="0">
                    <a:moveTo>
                      <a:pt x="1543" y="1"/>
                    </a:moveTo>
                    <a:cubicBezTo>
                      <a:pt x="691" y="1"/>
                      <a:pt x="0" y="692"/>
                      <a:pt x="0" y="1544"/>
                    </a:cubicBezTo>
                    <a:lnTo>
                      <a:pt x="0" y="6356"/>
                    </a:lnTo>
                    <a:cubicBezTo>
                      <a:pt x="0" y="7297"/>
                      <a:pt x="766" y="8062"/>
                      <a:pt x="1709" y="8062"/>
                    </a:cubicBezTo>
                    <a:lnTo>
                      <a:pt x="23840" y="8062"/>
                    </a:lnTo>
                    <a:cubicBezTo>
                      <a:pt x="24829" y="8062"/>
                      <a:pt x="25631" y="7258"/>
                      <a:pt x="25631" y="6269"/>
                    </a:cubicBezTo>
                    <a:lnTo>
                      <a:pt x="25631" y="1544"/>
                    </a:lnTo>
                    <a:cubicBezTo>
                      <a:pt x="25631" y="692"/>
                      <a:pt x="24940" y="1"/>
                      <a:pt x="24088" y="1"/>
                    </a:cubicBezTo>
                    <a:close/>
                  </a:path>
                </a:pathLst>
              </a:custGeom>
              <a:solidFill>
                <a:schemeClr val="accen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9" name="Google Shape;2419;p48"/>
              <p:cNvSpPr/>
              <p:nvPr/>
            </p:nvSpPr>
            <p:spPr>
              <a:xfrm>
                <a:off x="3931080" y="1786478"/>
                <a:ext cx="570758" cy="721927"/>
              </a:xfrm>
              <a:custGeom>
                <a:avLst/>
                <a:gdLst/>
                <a:ahLst/>
                <a:cxnLst/>
                <a:rect l="l" t="t" r="r" b="b"/>
                <a:pathLst>
                  <a:path w="25629" h="32417" extrusionOk="0">
                    <a:moveTo>
                      <a:pt x="12989" y="0"/>
                    </a:moveTo>
                    <a:cubicBezTo>
                      <a:pt x="9817" y="0"/>
                      <a:pt x="6644" y="368"/>
                      <a:pt x="3533" y="1103"/>
                    </a:cubicBezTo>
                    <a:lnTo>
                      <a:pt x="1531" y="1579"/>
                    </a:lnTo>
                    <a:cubicBezTo>
                      <a:pt x="633" y="1790"/>
                      <a:pt x="0" y="2592"/>
                      <a:pt x="0" y="3512"/>
                    </a:cubicBezTo>
                    <a:lnTo>
                      <a:pt x="0" y="30428"/>
                    </a:lnTo>
                    <a:cubicBezTo>
                      <a:pt x="0" y="31549"/>
                      <a:pt x="916" y="32416"/>
                      <a:pt x="1983" y="32416"/>
                    </a:cubicBezTo>
                    <a:cubicBezTo>
                      <a:pt x="2130" y="32416"/>
                      <a:pt x="2279" y="32400"/>
                      <a:pt x="2430" y="32366"/>
                    </a:cubicBezTo>
                    <a:lnTo>
                      <a:pt x="5902" y="31576"/>
                    </a:lnTo>
                    <a:cubicBezTo>
                      <a:pt x="8339" y="31021"/>
                      <a:pt x="10820" y="30745"/>
                      <a:pt x="13300" y="30745"/>
                    </a:cubicBezTo>
                    <a:cubicBezTo>
                      <a:pt x="16344" y="30745"/>
                      <a:pt x="19385" y="31162"/>
                      <a:pt x="22337" y="31993"/>
                    </a:cubicBezTo>
                    <a:lnTo>
                      <a:pt x="23100" y="32208"/>
                    </a:lnTo>
                    <a:cubicBezTo>
                      <a:pt x="23282" y="32260"/>
                      <a:pt x="23464" y="32284"/>
                      <a:pt x="23642" y="32284"/>
                    </a:cubicBezTo>
                    <a:cubicBezTo>
                      <a:pt x="24705" y="32284"/>
                      <a:pt x="25628" y="31421"/>
                      <a:pt x="25628" y="30293"/>
                    </a:cubicBezTo>
                    <a:lnTo>
                      <a:pt x="25628" y="3464"/>
                    </a:lnTo>
                    <a:cubicBezTo>
                      <a:pt x="25628" y="2566"/>
                      <a:pt x="25026" y="1778"/>
                      <a:pt x="24158" y="1544"/>
                    </a:cubicBezTo>
                    <a:lnTo>
                      <a:pt x="23671" y="1413"/>
                    </a:lnTo>
                    <a:cubicBezTo>
                      <a:pt x="20174" y="472"/>
                      <a:pt x="16582" y="0"/>
                      <a:pt x="12989" y="0"/>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48"/>
              <p:cNvSpPr/>
              <p:nvPr/>
            </p:nvSpPr>
            <p:spPr>
              <a:xfrm>
                <a:off x="4501815" y="1786478"/>
                <a:ext cx="570802" cy="721927"/>
              </a:xfrm>
              <a:custGeom>
                <a:avLst/>
                <a:gdLst/>
                <a:ahLst/>
                <a:cxnLst/>
                <a:rect l="l" t="t" r="r" b="b"/>
                <a:pathLst>
                  <a:path w="25631" h="32417" extrusionOk="0">
                    <a:moveTo>
                      <a:pt x="12991" y="0"/>
                    </a:moveTo>
                    <a:cubicBezTo>
                      <a:pt x="9819" y="0"/>
                      <a:pt x="6646" y="368"/>
                      <a:pt x="3536" y="1103"/>
                    </a:cubicBezTo>
                    <a:lnTo>
                      <a:pt x="1533" y="1579"/>
                    </a:lnTo>
                    <a:cubicBezTo>
                      <a:pt x="635" y="1790"/>
                      <a:pt x="0" y="2592"/>
                      <a:pt x="0" y="3512"/>
                    </a:cubicBezTo>
                    <a:lnTo>
                      <a:pt x="0" y="30428"/>
                    </a:lnTo>
                    <a:cubicBezTo>
                      <a:pt x="0" y="31549"/>
                      <a:pt x="918" y="32416"/>
                      <a:pt x="1985" y="32416"/>
                    </a:cubicBezTo>
                    <a:cubicBezTo>
                      <a:pt x="2132" y="32416"/>
                      <a:pt x="2281" y="32400"/>
                      <a:pt x="2432" y="32366"/>
                    </a:cubicBezTo>
                    <a:lnTo>
                      <a:pt x="5904" y="31576"/>
                    </a:lnTo>
                    <a:cubicBezTo>
                      <a:pt x="8341" y="31021"/>
                      <a:pt x="10822" y="30745"/>
                      <a:pt x="13302" y="30745"/>
                    </a:cubicBezTo>
                    <a:cubicBezTo>
                      <a:pt x="16346" y="30745"/>
                      <a:pt x="19387" y="31162"/>
                      <a:pt x="22339" y="31993"/>
                    </a:cubicBezTo>
                    <a:lnTo>
                      <a:pt x="23103" y="32208"/>
                    </a:lnTo>
                    <a:cubicBezTo>
                      <a:pt x="23285" y="32260"/>
                      <a:pt x="23466" y="32284"/>
                      <a:pt x="23644" y="32284"/>
                    </a:cubicBezTo>
                    <a:cubicBezTo>
                      <a:pt x="24707" y="32284"/>
                      <a:pt x="25631" y="31421"/>
                      <a:pt x="25631" y="30293"/>
                    </a:cubicBezTo>
                    <a:lnTo>
                      <a:pt x="25631" y="3464"/>
                    </a:lnTo>
                    <a:cubicBezTo>
                      <a:pt x="25631" y="2566"/>
                      <a:pt x="25028" y="1778"/>
                      <a:pt x="24160" y="1544"/>
                    </a:cubicBezTo>
                    <a:lnTo>
                      <a:pt x="23673" y="1413"/>
                    </a:lnTo>
                    <a:cubicBezTo>
                      <a:pt x="20176" y="472"/>
                      <a:pt x="16584" y="0"/>
                      <a:pt x="12991" y="0"/>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1" name="Google Shape;2421;p48"/>
              <p:cNvSpPr/>
              <p:nvPr/>
            </p:nvSpPr>
            <p:spPr>
              <a:xfrm>
                <a:off x="4501815" y="1790843"/>
                <a:ext cx="570802" cy="717562"/>
              </a:xfrm>
              <a:custGeom>
                <a:avLst/>
                <a:gdLst/>
                <a:ahLst/>
                <a:cxnLst/>
                <a:rect l="l" t="t" r="r" b="b"/>
                <a:pathLst>
                  <a:path w="25631" h="32221" extrusionOk="0">
                    <a:moveTo>
                      <a:pt x="16951" y="1"/>
                    </a:moveTo>
                    <a:lnTo>
                      <a:pt x="16951" y="22523"/>
                    </a:lnTo>
                    <a:cubicBezTo>
                      <a:pt x="16951" y="23653"/>
                      <a:pt x="16026" y="24514"/>
                      <a:pt x="14965" y="24514"/>
                    </a:cubicBezTo>
                    <a:cubicBezTo>
                      <a:pt x="14787" y="24514"/>
                      <a:pt x="14605" y="24490"/>
                      <a:pt x="14423" y="24439"/>
                    </a:cubicBezTo>
                    <a:lnTo>
                      <a:pt x="13660" y="24223"/>
                    </a:lnTo>
                    <a:cubicBezTo>
                      <a:pt x="12276" y="23833"/>
                      <a:pt x="10704" y="23634"/>
                      <a:pt x="9110" y="23634"/>
                    </a:cubicBezTo>
                    <a:cubicBezTo>
                      <a:pt x="5576" y="23634"/>
                      <a:pt x="1934" y="24615"/>
                      <a:pt x="0" y="26685"/>
                    </a:cubicBezTo>
                    <a:lnTo>
                      <a:pt x="0" y="30230"/>
                    </a:lnTo>
                    <a:cubicBezTo>
                      <a:pt x="0" y="31353"/>
                      <a:pt x="918" y="32220"/>
                      <a:pt x="1985" y="32220"/>
                    </a:cubicBezTo>
                    <a:cubicBezTo>
                      <a:pt x="2132" y="32220"/>
                      <a:pt x="2281" y="32204"/>
                      <a:pt x="2432" y="32170"/>
                    </a:cubicBezTo>
                    <a:lnTo>
                      <a:pt x="5902" y="31380"/>
                    </a:lnTo>
                    <a:cubicBezTo>
                      <a:pt x="8340" y="30824"/>
                      <a:pt x="10823" y="30547"/>
                      <a:pt x="13303" y="30547"/>
                    </a:cubicBezTo>
                    <a:cubicBezTo>
                      <a:pt x="16347" y="30547"/>
                      <a:pt x="19387" y="30965"/>
                      <a:pt x="22339" y="31797"/>
                    </a:cubicBezTo>
                    <a:lnTo>
                      <a:pt x="23103" y="32010"/>
                    </a:lnTo>
                    <a:cubicBezTo>
                      <a:pt x="23285" y="32062"/>
                      <a:pt x="23468" y="32086"/>
                      <a:pt x="23647" y="32086"/>
                    </a:cubicBezTo>
                    <a:cubicBezTo>
                      <a:pt x="24708" y="32086"/>
                      <a:pt x="25631" y="31224"/>
                      <a:pt x="25631" y="30097"/>
                    </a:cubicBezTo>
                    <a:lnTo>
                      <a:pt x="25631" y="3268"/>
                    </a:lnTo>
                    <a:cubicBezTo>
                      <a:pt x="25631" y="2368"/>
                      <a:pt x="25028" y="1582"/>
                      <a:pt x="24158" y="1348"/>
                    </a:cubicBezTo>
                    <a:lnTo>
                      <a:pt x="24160" y="1348"/>
                    </a:lnTo>
                    <a:lnTo>
                      <a:pt x="23673" y="1217"/>
                    </a:lnTo>
                    <a:cubicBezTo>
                      <a:pt x="21461" y="621"/>
                      <a:pt x="19213" y="218"/>
                      <a:pt x="16951"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2" name="Google Shape;2422;p48"/>
              <p:cNvSpPr/>
              <p:nvPr/>
            </p:nvSpPr>
            <p:spPr>
              <a:xfrm>
                <a:off x="3984327" y="1839035"/>
                <a:ext cx="445868" cy="76943"/>
              </a:xfrm>
              <a:custGeom>
                <a:avLst/>
                <a:gdLst/>
                <a:ahLst/>
                <a:cxnLst/>
                <a:rect l="l" t="t" r="r" b="b"/>
                <a:pathLst>
                  <a:path w="20021" h="3455" fill="none" extrusionOk="0">
                    <a:moveTo>
                      <a:pt x="0" y="3277"/>
                    </a:moveTo>
                    <a:cubicBezTo>
                      <a:pt x="0" y="3277"/>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48"/>
              <p:cNvSpPr/>
              <p:nvPr/>
            </p:nvSpPr>
            <p:spPr>
              <a:xfrm>
                <a:off x="3984327" y="1919452"/>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48"/>
              <p:cNvSpPr/>
              <p:nvPr/>
            </p:nvSpPr>
            <p:spPr>
              <a:xfrm>
                <a:off x="3984327" y="1999936"/>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48"/>
              <p:cNvSpPr/>
              <p:nvPr/>
            </p:nvSpPr>
            <p:spPr>
              <a:xfrm>
                <a:off x="3984327" y="2080375"/>
                <a:ext cx="445868" cy="76943"/>
              </a:xfrm>
              <a:custGeom>
                <a:avLst/>
                <a:gdLst/>
                <a:ahLst/>
                <a:cxnLst/>
                <a:rect l="l" t="t" r="r" b="b"/>
                <a:pathLst>
                  <a:path w="20021" h="3455" fill="none" extrusionOk="0">
                    <a:moveTo>
                      <a:pt x="0" y="3278"/>
                    </a:moveTo>
                    <a:cubicBezTo>
                      <a:pt x="0" y="3278"/>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6" name="Google Shape;2426;p48"/>
              <p:cNvSpPr/>
              <p:nvPr/>
            </p:nvSpPr>
            <p:spPr>
              <a:xfrm>
                <a:off x="3984327" y="2160837"/>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7" name="Google Shape;2427;p48"/>
              <p:cNvSpPr/>
              <p:nvPr/>
            </p:nvSpPr>
            <p:spPr>
              <a:xfrm>
                <a:off x="3984327" y="2241276"/>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48"/>
              <p:cNvSpPr/>
              <p:nvPr/>
            </p:nvSpPr>
            <p:spPr>
              <a:xfrm>
                <a:off x="3984327" y="2321760"/>
                <a:ext cx="445868" cy="76943"/>
              </a:xfrm>
              <a:custGeom>
                <a:avLst/>
                <a:gdLst/>
                <a:ahLst/>
                <a:cxnLst/>
                <a:rect l="l" t="t" r="r" b="b"/>
                <a:pathLst>
                  <a:path w="20021" h="3455" fill="none" extrusionOk="0">
                    <a:moveTo>
                      <a:pt x="0" y="3278"/>
                    </a:moveTo>
                    <a:cubicBezTo>
                      <a:pt x="0" y="3278"/>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9" name="Google Shape;2429;p48"/>
              <p:cNvSpPr/>
              <p:nvPr/>
            </p:nvSpPr>
            <p:spPr>
              <a:xfrm>
                <a:off x="4578112" y="1839035"/>
                <a:ext cx="445890" cy="76943"/>
              </a:xfrm>
              <a:custGeom>
                <a:avLst/>
                <a:gdLst/>
                <a:ahLst/>
                <a:cxnLst/>
                <a:rect l="l" t="t" r="r" b="b"/>
                <a:pathLst>
                  <a:path w="20022" h="3455" fill="none" extrusionOk="0">
                    <a:moveTo>
                      <a:pt x="1" y="3277"/>
                    </a:moveTo>
                    <a:cubicBezTo>
                      <a:pt x="1" y="3277"/>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0" name="Google Shape;2430;p48"/>
              <p:cNvSpPr/>
              <p:nvPr/>
            </p:nvSpPr>
            <p:spPr>
              <a:xfrm>
                <a:off x="4578112" y="1919452"/>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48"/>
              <p:cNvSpPr/>
              <p:nvPr/>
            </p:nvSpPr>
            <p:spPr>
              <a:xfrm>
                <a:off x="4578112" y="1999936"/>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2" name="Google Shape;2432;p48"/>
              <p:cNvSpPr/>
              <p:nvPr/>
            </p:nvSpPr>
            <p:spPr>
              <a:xfrm>
                <a:off x="4578112" y="2080375"/>
                <a:ext cx="445890" cy="76943"/>
              </a:xfrm>
              <a:custGeom>
                <a:avLst/>
                <a:gdLst/>
                <a:ahLst/>
                <a:cxnLst/>
                <a:rect l="l" t="t" r="r" b="b"/>
                <a:pathLst>
                  <a:path w="20022" h="3455" fill="none" extrusionOk="0">
                    <a:moveTo>
                      <a:pt x="1" y="3278"/>
                    </a:moveTo>
                    <a:cubicBezTo>
                      <a:pt x="1" y="3278"/>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3" name="Google Shape;2433;p48"/>
              <p:cNvSpPr/>
              <p:nvPr/>
            </p:nvSpPr>
            <p:spPr>
              <a:xfrm>
                <a:off x="4578112" y="2160837"/>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48"/>
              <p:cNvSpPr/>
              <p:nvPr/>
            </p:nvSpPr>
            <p:spPr>
              <a:xfrm>
                <a:off x="4578112" y="2241276"/>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48"/>
              <p:cNvSpPr/>
              <p:nvPr/>
            </p:nvSpPr>
            <p:spPr>
              <a:xfrm>
                <a:off x="4578112" y="2321760"/>
                <a:ext cx="445890" cy="76943"/>
              </a:xfrm>
              <a:custGeom>
                <a:avLst/>
                <a:gdLst/>
                <a:ahLst/>
                <a:cxnLst/>
                <a:rect l="l" t="t" r="r" b="b"/>
                <a:pathLst>
                  <a:path w="20022" h="3455" fill="none" extrusionOk="0">
                    <a:moveTo>
                      <a:pt x="1" y="3278"/>
                    </a:moveTo>
                    <a:cubicBezTo>
                      <a:pt x="1" y="3278"/>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6" name="Google Shape;2436;p48"/>
              <p:cNvSpPr/>
              <p:nvPr/>
            </p:nvSpPr>
            <p:spPr>
              <a:xfrm>
                <a:off x="4564795" y="1779374"/>
                <a:ext cx="174886" cy="450121"/>
              </a:xfrm>
              <a:custGeom>
                <a:avLst/>
                <a:gdLst/>
                <a:ahLst/>
                <a:cxnLst/>
                <a:rect l="l" t="t" r="r" b="b"/>
                <a:pathLst>
                  <a:path w="7853" h="20212" extrusionOk="0">
                    <a:moveTo>
                      <a:pt x="5731" y="1"/>
                    </a:moveTo>
                    <a:cubicBezTo>
                      <a:pt x="5539" y="1"/>
                      <a:pt x="5343" y="27"/>
                      <a:pt x="5147" y="83"/>
                    </a:cubicBezTo>
                    <a:lnTo>
                      <a:pt x="1546" y="1102"/>
                    </a:lnTo>
                    <a:cubicBezTo>
                      <a:pt x="631" y="1362"/>
                      <a:pt x="1" y="2198"/>
                      <a:pt x="1" y="3148"/>
                    </a:cubicBezTo>
                    <a:lnTo>
                      <a:pt x="1" y="19052"/>
                    </a:lnTo>
                    <a:cubicBezTo>
                      <a:pt x="1" y="19749"/>
                      <a:pt x="571" y="20212"/>
                      <a:pt x="1166" y="20212"/>
                    </a:cubicBezTo>
                    <a:cubicBezTo>
                      <a:pt x="1451" y="20212"/>
                      <a:pt x="1741" y="20106"/>
                      <a:pt x="1977" y="19869"/>
                    </a:cubicBezTo>
                    <a:lnTo>
                      <a:pt x="4182" y="17664"/>
                    </a:lnTo>
                    <a:cubicBezTo>
                      <a:pt x="4266" y="17581"/>
                      <a:pt x="4375" y="17540"/>
                      <a:pt x="4484" y="17540"/>
                    </a:cubicBezTo>
                    <a:cubicBezTo>
                      <a:pt x="4594" y="17540"/>
                      <a:pt x="4703" y="17581"/>
                      <a:pt x="4787" y="17664"/>
                    </a:cubicBezTo>
                    <a:lnTo>
                      <a:pt x="5874" y="18751"/>
                    </a:lnTo>
                    <a:cubicBezTo>
                      <a:pt x="6110" y="18988"/>
                      <a:pt x="6401" y="19094"/>
                      <a:pt x="6685" y="19094"/>
                    </a:cubicBezTo>
                    <a:cubicBezTo>
                      <a:pt x="7281" y="19094"/>
                      <a:pt x="7852" y="18631"/>
                      <a:pt x="7852" y="17934"/>
                    </a:cubicBezTo>
                    <a:lnTo>
                      <a:pt x="7852" y="2127"/>
                    </a:lnTo>
                    <a:cubicBezTo>
                      <a:pt x="7852" y="921"/>
                      <a:pt x="6865" y="1"/>
                      <a:pt x="5731"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7" name="Google Shape;2437;p48"/>
              <p:cNvSpPr/>
              <p:nvPr/>
            </p:nvSpPr>
            <p:spPr>
              <a:xfrm>
                <a:off x="4564305" y="1749443"/>
                <a:ext cx="133932" cy="344740"/>
              </a:xfrm>
              <a:custGeom>
                <a:avLst/>
                <a:gdLst/>
                <a:ahLst/>
                <a:cxnLst/>
                <a:rect l="l" t="t" r="r" b="b"/>
                <a:pathLst>
                  <a:path w="6014" h="15480" extrusionOk="0">
                    <a:moveTo>
                      <a:pt x="4389" y="1"/>
                    </a:moveTo>
                    <a:cubicBezTo>
                      <a:pt x="4242" y="1"/>
                      <a:pt x="4092" y="21"/>
                      <a:pt x="3942" y="63"/>
                    </a:cubicBezTo>
                    <a:lnTo>
                      <a:pt x="1185" y="847"/>
                    </a:lnTo>
                    <a:cubicBezTo>
                      <a:pt x="484" y="1044"/>
                      <a:pt x="0" y="1685"/>
                      <a:pt x="0" y="2412"/>
                    </a:cubicBezTo>
                    <a:lnTo>
                      <a:pt x="0" y="14590"/>
                    </a:lnTo>
                    <a:cubicBezTo>
                      <a:pt x="0" y="15126"/>
                      <a:pt x="438" y="15480"/>
                      <a:pt x="894" y="15480"/>
                    </a:cubicBezTo>
                    <a:cubicBezTo>
                      <a:pt x="1112" y="15480"/>
                      <a:pt x="1334" y="15399"/>
                      <a:pt x="1515" y="15219"/>
                    </a:cubicBezTo>
                    <a:lnTo>
                      <a:pt x="3203" y="13529"/>
                    </a:lnTo>
                    <a:cubicBezTo>
                      <a:pt x="3268" y="13464"/>
                      <a:pt x="3352" y="13432"/>
                      <a:pt x="3436" y="13432"/>
                    </a:cubicBezTo>
                    <a:cubicBezTo>
                      <a:pt x="3519" y="13432"/>
                      <a:pt x="3603" y="13464"/>
                      <a:pt x="3666" y="13529"/>
                    </a:cubicBezTo>
                    <a:lnTo>
                      <a:pt x="4500" y="14361"/>
                    </a:lnTo>
                    <a:cubicBezTo>
                      <a:pt x="4681" y="14542"/>
                      <a:pt x="4903" y="14623"/>
                      <a:pt x="5121" y="14623"/>
                    </a:cubicBezTo>
                    <a:cubicBezTo>
                      <a:pt x="5576" y="14623"/>
                      <a:pt x="6013" y="14268"/>
                      <a:pt x="6013" y="13734"/>
                    </a:cubicBezTo>
                    <a:lnTo>
                      <a:pt x="6013" y="1630"/>
                    </a:lnTo>
                    <a:cubicBezTo>
                      <a:pt x="6013" y="706"/>
                      <a:pt x="5258" y="1"/>
                      <a:pt x="4389"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8" name="Google Shape;2438;p48"/>
              <p:cNvSpPr/>
              <p:nvPr/>
            </p:nvSpPr>
            <p:spPr>
              <a:xfrm>
                <a:off x="4564305" y="1749443"/>
                <a:ext cx="133932" cy="344740"/>
              </a:xfrm>
              <a:custGeom>
                <a:avLst/>
                <a:gdLst/>
                <a:ahLst/>
                <a:cxnLst/>
                <a:rect l="l" t="t" r="r" b="b"/>
                <a:pathLst>
                  <a:path w="6014" h="15480" extrusionOk="0">
                    <a:moveTo>
                      <a:pt x="4389" y="1"/>
                    </a:moveTo>
                    <a:cubicBezTo>
                      <a:pt x="4242" y="1"/>
                      <a:pt x="4092" y="21"/>
                      <a:pt x="3942" y="63"/>
                    </a:cubicBezTo>
                    <a:lnTo>
                      <a:pt x="3942" y="65"/>
                    </a:lnTo>
                    <a:lnTo>
                      <a:pt x="3209" y="272"/>
                    </a:lnTo>
                    <a:lnTo>
                      <a:pt x="3209" y="9706"/>
                    </a:lnTo>
                    <a:cubicBezTo>
                      <a:pt x="3209" y="10240"/>
                      <a:pt x="2771" y="10593"/>
                      <a:pt x="2315" y="10593"/>
                    </a:cubicBezTo>
                    <a:cubicBezTo>
                      <a:pt x="2097" y="10593"/>
                      <a:pt x="1875" y="10512"/>
                      <a:pt x="1694" y="10332"/>
                    </a:cubicBezTo>
                    <a:lnTo>
                      <a:pt x="863" y="9498"/>
                    </a:lnTo>
                    <a:cubicBezTo>
                      <a:pt x="798" y="9435"/>
                      <a:pt x="714" y="9403"/>
                      <a:pt x="630" y="9403"/>
                    </a:cubicBezTo>
                    <a:cubicBezTo>
                      <a:pt x="546" y="9403"/>
                      <a:pt x="463" y="9435"/>
                      <a:pt x="399" y="9498"/>
                    </a:cubicBezTo>
                    <a:lnTo>
                      <a:pt x="0" y="9897"/>
                    </a:lnTo>
                    <a:lnTo>
                      <a:pt x="0" y="14590"/>
                    </a:lnTo>
                    <a:cubicBezTo>
                      <a:pt x="0" y="15126"/>
                      <a:pt x="438" y="15480"/>
                      <a:pt x="894" y="15480"/>
                    </a:cubicBezTo>
                    <a:cubicBezTo>
                      <a:pt x="1112" y="15480"/>
                      <a:pt x="1334" y="15399"/>
                      <a:pt x="1515" y="15219"/>
                    </a:cubicBezTo>
                    <a:lnTo>
                      <a:pt x="3203" y="13529"/>
                    </a:lnTo>
                    <a:cubicBezTo>
                      <a:pt x="3268" y="13464"/>
                      <a:pt x="3352" y="13432"/>
                      <a:pt x="3436" y="13432"/>
                    </a:cubicBezTo>
                    <a:cubicBezTo>
                      <a:pt x="3519" y="13432"/>
                      <a:pt x="3603" y="13464"/>
                      <a:pt x="3666" y="13529"/>
                    </a:cubicBezTo>
                    <a:lnTo>
                      <a:pt x="4500" y="14361"/>
                    </a:lnTo>
                    <a:cubicBezTo>
                      <a:pt x="4681" y="14542"/>
                      <a:pt x="4903" y="14623"/>
                      <a:pt x="5121" y="14623"/>
                    </a:cubicBezTo>
                    <a:cubicBezTo>
                      <a:pt x="5576" y="14623"/>
                      <a:pt x="6013" y="14268"/>
                      <a:pt x="6013" y="13734"/>
                    </a:cubicBezTo>
                    <a:lnTo>
                      <a:pt x="6013" y="1630"/>
                    </a:lnTo>
                    <a:cubicBezTo>
                      <a:pt x="6013" y="706"/>
                      <a:pt x="5258" y="1"/>
                      <a:pt x="4389"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9" name="Google Shape;2439;p48"/>
              <p:cNvSpPr/>
              <p:nvPr/>
            </p:nvSpPr>
            <p:spPr>
              <a:xfrm>
                <a:off x="3931035" y="1798794"/>
                <a:ext cx="570802" cy="709611"/>
              </a:xfrm>
              <a:custGeom>
                <a:avLst/>
                <a:gdLst/>
                <a:ahLst/>
                <a:cxnLst/>
                <a:rect l="l" t="t" r="r" b="b"/>
                <a:pathLst>
                  <a:path w="25631" h="31864" extrusionOk="0">
                    <a:moveTo>
                      <a:pt x="19696" y="0"/>
                    </a:moveTo>
                    <a:lnTo>
                      <a:pt x="19696" y="22958"/>
                    </a:lnTo>
                    <a:cubicBezTo>
                      <a:pt x="19696" y="24086"/>
                      <a:pt x="18772" y="24948"/>
                      <a:pt x="17710" y="24948"/>
                    </a:cubicBezTo>
                    <a:cubicBezTo>
                      <a:pt x="17532" y="24948"/>
                      <a:pt x="17350" y="24924"/>
                      <a:pt x="17168" y="24873"/>
                    </a:cubicBezTo>
                    <a:lnTo>
                      <a:pt x="16405" y="24658"/>
                    </a:lnTo>
                    <a:cubicBezTo>
                      <a:pt x="13452" y="23826"/>
                      <a:pt x="10411" y="23409"/>
                      <a:pt x="7367" y="23409"/>
                    </a:cubicBezTo>
                    <a:cubicBezTo>
                      <a:pt x="4898" y="23409"/>
                      <a:pt x="2427" y="23683"/>
                      <a:pt x="0" y="24233"/>
                    </a:cubicBezTo>
                    <a:lnTo>
                      <a:pt x="0" y="29873"/>
                    </a:lnTo>
                    <a:cubicBezTo>
                      <a:pt x="0" y="30996"/>
                      <a:pt x="918" y="31863"/>
                      <a:pt x="1985" y="31863"/>
                    </a:cubicBezTo>
                    <a:cubicBezTo>
                      <a:pt x="2132" y="31863"/>
                      <a:pt x="2281" y="31847"/>
                      <a:pt x="2432" y="31813"/>
                    </a:cubicBezTo>
                    <a:lnTo>
                      <a:pt x="5902" y="31023"/>
                    </a:lnTo>
                    <a:cubicBezTo>
                      <a:pt x="8340" y="30467"/>
                      <a:pt x="10822" y="30190"/>
                      <a:pt x="13303" y="30190"/>
                    </a:cubicBezTo>
                    <a:cubicBezTo>
                      <a:pt x="16346" y="30190"/>
                      <a:pt x="19387" y="30608"/>
                      <a:pt x="22339" y="31440"/>
                    </a:cubicBezTo>
                    <a:lnTo>
                      <a:pt x="23102" y="31653"/>
                    </a:lnTo>
                    <a:cubicBezTo>
                      <a:pt x="23285" y="31705"/>
                      <a:pt x="23468" y="31729"/>
                      <a:pt x="23646" y="31729"/>
                    </a:cubicBezTo>
                    <a:cubicBezTo>
                      <a:pt x="24708" y="31729"/>
                      <a:pt x="25630" y="30867"/>
                      <a:pt x="25630" y="29740"/>
                    </a:cubicBezTo>
                    <a:lnTo>
                      <a:pt x="25630" y="2911"/>
                    </a:lnTo>
                    <a:cubicBezTo>
                      <a:pt x="25630" y="2011"/>
                      <a:pt x="25028" y="1225"/>
                      <a:pt x="24158" y="991"/>
                    </a:cubicBezTo>
                    <a:lnTo>
                      <a:pt x="24160" y="991"/>
                    </a:lnTo>
                    <a:lnTo>
                      <a:pt x="23673" y="860"/>
                    </a:lnTo>
                    <a:cubicBezTo>
                      <a:pt x="22359" y="506"/>
                      <a:pt x="21032" y="222"/>
                      <a:pt x="19696" y="0"/>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440" name="Google Shape;2440;p48"/>
          <p:cNvGrpSpPr/>
          <p:nvPr/>
        </p:nvGrpSpPr>
        <p:grpSpPr>
          <a:xfrm>
            <a:off x="2306717" y="1876131"/>
            <a:ext cx="1022172" cy="1018140"/>
            <a:chOff x="6978604" y="1712868"/>
            <a:chExt cx="1022172" cy="1018140"/>
          </a:xfrm>
        </p:grpSpPr>
        <p:sp>
          <p:nvSpPr>
            <p:cNvPr id="2441" name="Google Shape;2441;p48"/>
            <p:cNvSpPr/>
            <p:nvPr/>
          </p:nvSpPr>
          <p:spPr>
            <a:xfrm>
              <a:off x="6978604" y="1712868"/>
              <a:ext cx="1022172" cy="1018140"/>
            </a:xfrm>
            <a:custGeom>
              <a:avLst/>
              <a:gdLst/>
              <a:ahLst/>
              <a:cxnLst/>
              <a:rect l="l" t="t" r="r" b="b"/>
              <a:pathLst>
                <a:path w="43608" h="43436" extrusionOk="0">
                  <a:moveTo>
                    <a:pt x="33409" y="0"/>
                  </a:moveTo>
                  <a:cubicBezTo>
                    <a:pt x="32088" y="4"/>
                    <a:pt x="30801" y="258"/>
                    <a:pt x="29582" y="754"/>
                  </a:cubicBezTo>
                  <a:cubicBezTo>
                    <a:pt x="28321" y="1269"/>
                    <a:pt x="27192" y="2023"/>
                    <a:pt x="26222" y="2997"/>
                  </a:cubicBezTo>
                  <a:lnTo>
                    <a:pt x="24227" y="5000"/>
                  </a:lnTo>
                  <a:cubicBezTo>
                    <a:pt x="24121" y="4985"/>
                    <a:pt x="24014" y="4977"/>
                    <a:pt x="23907" y="4977"/>
                  </a:cubicBezTo>
                  <a:cubicBezTo>
                    <a:pt x="23340" y="4977"/>
                    <a:pt x="22779" y="5198"/>
                    <a:pt x="22357" y="5621"/>
                  </a:cubicBezTo>
                  <a:lnTo>
                    <a:pt x="19608" y="8384"/>
                  </a:lnTo>
                  <a:cubicBezTo>
                    <a:pt x="19003" y="8991"/>
                    <a:pt x="18830" y="9869"/>
                    <a:pt x="19089" y="10631"/>
                  </a:cubicBezTo>
                  <a:lnTo>
                    <a:pt x="5330" y="24453"/>
                  </a:lnTo>
                  <a:cubicBezTo>
                    <a:pt x="5328" y="24455"/>
                    <a:pt x="5326" y="24457"/>
                    <a:pt x="5324" y="24459"/>
                  </a:cubicBezTo>
                  <a:lnTo>
                    <a:pt x="4984" y="24800"/>
                  </a:lnTo>
                  <a:cubicBezTo>
                    <a:pt x="4440" y="25346"/>
                    <a:pt x="4065" y="26033"/>
                    <a:pt x="3897" y="26785"/>
                  </a:cubicBezTo>
                  <a:lnTo>
                    <a:pt x="2305" y="33924"/>
                  </a:lnTo>
                  <a:lnTo>
                    <a:pt x="401" y="39503"/>
                  </a:lnTo>
                  <a:cubicBezTo>
                    <a:pt x="0" y="40573"/>
                    <a:pt x="248" y="41744"/>
                    <a:pt x="1050" y="42562"/>
                  </a:cubicBezTo>
                  <a:cubicBezTo>
                    <a:pt x="1612" y="43133"/>
                    <a:pt x="2351" y="43436"/>
                    <a:pt x="3115" y="43436"/>
                  </a:cubicBezTo>
                  <a:cubicBezTo>
                    <a:pt x="3448" y="43436"/>
                    <a:pt x="3785" y="43378"/>
                    <a:pt x="4114" y="43260"/>
                  </a:cubicBezTo>
                  <a:lnTo>
                    <a:pt x="9841" y="41195"/>
                  </a:lnTo>
                  <a:lnTo>
                    <a:pt x="16785" y="39615"/>
                  </a:lnTo>
                  <a:cubicBezTo>
                    <a:pt x="17537" y="39443"/>
                    <a:pt x="18221" y="39064"/>
                    <a:pt x="18766" y="38517"/>
                  </a:cubicBezTo>
                  <a:lnTo>
                    <a:pt x="19049" y="38232"/>
                  </a:lnTo>
                  <a:lnTo>
                    <a:pt x="19053" y="38228"/>
                  </a:lnTo>
                  <a:lnTo>
                    <a:pt x="32781" y="24437"/>
                  </a:lnTo>
                  <a:cubicBezTo>
                    <a:pt x="33088" y="24596"/>
                    <a:pt x="33429" y="24680"/>
                    <a:pt x="33784" y="24680"/>
                  </a:cubicBezTo>
                  <a:lnTo>
                    <a:pt x="33790" y="24680"/>
                  </a:lnTo>
                  <a:cubicBezTo>
                    <a:pt x="34373" y="24678"/>
                    <a:pt x="34922" y="24451"/>
                    <a:pt x="35333" y="24038"/>
                  </a:cubicBezTo>
                  <a:lnTo>
                    <a:pt x="38082" y="21274"/>
                  </a:lnTo>
                  <a:cubicBezTo>
                    <a:pt x="38605" y="20749"/>
                    <a:pt x="38813" y="20011"/>
                    <a:pt x="38679" y="19319"/>
                  </a:cubicBezTo>
                  <a:lnTo>
                    <a:pt x="40642" y="17347"/>
                  </a:lnTo>
                  <a:cubicBezTo>
                    <a:pt x="41610" y="16376"/>
                    <a:pt x="42358" y="15240"/>
                    <a:pt x="42869" y="13977"/>
                  </a:cubicBezTo>
                  <a:cubicBezTo>
                    <a:pt x="43360" y="12758"/>
                    <a:pt x="43607" y="11469"/>
                    <a:pt x="43603" y="10148"/>
                  </a:cubicBezTo>
                  <a:cubicBezTo>
                    <a:pt x="43601" y="8827"/>
                    <a:pt x="43348" y="7540"/>
                    <a:pt x="42851" y="6323"/>
                  </a:cubicBezTo>
                  <a:cubicBezTo>
                    <a:pt x="42336" y="5062"/>
                    <a:pt x="41580" y="3931"/>
                    <a:pt x="40608" y="2963"/>
                  </a:cubicBezTo>
                  <a:cubicBezTo>
                    <a:pt x="39635" y="1996"/>
                    <a:pt x="38501" y="1245"/>
                    <a:pt x="37238" y="736"/>
                  </a:cubicBezTo>
                  <a:cubicBezTo>
                    <a:pt x="36025" y="248"/>
                    <a:pt x="34744" y="0"/>
                    <a:pt x="33433"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42" name="Google Shape;2442;p48"/>
            <p:cNvGrpSpPr/>
            <p:nvPr/>
          </p:nvGrpSpPr>
          <p:grpSpPr>
            <a:xfrm>
              <a:off x="7010039" y="1756072"/>
              <a:ext cx="959303" cy="931732"/>
              <a:chOff x="7839185" y="1859521"/>
              <a:chExt cx="959303" cy="931732"/>
            </a:xfrm>
          </p:grpSpPr>
          <p:sp>
            <p:nvSpPr>
              <p:cNvPr id="2443" name="Google Shape;2443;p48"/>
              <p:cNvSpPr/>
              <p:nvPr/>
            </p:nvSpPr>
            <p:spPr>
              <a:xfrm>
                <a:off x="7868158" y="1945795"/>
                <a:ext cx="839579" cy="814659"/>
              </a:xfrm>
              <a:custGeom>
                <a:avLst/>
                <a:gdLst/>
                <a:ahLst/>
                <a:cxnLst/>
                <a:rect l="l" t="t" r="r" b="b"/>
                <a:pathLst>
                  <a:path w="37700" h="36581" extrusionOk="0">
                    <a:moveTo>
                      <a:pt x="28026" y="0"/>
                    </a:moveTo>
                    <a:cubicBezTo>
                      <a:pt x="25765" y="0"/>
                      <a:pt x="23504" y="865"/>
                      <a:pt x="21783" y="2594"/>
                    </a:cubicBezTo>
                    <a:lnTo>
                      <a:pt x="3595" y="20866"/>
                    </a:lnTo>
                    <a:cubicBezTo>
                      <a:pt x="3182" y="21283"/>
                      <a:pt x="2894" y="21807"/>
                      <a:pt x="2765" y="22381"/>
                    </a:cubicBezTo>
                    <a:lnTo>
                      <a:pt x="443" y="32801"/>
                    </a:lnTo>
                    <a:cubicBezTo>
                      <a:pt x="0" y="34787"/>
                      <a:pt x="1541" y="36581"/>
                      <a:pt x="3460" y="36581"/>
                    </a:cubicBezTo>
                    <a:cubicBezTo>
                      <a:pt x="3689" y="36581"/>
                      <a:pt x="3924" y="36555"/>
                      <a:pt x="4161" y="36501"/>
                    </a:cubicBezTo>
                    <a:lnTo>
                      <a:pt x="14571" y="34130"/>
                    </a:lnTo>
                    <a:lnTo>
                      <a:pt x="14569" y="34130"/>
                    </a:lnTo>
                    <a:cubicBezTo>
                      <a:pt x="15143" y="33999"/>
                      <a:pt x="15665" y="33709"/>
                      <a:pt x="16080" y="33294"/>
                    </a:cubicBezTo>
                    <a:lnTo>
                      <a:pt x="34267" y="15022"/>
                    </a:lnTo>
                    <a:cubicBezTo>
                      <a:pt x="37700" y="11574"/>
                      <a:pt x="37688" y="5998"/>
                      <a:pt x="34239" y="2566"/>
                    </a:cubicBezTo>
                    <a:cubicBezTo>
                      <a:pt x="32520" y="855"/>
                      <a:pt x="30273" y="0"/>
                      <a:pt x="28026" y="0"/>
                    </a:cubicBezTo>
                    <a:close/>
                  </a:path>
                </a:pathLst>
              </a:custGeom>
              <a:solidFill>
                <a:schemeClr val="accent1"/>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4" name="Google Shape;2444;p48"/>
              <p:cNvSpPr/>
              <p:nvPr/>
            </p:nvSpPr>
            <p:spPr>
              <a:xfrm>
                <a:off x="7931895" y="2078591"/>
                <a:ext cx="624718" cy="614407"/>
              </a:xfrm>
              <a:custGeom>
                <a:avLst/>
                <a:gdLst/>
                <a:ahLst/>
                <a:cxnLst/>
                <a:rect l="l" t="t" r="r" b="b"/>
                <a:pathLst>
                  <a:path w="28052" h="27589" extrusionOk="0">
                    <a:moveTo>
                      <a:pt x="15567" y="1"/>
                    </a:moveTo>
                    <a:lnTo>
                      <a:pt x="1082" y="14552"/>
                    </a:lnTo>
                    <a:cubicBezTo>
                      <a:pt x="0" y="15640"/>
                      <a:pt x="623" y="17495"/>
                      <a:pt x="2141" y="17709"/>
                    </a:cubicBezTo>
                    <a:cubicBezTo>
                      <a:pt x="2901" y="17818"/>
                      <a:pt x="3517" y="18380"/>
                      <a:pt x="3694" y="19127"/>
                    </a:cubicBezTo>
                    <a:lnTo>
                      <a:pt x="4430" y="22257"/>
                    </a:lnTo>
                    <a:cubicBezTo>
                      <a:pt x="4595" y="22958"/>
                      <a:pt x="5147" y="23500"/>
                      <a:pt x="5850" y="23651"/>
                    </a:cubicBezTo>
                    <a:lnTo>
                      <a:pt x="8875" y="24302"/>
                    </a:lnTo>
                    <a:cubicBezTo>
                      <a:pt x="9623" y="24463"/>
                      <a:pt x="10197" y="25065"/>
                      <a:pt x="10319" y="25821"/>
                    </a:cubicBezTo>
                    <a:lnTo>
                      <a:pt x="10354" y="26026"/>
                    </a:lnTo>
                    <a:cubicBezTo>
                      <a:pt x="10513" y="26999"/>
                      <a:pt x="11344" y="27589"/>
                      <a:pt x="12201" y="27589"/>
                    </a:cubicBezTo>
                    <a:cubicBezTo>
                      <a:pt x="12664" y="27589"/>
                      <a:pt x="13134" y="27417"/>
                      <a:pt x="13510" y="27039"/>
                    </a:cubicBezTo>
                    <a:lnTo>
                      <a:pt x="28052" y="12429"/>
                    </a:lnTo>
                    <a:lnTo>
                      <a:pt x="15567" y="1"/>
                    </a:ln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5" name="Google Shape;2445;p48"/>
              <p:cNvSpPr/>
              <p:nvPr/>
            </p:nvSpPr>
            <p:spPr>
              <a:xfrm>
                <a:off x="8010041" y="2151147"/>
                <a:ext cx="473638" cy="474128"/>
              </a:xfrm>
              <a:custGeom>
                <a:avLst/>
                <a:gdLst/>
                <a:ahLst/>
                <a:cxnLst/>
                <a:rect l="l" t="t" r="r" b="b"/>
                <a:pathLst>
                  <a:path w="21268" h="21290" extrusionOk="0">
                    <a:moveTo>
                      <a:pt x="15329" y="0"/>
                    </a:moveTo>
                    <a:lnTo>
                      <a:pt x="0" y="15402"/>
                    </a:lnTo>
                    <a:cubicBezTo>
                      <a:pt x="81" y="15547"/>
                      <a:pt x="145" y="15702"/>
                      <a:pt x="183" y="15869"/>
                    </a:cubicBezTo>
                    <a:lnTo>
                      <a:pt x="921" y="19001"/>
                    </a:lnTo>
                    <a:cubicBezTo>
                      <a:pt x="1086" y="19700"/>
                      <a:pt x="1638" y="20242"/>
                      <a:pt x="2341" y="20393"/>
                    </a:cubicBezTo>
                    <a:lnTo>
                      <a:pt x="5364" y="21044"/>
                    </a:lnTo>
                    <a:cubicBezTo>
                      <a:pt x="5580" y="21090"/>
                      <a:pt x="5779" y="21177"/>
                      <a:pt x="5958" y="21289"/>
                    </a:cubicBezTo>
                    <a:lnTo>
                      <a:pt x="21267" y="5910"/>
                    </a:lnTo>
                    <a:lnTo>
                      <a:pt x="15329" y="0"/>
                    </a:lnTo>
                    <a:close/>
                  </a:path>
                </a:pathLst>
              </a:custGeom>
              <a:solidFill>
                <a:schemeClr val="dk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6" name="Google Shape;2446;p48"/>
              <p:cNvSpPr/>
              <p:nvPr/>
            </p:nvSpPr>
            <p:spPr>
              <a:xfrm>
                <a:off x="8266391" y="1971495"/>
                <a:ext cx="404468" cy="398188"/>
              </a:xfrm>
              <a:custGeom>
                <a:avLst/>
                <a:gdLst/>
                <a:ahLst/>
                <a:cxnLst/>
                <a:rect l="l" t="t" r="r" b="b"/>
                <a:pathLst>
                  <a:path w="18162" h="17880" extrusionOk="0">
                    <a:moveTo>
                      <a:pt x="4095" y="1"/>
                    </a:moveTo>
                    <a:cubicBezTo>
                      <a:pt x="3788" y="1"/>
                      <a:pt x="3480" y="119"/>
                      <a:pt x="3246" y="354"/>
                    </a:cubicBezTo>
                    <a:lnTo>
                      <a:pt x="470" y="3144"/>
                    </a:lnTo>
                    <a:cubicBezTo>
                      <a:pt x="1" y="3613"/>
                      <a:pt x="3" y="4369"/>
                      <a:pt x="474" y="4838"/>
                    </a:cubicBezTo>
                    <a:lnTo>
                      <a:pt x="13223" y="17528"/>
                    </a:lnTo>
                    <a:cubicBezTo>
                      <a:pt x="13457" y="17762"/>
                      <a:pt x="13762" y="17879"/>
                      <a:pt x="14068" y="17879"/>
                    </a:cubicBezTo>
                    <a:cubicBezTo>
                      <a:pt x="14375" y="17879"/>
                      <a:pt x="14683" y="17761"/>
                      <a:pt x="14917" y="17524"/>
                    </a:cubicBezTo>
                    <a:lnTo>
                      <a:pt x="17693" y="14737"/>
                    </a:lnTo>
                    <a:cubicBezTo>
                      <a:pt x="18162" y="14265"/>
                      <a:pt x="18160" y="13510"/>
                      <a:pt x="17689" y="13042"/>
                    </a:cubicBezTo>
                    <a:lnTo>
                      <a:pt x="4940" y="350"/>
                    </a:lnTo>
                    <a:cubicBezTo>
                      <a:pt x="4706" y="117"/>
                      <a:pt x="4401" y="1"/>
                      <a:pt x="4095"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7" name="Google Shape;2447;p48"/>
              <p:cNvSpPr/>
              <p:nvPr/>
            </p:nvSpPr>
            <p:spPr>
              <a:xfrm>
                <a:off x="7839185" y="2605923"/>
                <a:ext cx="196087" cy="185331"/>
              </a:xfrm>
              <a:custGeom>
                <a:avLst/>
                <a:gdLst/>
                <a:ahLst/>
                <a:cxnLst/>
                <a:rect l="l" t="t" r="r" b="b"/>
                <a:pathLst>
                  <a:path w="8805" h="8322" extrusionOk="0">
                    <a:moveTo>
                      <a:pt x="2449" y="0"/>
                    </a:moveTo>
                    <a:lnTo>
                      <a:pt x="503" y="5697"/>
                    </a:lnTo>
                    <a:cubicBezTo>
                      <a:pt x="0" y="7016"/>
                      <a:pt x="1020" y="8321"/>
                      <a:pt x="2298" y="8321"/>
                    </a:cubicBezTo>
                    <a:cubicBezTo>
                      <a:pt x="2514" y="8321"/>
                      <a:pt x="2738" y="8284"/>
                      <a:pt x="2963" y="8203"/>
                    </a:cubicBezTo>
                    <a:lnTo>
                      <a:pt x="8804" y="6098"/>
                    </a:lnTo>
                    <a:lnTo>
                      <a:pt x="2449" y="0"/>
                    </a:lnTo>
                    <a:close/>
                  </a:path>
                </a:pathLst>
              </a:custGeom>
              <a:solidFill>
                <a:schemeClr val="dk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8" name="Google Shape;2448;p48"/>
              <p:cNvSpPr/>
              <p:nvPr/>
            </p:nvSpPr>
            <p:spPr>
              <a:xfrm>
                <a:off x="8370792" y="1859521"/>
                <a:ext cx="427695" cy="407007"/>
              </a:xfrm>
              <a:custGeom>
                <a:avLst/>
                <a:gdLst/>
                <a:ahLst/>
                <a:cxnLst/>
                <a:rect l="l" t="t" r="r" b="b"/>
                <a:pathLst>
                  <a:path w="19205" h="18276" extrusionOk="0">
                    <a:moveTo>
                      <a:pt x="9031" y="1"/>
                    </a:moveTo>
                    <a:cubicBezTo>
                      <a:pt x="6653" y="1"/>
                      <a:pt x="4276" y="911"/>
                      <a:pt x="2466" y="2729"/>
                    </a:cubicBezTo>
                    <a:lnTo>
                      <a:pt x="0" y="5207"/>
                    </a:lnTo>
                    <a:lnTo>
                      <a:pt x="13128" y="18276"/>
                    </a:lnTo>
                    <a:lnTo>
                      <a:pt x="15595" y="15796"/>
                    </a:lnTo>
                    <a:cubicBezTo>
                      <a:pt x="19205" y="12173"/>
                      <a:pt x="19191" y="6307"/>
                      <a:pt x="15565" y="2699"/>
                    </a:cubicBezTo>
                    <a:cubicBezTo>
                      <a:pt x="13758" y="900"/>
                      <a:pt x="11394" y="1"/>
                      <a:pt x="9031"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9" name="Google Shape;2449;p48"/>
              <p:cNvSpPr/>
              <p:nvPr/>
            </p:nvSpPr>
            <p:spPr>
              <a:xfrm>
                <a:off x="7931895" y="2289533"/>
                <a:ext cx="624718" cy="403466"/>
              </a:xfrm>
              <a:custGeom>
                <a:avLst/>
                <a:gdLst/>
                <a:ahLst/>
                <a:cxnLst/>
                <a:rect l="l" t="t" r="r" b="b"/>
                <a:pathLst>
                  <a:path w="28052" h="18117" extrusionOk="0">
                    <a:moveTo>
                      <a:pt x="25082" y="0"/>
                    </a:moveTo>
                    <a:lnTo>
                      <a:pt x="15114" y="10015"/>
                    </a:lnTo>
                    <a:cubicBezTo>
                      <a:pt x="14738" y="10393"/>
                      <a:pt x="14267" y="10565"/>
                      <a:pt x="13804" y="10565"/>
                    </a:cubicBezTo>
                    <a:cubicBezTo>
                      <a:pt x="12948" y="10565"/>
                      <a:pt x="12117" y="9975"/>
                      <a:pt x="11957" y="9002"/>
                    </a:cubicBezTo>
                    <a:lnTo>
                      <a:pt x="11923" y="8797"/>
                    </a:lnTo>
                    <a:cubicBezTo>
                      <a:pt x="11800" y="8041"/>
                      <a:pt x="11226" y="7439"/>
                      <a:pt x="10479" y="7278"/>
                    </a:cubicBezTo>
                    <a:lnTo>
                      <a:pt x="7455" y="6627"/>
                    </a:lnTo>
                    <a:cubicBezTo>
                      <a:pt x="6752" y="6476"/>
                      <a:pt x="6198" y="5934"/>
                      <a:pt x="6033" y="5235"/>
                    </a:cubicBezTo>
                    <a:lnTo>
                      <a:pt x="5298" y="2103"/>
                    </a:lnTo>
                    <a:cubicBezTo>
                      <a:pt x="5223" y="1791"/>
                      <a:pt x="5070" y="1513"/>
                      <a:pt x="4863" y="1283"/>
                    </a:cubicBezTo>
                    <a:lnTo>
                      <a:pt x="1082" y="5082"/>
                    </a:lnTo>
                    <a:cubicBezTo>
                      <a:pt x="0" y="6168"/>
                      <a:pt x="623" y="8023"/>
                      <a:pt x="2141" y="8239"/>
                    </a:cubicBezTo>
                    <a:cubicBezTo>
                      <a:pt x="2901" y="8346"/>
                      <a:pt x="3517" y="8908"/>
                      <a:pt x="3694" y="9655"/>
                    </a:cubicBezTo>
                    <a:lnTo>
                      <a:pt x="4430" y="12787"/>
                    </a:lnTo>
                    <a:cubicBezTo>
                      <a:pt x="4595" y="13486"/>
                      <a:pt x="5147" y="14030"/>
                      <a:pt x="5850" y="14181"/>
                    </a:cubicBezTo>
                    <a:lnTo>
                      <a:pt x="8875" y="14832"/>
                    </a:lnTo>
                    <a:cubicBezTo>
                      <a:pt x="9623" y="14991"/>
                      <a:pt x="10197" y="15595"/>
                      <a:pt x="10319" y="16349"/>
                    </a:cubicBezTo>
                    <a:lnTo>
                      <a:pt x="10354" y="16554"/>
                    </a:lnTo>
                    <a:cubicBezTo>
                      <a:pt x="10513" y="17527"/>
                      <a:pt x="11344" y="18117"/>
                      <a:pt x="12201" y="18117"/>
                    </a:cubicBezTo>
                    <a:cubicBezTo>
                      <a:pt x="12664" y="18117"/>
                      <a:pt x="13134" y="17945"/>
                      <a:pt x="13510" y="17567"/>
                    </a:cubicBezTo>
                    <a:lnTo>
                      <a:pt x="28052" y="2957"/>
                    </a:lnTo>
                    <a:lnTo>
                      <a:pt x="25082" y="0"/>
                    </a:ln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48"/>
              <p:cNvSpPr/>
              <p:nvPr/>
            </p:nvSpPr>
            <p:spPr>
              <a:xfrm>
                <a:off x="8370792" y="1859521"/>
                <a:ext cx="427695" cy="407007"/>
              </a:xfrm>
              <a:custGeom>
                <a:avLst/>
                <a:gdLst/>
                <a:ahLst/>
                <a:cxnLst/>
                <a:rect l="l" t="t" r="r" b="b"/>
                <a:pathLst>
                  <a:path w="19205" h="18276" extrusionOk="0">
                    <a:moveTo>
                      <a:pt x="9031" y="1"/>
                    </a:moveTo>
                    <a:cubicBezTo>
                      <a:pt x="6653" y="1"/>
                      <a:pt x="4276" y="911"/>
                      <a:pt x="2466" y="2729"/>
                    </a:cubicBezTo>
                    <a:lnTo>
                      <a:pt x="0" y="5207"/>
                    </a:lnTo>
                    <a:lnTo>
                      <a:pt x="13128" y="18276"/>
                    </a:lnTo>
                    <a:lnTo>
                      <a:pt x="15595" y="15796"/>
                    </a:lnTo>
                    <a:cubicBezTo>
                      <a:pt x="19205" y="12173"/>
                      <a:pt x="19191" y="6307"/>
                      <a:pt x="15565" y="2699"/>
                    </a:cubicBezTo>
                    <a:cubicBezTo>
                      <a:pt x="13758" y="900"/>
                      <a:pt x="11394" y="1"/>
                      <a:pt x="9031" y="1"/>
                    </a:cubicBezTo>
                    <a:close/>
                  </a:path>
                </a:pathLst>
              </a:custGeom>
              <a:solidFill>
                <a:srgbClr val="FFFFFF">
                  <a:alpha val="61640"/>
                </a:srgbClr>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48"/>
              <p:cNvSpPr/>
              <p:nvPr/>
            </p:nvSpPr>
            <p:spPr>
              <a:xfrm>
                <a:off x="8561579" y="1910475"/>
                <a:ext cx="172949" cy="151057"/>
              </a:xfrm>
              <a:custGeom>
                <a:avLst/>
                <a:gdLst/>
                <a:ahLst/>
                <a:cxnLst/>
                <a:rect l="l" t="t" r="r" b="b"/>
                <a:pathLst>
                  <a:path w="7766" h="6783" extrusionOk="0">
                    <a:moveTo>
                      <a:pt x="2056" y="1"/>
                    </a:moveTo>
                    <a:cubicBezTo>
                      <a:pt x="1588" y="1"/>
                      <a:pt x="1186" y="137"/>
                      <a:pt x="901" y="423"/>
                    </a:cubicBezTo>
                    <a:cubicBezTo>
                      <a:pt x="0" y="1328"/>
                      <a:pt x="606" y="3390"/>
                      <a:pt x="2252" y="5030"/>
                    </a:cubicBezTo>
                    <a:cubicBezTo>
                      <a:pt x="3378" y="6150"/>
                      <a:pt x="4698" y="6782"/>
                      <a:pt x="5708" y="6782"/>
                    </a:cubicBezTo>
                    <a:cubicBezTo>
                      <a:pt x="6177" y="6782"/>
                      <a:pt x="6580" y="6646"/>
                      <a:pt x="6865" y="6359"/>
                    </a:cubicBezTo>
                    <a:cubicBezTo>
                      <a:pt x="7765" y="5455"/>
                      <a:pt x="7159" y="3392"/>
                      <a:pt x="5513" y="1753"/>
                    </a:cubicBezTo>
                    <a:cubicBezTo>
                      <a:pt x="4387" y="634"/>
                      <a:pt x="3067" y="1"/>
                      <a:pt x="205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452" name="Google Shape;2452;p48"/>
          <p:cNvGrpSpPr/>
          <p:nvPr/>
        </p:nvGrpSpPr>
        <p:grpSpPr>
          <a:xfrm rot="668011">
            <a:off x="1803594" y="1854332"/>
            <a:ext cx="233635" cy="277512"/>
            <a:chOff x="1144927" y="2661984"/>
            <a:chExt cx="233630" cy="277506"/>
          </a:xfrm>
        </p:grpSpPr>
        <p:sp>
          <p:nvSpPr>
            <p:cNvPr id="2453" name="Google Shape;2453;p48"/>
            <p:cNvSpPr/>
            <p:nvPr/>
          </p:nvSpPr>
          <p:spPr>
            <a:xfrm>
              <a:off x="1144927" y="2661984"/>
              <a:ext cx="233630" cy="277506"/>
            </a:xfrm>
            <a:custGeom>
              <a:avLst/>
              <a:gdLst/>
              <a:ahLst/>
              <a:cxnLst/>
              <a:rect l="l" t="t" r="r" b="b"/>
              <a:pathLst>
                <a:path w="24664" h="29296" extrusionOk="0">
                  <a:moveTo>
                    <a:pt x="4045" y="1"/>
                  </a:moveTo>
                  <a:cubicBezTo>
                    <a:pt x="2861" y="1"/>
                    <a:pt x="1797" y="446"/>
                    <a:pt x="1058" y="1290"/>
                  </a:cubicBezTo>
                  <a:cubicBezTo>
                    <a:pt x="356" y="2089"/>
                    <a:pt x="1" y="3207"/>
                    <a:pt x="1" y="4617"/>
                  </a:cubicBezTo>
                  <a:lnTo>
                    <a:pt x="1" y="23534"/>
                  </a:lnTo>
                  <a:cubicBezTo>
                    <a:pt x="1" y="24392"/>
                    <a:pt x="20" y="25039"/>
                    <a:pt x="58" y="25512"/>
                  </a:cubicBezTo>
                  <a:cubicBezTo>
                    <a:pt x="109" y="26131"/>
                    <a:pt x="259" y="26694"/>
                    <a:pt x="507" y="27189"/>
                  </a:cubicBezTo>
                  <a:lnTo>
                    <a:pt x="507" y="27187"/>
                  </a:lnTo>
                  <a:cubicBezTo>
                    <a:pt x="517" y="27207"/>
                    <a:pt x="526" y="27228"/>
                    <a:pt x="538" y="27246"/>
                  </a:cubicBezTo>
                  <a:cubicBezTo>
                    <a:pt x="891" y="27879"/>
                    <a:pt x="1396" y="28385"/>
                    <a:pt x="2038" y="28752"/>
                  </a:cubicBezTo>
                  <a:cubicBezTo>
                    <a:pt x="2670" y="29112"/>
                    <a:pt x="3344" y="29296"/>
                    <a:pt x="4045" y="29296"/>
                  </a:cubicBezTo>
                  <a:cubicBezTo>
                    <a:pt x="5216" y="29296"/>
                    <a:pt x="6239" y="28867"/>
                    <a:pt x="7005" y="28056"/>
                  </a:cubicBezTo>
                  <a:cubicBezTo>
                    <a:pt x="7758" y="27257"/>
                    <a:pt x="8142" y="26116"/>
                    <a:pt x="8142" y="24662"/>
                  </a:cubicBezTo>
                  <a:lnTo>
                    <a:pt x="8142" y="20040"/>
                  </a:lnTo>
                  <a:lnTo>
                    <a:pt x="10597" y="17686"/>
                  </a:lnTo>
                  <a:lnTo>
                    <a:pt x="15686" y="25515"/>
                  </a:lnTo>
                  <a:cubicBezTo>
                    <a:pt x="15930" y="25933"/>
                    <a:pt x="16210" y="26399"/>
                    <a:pt x="16518" y="26900"/>
                  </a:cubicBezTo>
                  <a:cubicBezTo>
                    <a:pt x="16940" y="27590"/>
                    <a:pt x="17471" y="28153"/>
                    <a:pt x="18096" y="28579"/>
                  </a:cubicBezTo>
                  <a:cubicBezTo>
                    <a:pt x="18799" y="29055"/>
                    <a:pt x="19670" y="29296"/>
                    <a:pt x="20688" y="29296"/>
                  </a:cubicBezTo>
                  <a:cubicBezTo>
                    <a:pt x="21839" y="29296"/>
                    <a:pt x="22792" y="28950"/>
                    <a:pt x="23523" y="28269"/>
                  </a:cubicBezTo>
                  <a:cubicBezTo>
                    <a:pt x="24269" y="27570"/>
                    <a:pt x="24664" y="26683"/>
                    <a:pt x="24664" y="25703"/>
                  </a:cubicBezTo>
                  <a:cubicBezTo>
                    <a:pt x="24664" y="24975"/>
                    <a:pt x="24487" y="24232"/>
                    <a:pt x="24138" y="23495"/>
                  </a:cubicBezTo>
                  <a:cubicBezTo>
                    <a:pt x="23843" y="22874"/>
                    <a:pt x="23428" y="22185"/>
                    <a:pt x="22864" y="21391"/>
                  </a:cubicBezTo>
                  <a:lnTo>
                    <a:pt x="16384" y="12106"/>
                  </a:lnTo>
                  <a:lnTo>
                    <a:pt x="21720" y="7051"/>
                  </a:lnTo>
                  <a:cubicBezTo>
                    <a:pt x="22797" y="6021"/>
                    <a:pt x="23344" y="4905"/>
                    <a:pt x="23344" y="3732"/>
                  </a:cubicBezTo>
                  <a:cubicBezTo>
                    <a:pt x="23344" y="2699"/>
                    <a:pt x="22946" y="1776"/>
                    <a:pt x="22193" y="1062"/>
                  </a:cubicBezTo>
                  <a:cubicBezTo>
                    <a:pt x="21463" y="368"/>
                    <a:pt x="20485" y="1"/>
                    <a:pt x="19370" y="1"/>
                  </a:cubicBezTo>
                  <a:cubicBezTo>
                    <a:pt x="18488" y="1"/>
                    <a:pt x="17738" y="217"/>
                    <a:pt x="17142" y="641"/>
                  </a:cubicBezTo>
                  <a:cubicBezTo>
                    <a:pt x="16719" y="942"/>
                    <a:pt x="16243" y="1371"/>
                    <a:pt x="15690" y="1953"/>
                  </a:cubicBezTo>
                  <a:lnTo>
                    <a:pt x="8142" y="9823"/>
                  </a:lnTo>
                  <a:lnTo>
                    <a:pt x="8142" y="4617"/>
                  </a:lnTo>
                  <a:cubicBezTo>
                    <a:pt x="8142" y="3179"/>
                    <a:pt x="7763" y="2046"/>
                    <a:pt x="7020" y="1247"/>
                  </a:cubicBezTo>
                  <a:cubicBezTo>
                    <a:pt x="6259" y="432"/>
                    <a:pt x="5230" y="1"/>
                    <a:pt x="4045"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48"/>
            <p:cNvSpPr/>
            <p:nvPr/>
          </p:nvSpPr>
          <p:spPr>
            <a:xfrm>
              <a:off x="1144927" y="2661984"/>
              <a:ext cx="233630" cy="277506"/>
            </a:xfrm>
            <a:custGeom>
              <a:avLst/>
              <a:gdLst/>
              <a:ahLst/>
              <a:cxnLst/>
              <a:rect l="l" t="t" r="r" b="b"/>
              <a:pathLst>
                <a:path w="24664" h="29296" extrusionOk="0">
                  <a:moveTo>
                    <a:pt x="4045" y="1"/>
                  </a:moveTo>
                  <a:cubicBezTo>
                    <a:pt x="2861" y="1"/>
                    <a:pt x="1797" y="446"/>
                    <a:pt x="1058" y="1290"/>
                  </a:cubicBezTo>
                  <a:cubicBezTo>
                    <a:pt x="356" y="2089"/>
                    <a:pt x="1" y="3207"/>
                    <a:pt x="1" y="4617"/>
                  </a:cubicBezTo>
                  <a:lnTo>
                    <a:pt x="1" y="23534"/>
                  </a:lnTo>
                  <a:cubicBezTo>
                    <a:pt x="1" y="24392"/>
                    <a:pt x="20" y="25039"/>
                    <a:pt x="58" y="25512"/>
                  </a:cubicBezTo>
                  <a:cubicBezTo>
                    <a:pt x="109" y="26131"/>
                    <a:pt x="259" y="26694"/>
                    <a:pt x="507" y="27189"/>
                  </a:cubicBezTo>
                  <a:lnTo>
                    <a:pt x="507" y="27187"/>
                  </a:lnTo>
                  <a:cubicBezTo>
                    <a:pt x="517" y="27207"/>
                    <a:pt x="526" y="27228"/>
                    <a:pt x="538" y="27246"/>
                  </a:cubicBezTo>
                  <a:cubicBezTo>
                    <a:pt x="891" y="27879"/>
                    <a:pt x="1396" y="28385"/>
                    <a:pt x="2038" y="28752"/>
                  </a:cubicBezTo>
                  <a:cubicBezTo>
                    <a:pt x="2670" y="29112"/>
                    <a:pt x="3344" y="29296"/>
                    <a:pt x="4045" y="29296"/>
                  </a:cubicBezTo>
                  <a:cubicBezTo>
                    <a:pt x="5216" y="29296"/>
                    <a:pt x="6239" y="28867"/>
                    <a:pt x="7005" y="28056"/>
                  </a:cubicBezTo>
                  <a:cubicBezTo>
                    <a:pt x="7758" y="27257"/>
                    <a:pt x="8142" y="26116"/>
                    <a:pt x="8142" y="24662"/>
                  </a:cubicBezTo>
                  <a:lnTo>
                    <a:pt x="8142" y="20040"/>
                  </a:lnTo>
                  <a:lnTo>
                    <a:pt x="10597" y="17686"/>
                  </a:lnTo>
                  <a:lnTo>
                    <a:pt x="15686" y="25515"/>
                  </a:lnTo>
                  <a:cubicBezTo>
                    <a:pt x="15930" y="25933"/>
                    <a:pt x="16210" y="26399"/>
                    <a:pt x="16518" y="26900"/>
                  </a:cubicBezTo>
                  <a:cubicBezTo>
                    <a:pt x="16940" y="27590"/>
                    <a:pt x="17471" y="28153"/>
                    <a:pt x="18096" y="28579"/>
                  </a:cubicBezTo>
                  <a:cubicBezTo>
                    <a:pt x="18799" y="29055"/>
                    <a:pt x="19670" y="29296"/>
                    <a:pt x="20688" y="29296"/>
                  </a:cubicBezTo>
                  <a:cubicBezTo>
                    <a:pt x="21839" y="29296"/>
                    <a:pt x="22792" y="28950"/>
                    <a:pt x="23523" y="28269"/>
                  </a:cubicBezTo>
                  <a:cubicBezTo>
                    <a:pt x="24269" y="27570"/>
                    <a:pt x="24664" y="26683"/>
                    <a:pt x="24664" y="25703"/>
                  </a:cubicBezTo>
                  <a:cubicBezTo>
                    <a:pt x="24664" y="24975"/>
                    <a:pt x="24487" y="24232"/>
                    <a:pt x="24138" y="23495"/>
                  </a:cubicBezTo>
                  <a:cubicBezTo>
                    <a:pt x="23843" y="22874"/>
                    <a:pt x="23428" y="22185"/>
                    <a:pt x="22864" y="21391"/>
                  </a:cubicBezTo>
                  <a:lnTo>
                    <a:pt x="16384" y="12106"/>
                  </a:lnTo>
                  <a:lnTo>
                    <a:pt x="21720" y="7051"/>
                  </a:lnTo>
                  <a:cubicBezTo>
                    <a:pt x="22797" y="6021"/>
                    <a:pt x="23344" y="4905"/>
                    <a:pt x="23344" y="3732"/>
                  </a:cubicBezTo>
                  <a:cubicBezTo>
                    <a:pt x="23344" y="2699"/>
                    <a:pt x="22946" y="1776"/>
                    <a:pt x="22193" y="1062"/>
                  </a:cubicBezTo>
                  <a:cubicBezTo>
                    <a:pt x="21463" y="368"/>
                    <a:pt x="20485" y="1"/>
                    <a:pt x="19370" y="1"/>
                  </a:cubicBezTo>
                  <a:cubicBezTo>
                    <a:pt x="18488" y="1"/>
                    <a:pt x="17738" y="217"/>
                    <a:pt x="17142" y="641"/>
                  </a:cubicBezTo>
                  <a:cubicBezTo>
                    <a:pt x="16719" y="942"/>
                    <a:pt x="16243" y="1371"/>
                    <a:pt x="15690" y="1953"/>
                  </a:cubicBezTo>
                  <a:lnTo>
                    <a:pt x="8142" y="9823"/>
                  </a:lnTo>
                  <a:lnTo>
                    <a:pt x="8142" y="4617"/>
                  </a:lnTo>
                  <a:cubicBezTo>
                    <a:pt x="8142" y="3179"/>
                    <a:pt x="7763" y="2046"/>
                    <a:pt x="7020" y="1247"/>
                  </a:cubicBezTo>
                  <a:cubicBezTo>
                    <a:pt x="6259" y="432"/>
                    <a:pt x="5230" y="1"/>
                    <a:pt x="4045" y="1"/>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 name="Google Shape;1935;p36"/>
          <p:cNvSpPr txBox="1">
            <a:spLocks noGrp="1"/>
          </p:cNvSpPr>
          <p:nvPr>
            <p:ph type="title"/>
          </p:nvPr>
        </p:nvSpPr>
        <p:spPr>
          <a:xfrm>
            <a:off x="1322853" y="2250129"/>
            <a:ext cx="7173339" cy="1511400"/>
          </a:xfrm>
          <a:prstGeom prst="rect">
            <a:avLst/>
          </a:prstGeom>
        </p:spPr>
        <p:txBody>
          <a:bodyPr spcFirstLastPara="1" wrap="square" lIns="91425" tIns="91425" rIns="91425" bIns="91425" anchor="b" anchorCtr="0">
            <a:noAutofit/>
          </a:bodyPr>
          <a:lstStyle/>
          <a:p>
            <a:pPr algn="r">
              <a:lnSpc>
                <a:spcPct val="150000"/>
              </a:lnSpc>
            </a:pPr>
            <a:r>
              <a:rPr lang="en-US" sz="5400" b="1">
                <a:solidFill>
                  <a:schemeClr val="tx1">
                    <a:lumMod val="75000"/>
                  </a:schemeClr>
                </a:solidFill>
                <a:latin typeface="+mn-lt"/>
              </a:rPr>
              <a:t>VẬN DỤNG</a:t>
            </a:r>
          </a:p>
        </p:txBody>
      </p:sp>
      <p:sp>
        <p:nvSpPr>
          <p:cNvPr id="71" name="Google Shape;1936;p36"/>
          <p:cNvSpPr txBox="1">
            <a:spLocks/>
          </p:cNvSpPr>
          <p:nvPr/>
        </p:nvSpPr>
        <p:spPr>
          <a:xfrm>
            <a:off x="5908150" y="1178424"/>
            <a:ext cx="1382400" cy="1015843"/>
          </a:xfrm>
          <a:prstGeom prst="rect">
            <a:avLst/>
          </a:prstGeom>
          <a:solidFill>
            <a:schemeClr val="tx1"/>
          </a:solidFill>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6000" b="1">
                <a:solidFill>
                  <a:schemeClr val="lt1"/>
                </a:solidFill>
                <a:latin typeface="+mj-lt"/>
                <a:ea typeface="Montserrat"/>
                <a:cs typeface="Montserrat"/>
                <a:sym typeface="Montserrat"/>
              </a:rPr>
              <a:t>04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02"/>
        <p:cNvGrpSpPr/>
        <p:nvPr/>
      </p:nvGrpSpPr>
      <p:grpSpPr>
        <a:xfrm>
          <a:off x="0" y="0"/>
          <a:ext cx="0" cy="0"/>
          <a:chOff x="0" y="0"/>
          <a:chExt cx="0" cy="0"/>
        </a:xfrm>
      </p:grpSpPr>
      <p:sp>
        <p:nvSpPr>
          <p:cNvPr id="2003" name="Google Shape;2003;p38"/>
          <p:cNvSpPr/>
          <p:nvPr/>
        </p:nvSpPr>
        <p:spPr>
          <a:xfrm flipH="1">
            <a:off x="-2716900" y="4052050"/>
            <a:ext cx="6146400" cy="6146700"/>
          </a:xfrm>
          <a:prstGeom prst="ellipse">
            <a:avLst/>
          </a:prstGeom>
          <a:gradFill>
            <a:gsLst>
              <a:gs pos="0">
                <a:schemeClr val="accent1"/>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07" name="Google Shape;2007;p38"/>
          <p:cNvGrpSpPr/>
          <p:nvPr/>
        </p:nvGrpSpPr>
        <p:grpSpPr>
          <a:xfrm>
            <a:off x="311099" y="4052056"/>
            <a:ext cx="673425" cy="707309"/>
            <a:chOff x="396982" y="4181131"/>
            <a:chExt cx="673425" cy="707309"/>
          </a:xfrm>
        </p:grpSpPr>
        <p:grpSp>
          <p:nvGrpSpPr>
            <p:cNvPr id="2008" name="Google Shape;2008;p38"/>
            <p:cNvGrpSpPr/>
            <p:nvPr/>
          </p:nvGrpSpPr>
          <p:grpSpPr>
            <a:xfrm rot="-5400000">
              <a:off x="397005" y="4608004"/>
              <a:ext cx="280413" cy="280460"/>
              <a:chOff x="2518677" y="298011"/>
              <a:chExt cx="280413" cy="280460"/>
            </a:xfrm>
          </p:grpSpPr>
          <p:sp>
            <p:nvSpPr>
              <p:cNvPr id="2009" name="Google Shape;2009;p38"/>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38"/>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1" name="Google Shape;2011;p38"/>
            <p:cNvGrpSpPr/>
            <p:nvPr/>
          </p:nvGrpSpPr>
          <p:grpSpPr>
            <a:xfrm rot="-5400000">
              <a:off x="891255" y="4709288"/>
              <a:ext cx="187473" cy="170831"/>
              <a:chOff x="2799103" y="1405993"/>
              <a:chExt cx="187473" cy="170831"/>
            </a:xfrm>
          </p:grpSpPr>
          <p:sp>
            <p:nvSpPr>
              <p:cNvPr id="2012" name="Google Shape;2012;p38"/>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38"/>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4" name="Google Shape;2014;p38"/>
            <p:cNvGrpSpPr/>
            <p:nvPr/>
          </p:nvGrpSpPr>
          <p:grpSpPr>
            <a:xfrm rot="-5400000">
              <a:off x="558666" y="4181143"/>
              <a:ext cx="187825" cy="187801"/>
              <a:chOff x="1872200" y="707206"/>
              <a:chExt cx="187825" cy="187801"/>
            </a:xfrm>
          </p:grpSpPr>
          <p:sp>
            <p:nvSpPr>
              <p:cNvPr id="2015" name="Google Shape;2015;p3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3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17" name="Google Shape;2017;p38"/>
          <p:cNvGrpSpPr/>
          <p:nvPr/>
        </p:nvGrpSpPr>
        <p:grpSpPr>
          <a:xfrm>
            <a:off x="351348" y="3570401"/>
            <a:ext cx="251864" cy="277516"/>
            <a:chOff x="850210" y="2105625"/>
            <a:chExt cx="251864" cy="277516"/>
          </a:xfrm>
        </p:grpSpPr>
        <p:sp>
          <p:nvSpPr>
            <p:cNvPr id="2018" name="Google Shape;2018;p38"/>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38"/>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0" name="Google Shape;2020;p38"/>
          <p:cNvGrpSpPr/>
          <p:nvPr/>
        </p:nvGrpSpPr>
        <p:grpSpPr>
          <a:xfrm>
            <a:off x="8100571" y="823434"/>
            <a:ext cx="264359" cy="277506"/>
            <a:chOff x="3138621" y="2661984"/>
            <a:chExt cx="264359" cy="277506"/>
          </a:xfrm>
        </p:grpSpPr>
        <p:sp>
          <p:nvSpPr>
            <p:cNvPr id="2021" name="Google Shape;2021;p38"/>
            <p:cNvSpPr/>
            <p:nvPr/>
          </p:nvSpPr>
          <p:spPr>
            <a:xfrm>
              <a:off x="3138621" y="2661984"/>
              <a:ext cx="264359" cy="277506"/>
            </a:xfrm>
            <a:custGeom>
              <a:avLst/>
              <a:gdLst/>
              <a:ahLst/>
              <a:cxnLst/>
              <a:rect l="l" t="t" r="r" b="b"/>
              <a:pathLst>
                <a:path w="27908" h="29296" extrusionOk="0">
                  <a:moveTo>
                    <a:pt x="13867" y="7082"/>
                  </a:moveTo>
                  <a:cubicBezTo>
                    <a:pt x="15038" y="7082"/>
                    <a:pt x="16036" y="7351"/>
                    <a:pt x="16919" y="7904"/>
                  </a:cubicBezTo>
                  <a:cubicBezTo>
                    <a:pt x="17783" y="8446"/>
                    <a:pt x="18440" y="9244"/>
                    <a:pt x="18923" y="10339"/>
                  </a:cubicBezTo>
                  <a:cubicBezTo>
                    <a:pt x="19437" y="11508"/>
                    <a:pt x="19698" y="12934"/>
                    <a:pt x="19698" y="14580"/>
                  </a:cubicBezTo>
                  <a:cubicBezTo>
                    <a:pt x="19698" y="16359"/>
                    <a:pt x="19418" y="17854"/>
                    <a:pt x="18862" y="19023"/>
                  </a:cubicBezTo>
                  <a:cubicBezTo>
                    <a:pt x="18334" y="20138"/>
                    <a:pt x="17661" y="20927"/>
                    <a:pt x="16808" y="21437"/>
                  </a:cubicBezTo>
                  <a:cubicBezTo>
                    <a:pt x="15930" y="21961"/>
                    <a:pt x="14990" y="22214"/>
                    <a:pt x="13937" y="22214"/>
                  </a:cubicBezTo>
                  <a:cubicBezTo>
                    <a:pt x="13122" y="22214"/>
                    <a:pt x="12371" y="22065"/>
                    <a:pt x="11704" y="21769"/>
                  </a:cubicBezTo>
                  <a:cubicBezTo>
                    <a:pt x="11039" y="21476"/>
                    <a:pt x="10461" y="21037"/>
                    <a:pt x="9937" y="20431"/>
                  </a:cubicBezTo>
                  <a:cubicBezTo>
                    <a:pt x="9410" y="19822"/>
                    <a:pt x="8989" y="19023"/>
                    <a:pt x="8688" y="18056"/>
                  </a:cubicBezTo>
                  <a:cubicBezTo>
                    <a:pt x="8371" y="17037"/>
                    <a:pt x="8210" y="15867"/>
                    <a:pt x="8210" y="14578"/>
                  </a:cubicBezTo>
                  <a:cubicBezTo>
                    <a:pt x="8210" y="13289"/>
                    <a:pt x="8371" y="12150"/>
                    <a:pt x="8687" y="11151"/>
                  </a:cubicBezTo>
                  <a:cubicBezTo>
                    <a:pt x="8989" y="10195"/>
                    <a:pt x="9395" y="9416"/>
                    <a:pt x="9893" y="8831"/>
                  </a:cubicBezTo>
                  <a:cubicBezTo>
                    <a:pt x="10381" y="8256"/>
                    <a:pt x="10946" y="7834"/>
                    <a:pt x="11617" y="7534"/>
                  </a:cubicBezTo>
                  <a:cubicBezTo>
                    <a:pt x="12305" y="7230"/>
                    <a:pt x="13042" y="7082"/>
                    <a:pt x="13867" y="7082"/>
                  </a:cubicBezTo>
                  <a:close/>
                  <a:moveTo>
                    <a:pt x="13867" y="1"/>
                  </a:moveTo>
                  <a:cubicBezTo>
                    <a:pt x="11743" y="1"/>
                    <a:pt x="9805" y="343"/>
                    <a:pt x="8109" y="1018"/>
                  </a:cubicBezTo>
                  <a:cubicBezTo>
                    <a:pt x="6381" y="1704"/>
                    <a:pt x="4891" y="2714"/>
                    <a:pt x="3680" y="4017"/>
                  </a:cubicBezTo>
                  <a:cubicBezTo>
                    <a:pt x="2478" y="5311"/>
                    <a:pt x="1549" y="6891"/>
                    <a:pt x="924" y="8713"/>
                  </a:cubicBezTo>
                  <a:cubicBezTo>
                    <a:pt x="312" y="10493"/>
                    <a:pt x="1" y="12466"/>
                    <a:pt x="1" y="14578"/>
                  </a:cubicBezTo>
                  <a:cubicBezTo>
                    <a:pt x="1" y="16692"/>
                    <a:pt x="297" y="18586"/>
                    <a:pt x="881" y="20371"/>
                  </a:cubicBezTo>
                  <a:cubicBezTo>
                    <a:pt x="1482" y="22206"/>
                    <a:pt x="2389" y="23804"/>
                    <a:pt x="3576" y="25122"/>
                  </a:cubicBezTo>
                  <a:cubicBezTo>
                    <a:pt x="4777" y="26455"/>
                    <a:pt x="6285" y="27496"/>
                    <a:pt x="8063" y="28222"/>
                  </a:cubicBezTo>
                  <a:cubicBezTo>
                    <a:pt x="9808" y="28934"/>
                    <a:pt x="11796" y="29296"/>
                    <a:pt x="13972" y="29296"/>
                  </a:cubicBezTo>
                  <a:cubicBezTo>
                    <a:pt x="16146" y="29296"/>
                    <a:pt x="18136" y="28944"/>
                    <a:pt x="19858" y="28249"/>
                  </a:cubicBezTo>
                  <a:cubicBezTo>
                    <a:pt x="21613" y="27542"/>
                    <a:pt x="23118" y="26502"/>
                    <a:pt x="24329" y="25158"/>
                  </a:cubicBezTo>
                  <a:cubicBezTo>
                    <a:pt x="25530" y="23829"/>
                    <a:pt x="26438" y="22244"/>
                    <a:pt x="27034" y="20444"/>
                  </a:cubicBezTo>
                  <a:cubicBezTo>
                    <a:pt x="27614" y="18693"/>
                    <a:pt x="27907" y="16729"/>
                    <a:pt x="27907" y="14614"/>
                  </a:cubicBezTo>
                  <a:cubicBezTo>
                    <a:pt x="27907" y="11734"/>
                    <a:pt x="27365" y="9173"/>
                    <a:pt x="26296" y="7002"/>
                  </a:cubicBezTo>
                  <a:cubicBezTo>
                    <a:pt x="25194" y="4766"/>
                    <a:pt x="23545" y="3015"/>
                    <a:pt x="21397" y="1799"/>
                  </a:cubicBezTo>
                  <a:cubicBezTo>
                    <a:pt x="19287" y="605"/>
                    <a:pt x="16754" y="1"/>
                    <a:pt x="13867"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38"/>
            <p:cNvSpPr/>
            <p:nvPr/>
          </p:nvSpPr>
          <p:spPr>
            <a:xfrm>
              <a:off x="3215750" y="2745688"/>
              <a:ext cx="110100" cy="1101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38"/>
            <p:cNvSpPr/>
            <p:nvPr/>
          </p:nvSpPr>
          <p:spPr>
            <a:xfrm>
              <a:off x="3138621" y="2661984"/>
              <a:ext cx="264359" cy="277506"/>
            </a:xfrm>
            <a:custGeom>
              <a:avLst/>
              <a:gdLst/>
              <a:ahLst/>
              <a:cxnLst/>
              <a:rect l="l" t="t" r="r" b="b"/>
              <a:pathLst>
                <a:path w="27908" h="29296" extrusionOk="0">
                  <a:moveTo>
                    <a:pt x="13867" y="7082"/>
                  </a:moveTo>
                  <a:cubicBezTo>
                    <a:pt x="15038" y="7082"/>
                    <a:pt x="16036" y="7351"/>
                    <a:pt x="16919" y="7904"/>
                  </a:cubicBezTo>
                  <a:cubicBezTo>
                    <a:pt x="17783" y="8446"/>
                    <a:pt x="18440" y="9244"/>
                    <a:pt x="18923" y="10339"/>
                  </a:cubicBezTo>
                  <a:cubicBezTo>
                    <a:pt x="19437" y="11508"/>
                    <a:pt x="19698" y="12934"/>
                    <a:pt x="19698" y="14580"/>
                  </a:cubicBezTo>
                  <a:cubicBezTo>
                    <a:pt x="19698" y="16359"/>
                    <a:pt x="19418" y="17854"/>
                    <a:pt x="18862" y="19023"/>
                  </a:cubicBezTo>
                  <a:cubicBezTo>
                    <a:pt x="18334" y="20138"/>
                    <a:pt x="17661" y="20927"/>
                    <a:pt x="16808" y="21437"/>
                  </a:cubicBezTo>
                  <a:cubicBezTo>
                    <a:pt x="15930" y="21961"/>
                    <a:pt x="14990" y="22214"/>
                    <a:pt x="13937" y="22214"/>
                  </a:cubicBezTo>
                  <a:cubicBezTo>
                    <a:pt x="13122" y="22214"/>
                    <a:pt x="12371" y="22065"/>
                    <a:pt x="11704" y="21769"/>
                  </a:cubicBezTo>
                  <a:cubicBezTo>
                    <a:pt x="11039" y="21476"/>
                    <a:pt x="10461" y="21037"/>
                    <a:pt x="9937" y="20431"/>
                  </a:cubicBezTo>
                  <a:cubicBezTo>
                    <a:pt x="9410" y="19822"/>
                    <a:pt x="8989" y="19023"/>
                    <a:pt x="8688" y="18056"/>
                  </a:cubicBezTo>
                  <a:cubicBezTo>
                    <a:pt x="8371" y="17037"/>
                    <a:pt x="8210" y="15867"/>
                    <a:pt x="8210" y="14578"/>
                  </a:cubicBezTo>
                  <a:cubicBezTo>
                    <a:pt x="8210" y="13289"/>
                    <a:pt x="8371" y="12150"/>
                    <a:pt x="8687" y="11151"/>
                  </a:cubicBezTo>
                  <a:cubicBezTo>
                    <a:pt x="8989" y="10195"/>
                    <a:pt x="9395" y="9416"/>
                    <a:pt x="9893" y="8831"/>
                  </a:cubicBezTo>
                  <a:cubicBezTo>
                    <a:pt x="10381" y="8256"/>
                    <a:pt x="10946" y="7834"/>
                    <a:pt x="11617" y="7534"/>
                  </a:cubicBezTo>
                  <a:cubicBezTo>
                    <a:pt x="12305" y="7230"/>
                    <a:pt x="13042" y="7082"/>
                    <a:pt x="13867" y="7082"/>
                  </a:cubicBezTo>
                  <a:close/>
                  <a:moveTo>
                    <a:pt x="13867" y="1"/>
                  </a:moveTo>
                  <a:cubicBezTo>
                    <a:pt x="11743" y="1"/>
                    <a:pt x="9805" y="343"/>
                    <a:pt x="8109" y="1018"/>
                  </a:cubicBezTo>
                  <a:cubicBezTo>
                    <a:pt x="6381" y="1704"/>
                    <a:pt x="4891" y="2714"/>
                    <a:pt x="3680" y="4017"/>
                  </a:cubicBezTo>
                  <a:cubicBezTo>
                    <a:pt x="2478" y="5311"/>
                    <a:pt x="1549" y="6891"/>
                    <a:pt x="924" y="8713"/>
                  </a:cubicBezTo>
                  <a:cubicBezTo>
                    <a:pt x="312" y="10493"/>
                    <a:pt x="1" y="12466"/>
                    <a:pt x="1" y="14578"/>
                  </a:cubicBezTo>
                  <a:cubicBezTo>
                    <a:pt x="1" y="16692"/>
                    <a:pt x="297" y="18586"/>
                    <a:pt x="881" y="20371"/>
                  </a:cubicBezTo>
                  <a:cubicBezTo>
                    <a:pt x="1482" y="22206"/>
                    <a:pt x="2389" y="23804"/>
                    <a:pt x="3576" y="25122"/>
                  </a:cubicBezTo>
                  <a:cubicBezTo>
                    <a:pt x="4777" y="26455"/>
                    <a:pt x="6285" y="27496"/>
                    <a:pt x="8063" y="28222"/>
                  </a:cubicBezTo>
                  <a:cubicBezTo>
                    <a:pt x="9808" y="28934"/>
                    <a:pt x="11796" y="29296"/>
                    <a:pt x="13972" y="29296"/>
                  </a:cubicBezTo>
                  <a:cubicBezTo>
                    <a:pt x="16146" y="29296"/>
                    <a:pt x="18136" y="28944"/>
                    <a:pt x="19858" y="28249"/>
                  </a:cubicBezTo>
                  <a:cubicBezTo>
                    <a:pt x="21613" y="27542"/>
                    <a:pt x="23118" y="26502"/>
                    <a:pt x="24329" y="25158"/>
                  </a:cubicBezTo>
                  <a:cubicBezTo>
                    <a:pt x="25530" y="23829"/>
                    <a:pt x="26438" y="22244"/>
                    <a:pt x="27034" y="20444"/>
                  </a:cubicBezTo>
                  <a:cubicBezTo>
                    <a:pt x="27614" y="18693"/>
                    <a:pt x="27907" y="16729"/>
                    <a:pt x="27907" y="14614"/>
                  </a:cubicBezTo>
                  <a:cubicBezTo>
                    <a:pt x="27907" y="11734"/>
                    <a:pt x="27365" y="9173"/>
                    <a:pt x="26296" y="7002"/>
                  </a:cubicBezTo>
                  <a:cubicBezTo>
                    <a:pt x="25194" y="4766"/>
                    <a:pt x="23545" y="3015"/>
                    <a:pt x="21397" y="1799"/>
                  </a:cubicBezTo>
                  <a:cubicBezTo>
                    <a:pt x="19287" y="605"/>
                    <a:pt x="16754" y="1"/>
                    <a:pt x="13867" y="1"/>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TextBox 23"/>
          <p:cNvSpPr txBox="1"/>
          <p:nvPr/>
        </p:nvSpPr>
        <p:spPr>
          <a:xfrm>
            <a:off x="2377109" y="0"/>
            <a:ext cx="4389782" cy="708079"/>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500" b="1">
                <a:solidFill>
                  <a:schemeClr val="dk2"/>
                </a:solidFill>
                <a:latin typeface="+mj-lt"/>
                <a:ea typeface="Nunito Black"/>
                <a:cs typeface="Nunito Black"/>
              </a:rPr>
              <a:t>BÀI TẬP 4</a:t>
            </a:r>
          </a:p>
        </p:txBody>
      </p:sp>
      <p:sp>
        <p:nvSpPr>
          <p:cNvPr id="27" name="Rounded Rectangle 26"/>
          <p:cNvSpPr/>
          <p:nvPr/>
        </p:nvSpPr>
        <p:spPr>
          <a:xfrm>
            <a:off x="1524000" y="910039"/>
            <a:ext cx="6091478" cy="630747"/>
          </a:xfrm>
          <a:prstGeom prst="roundRect">
            <a:avLst>
              <a:gd name="adj" fmla="val 10783"/>
            </a:avLst>
          </a:prstGeom>
          <a:solidFill>
            <a:schemeClr val="bg1"/>
          </a:solid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8" name="Rectangle 27"/>
          <p:cNvSpPr/>
          <p:nvPr/>
        </p:nvSpPr>
        <p:spPr>
          <a:xfrm>
            <a:off x="513826" y="866995"/>
            <a:ext cx="8103273" cy="577850"/>
          </a:xfrm>
          <a:prstGeom prst="rect">
            <a:avLst/>
          </a:prstGeom>
        </p:spPr>
        <p:txBody>
          <a:bodyPr wrap="square">
            <a:spAutoFit/>
          </a:bodyPr>
          <a:lstStyle/>
          <a:p>
            <a:pPr algn="ctr">
              <a:lnSpc>
                <a:spcPct val="150000"/>
              </a:lnSpc>
            </a:pPr>
            <a:r>
              <a:rPr lang="en-US" sz="2400" b="1">
                <a:latin typeface="+mn-lt"/>
                <a:ea typeface="+mn-ea"/>
                <a:cs typeface="Arial" panose="020B0604020202020204" pitchFamily="34" charset="0"/>
              </a:rPr>
              <a:t>T</a:t>
            </a:r>
            <a:r>
              <a:rPr lang="vi-VN" sz="2400" b="1">
                <a:latin typeface="+mn-lt"/>
                <a:ea typeface="+mn-ea"/>
                <a:cs typeface="Arial" panose="020B0604020202020204" pitchFamily="34" charset="0"/>
              </a:rPr>
              <a:t>ìm đọc các bài thơ về ước mơ.</a:t>
            </a:r>
          </a:p>
        </p:txBody>
      </p:sp>
      <p:sp>
        <p:nvSpPr>
          <p:cNvPr id="2" name="Rectangle 1"/>
          <p:cNvSpPr/>
          <p:nvPr/>
        </p:nvSpPr>
        <p:spPr>
          <a:xfrm>
            <a:off x="2402689" y="1708810"/>
            <a:ext cx="4572000" cy="577850"/>
          </a:xfrm>
          <a:prstGeom prst="rect">
            <a:avLst/>
          </a:prstGeom>
        </p:spPr>
        <p:txBody>
          <a:bodyPr>
            <a:spAutoFit/>
          </a:bodyPr>
          <a:lstStyle/>
          <a:p>
            <a:pPr algn="ctr">
              <a:lnSpc>
                <a:spcPct val="150000"/>
              </a:lnSpc>
            </a:pPr>
            <a:r>
              <a:rPr lang="vi-VN" sz="2400" b="1">
                <a:solidFill>
                  <a:srgbClr val="222222"/>
                </a:solidFill>
                <a:latin typeface="+mn-lt"/>
              </a:rPr>
              <a:t>Ngày mai lên sao Kim</a:t>
            </a:r>
            <a:endParaRPr lang="vi-VN" sz="2400">
              <a:solidFill>
                <a:srgbClr val="222222"/>
              </a:solidFill>
              <a:latin typeface="+mn-lt"/>
            </a:endParaRPr>
          </a:p>
        </p:txBody>
      </p:sp>
      <p:sp>
        <p:nvSpPr>
          <p:cNvPr id="3" name="Rectangle 2"/>
          <p:cNvSpPr/>
          <p:nvPr/>
        </p:nvSpPr>
        <p:spPr>
          <a:xfrm>
            <a:off x="181407" y="2376348"/>
            <a:ext cx="4572000" cy="1881990"/>
          </a:xfrm>
          <a:prstGeom prst="rect">
            <a:avLst/>
          </a:prstGeom>
        </p:spPr>
        <p:txBody>
          <a:bodyPr>
            <a:spAutoFit/>
          </a:bodyPr>
          <a:lstStyle/>
          <a:p>
            <a:pPr algn="ctr">
              <a:lnSpc>
                <a:spcPct val="150000"/>
              </a:lnSpc>
            </a:pPr>
            <a:r>
              <a:rPr lang="vi-VN" sz="2000">
                <a:solidFill>
                  <a:srgbClr val="222222"/>
                </a:solidFill>
                <a:latin typeface="+mn-lt"/>
              </a:rPr>
              <a:t>Ngày mai lên sao Kim</a:t>
            </a:r>
          </a:p>
          <a:p>
            <a:pPr algn="ctr">
              <a:lnSpc>
                <a:spcPct val="150000"/>
              </a:lnSpc>
            </a:pPr>
            <a:r>
              <a:rPr lang="vi-VN" sz="2000">
                <a:solidFill>
                  <a:srgbClr val="222222"/>
                </a:solidFill>
                <a:latin typeface="+mn-lt"/>
              </a:rPr>
              <a:t>Xem có gì trên đó</a:t>
            </a:r>
          </a:p>
          <a:p>
            <a:pPr algn="ctr">
              <a:lnSpc>
                <a:spcPct val="150000"/>
              </a:lnSpc>
            </a:pPr>
            <a:r>
              <a:rPr lang="vi-VN" sz="2000">
                <a:solidFill>
                  <a:srgbClr val="222222"/>
                </a:solidFill>
                <a:latin typeface="+mn-lt"/>
              </a:rPr>
              <a:t>Có nắng và có gió?</a:t>
            </a:r>
          </a:p>
          <a:p>
            <a:pPr algn="ctr">
              <a:lnSpc>
                <a:spcPct val="150000"/>
              </a:lnSpc>
            </a:pPr>
            <a:r>
              <a:rPr lang="vi-VN" sz="2000">
                <a:solidFill>
                  <a:srgbClr val="222222"/>
                </a:solidFill>
                <a:latin typeface="+mn-lt"/>
              </a:rPr>
              <a:t>Có ngày và có đêm?</a:t>
            </a:r>
            <a:endParaRPr lang="en-US" sz="2000">
              <a:solidFill>
                <a:srgbClr val="222222"/>
              </a:solidFill>
              <a:latin typeface="+mn-lt"/>
            </a:endParaRPr>
          </a:p>
        </p:txBody>
      </p:sp>
      <p:sp>
        <p:nvSpPr>
          <p:cNvPr id="4" name="Rectangle 3"/>
          <p:cNvSpPr/>
          <p:nvPr/>
        </p:nvSpPr>
        <p:spPr>
          <a:xfrm>
            <a:off x="4480891" y="2411875"/>
            <a:ext cx="4572000" cy="2400657"/>
          </a:xfrm>
          <a:prstGeom prst="rect">
            <a:avLst/>
          </a:prstGeom>
        </p:spPr>
        <p:txBody>
          <a:bodyPr>
            <a:spAutoFit/>
          </a:bodyPr>
          <a:lstStyle/>
          <a:p>
            <a:pPr algn="ctr">
              <a:lnSpc>
                <a:spcPct val="150000"/>
              </a:lnSpc>
            </a:pPr>
            <a:r>
              <a:rPr lang="vi-VN" sz="2000">
                <a:solidFill>
                  <a:srgbClr val="222222"/>
                </a:solidFill>
                <a:latin typeface="+mn-lt"/>
              </a:rPr>
              <a:t>Ngày mai lên sao Kim</a:t>
            </a:r>
          </a:p>
          <a:p>
            <a:pPr algn="ctr">
              <a:lnSpc>
                <a:spcPct val="150000"/>
              </a:lnSpc>
            </a:pPr>
            <a:r>
              <a:rPr lang="vi-VN" sz="2000">
                <a:solidFill>
                  <a:srgbClr val="222222"/>
                </a:solidFill>
                <a:latin typeface="+mn-lt"/>
              </a:rPr>
              <a:t>Xem có gì trong đó</a:t>
            </a:r>
          </a:p>
          <a:p>
            <a:pPr algn="ctr">
              <a:lnSpc>
                <a:spcPct val="150000"/>
              </a:lnSpc>
            </a:pPr>
            <a:r>
              <a:rPr lang="vi-VN" sz="2000">
                <a:solidFill>
                  <a:srgbClr val="222222"/>
                </a:solidFill>
                <a:latin typeface="+mn-lt"/>
              </a:rPr>
              <a:t>Nếu những gì chưa có</a:t>
            </a:r>
          </a:p>
          <a:p>
            <a:pPr algn="ctr">
              <a:lnSpc>
                <a:spcPct val="150000"/>
              </a:lnSpc>
            </a:pPr>
            <a:r>
              <a:rPr lang="vi-VN" sz="2000">
                <a:solidFill>
                  <a:srgbClr val="222222"/>
                </a:solidFill>
                <a:latin typeface="+mn-lt"/>
              </a:rPr>
              <a:t>Thì chúng mình mang thêm.</a:t>
            </a:r>
          </a:p>
          <a:p>
            <a:pPr algn="r">
              <a:lnSpc>
                <a:spcPct val="150000"/>
              </a:lnSpc>
            </a:pPr>
            <a:r>
              <a:rPr lang="vi-VN" sz="2000">
                <a:solidFill>
                  <a:srgbClr val="222222"/>
                </a:solidFill>
                <a:latin typeface="+mn-lt"/>
              </a:rPr>
              <a:t>PHÙNG NGỌC HÙNG</a:t>
            </a:r>
          </a:p>
        </p:txBody>
      </p:sp>
    </p:spTree>
    <p:extLst>
      <p:ext uri="{BB962C8B-B14F-4D97-AF65-F5344CB8AC3E}">
        <p14:creationId xmlns:p14="http://schemas.microsoft.com/office/powerpoint/2010/main" val="1448847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fltVal val="0"/>
                                          </p:val>
                                        </p:tav>
                                        <p:tav tm="100000">
                                          <p:val>
                                            <p:strVal val="#ppt_w"/>
                                          </p:val>
                                        </p:tav>
                                      </p:tavLst>
                                    </p:anim>
                                    <p:anim calcmode="lin" valueType="num">
                                      <p:cBhvr>
                                        <p:cTn id="8" dur="500" fill="hold"/>
                                        <p:tgtEl>
                                          <p:spTgt spid="26"/>
                                        </p:tgtEl>
                                        <p:attrNameLst>
                                          <p:attrName>ppt_h</p:attrName>
                                        </p:attrNameLst>
                                      </p:cBhvr>
                                      <p:tavLst>
                                        <p:tav tm="0">
                                          <p:val>
                                            <p:fltVal val="0"/>
                                          </p:val>
                                        </p:tav>
                                        <p:tav tm="100000">
                                          <p:val>
                                            <p:strVal val="#ppt_h"/>
                                          </p:val>
                                        </p:tav>
                                      </p:tavLst>
                                    </p:anim>
                                    <p:animEffect transition="in" filter="fade">
                                      <p:cBhvr>
                                        <p:cTn id="9" dur="500"/>
                                        <p:tgtEl>
                                          <p:spTgt spid="26"/>
                                        </p:tgtEl>
                                      </p:cBhvr>
                                    </p:animEffect>
                                  </p:childTnLst>
                                </p:cTn>
                              </p:par>
                              <p:par>
                                <p:cTn id="10" presetID="10" presetClass="entr" presetSubtype="0" fill="hold" grpId="0" nodeType="with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fade">
                                      <p:cBhvr>
                                        <p:cTn id="15" dur="500"/>
                                        <p:tgtEl>
                                          <p:spTgt spid="2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animBg="1"/>
      <p:bldP spid="28" grpId="0"/>
      <p:bldP spid="2" grpId="0"/>
      <p:bldP spid="3"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02"/>
        <p:cNvGrpSpPr/>
        <p:nvPr/>
      </p:nvGrpSpPr>
      <p:grpSpPr>
        <a:xfrm>
          <a:off x="0" y="0"/>
          <a:ext cx="0" cy="0"/>
          <a:chOff x="0" y="0"/>
          <a:chExt cx="0" cy="0"/>
        </a:xfrm>
      </p:grpSpPr>
      <p:sp>
        <p:nvSpPr>
          <p:cNvPr id="2003" name="Google Shape;2003;p38"/>
          <p:cNvSpPr/>
          <p:nvPr/>
        </p:nvSpPr>
        <p:spPr>
          <a:xfrm flipH="1">
            <a:off x="-2716900" y="4052050"/>
            <a:ext cx="6146400" cy="6146700"/>
          </a:xfrm>
          <a:prstGeom prst="ellipse">
            <a:avLst/>
          </a:prstGeom>
          <a:gradFill>
            <a:gsLst>
              <a:gs pos="0">
                <a:schemeClr val="accent1"/>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07" name="Google Shape;2007;p38"/>
          <p:cNvGrpSpPr/>
          <p:nvPr/>
        </p:nvGrpSpPr>
        <p:grpSpPr>
          <a:xfrm>
            <a:off x="181408" y="4258338"/>
            <a:ext cx="673425" cy="707309"/>
            <a:chOff x="396982" y="4181131"/>
            <a:chExt cx="673425" cy="707309"/>
          </a:xfrm>
        </p:grpSpPr>
        <p:grpSp>
          <p:nvGrpSpPr>
            <p:cNvPr id="2008" name="Google Shape;2008;p38"/>
            <p:cNvGrpSpPr/>
            <p:nvPr/>
          </p:nvGrpSpPr>
          <p:grpSpPr>
            <a:xfrm rot="-5400000">
              <a:off x="397005" y="4608004"/>
              <a:ext cx="280413" cy="280460"/>
              <a:chOff x="2518677" y="298011"/>
              <a:chExt cx="280413" cy="280460"/>
            </a:xfrm>
          </p:grpSpPr>
          <p:sp>
            <p:nvSpPr>
              <p:cNvPr id="2009" name="Google Shape;2009;p38"/>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38"/>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1" name="Google Shape;2011;p38"/>
            <p:cNvGrpSpPr/>
            <p:nvPr/>
          </p:nvGrpSpPr>
          <p:grpSpPr>
            <a:xfrm rot="-5400000">
              <a:off x="891255" y="4709288"/>
              <a:ext cx="187473" cy="170831"/>
              <a:chOff x="2799103" y="1405993"/>
              <a:chExt cx="187473" cy="170831"/>
            </a:xfrm>
          </p:grpSpPr>
          <p:sp>
            <p:nvSpPr>
              <p:cNvPr id="2012" name="Google Shape;2012;p38"/>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38"/>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4" name="Google Shape;2014;p38"/>
            <p:cNvGrpSpPr/>
            <p:nvPr/>
          </p:nvGrpSpPr>
          <p:grpSpPr>
            <a:xfrm rot="-5400000">
              <a:off x="558666" y="4181143"/>
              <a:ext cx="187825" cy="187801"/>
              <a:chOff x="1872200" y="707206"/>
              <a:chExt cx="187825" cy="187801"/>
            </a:xfrm>
          </p:grpSpPr>
          <p:sp>
            <p:nvSpPr>
              <p:cNvPr id="2015" name="Google Shape;2015;p3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3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17" name="Google Shape;2017;p38"/>
          <p:cNvGrpSpPr/>
          <p:nvPr/>
        </p:nvGrpSpPr>
        <p:grpSpPr>
          <a:xfrm>
            <a:off x="209592" y="276740"/>
            <a:ext cx="251864" cy="277516"/>
            <a:chOff x="850210" y="2105625"/>
            <a:chExt cx="251864" cy="277516"/>
          </a:xfrm>
        </p:grpSpPr>
        <p:sp>
          <p:nvSpPr>
            <p:cNvPr id="2018" name="Google Shape;2018;p38"/>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38"/>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0" name="Google Shape;2020;p38"/>
          <p:cNvGrpSpPr/>
          <p:nvPr/>
        </p:nvGrpSpPr>
        <p:grpSpPr>
          <a:xfrm>
            <a:off x="8100571" y="823434"/>
            <a:ext cx="264359" cy="277506"/>
            <a:chOff x="3138621" y="2661984"/>
            <a:chExt cx="264359" cy="277506"/>
          </a:xfrm>
        </p:grpSpPr>
        <p:sp>
          <p:nvSpPr>
            <p:cNvPr id="2021" name="Google Shape;2021;p38"/>
            <p:cNvSpPr/>
            <p:nvPr/>
          </p:nvSpPr>
          <p:spPr>
            <a:xfrm>
              <a:off x="3138621" y="2661984"/>
              <a:ext cx="264359" cy="277506"/>
            </a:xfrm>
            <a:custGeom>
              <a:avLst/>
              <a:gdLst/>
              <a:ahLst/>
              <a:cxnLst/>
              <a:rect l="l" t="t" r="r" b="b"/>
              <a:pathLst>
                <a:path w="27908" h="29296" extrusionOk="0">
                  <a:moveTo>
                    <a:pt x="13867" y="7082"/>
                  </a:moveTo>
                  <a:cubicBezTo>
                    <a:pt x="15038" y="7082"/>
                    <a:pt x="16036" y="7351"/>
                    <a:pt x="16919" y="7904"/>
                  </a:cubicBezTo>
                  <a:cubicBezTo>
                    <a:pt x="17783" y="8446"/>
                    <a:pt x="18440" y="9244"/>
                    <a:pt x="18923" y="10339"/>
                  </a:cubicBezTo>
                  <a:cubicBezTo>
                    <a:pt x="19437" y="11508"/>
                    <a:pt x="19698" y="12934"/>
                    <a:pt x="19698" y="14580"/>
                  </a:cubicBezTo>
                  <a:cubicBezTo>
                    <a:pt x="19698" y="16359"/>
                    <a:pt x="19418" y="17854"/>
                    <a:pt x="18862" y="19023"/>
                  </a:cubicBezTo>
                  <a:cubicBezTo>
                    <a:pt x="18334" y="20138"/>
                    <a:pt x="17661" y="20927"/>
                    <a:pt x="16808" y="21437"/>
                  </a:cubicBezTo>
                  <a:cubicBezTo>
                    <a:pt x="15930" y="21961"/>
                    <a:pt x="14990" y="22214"/>
                    <a:pt x="13937" y="22214"/>
                  </a:cubicBezTo>
                  <a:cubicBezTo>
                    <a:pt x="13122" y="22214"/>
                    <a:pt x="12371" y="22065"/>
                    <a:pt x="11704" y="21769"/>
                  </a:cubicBezTo>
                  <a:cubicBezTo>
                    <a:pt x="11039" y="21476"/>
                    <a:pt x="10461" y="21037"/>
                    <a:pt x="9937" y="20431"/>
                  </a:cubicBezTo>
                  <a:cubicBezTo>
                    <a:pt x="9410" y="19822"/>
                    <a:pt x="8989" y="19023"/>
                    <a:pt x="8688" y="18056"/>
                  </a:cubicBezTo>
                  <a:cubicBezTo>
                    <a:pt x="8371" y="17037"/>
                    <a:pt x="8210" y="15867"/>
                    <a:pt x="8210" y="14578"/>
                  </a:cubicBezTo>
                  <a:cubicBezTo>
                    <a:pt x="8210" y="13289"/>
                    <a:pt x="8371" y="12150"/>
                    <a:pt x="8687" y="11151"/>
                  </a:cubicBezTo>
                  <a:cubicBezTo>
                    <a:pt x="8989" y="10195"/>
                    <a:pt x="9395" y="9416"/>
                    <a:pt x="9893" y="8831"/>
                  </a:cubicBezTo>
                  <a:cubicBezTo>
                    <a:pt x="10381" y="8256"/>
                    <a:pt x="10946" y="7834"/>
                    <a:pt x="11617" y="7534"/>
                  </a:cubicBezTo>
                  <a:cubicBezTo>
                    <a:pt x="12305" y="7230"/>
                    <a:pt x="13042" y="7082"/>
                    <a:pt x="13867" y="7082"/>
                  </a:cubicBezTo>
                  <a:close/>
                  <a:moveTo>
                    <a:pt x="13867" y="1"/>
                  </a:moveTo>
                  <a:cubicBezTo>
                    <a:pt x="11743" y="1"/>
                    <a:pt x="9805" y="343"/>
                    <a:pt x="8109" y="1018"/>
                  </a:cubicBezTo>
                  <a:cubicBezTo>
                    <a:pt x="6381" y="1704"/>
                    <a:pt x="4891" y="2714"/>
                    <a:pt x="3680" y="4017"/>
                  </a:cubicBezTo>
                  <a:cubicBezTo>
                    <a:pt x="2478" y="5311"/>
                    <a:pt x="1549" y="6891"/>
                    <a:pt x="924" y="8713"/>
                  </a:cubicBezTo>
                  <a:cubicBezTo>
                    <a:pt x="312" y="10493"/>
                    <a:pt x="1" y="12466"/>
                    <a:pt x="1" y="14578"/>
                  </a:cubicBezTo>
                  <a:cubicBezTo>
                    <a:pt x="1" y="16692"/>
                    <a:pt x="297" y="18586"/>
                    <a:pt x="881" y="20371"/>
                  </a:cubicBezTo>
                  <a:cubicBezTo>
                    <a:pt x="1482" y="22206"/>
                    <a:pt x="2389" y="23804"/>
                    <a:pt x="3576" y="25122"/>
                  </a:cubicBezTo>
                  <a:cubicBezTo>
                    <a:pt x="4777" y="26455"/>
                    <a:pt x="6285" y="27496"/>
                    <a:pt x="8063" y="28222"/>
                  </a:cubicBezTo>
                  <a:cubicBezTo>
                    <a:pt x="9808" y="28934"/>
                    <a:pt x="11796" y="29296"/>
                    <a:pt x="13972" y="29296"/>
                  </a:cubicBezTo>
                  <a:cubicBezTo>
                    <a:pt x="16146" y="29296"/>
                    <a:pt x="18136" y="28944"/>
                    <a:pt x="19858" y="28249"/>
                  </a:cubicBezTo>
                  <a:cubicBezTo>
                    <a:pt x="21613" y="27542"/>
                    <a:pt x="23118" y="26502"/>
                    <a:pt x="24329" y="25158"/>
                  </a:cubicBezTo>
                  <a:cubicBezTo>
                    <a:pt x="25530" y="23829"/>
                    <a:pt x="26438" y="22244"/>
                    <a:pt x="27034" y="20444"/>
                  </a:cubicBezTo>
                  <a:cubicBezTo>
                    <a:pt x="27614" y="18693"/>
                    <a:pt x="27907" y="16729"/>
                    <a:pt x="27907" y="14614"/>
                  </a:cubicBezTo>
                  <a:cubicBezTo>
                    <a:pt x="27907" y="11734"/>
                    <a:pt x="27365" y="9173"/>
                    <a:pt x="26296" y="7002"/>
                  </a:cubicBezTo>
                  <a:cubicBezTo>
                    <a:pt x="25194" y="4766"/>
                    <a:pt x="23545" y="3015"/>
                    <a:pt x="21397" y="1799"/>
                  </a:cubicBezTo>
                  <a:cubicBezTo>
                    <a:pt x="19287" y="605"/>
                    <a:pt x="16754" y="1"/>
                    <a:pt x="13867"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38"/>
            <p:cNvSpPr/>
            <p:nvPr/>
          </p:nvSpPr>
          <p:spPr>
            <a:xfrm>
              <a:off x="3215750" y="2745688"/>
              <a:ext cx="110100" cy="1101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38"/>
            <p:cNvSpPr/>
            <p:nvPr/>
          </p:nvSpPr>
          <p:spPr>
            <a:xfrm>
              <a:off x="3138621" y="2661984"/>
              <a:ext cx="264359" cy="277506"/>
            </a:xfrm>
            <a:custGeom>
              <a:avLst/>
              <a:gdLst/>
              <a:ahLst/>
              <a:cxnLst/>
              <a:rect l="l" t="t" r="r" b="b"/>
              <a:pathLst>
                <a:path w="27908" h="29296" extrusionOk="0">
                  <a:moveTo>
                    <a:pt x="13867" y="7082"/>
                  </a:moveTo>
                  <a:cubicBezTo>
                    <a:pt x="15038" y="7082"/>
                    <a:pt x="16036" y="7351"/>
                    <a:pt x="16919" y="7904"/>
                  </a:cubicBezTo>
                  <a:cubicBezTo>
                    <a:pt x="17783" y="8446"/>
                    <a:pt x="18440" y="9244"/>
                    <a:pt x="18923" y="10339"/>
                  </a:cubicBezTo>
                  <a:cubicBezTo>
                    <a:pt x="19437" y="11508"/>
                    <a:pt x="19698" y="12934"/>
                    <a:pt x="19698" y="14580"/>
                  </a:cubicBezTo>
                  <a:cubicBezTo>
                    <a:pt x="19698" y="16359"/>
                    <a:pt x="19418" y="17854"/>
                    <a:pt x="18862" y="19023"/>
                  </a:cubicBezTo>
                  <a:cubicBezTo>
                    <a:pt x="18334" y="20138"/>
                    <a:pt x="17661" y="20927"/>
                    <a:pt x="16808" y="21437"/>
                  </a:cubicBezTo>
                  <a:cubicBezTo>
                    <a:pt x="15930" y="21961"/>
                    <a:pt x="14990" y="22214"/>
                    <a:pt x="13937" y="22214"/>
                  </a:cubicBezTo>
                  <a:cubicBezTo>
                    <a:pt x="13122" y="22214"/>
                    <a:pt x="12371" y="22065"/>
                    <a:pt x="11704" y="21769"/>
                  </a:cubicBezTo>
                  <a:cubicBezTo>
                    <a:pt x="11039" y="21476"/>
                    <a:pt x="10461" y="21037"/>
                    <a:pt x="9937" y="20431"/>
                  </a:cubicBezTo>
                  <a:cubicBezTo>
                    <a:pt x="9410" y="19822"/>
                    <a:pt x="8989" y="19023"/>
                    <a:pt x="8688" y="18056"/>
                  </a:cubicBezTo>
                  <a:cubicBezTo>
                    <a:pt x="8371" y="17037"/>
                    <a:pt x="8210" y="15867"/>
                    <a:pt x="8210" y="14578"/>
                  </a:cubicBezTo>
                  <a:cubicBezTo>
                    <a:pt x="8210" y="13289"/>
                    <a:pt x="8371" y="12150"/>
                    <a:pt x="8687" y="11151"/>
                  </a:cubicBezTo>
                  <a:cubicBezTo>
                    <a:pt x="8989" y="10195"/>
                    <a:pt x="9395" y="9416"/>
                    <a:pt x="9893" y="8831"/>
                  </a:cubicBezTo>
                  <a:cubicBezTo>
                    <a:pt x="10381" y="8256"/>
                    <a:pt x="10946" y="7834"/>
                    <a:pt x="11617" y="7534"/>
                  </a:cubicBezTo>
                  <a:cubicBezTo>
                    <a:pt x="12305" y="7230"/>
                    <a:pt x="13042" y="7082"/>
                    <a:pt x="13867" y="7082"/>
                  </a:cubicBezTo>
                  <a:close/>
                  <a:moveTo>
                    <a:pt x="13867" y="1"/>
                  </a:moveTo>
                  <a:cubicBezTo>
                    <a:pt x="11743" y="1"/>
                    <a:pt x="9805" y="343"/>
                    <a:pt x="8109" y="1018"/>
                  </a:cubicBezTo>
                  <a:cubicBezTo>
                    <a:pt x="6381" y="1704"/>
                    <a:pt x="4891" y="2714"/>
                    <a:pt x="3680" y="4017"/>
                  </a:cubicBezTo>
                  <a:cubicBezTo>
                    <a:pt x="2478" y="5311"/>
                    <a:pt x="1549" y="6891"/>
                    <a:pt x="924" y="8713"/>
                  </a:cubicBezTo>
                  <a:cubicBezTo>
                    <a:pt x="312" y="10493"/>
                    <a:pt x="1" y="12466"/>
                    <a:pt x="1" y="14578"/>
                  </a:cubicBezTo>
                  <a:cubicBezTo>
                    <a:pt x="1" y="16692"/>
                    <a:pt x="297" y="18586"/>
                    <a:pt x="881" y="20371"/>
                  </a:cubicBezTo>
                  <a:cubicBezTo>
                    <a:pt x="1482" y="22206"/>
                    <a:pt x="2389" y="23804"/>
                    <a:pt x="3576" y="25122"/>
                  </a:cubicBezTo>
                  <a:cubicBezTo>
                    <a:pt x="4777" y="26455"/>
                    <a:pt x="6285" y="27496"/>
                    <a:pt x="8063" y="28222"/>
                  </a:cubicBezTo>
                  <a:cubicBezTo>
                    <a:pt x="9808" y="28934"/>
                    <a:pt x="11796" y="29296"/>
                    <a:pt x="13972" y="29296"/>
                  </a:cubicBezTo>
                  <a:cubicBezTo>
                    <a:pt x="16146" y="29296"/>
                    <a:pt x="18136" y="28944"/>
                    <a:pt x="19858" y="28249"/>
                  </a:cubicBezTo>
                  <a:cubicBezTo>
                    <a:pt x="21613" y="27542"/>
                    <a:pt x="23118" y="26502"/>
                    <a:pt x="24329" y="25158"/>
                  </a:cubicBezTo>
                  <a:cubicBezTo>
                    <a:pt x="25530" y="23829"/>
                    <a:pt x="26438" y="22244"/>
                    <a:pt x="27034" y="20444"/>
                  </a:cubicBezTo>
                  <a:cubicBezTo>
                    <a:pt x="27614" y="18693"/>
                    <a:pt x="27907" y="16729"/>
                    <a:pt x="27907" y="14614"/>
                  </a:cubicBezTo>
                  <a:cubicBezTo>
                    <a:pt x="27907" y="11734"/>
                    <a:pt x="27365" y="9173"/>
                    <a:pt x="26296" y="7002"/>
                  </a:cubicBezTo>
                  <a:cubicBezTo>
                    <a:pt x="25194" y="4766"/>
                    <a:pt x="23545" y="3015"/>
                    <a:pt x="21397" y="1799"/>
                  </a:cubicBezTo>
                  <a:cubicBezTo>
                    <a:pt x="19287" y="605"/>
                    <a:pt x="16754" y="1"/>
                    <a:pt x="13867" y="1"/>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TextBox 23"/>
          <p:cNvSpPr txBox="1"/>
          <p:nvPr/>
        </p:nvSpPr>
        <p:spPr>
          <a:xfrm>
            <a:off x="2377109" y="0"/>
            <a:ext cx="4389782" cy="708079"/>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500" b="1">
                <a:solidFill>
                  <a:schemeClr val="dk2"/>
                </a:solidFill>
                <a:latin typeface="+mj-lt"/>
                <a:ea typeface="Nunito Black"/>
                <a:cs typeface="Nunito Black"/>
              </a:rPr>
              <a:t>BÀI TẬP 4</a:t>
            </a:r>
          </a:p>
        </p:txBody>
      </p:sp>
      <p:sp>
        <p:nvSpPr>
          <p:cNvPr id="27" name="Rounded Rectangle 26"/>
          <p:cNvSpPr/>
          <p:nvPr/>
        </p:nvSpPr>
        <p:spPr>
          <a:xfrm>
            <a:off x="1524000" y="910039"/>
            <a:ext cx="6091478" cy="630747"/>
          </a:xfrm>
          <a:prstGeom prst="roundRect">
            <a:avLst>
              <a:gd name="adj" fmla="val 10783"/>
            </a:avLst>
          </a:prstGeom>
          <a:solidFill>
            <a:schemeClr val="bg1"/>
          </a:solid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8" name="Rectangle 27"/>
          <p:cNvSpPr/>
          <p:nvPr/>
        </p:nvSpPr>
        <p:spPr>
          <a:xfrm>
            <a:off x="513826" y="866995"/>
            <a:ext cx="8103273" cy="577850"/>
          </a:xfrm>
          <a:prstGeom prst="rect">
            <a:avLst/>
          </a:prstGeom>
        </p:spPr>
        <p:txBody>
          <a:bodyPr wrap="square">
            <a:spAutoFit/>
          </a:bodyPr>
          <a:lstStyle/>
          <a:p>
            <a:pPr algn="ctr">
              <a:lnSpc>
                <a:spcPct val="150000"/>
              </a:lnSpc>
            </a:pPr>
            <a:r>
              <a:rPr lang="en-US" sz="2400" b="1">
                <a:latin typeface="+mn-lt"/>
                <a:ea typeface="+mn-ea"/>
                <a:cs typeface="Arial" panose="020B0604020202020204" pitchFamily="34" charset="0"/>
              </a:rPr>
              <a:t>T</a:t>
            </a:r>
            <a:r>
              <a:rPr lang="vi-VN" sz="2400" b="1">
                <a:latin typeface="+mn-lt"/>
                <a:ea typeface="+mn-ea"/>
                <a:cs typeface="Arial" panose="020B0604020202020204" pitchFamily="34" charset="0"/>
              </a:rPr>
              <a:t>ìm đọc các bài thơ về ước mơ.</a:t>
            </a:r>
          </a:p>
        </p:txBody>
      </p:sp>
      <p:sp>
        <p:nvSpPr>
          <p:cNvPr id="2" name="Rectangle 1"/>
          <p:cNvSpPr/>
          <p:nvPr/>
        </p:nvSpPr>
        <p:spPr>
          <a:xfrm>
            <a:off x="2377109" y="1678004"/>
            <a:ext cx="4572000" cy="577850"/>
          </a:xfrm>
          <a:prstGeom prst="rect">
            <a:avLst/>
          </a:prstGeom>
        </p:spPr>
        <p:txBody>
          <a:bodyPr>
            <a:spAutoFit/>
          </a:bodyPr>
          <a:lstStyle/>
          <a:p>
            <a:pPr algn="ctr">
              <a:lnSpc>
                <a:spcPct val="150000"/>
              </a:lnSpc>
            </a:pPr>
            <a:r>
              <a:rPr lang="vi-VN" sz="2400" b="1">
                <a:solidFill>
                  <a:srgbClr val="222222"/>
                </a:solidFill>
                <a:latin typeface="+mn-lt"/>
              </a:rPr>
              <a:t>ƯỚC MƠ CỦA BÉ</a:t>
            </a:r>
            <a:endParaRPr lang="vi-VN" sz="2400">
              <a:solidFill>
                <a:srgbClr val="222222"/>
              </a:solidFill>
              <a:latin typeface="+mn-lt"/>
            </a:endParaRPr>
          </a:p>
        </p:txBody>
      </p:sp>
      <p:sp>
        <p:nvSpPr>
          <p:cNvPr id="3" name="Rectangle 2"/>
          <p:cNvSpPr/>
          <p:nvPr/>
        </p:nvSpPr>
        <p:spPr>
          <a:xfrm>
            <a:off x="181408" y="2376348"/>
            <a:ext cx="2946804" cy="1881990"/>
          </a:xfrm>
          <a:prstGeom prst="rect">
            <a:avLst/>
          </a:prstGeom>
        </p:spPr>
        <p:txBody>
          <a:bodyPr wrap="square">
            <a:spAutoFit/>
          </a:bodyPr>
          <a:lstStyle/>
          <a:p>
            <a:pPr algn="ctr">
              <a:lnSpc>
                <a:spcPct val="150000"/>
              </a:lnSpc>
            </a:pPr>
            <a:r>
              <a:rPr lang="vi-VN" sz="2000">
                <a:solidFill>
                  <a:srgbClr val="222222"/>
                </a:solidFill>
                <a:latin typeface="+mn-lt"/>
              </a:rPr>
              <a:t>Đêm trăng sáng quá</a:t>
            </a:r>
          </a:p>
          <a:p>
            <a:pPr algn="ctr">
              <a:lnSpc>
                <a:spcPct val="150000"/>
              </a:lnSpc>
            </a:pPr>
            <a:r>
              <a:rPr lang="vi-VN" sz="2000">
                <a:solidFill>
                  <a:srgbClr val="222222"/>
                </a:solidFill>
                <a:latin typeface="+mn-lt"/>
              </a:rPr>
              <a:t>Nhìn lên trời cao</a:t>
            </a:r>
          </a:p>
          <a:p>
            <a:pPr algn="ctr">
              <a:lnSpc>
                <a:spcPct val="150000"/>
              </a:lnSpc>
            </a:pPr>
            <a:r>
              <a:rPr lang="vi-VN" sz="2000">
                <a:solidFill>
                  <a:srgbClr val="222222"/>
                </a:solidFill>
                <a:latin typeface="+mn-lt"/>
              </a:rPr>
              <a:t>Bé thầm ước ao</a:t>
            </a:r>
          </a:p>
          <a:p>
            <a:pPr algn="ctr">
              <a:lnSpc>
                <a:spcPct val="150000"/>
              </a:lnSpc>
            </a:pPr>
            <a:r>
              <a:rPr lang="vi-VN" sz="2000">
                <a:solidFill>
                  <a:srgbClr val="222222"/>
                </a:solidFill>
                <a:latin typeface="+mn-lt"/>
              </a:rPr>
              <a:t>Bay vào vũ trụ.</a:t>
            </a:r>
            <a:endParaRPr lang="en-US" sz="2000">
              <a:solidFill>
                <a:srgbClr val="222222"/>
              </a:solidFill>
              <a:latin typeface="+mn-lt"/>
            </a:endParaRPr>
          </a:p>
        </p:txBody>
      </p:sp>
      <p:sp>
        <p:nvSpPr>
          <p:cNvPr id="29" name="Rectangle 28"/>
          <p:cNvSpPr/>
          <p:nvPr/>
        </p:nvSpPr>
        <p:spPr>
          <a:xfrm>
            <a:off x="6327808" y="2351795"/>
            <a:ext cx="2816192" cy="2400657"/>
          </a:xfrm>
          <a:prstGeom prst="rect">
            <a:avLst/>
          </a:prstGeom>
        </p:spPr>
        <p:txBody>
          <a:bodyPr wrap="square">
            <a:spAutoFit/>
          </a:bodyPr>
          <a:lstStyle/>
          <a:p>
            <a:pPr algn="ctr">
              <a:lnSpc>
                <a:spcPct val="150000"/>
              </a:lnSpc>
            </a:pPr>
            <a:r>
              <a:rPr lang="vi-VN" sz="2000">
                <a:solidFill>
                  <a:srgbClr val="222222"/>
                </a:solidFill>
                <a:latin typeface="+mn-lt"/>
              </a:rPr>
              <a:t>Giá như các bạn</a:t>
            </a:r>
          </a:p>
          <a:p>
            <a:pPr algn="ctr">
              <a:lnSpc>
                <a:spcPct val="150000"/>
              </a:lnSpc>
            </a:pPr>
            <a:r>
              <a:rPr lang="vi-VN" sz="2000">
                <a:solidFill>
                  <a:srgbClr val="222222"/>
                </a:solidFill>
                <a:latin typeface="+mn-lt"/>
              </a:rPr>
              <a:t>Ở khắp mọi nơi</a:t>
            </a:r>
          </a:p>
          <a:p>
            <a:pPr algn="ctr">
              <a:lnSpc>
                <a:spcPct val="150000"/>
              </a:lnSpc>
            </a:pPr>
            <a:r>
              <a:rPr lang="vi-VN" sz="2000">
                <a:solidFill>
                  <a:srgbClr val="222222"/>
                </a:solidFill>
                <a:latin typeface="+mn-lt"/>
              </a:rPr>
              <a:t>Được vui cùng bé</a:t>
            </a:r>
          </a:p>
          <a:p>
            <a:pPr algn="ctr">
              <a:lnSpc>
                <a:spcPct val="150000"/>
              </a:lnSpc>
            </a:pPr>
            <a:r>
              <a:rPr lang="vi-VN" sz="2000">
                <a:solidFill>
                  <a:srgbClr val="222222"/>
                </a:solidFill>
                <a:latin typeface="+mn-lt"/>
              </a:rPr>
              <a:t>Giữa bầu trời sao.</a:t>
            </a:r>
          </a:p>
          <a:p>
            <a:pPr algn="r">
              <a:lnSpc>
                <a:spcPct val="150000"/>
              </a:lnSpc>
            </a:pPr>
            <a:r>
              <a:rPr lang="vi-VN" sz="2000">
                <a:solidFill>
                  <a:srgbClr val="222222"/>
                </a:solidFill>
                <a:latin typeface="+mn-lt"/>
              </a:rPr>
              <a:t>LÊ THỊ HỒNG MAI.</a:t>
            </a:r>
            <a:endParaRPr lang="en-US" sz="2000">
              <a:solidFill>
                <a:srgbClr val="222222"/>
              </a:solidFill>
              <a:latin typeface="+mn-lt"/>
            </a:endParaRPr>
          </a:p>
        </p:txBody>
      </p:sp>
      <p:sp>
        <p:nvSpPr>
          <p:cNvPr id="30" name="Rectangle 29"/>
          <p:cNvSpPr/>
          <p:nvPr/>
        </p:nvSpPr>
        <p:spPr>
          <a:xfrm>
            <a:off x="3254608" y="2351795"/>
            <a:ext cx="2946804" cy="1881990"/>
          </a:xfrm>
          <a:prstGeom prst="rect">
            <a:avLst/>
          </a:prstGeom>
        </p:spPr>
        <p:txBody>
          <a:bodyPr wrap="square">
            <a:spAutoFit/>
          </a:bodyPr>
          <a:lstStyle/>
          <a:p>
            <a:pPr algn="ctr">
              <a:lnSpc>
                <a:spcPct val="150000"/>
              </a:lnSpc>
            </a:pPr>
            <a:r>
              <a:rPr lang="vi-VN" sz="2000">
                <a:solidFill>
                  <a:srgbClr val="222222"/>
                </a:solidFill>
                <a:latin typeface="+mn-lt"/>
              </a:rPr>
              <a:t>Bé xây nhà máy</a:t>
            </a:r>
          </a:p>
          <a:p>
            <a:pPr algn="ctr">
              <a:lnSpc>
                <a:spcPct val="150000"/>
              </a:lnSpc>
            </a:pPr>
            <a:r>
              <a:rPr lang="vi-VN" sz="2000">
                <a:solidFill>
                  <a:srgbClr val="222222"/>
                </a:solidFill>
                <a:latin typeface="+mn-lt"/>
              </a:rPr>
              <a:t>Làm cả bể bơi</a:t>
            </a:r>
          </a:p>
          <a:p>
            <a:pPr algn="ctr">
              <a:lnSpc>
                <a:spcPct val="150000"/>
              </a:lnSpc>
            </a:pPr>
            <a:r>
              <a:rPr lang="vi-VN" sz="2000">
                <a:solidFill>
                  <a:srgbClr val="222222"/>
                </a:solidFill>
                <a:latin typeface="+mn-lt"/>
              </a:rPr>
              <a:t>Trên này thích quá</a:t>
            </a:r>
          </a:p>
          <a:p>
            <a:pPr algn="ctr">
              <a:lnSpc>
                <a:spcPct val="150000"/>
              </a:lnSpc>
            </a:pPr>
            <a:r>
              <a:rPr lang="vi-VN" sz="2000">
                <a:solidFill>
                  <a:srgbClr val="222222"/>
                </a:solidFill>
                <a:latin typeface="+mn-lt"/>
              </a:rPr>
              <a:t>Rủ bạn lên thôi.</a:t>
            </a:r>
            <a:endParaRPr lang="en-US" sz="2000">
              <a:solidFill>
                <a:srgbClr val="222222"/>
              </a:solidFill>
              <a:latin typeface="+mn-lt"/>
            </a:endParaRPr>
          </a:p>
        </p:txBody>
      </p:sp>
    </p:spTree>
    <p:extLst>
      <p:ext uri="{BB962C8B-B14F-4D97-AF65-F5344CB8AC3E}">
        <p14:creationId xmlns:p14="http://schemas.microsoft.com/office/powerpoint/2010/main" val="3437356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fade">
                                      <p:cBhvr>
                                        <p:cTn id="13" dur="500"/>
                                        <p:tgtEl>
                                          <p:spTgt spid="3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fade">
                                      <p:cBhvr>
                                        <p:cTn id="16"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29" grpId="0"/>
      <p:bldP spid="3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02"/>
        <p:cNvGrpSpPr/>
        <p:nvPr/>
      </p:nvGrpSpPr>
      <p:grpSpPr>
        <a:xfrm>
          <a:off x="0" y="0"/>
          <a:ext cx="0" cy="0"/>
          <a:chOff x="0" y="0"/>
          <a:chExt cx="0" cy="0"/>
        </a:xfrm>
      </p:grpSpPr>
      <p:sp>
        <p:nvSpPr>
          <p:cNvPr id="2003" name="Google Shape;2003;p38"/>
          <p:cNvSpPr/>
          <p:nvPr/>
        </p:nvSpPr>
        <p:spPr>
          <a:xfrm flipH="1">
            <a:off x="-2716900" y="4052050"/>
            <a:ext cx="6146400" cy="6146700"/>
          </a:xfrm>
          <a:prstGeom prst="ellipse">
            <a:avLst/>
          </a:prstGeom>
          <a:gradFill>
            <a:gsLst>
              <a:gs pos="0">
                <a:schemeClr val="accent1"/>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07" name="Google Shape;2007;p38"/>
          <p:cNvGrpSpPr/>
          <p:nvPr/>
        </p:nvGrpSpPr>
        <p:grpSpPr>
          <a:xfrm>
            <a:off x="181408" y="4258338"/>
            <a:ext cx="673425" cy="707309"/>
            <a:chOff x="396982" y="4181131"/>
            <a:chExt cx="673425" cy="707309"/>
          </a:xfrm>
        </p:grpSpPr>
        <p:grpSp>
          <p:nvGrpSpPr>
            <p:cNvPr id="2008" name="Google Shape;2008;p38"/>
            <p:cNvGrpSpPr/>
            <p:nvPr/>
          </p:nvGrpSpPr>
          <p:grpSpPr>
            <a:xfrm rot="-5400000">
              <a:off x="397005" y="4608004"/>
              <a:ext cx="280413" cy="280460"/>
              <a:chOff x="2518677" y="298011"/>
              <a:chExt cx="280413" cy="280460"/>
            </a:xfrm>
          </p:grpSpPr>
          <p:sp>
            <p:nvSpPr>
              <p:cNvPr id="2009" name="Google Shape;2009;p38"/>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38"/>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1" name="Google Shape;2011;p38"/>
            <p:cNvGrpSpPr/>
            <p:nvPr/>
          </p:nvGrpSpPr>
          <p:grpSpPr>
            <a:xfrm rot="-5400000">
              <a:off x="891255" y="4709288"/>
              <a:ext cx="187473" cy="170831"/>
              <a:chOff x="2799103" y="1405993"/>
              <a:chExt cx="187473" cy="170831"/>
            </a:xfrm>
          </p:grpSpPr>
          <p:sp>
            <p:nvSpPr>
              <p:cNvPr id="2012" name="Google Shape;2012;p38"/>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38"/>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4" name="Google Shape;2014;p38"/>
            <p:cNvGrpSpPr/>
            <p:nvPr/>
          </p:nvGrpSpPr>
          <p:grpSpPr>
            <a:xfrm rot="-5400000">
              <a:off x="558666" y="4181143"/>
              <a:ext cx="187825" cy="187801"/>
              <a:chOff x="1872200" y="707206"/>
              <a:chExt cx="187825" cy="187801"/>
            </a:xfrm>
          </p:grpSpPr>
          <p:sp>
            <p:nvSpPr>
              <p:cNvPr id="2015" name="Google Shape;2015;p3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3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17" name="Google Shape;2017;p38"/>
          <p:cNvGrpSpPr/>
          <p:nvPr/>
        </p:nvGrpSpPr>
        <p:grpSpPr>
          <a:xfrm>
            <a:off x="209592" y="276740"/>
            <a:ext cx="251864" cy="277516"/>
            <a:chOff x="850210" y="2105625"/>
            <a:chExt cx="251864" cy="277516"/>
          </a:xfrm>
        </p:grpSpPr>
        <p:sp>
          <p:nvSpPr>
            <p:cNvPr id="2018" name="Google Shape;2018;p38"/>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38"/>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0" name="Google Shape;2020;p38"/>
          <p:cNvGrpSpPr/>
          <p:nvPr/>
        </p:nvGrpSpPr>
        <p:grpSpPr>
          <a:xfrm>
            <a:off x="8100571" y="823434"/>
            <a:ext cx="264359" cy="277506"/>
            <a:chOff x="3138621" y="2661984"/>
            <a:chExt cx="264359" cy="277506"/>
          </a:xfrm>
        </p:grpSpPr>
        <p:sp>
          <p:nvSpPr>
            <p:cNvPr id="2021" name="Google Shape;2021;p38"/>
            <p:cNvSpPr/>
            <p:nvPr/>
          </p:nvSpPr>
          <p:spPr>
            <a:xfrm>
              <a:off x="3138621" y="2661984"/>
              <a:ext cx="264359" cy="277506"/>
            </a:xfrm>
            <a:custGeom>
              <a:avLst/>
              <a:gdLst/>
              <a:ahLst/>
              <a:cxnLst/>
              <a:rect l="l" t="t" r="r" b="b"/>
              <a:pathLst>
                <a:path w="27908" h="29296" extrusionOk="0">
                  <a:moveTo>
                    <a:pt x="13867" y="7082"/>
                  </a:moveTo>
                  <a:cubicBezTo>
                    <a:pt x="15038" y="7082"/>
                    <a:pt x="16036" y="7351"/>
                    <a:pt x="16919" y="7904"/>
                  </a:cubicBezTo>
                  <a:cubicBezTo>
                    <a:pt x="17783" y="8446"/>
                    <a:pt x="18440" y="9244"/>
                    <a:pt x="18923" y="10339"/>
                  </a:cubicBezTo>
                  <a:cubicBezTo>
                    <a:pt x="19437" y="11508"/>
                    <a:pt x="19698" y="12934"/>
                    <a:pt x="19698" y="14580"/>
                  </a:cubicBezTo>
                  <a:cubicBezTo>
                    <a:pt x="19698" y="16359"/>
                    <a:pt x="19418" y="17854"/>
                    <a:pt x="18862" y="19023"/>
                  </a:cubicBezTo>
                  <a:cubicBezTo>
                    <a:pt x="18334" y="20138"/>
                    <a:pt x="17661" y="20927"/>
                    <a:pt x="16808" y="21437"/>
                  </a:cubicBezTo>
                  <a:cubicBezTo>
                    <a:pt x="15930" y="21961"/>
                    <a:pt x="14990" y="22214"/>
                    <a:pt x="13937" y="22214"/>
                  </a:cubicBezTo>
                  <a:cubicBezTo>
                    <a:pt x="13122" y="22214"/>
                    <a:pt x="12371" y="22065"/>
                    <a:pt x="11704" y="21769"/>
                  </a:cubicBezTo>
                  <a:cubicBezTo>
                    <a:pt x="11039" y="21476"/>
                    <a:pt x="10461" y="21037"/>
                    <a:pt x="9937" y="20431"/>
                  </a:cubicBezTo>
                  <a:cubicBezTo>
                    <a:pt x="9410" y="19822"/>
                    <a:pt x="8989" y="19023"/>
                    <a:pt x="8688" y="18056"/>
                  </a:cubicBezTo>
                  <a:cubicBezTo>
                    <a:pt x="8371" y="17037"/>
                    <a:pt x="8210" y="15867"/>
                    <a:pt x="8210" y="14578"/>
                  </a:cubicBezTo>
                  <a:cubicBezTo>
                    <a:pt x="8210" y="13289"/>
                    <a:pt x="8371" y="12150"/>
                    <a:pt x="8687" y="11151"/>
                  </a:cubicBezTo>
                  <a:cubicBezTo>
                    <a:pt x="8989" y="10195"/>
                    <a:pt x="9395" y="9416"/>
                    <a:pt x="9893" y="8831"/>
                  </a:cubicBezTo>
                  <a:cubicBezTo>
                    <a:pt x="10381" y="8256"/>
                    <a:pt x="10946" y="7834"/>
                    <a:pt x="11617" y="7534"/>
                  </a:cubicBezTo>
                  <a:cubicBezTo>
                    <a:pt x="12305" y="7230"/>
                    <a:pt x="13042" y="7082"/>
                    <a:pt x="13867" y="7082"/>
                  </a:cubicBezTo>
                  <a:close/>
                  <a:moveTo>
                    <a:pt x="13867" y="1"/>
                  </a:moveTo>
                  <a:cubicBezTo>
                    <a:pt x="11743" y="1"/>
                    <a:pt x="9805" y="343"/>
                    <a:pt x="8109" y="1018"/>
                  </a:cubicBezTo>
                  <a:cubicBezTo>
                    <a:pt x="6381" y="1704"/>
                    <a:pt x="4891" y="2714"/>
                    <a:pt x="3680" y="4017"/>
                  </a:cubicBezTo>
                  <a:cubicBezTo>
                    <a:pt x="2478" y="5311"/>
                    <a:pt x="1549" y="6891"/>
                    <a:pt x="924" y="8713"/>
                  </a:cubicBezTo>
                  <a:cubicBezTo>
                    <a:pt x="312" y="10493"/>
                    <a:pt x="1" y="12466"/>
                    <a:pt x="1" y="14578"/>
                  </a:cubicBezTo>
                  <a:cubicBezTo>
                    <a:pt x="1" y="16692"/>
                    <a:pt x="297" y="18586"/>
                    <a:pt x="881" y="20371"/>
                  </a:cubicBezTo>
                  <a:cubicBezTo>
                    <a:pt x="1482" y="22206"/>
                    <a:pt x="2389" y="23804"/>
                    <a:pt x="3576" y="25122"/>
                  </a:cubicBezTo>
                  <a:cubicBezTo>
                    <a:pt x="4777" y="26455"/>
                    <a:pt x="6285" y="27496"/>
                    <a:pt x="8063" y="28222"/>
                  </a:cubicBezTo>
                  <a:cubicBezTo>
                    <a:pt x="9808" y="28934"/>
                    <a:pt x="11796" y="29296"/>
                    <a:pt x="13972" y="29296"/>
                  </a:cubicBezTo>
                  <a:cubicBezTo>
                    <a:pt x="16146" y="29296"/>
                    <a:pt x="18136" y="28944"/>
                    <a:pt x="19858" y="28249"/>
                  </a:cubicBezTo>
                  <a:cubicBezTo>
                    <a:pt x="21613" y="27542"/>
                    <a:pt x="23118" y="26502"/>
                    <a:pt x="24329" y="25158"/>
                  </a:cubicBezTo>
                  <a:cubicBezTo>
                    <a:pt x="25530" y="23829"/>
                    <a:pt x="26438" y="22244"/>
                    <a:pt x="27034" y="20444"/>
                  </a:cubicBezTo>
                  <a:cubicBezTo>
                    <a:pt x="27614" y="18693"/>
                    <a:pt x="27907" y="16729"/>
                    <a:pt x="27907" y="14614"/>
                  </a:cubicBezTo>
                  <a:cubicBezTo>
                    <a:pt x="27907" y="11734"/>
                    <a:pt x="27365" y="9173"/>
                    <a:pt x="26296" y="7002"/>
                  </a:cubicBezTo>
                  <a:cubicBezTo>
                    <a:pt x="25194" y="4766"/>
                    <a:pt x="23545" y="3015"/>
                    <a:pt x="21397" y="1799"/>
                  </a:cubicBezTo>
                  <a:cubicBezTo>
                    <a:pt x="19287" y="605"/>
                    <a:pt x="16754" y="1"/>
                    <a:pt x="13867"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38"/>
            <p:cNvSpPr/>
            <p:nvPr/>
          </p:nvSpPr>
          <p:spPr>
            <a:xfrm>
              <a:off x="3215750" y="2745688"/>
              <a:ext cx="110100" cy="1101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38"/>
            <p:cNvSpPr/>
            <p:nvPr/>
          </p:nvSpPr>
          <p:spPr>
            <a:xfrm>
              <a:off x="3138621" y="2661984"/>
              <a:ext cx="264359" cy="277506"/>
            </a:xfrm>
            <a:custGeom>
              <a:avLst/>
              <a:gdLst/>
              <a:ahLst/>
              <a:cxnLst/>
              <a:rect l="l" t="t" r="r" b="b"/>
              <a:pathLst>
                <a:path w="27908" h="29296" extrusionOk="0">
                  <a:moveTo>
                    <a:pt x="13867" y="7082"/>
                  </a:moveTo>
                  <a:cubicBezTo>
                    <a:pt x="15038" y="7082"/>
                    <a:pt x="16036" y="7351"/>
                    <a:pt x="16919" y="7904"/>
                  </a:cubicBezTo>
                  <a:cubicBezTo>
                    <a:pt x="17783" y="8446"/>
                    <a:pt x="18440" y="9244"/>
                    <a:pt x="18923" y="10339"/>
                  </a:cubicBezTo>
                  <a:cubicBezTo>
                    <a:pt x="19437" y="11508"/>
                    <a:pt x="19698" y="12934"/>
                    <a:pt x="19698" y="14580"/>
                  </a:cubicBezTo>
                  <a:cubicBezTo>
                    <a:pt x="19698" y="16359"/>
                    <a:pt x="19418" y="17854"/>
                    <a:pt x="18862" y="19023"/>
                  </a:cubicBezTo>
                  <a:cubicBezTo>
                    <a:pt x="18334" y="20138"/>
                    <a:pt x="17661" y="20927"/>
                    <a:pt x="16808" y="21437"/>
                  </a:cubicBezTo>
                  <a:cubicBezTo>
                    <a:pt x="15930" y="21961"/>
                    <a:pt x="14990" y="22214"/>
                    <a:pt x="13937" y="22214"/>
                  </a:cubicBezTo>
                  <a:cubicBezTo>
                    <a:pt x="13122" y="22214"/>
                    <a:pt x="12371" y="22065"/>
                    <a:pt x="11704" y="21769"/>
                  </a:cubicBezTo>
                  <a:cubicBezTo>
                    <a:pt x="11039" y="21476"/>
                    <a:pt x="10461" y="21037"/>
                    <a:pt x="9937" y="20431"/>
                  </a:cubicBezTo>
                  <a:cubicBezTo>
                    <a:pt x="9410" y="19822"/>
                    <a:pt x="8989" y="19023"/>
                    <a:pt x="8688" y="18056"/>
                  </a:cubicBezTo>
                  <a:cubicBezTo>
                    <a:pt x="8371" y="17037"/>
                    <a:pt x="8210" y="15867"/>
                    <a:pt x="8210" y="14578"/>
                  </a:cubicBezTo>
                  <a:cubicBezTo>
                    <a:pt x="8210" y="13289"/>
                    <a:pt x="8371" y="12150"/>
                    <a:pt x="8687" y="11151"/>
                  </a:cubicBezTo>
                  <a:cubicBezTo>
                    <a:pt x="8989" y="10195"/>
                    <a:pt x="9395" y="9416"/>
                    <a:pt x="9893" y="8831"/>
                  </a:cubicBezTo>
                  <a:cubicBezTo>
                    <a:pt x="10381" y="8256"/>
                    <a:pt x="10946" y="7834"/>
                    <a:pt x="11617" y="7534"/>
                  </a:cubicBezTo>
                  <a:cubicBezTo>
                    <a:pt x="12305" y="7230"/>
                    <a:pt x="13042" y="7082"/>
                    <a:pt x="13867" y="7082"/>
                  </a:cubicBezTo>
                  <a:close/>
                  <a:moveTo>
                    <a:pt x="13867" y="1"/>
                  </a:moveTo>
                  <a:cubicBezTo>
                    <a:pt x="11743" y="1"/>
                    <a:pt x="9805" y="343"/>
                    <a:pt x="8109" y="1018"/>
                  </a:cubicBezTo>
                  <a:cubicBezTo>
                    <a:pt x="6381" y="1704"/>
                    <a:pt x="4891" y="2714"/>
                    <a:pt x="3680" y="4017"/>
                  </a:cubicBezTo>
                  <a:cubicBezTo>
                    <a:pt x="2478" y="5311"/>
                    <a:pt x="1549" y="6891"/>
                    <a:pt x="924" y="8713"/>
                  </a:cubicBezTo>
                  <a:cubicBezTo>
                    <a:pt x="312" y="10493"/>
                    <a:pt x="1" y="12466"/>
                    <a:pt x="1" y="14578"/>
                  </a:cubicBezTo>
                  <a:cubicBezTo>
                    <a:pt x="1" y="16692"/>
                    <a:pt x="297" y="18586"/>
                    <a:pt x="881" y="20371"/>
                  </a:cubicBezTo>
                  <a:cubicBezTo>
                    <a:pt x="1482" y="22206"/>
                    <a:pt x="2389" y="23804"/>
                    <a:pt x="3576" y="25122"/>
                  </a:cubicBezTo>
                  <a:cubicBezTo>
                    <a:pt x="4777" y="26455"/>
                    <a:pt x="6285" y="27496"/>
                    <a:pt x="8063" y="28222"/>
                  </a:cubicBezTo>
                  <a:cubicBezTo>
                    <a:pt x="9808" y="28934"/>
                    <a:pt x="11796" y="29296"/>
                    <a:pt x="13972" y="29296"/>
                  </a:cubicBezTo>
                  <a:cubicBezTo>
                    <a:pt x="16146" y="29296"/>
                    <a:pt x="18136" y="28944"/>
                    <a:pt x="19858" y="28249"/>
                  </a:cubicBezTo>
                  <a:cubicBezTo>
                    <a:pt x="21613" y="27542"/>
                    <a:pt x="23118" y="26502"/>
                    <a:pt x="24329" y="25158"/>
                  </a:cubicBezTo>
                  <a:cubicBezTo>
                    <a:pt x="25530" y="23829"/>
                    <a:pt x="26438" y="22244"/>
                    <a:pt x="27034" y="20444"/>
                  </a:cubicBezTo>
                  <a:cubicBezTo>
                    <a:pt x="27614" y="18693"/>
                    <a:pt x="27907" y="16729"/>
                    <a:pt x="27907" y="14614"/>
                  </a:cubicBezTo>
                  <a:cubicBezTo>
                    <a:pt x="27907" y="11734"/>
                    <a:pt x="27365" y="9173"/>
                    <a:pt x="26296" y="7002"/>
                  </a:cubicBezTo>
                  <a:cubicBezTo>
                    <a:pt x="25194" y="4766"/>
                    <a:pt x="23545" y="3015"/>
                    <a:pt x="21397" y="1799"/>
                  </a:cubicBezTo>
                  <a:cubicBezTo>
                    <a:pt x="19287" y="605"/>
                    <a:pt x="16754" y="1"/>
                    <a:pt x="13867" y="1"/>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TextBox 23"/>
          <p:cNvSpPr txBox="1"/>
          <p:nvPr/>
        </p:nvSpPr>
        <p:spPr>
          <a:xfrm>
            <a:off x="2377109" y="0"/>
            <a:ext cx="4389782" cy="708079"/>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500" b="1">
                <a:solidFill>
                  <a:schemeClr val="dk2"/>
                </a:solidFill>
                <a:latin typeface="+mj-lt"/>
                <a:ea typeface="Nunito Black"/>
                <a:cs typeface="Nunito Black"/>
              </a:rPr>
              <a:t>BÀI TẬP 4</a:t>
            </a:r>
          </a:p>
        </p:txBody>
      </p:sp>
      <p:sp>
        <p:nvSpPr>
          <p:cNvPr id="27" name="Rounded Rectangle 26"/>
          <p:cNvSpPr/>
          <p:nvPr/>
        </p:nvSpPr>
        <p:spPr>
          <a:xfrm>
            <a:off x="1524000" y="910039"/>
            <a:ext cx="6091478" cy="630747"/>
          </a:xfrm>
          <a:prstGeom prst="roundRect">
            <a:avLst>
              <a:gd name="adj" fmla="val 10783"/>
            </a:avLst>
          </a:prstGeom>
          <a:solidFill>
            <a:schemeClr val="bg1"/>
          </a:solid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8" name="Rectangle 27"/>
          <p:cNvSpPr/>
          <p:nvPr/>
        </p:nvSpPr>
        <p:spPr>
          <a:xfrm>
            <a:off x="513826" y="866995"/>
            <a:ext cx="8103273" cy="577850"/>
          </a:xfrm>
          <a:prstGeom prst="rect">
            <a:avLst/>
          </a:prstGeom>
        </p:spPr>
        <p:txBody>
          <a:bodyPr wrap="square">
            <a:spAutoFit/>
          </a:bodyPr>
          <a:lstStyle/>
          <a:p>
            <a:pPr algn="ctr">
              <a:lnSpc>
                <a:spcPct val="150000"/>
              </a:lnSpc>
            </a:pPr>
            <a:r>
              <a:rPr lang="en-US" sz="2400" b="1">
                <a:latin typeface="+mn-lt"/>
                <a:ea typeface="+mn-ea"/>
                <a:cs typeface="Arial" panose="020B0604020202020204" pitchFamily="34" charset="0"/>
              </a:rPr>
              <a:t>T</a:t>
            </a:r>
            <a:r>
              <a:rPr lang="vi-VN" sz="2400" b="1">
                <a:latin typeface="+mn-lt"/>
                <a:ea typeface="+mn-ea"/>
                <a:cs typeface="Arial" panose="020B0604020202020204" pitchFamily="34" charset="0"/>
              </a:rPr>
              <a:t>ìm đọc các bài thơ về ước mơ.</a:t>
            </a:r>
          </a:p>
        </p:txBody>
      </p:sp>
      <p:sp>
        <p:nvSpPr>
          <p:cNvPr id="2" name="Rectangle 1"/>
          <p:cNvSpPr/>
          <p:nvPr/>
        </p:nvSpPr>
        <p:spPr>
          <a:xfrm>
            <a:off x="2377109" y="1678004"/>
            <a:ext cx="4572000" cy="577850"/>
          </a:xfrm>
          <a:prstGeom prst="rect">
            <a:avLst/>
          </a:prstGeom>
        </p:spPr>
        <p:txBody>
          <a:bodyPr>
            <a:spAutoFit/>
          </a:bodyPr>
          <a:lstStyle/>
          <a:p>
            <a:pPr algn="ctr">
              <a:lnSpc>
                <a:spcPct val="150000"/>
              </a:lnSpc>
            </a:pPr>
            <a:r>
              <a:rPr lang="en-US" sz="2400" b="1">
                <a:solidFill>
                  <a:srgbClr val="222222"/>
                </a:solidFill>
                <a:latin typeface="+mn-lt"/>
              </a:rPr>
              <a:t>VƯỜN BÁCH THÚ</a:t>
            </a:r>
            <a:endParaRPr lang="vi-VN" sz="2400">
              <a:solidFill>
                <a:srgbClr val="222222"/>
              </a:solidFill>
              <a:latin typeface="+mn-lt"/>
            </a:endParaRPr>
          </a:p>
        </p:txBody>
      </p:sp>
      <p:sp>
        <p:nvSpPr>
          <p:cNvPr id="3" name="Rectangle 2"/>
          <p:cNvSpPr/>
          <p:nvPr/>
        </p:nvSpPr>
        <p:spPr>
          <a:xfrm>
            <a:off x="0" y="2376348"/>
            <a:ext cx="3128212" cy="1938992"/>
          </a:xfrm>
          <a:prstGeom prst="rect">
            <a:avLst/>
          </a:prstGeom>
        </p:spPr>
        <p:txBody>
          <a:bodyPr wrap="square">
            <a:spAutoFit/>
          </a:bodyPr>
          <a:lstStyle/>
          <a:p>
            <a:pPr algn="ctr">
              <a:lnSpc>
                <a:spcPct val="150000"/>
              </a:lnSpc>
            </a:pPr>
            <a:r>
              <a:rPr lang="vi-VN" sz="2000">
                <a:solidFill>
                  <a:srgbClr val="222222"/>
                </a:solidFill>
                <a:latin typeface="+mn-lt"/>
              </a:rPr>
              <a:t>Tới mồng một tháng sáu</a:t>
            </a:r>
          </a:p>
          <a:p>
            <a:pPr algn="ctr">
              <a:lnSpc>
                <a:spcPct val="150000"/>
              </a:lnSpc>
            </a:pPr>
            <a:r>
              <a:rPr lang="vi-VN" sz="2000">
                <a:solidFill>
                  <a:srgbClr val="222222"/>
                </a:solidFill>
                <a:latin typeface="+mn-lt"/>
              </a:rPr>
              <a:t>Ngày quốc tế thiếu nhi</a:t>
            </a:r>
          </a:p>
          <a:p>
            <a:pPr algn="ctr">
              <a:lnSpc>
                <a:spcPct val="150000"/>
              </a:lnSpc>
            </a:pPr>
            <a:r>
              <a:rPr lang="vi-VN" sz="2000">
                <a:solidFill>
                  <a:srgbClr val="222222"/>
                </a:solidFill>
                <a:latin typeface="+mn-lt"/>
              </a:rPr>
              <a:t>Mẹ ơi! Cho con đi</a:t>
            </a:r>
          </a:p>
          <a:p>
            <a:pPr algn="ctr">
              <a:lnSpc>
                <a:spcPct val="150000"/>
              </a:lnSpc>
            </a:pPr>
            <a:r>
              <a:rPr lang="vi-VN" sz="2000">
                <a:solidFill>
                  <a:srgbClr val="222222"/>
                </a:solidFill>
                <a:latin typeface="+mn-lt"/>
              </a:rPr>
              <a:t>Thăm vườn bách thú nhé</a:t>
            </a:r>
            <a:endParaRPr lang="en-US" sz="2000">
              <a:solidFill>
                <a:srgbClr val="222222"/>
              </a:solidFill>
              <a:latin typeface="+mn-lt"/>
            </a:endParaRPr>
          </a:p>
        </p:txBody>
      </p:sp>
      <p:sp>
        <p:nvSpPr>
          <p:cNvPr id="29" name="Rectangle 28"/>
          <p:cNvSpPr/>
          <p:nvPr/>
        </p:nvSpPr>
        <p:spPr>
          <a:xfrm>
            <a:off x="6188216" y="2351795"/>
            <a:ext cx="2955784" cy="2400657"/>
          </a:xfrm>
          <a:prstGeom prst="rect">
            <a:avLst/>
          </a:prstGeom>
        </p:spPr>
        <p:txBody>
          <a:bodyPr wrap="square">
            <a:spAutoFit/>
          </a:bodyPr>
          <a:lstStyle/>
          <a:p>
            <a:pPr algn="ctr">
              <a:lnSpc>
                <a:spcPct val="150000"/>
              </a:lnSpc>
            </a:pPr>
            <a:r>
              <a:rPr lang="vi-VN" sz="2000">
                <a:solidFill>
                  <a:srgbClr val="222222"/>
                </a:solidFill>
                <a:latin typeface="+mn-lt"/>
              </a:rPr>
              <a:t>Cùng chân trời rộng mở</a:t>
            </a:r>
          </a:p>
          <a:p>
            <a:pPr algn="ctr">
              <a:lnSpc>
                <a:spcPct val="150000"/>
              </a:lnSpc>
            </a:pPr>
            <a:r>
              <a:rPr lang="vi-VN" sz="2000">
                <a:solidFill>
                  <a:srgbClr val="222222"/>
                </a:solidFill>
                <a:latin typeface="+mn-lt"/>
              </a:rPr>
              <a:t>Chờ khám phá nơi con</a:t>
            </a:r>
          </a:p>
          <a:p>
            <a:pPr algn="ctr">
              <a:lnSpc>
                <a:spcPct val="150000"/>
              </a:lnSpc>
            </a:pPr>
            <a:r>
              <a:rPr lang="vi-VN" sz="2000">
                <a:solidFill>
                  <a:srgbClr val="222222"/>
                </a:solidFill>
                <a:latin typeface="+mn-lt"/>
              </a:rPr>
              <a:t>Ước mơ trẻ... </a:t>
            </a:r>
            <a:endParaRPr lang="en-US" sz="2000">
              <a:solidFill>
                <a:srgbClr val="222222"/>
              </a:solidFill>
              <a:latin typeface="+mn-lt"/>
            </a:endParaRPr>
          </a:p>
          <a:p>
            <a:pPr algn="ctr">
              <a:lnSpc>
                <a:spcPct val="150000"/>
              </a:lnSpc>
            </a:pPr>
            <a:r>
              <a:rPr lang="vi-VN" sz="2000">
                <a:solidFill>
                  <a:srgbClr val="222222"/>
                </a:solidFill>
                <a:latin typeface="+mn-lt"/>
              </a:rPr>
              <a:t>sáng trong...</a:t>
            </a:r>
          </a:p>
          <a:p>
            <a:pPr algn="r">
              <a:lnSpc>
                <a:spcPct val="150000"/>
              </a:lnSpc>
            </a:pPr>
            <a:r>
              <a:rPr lang="vi-VN" sz="2000">
                <a:solidFill>
                  <a:srgbClr val="222222"/>
                </a:solidFill>
                <a:latin typeface="+mn-lt"/>
              </a:rPr>
              <a:t>ĐINH THỊ HIỂN</a:t>
            </a:r>
            <a:endParaRPr lang="en-US" sz="2000">
              <a:solidFill>
                <a:srgbClr val="222222"/>
              </a:solidFill>
              <a:latin typeface="+mn-lt"/>
            </a:endParaRPr>
          </a:p>
        </p:txBody>
      </p:sp>
      <p:sp>
        <p:nvSpPr>
          <p:cNvPr id="30" name="Rectangle 29"/>
          <p:cNvSpPr/>
          <p:nvPr/>
        </p:nvSpPr>
        <p:spPr>
          <a:xfrm>
            <a:off x="3154464" y="2351795"/>
            <a:ext cx="3173344" cy="1938992"/>
          </a:xfrm>
          <a:prstGeom prst="rect">
            <a:avLst/>
          </a:prstGeom>
        </p:spPr>
        <p:txBody>
          <a:bodyPr wrap="square">
            <a:spAutoFit/>
          </a:bodyPr>
          <a:lstStyle/>
          <a:p>
            <a:pPr algn="ctr">
              <a:lnSpc>
                <a:spcPct val="150000"/>
              </a:lnSpc>
            </a:pPr>
            <a:r>
              <a:rPr lang="vi-VN" sz="2000">
                <a:solidFill>
                  <a:srgbClr val="222222"/>
                </a:solidFill>
                <a:latin typeface="+mn-lt"/>
              </a:rPr>
              <a:t>Ước mơ cũng cỏn con</a:t>
            </a:r>
          </a:p>
          <a:p>
            <a:pPr algn="ctr">
              <a:lnSpc>
                <a:spcPct val="150000"/>
              </a:lnSpc>
            </a:pPr>
            <a:r>
              <a:rPr lang="vi-VN" sz="2000">
                <a:solidFill>
                  <a:srgbClr val="222222"/>
                </a:solidFill>
                <a:latin typeface="+mn-lt"/>
              </a:rPr>
              <a:t>Nhưng sáng, đẹp, lại tròn</a:t>
            </a:r>
          </a:p>
          <a:p>
            <a:pPr algn="ctr">
              <a:lnSpc>
                <a:spcPct val="150000"/>
              </a:lnSpc>
            </a:pPr>
            <a:r>
              <a:rPr lang="vi-VN" sz="2000">
                <a:solidFill>
                  <a:srgbClr val="222222"/>
                </a:solidFill>
                <a:latin typeface="+mn-lt"/>
              </a:rPr>
              <a:t>Trong tâm hồn trẻ con</a:t>
            </a:r>
          </a:p>
          <a:p>
            <a:pPr algn="ctr">
              <a:lnSpc>
                <a:spcPct val="150000"/>
              </a:lnSpc>
            </a:pPr>
            <a:r>
              <a:rPr lang="vi-VN" sz="2000">
                <a:solidFill>
                  <a:srgbClr val="222222"/>
                </a:solidFill>
                <a:latin typeface="+mn-lt"/>
              </a:rPr>
              <a:t>Đây! Trái Đất lớn, tròn</a:t>
            </a:r>
            <a:endParaRPr lang="en-US" sz="2000">
              <a:solidFill>
                <a:srgbClr val="222222"/>
              </a:solidFill>
              <a:latin typeface="+mn-lt"/>
            </a:endParaRPr>
          </a:p>
        </p:txBody>
      </p:sp>
    </p:spTree>
    <p:extLst>
      <p:ext uri="{BB962C8B-B14F-4D97-AF65-F5344CB8AC3E}">
        <p14:creationId xmlns:p14="http://schemas.microsoft.com/office/powerpoint/2010/main" val="2907728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17"/>
        <p:cNvGrpSpPr/>
        <p:nvPr/>
      </p:nvGrpSpPr>
      <p:grpSpPr>
        <a:xfrm>
          <a:off x="0" y="0"/>
          <a:ext cx="0" cy="0"/>
          <a:chOff x="0" y="0"/>
          <a:chExt cx="0" cy="0"/>
        </a:xfrm>
      </p:grpSpPr>
      <p:sp>
        <p:nvSpPr>
          <p:cNvPr id="2127" name="Google Shape;2127;p41"/>
          <p:cNvSpPr/>
          <p:nvPr/>
        </p:nvSpPr>
        <p:spPr>
          <a:xfrm rot="10198083" flipH="1">
            <a:off x="6862101" y="3608569"/>
            <a:ext cx="6146475" cy="6146770"/>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28" name="Google Shape;2128;p41"/>
          <p:cNvGrpSpPr/>
          <p:nvPr/>
        </p:nvGrpSpPr>
        <p:grpSpPr>
          <a:xfrm>
            <a:off x="8186249" y="4111200"/>
            <a:ext cx="661985" cy="773899"/>
            <a:chOff x="673049" y="3890775"/>
            <a:chExt cx="661985" cy="773899"/>
          </a:xfrm>
        </p:grpSpPr>
        <p:grpSp>
          <p:nvGrpSpPr>
            <p:cNvPr id="2129" name="Google Shape;2129;p41"/>
            <p:cNvGrpSpPr/>
            <p:nvPr/>
          </p:nvGrpSpPr>
          <p:grpSpPr>
            <a:xfrm rot="-5400000">
              <a:off x="673072" y="4384237"/>
              <a:ext cx="280413" cy="280460"/>
              <a:chOff x="2518677" y="298011"/>
              <a:chExt cx="280413" cy="280460"/>
            </a:xfrm>
          </p:grpSpPr>
          <p:sp>
            <p:nvSpPr>
              <p:cNvPr id="2130" name="Google Shape;2130;p41"/>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41"/>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32" name="Google Shape;2132;p41"/>
            <p:cNvGrpSpPr/>
            <p:nvPr/>
          </p:nvGrpSpPr>
          <p:grpSpPr>
            <a:xfrm rot="-5400000">
              <a:off x="774347" y="3899096"/>
              <a:ext cx="187473" cy="170831"/>
              <a:chOff x="2799103" y="1405993"/>
              <a:chExt cx="187473" cy="170831"/>
            </a:xfrm>
          </p:grpSpPr>
          <p:sp>
            <p:nvSpPr>
              <p:cNvPr id="2133" name="Google Shape;2133;p41"/>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41"/>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35" name="Google Shape;2135;p41"/>
            <p:cNvGrpSpPr/>
            <p:nvPr/>
          </p:nvGrpSpPr>
          <p:grpSpPr>
            <a:xfrm rot="-5400000">
              <a:off x="1147220" y="4246401"/>
              <a:ext cx="187825" cy="187801"/>
              <a:chOff x="1872200" y="707206"/>
              <a:chExt cx="187825" cy="187801"/>
            </a:xfrm>
          </p:grpSpPr>
          <p:sp>
            <p:nvSpPr>
              <p:cNvPr id="2136" name="Google Shape;2136;p41"/>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41"/>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38" name="Google Shape;2138;p41"/>
          <p:cNvGrpSpPr/>
          <p:nvPr/>
        </p:nvGrpSpPr>
        <p:grpSpPr>
          <a:xfrm rot="-5400000">
            <a:off x="7735602" y="2726412"/>
            <a:ext cx="1087827" cy="957946"/>
            <a:chOff x="2114977" y="3539549"/>
            <a:chExt cx="1087827" cy="957946"/>
          </a:xfrm>
        </p:grpSpPr>
        <p:sp>
          <p:nvSpPr>
            <p:cNvPr id="2139" name="Google Shape;2139;p41"/>
            <p:cNvSpPr/>
            <p:nvPr/>
          </p:nvSpPr>
          <p:spPr>
            <a:xfrm>
              <a:off x="2114977" y="3539549"/>
              <a:ext cx="1087827" cy="957946"/>
            </a:xfrm>
            <a:custGeom>
              <a:avLst/>
              <a:gdLst/>
              <a:ahLst/>
              <a:cxnLst/>
              <a:rect l="l" t="t" r="r" b="b"/>
              <a:pathLst>
                <a:path w="46409" h="40868" extrusionOk="0">
                  <a:moveTo>
                    <a:pt x="38260" y="22868"/>
                  </a:moveTo>
                  <a:cubicBezTo>
                    <a:pt x="38673" y="22868"/>
                    <a:pt x="39090" y="22999"/>
                    <a:pt x="39443" y="23271"/>
                  </a:cubicBezTo>
                  <a:cubicBezTo>
                    <a:pt x="40287" y="23923"/>
                    <a:pt x="40443" y="25142"/>
                    <a:pt x="39790" y="25988"/>
                  </a:cubicBezTo>
                  <a:cubicBezTo>
                    <a:pt x="39408" y="26482"/>
                    <a:pt x="38834" y="26741"/>
                    <a:pt x="38254" y="26741"/>
                  </a:cubicBezTo>
                  <a:cubicBezTo>
                    <a:pt x="37841" y="26741"/>
                    <a:pt x="37424" y="26609"/>
                    <a:pt x="37073" y="26337"/>
                  </a:cubicBezTo>
                  <a:cubicBezTo>
                    <a:pt x="36664" y="26020"/>
                    <a:pt x="36400" y="25563"/>
                    <a:pt x="36336" y="25050"/>
                  </a:cubicBezTo>
                  <a:cubicBezTo>
                    <a:pt x="36271" y="24536"/>
                    <a:pt x="36408" y="24029"/>
                    <a:pt x="36726" y="23618"/>
                  </a:cubicBezTo>
                  <a:cubicBezTo>
                    <a:pt x="37107" y="23125"/>
                    <a:pt x="37679" y="22868"/>
                    <a:pt x="38260" y="22868"/>
                  </a:cubicBezTo>
                  <a:close/>
                  <a:moveTo>
                    <a:pt x="32067" y="30879"/>
                  </a:moveTo>
                  <a:cubicBezTo>
                    <a:pt x="32492" y="30879"/>
                    <a:pt x="32905" y="31018"/>
                    <a:pt x="33248" y="31284"/>
                  </a:cubicBezTo>
                  <a:cubicBezTo>
                    <a:pt x="34092" y="31938"/>
                    <a:pt x="34247" y="33157"/>
                    <a:pt x="33595" y="34001"/>
                  </a:cubicBezTo>
                  <a:cubicBezTo>
                    <a:pt x="33213" y="34495"/>
                    <a:pt x="32639" y="34754"/>
                    <a:pt x="32059" y="34754"/>
                  </a:cubicBezTo>
                  <a:cubicBezTo>
                    <a:pt x="31645" y="34754"/>
                    <a:pt x="31229" y="34622"/>
                    <a:pt x="30877" y="34350"/>
                  </a:cubicBezTo>
                  <a:cubicBezTo>
                    <a:pt x="30031" y="33696"/>
                    <a:pt x="29876" y="32477"/>
                    <a:pt x="30530" y="31631"/>
                  </a:cubicBezTo>
                  <a:cubicBezTo>
                    <a:pt x="30845" y="31222"/>
                    <a:pt x="31302" y="30960"/>
                    <a:pt x="31817" y="30895"/>
                  </a:cubicBezTo>
                  <a:cubicBezTo>
                    <a:pt x="31899" y="30885"/>
                    <a:pt x="31983" y="30879"/>
                    <a:pt x="32067" y="30879"/>
                  </a:cubicBezTo>
                  <a:close/>
                  <a:moveTo>
                    <a:pt x="6387" y="0"/>
                  </a:moveTo>
                  <a:cubicBezTo>
                    <a:pt x="6168" y="0"/>
                    <a:pt x="5949" y="18"/>
                    <a:pt x="5731" y="53"/>
                  </a:cubicBezTo>
                  <a:cubicBezTo>
                    <a:pt x="4715" y="221"/>
                    <a:pt x="3809" y="760"/>
                    <a:pt x="3179" y="1574"/>
                  </a:cubicBezTo>
                  <a:lnTo>
                    <a:pt x="2584" y="2344"/>
                  </a:lnTo>
                  <a:cubicBezTo>
                    <a:pt x="2393" y="2591"/>
                    <a:pt x="2277" y="2879"/>
                    <a:pt x="2241" y="3180"/>
                  </a:cubicBezTo>
                  <a:cubicBezTo>
                    <a:pt x="1958" y="3290"/>
                    <a:pt x="1710" y="3475"/>
                    <a:pt x="1519" y="3721"/>
                  </a:cubicBezTo>
                  <a:lnTo>
                    <a:pt x="924" y="4491"/>
                  </a:lnTo>
                  <a:cubicBezTo>
                    <a:pt x="293" y="5307"/>
                    <a:pt x="0" y="6319"/>
                    <a:pt x="94" y="7344"/>
                  </a:cubicBezTo>
                  <a:cubicBezTo>
                    <a:pt x="190" y="8370"/>
                    <a:pt x="667" y="9311"/>
                    <a:pt x="1435" y="9996"/>
                  </a:cubicBezTo>
                  <a:lnTo>
                    <a:pt x="16988" y="23843"/>
                  </a:lnTo>
                  <a:lnTo>
                    <a:pt x="16320" y="24709"/>
                  </a:lnTo>
                  <a:cubicBezTo>
                    <a:pt x="15687" y="25527"/>
                    <a:pt x="15733" y="26679"/>
                    <a:pt x="16429" y="27447"/>
                  </a:cubicBezTo>
                  <a:cubicBezTo>
                    <a:pt x="17158" y="28253"/>
                    <a:pt x="18383" y="29364"/>
                    <a:pt x="20081" y="30084"/>
                  </a:cubicBezTo>
                  <a:cubicBezTo>
                    <a:pt x="21039" y="30492"/>
                    <a:pt x="22042" y="30727"/>
                    <a:pt x="23062" y="30785"/>
                  </a:cubicBezTo>
                  <a:cubicBezTo>
                    <a:pt x="23230" y="30795"/>
                    <a:pt x="23399" y="30800"/>
                    <a:pt x="23569" y="30800"/>
                  </a:cubicBezTo>
                  <a:cubicBezTo>
                    <a:pt x="23884" y="30800"/>
                    <a:pt x="24201" y="30783"/>
                    <a:pt x="24520" y="30749"/>
                  </a:cubicBezTo>
                  <a:lnTo>
                    <a:pt x="24520" y="30749"/>
                  </a:lnTo>
                  <a:cubicBezTo>
                    <a:pt x="24131" y="31876"/>
                    <a:pt x="24012" y="33089"/>
                    <a:pt x="24183" y="34303"/>
                  </a:cubicBezTo>
                  <a:cubicBezTo>
                    <a:pt x="24462" y="36284"/>
                    <a:pt x="25488" y="38048"/>
                    <a:pt x="27072" y="39271"/>
                  </a:cubicBezTo>
                  <a:cubicBezTo>
                    <a:pt x="28421" y="40316"/>
                    <a:pt x="30043" y="40867"/>
                    <a:pt x="31723" y="40867"/>
                  </a:cubicBezTo>
                  <a:cubicBezTo>
                    <a:pt x="32051" y="40867"/>
                    <a:pt x="32378" y="40845"/>
                    <a:pt x="32707" y="40803"/>
                  </a:cubicBezTo>
                  <a:cubicBezTo>
                    <a:pt x="34730" y="40546"/>
                    <a:pt x="36530" y="39514"/>
                    <a:pt x="37777" y="37902"/>
                  </a:cubicBezTo>
                  <a:cubicBezTo>
                    <a:pt x="38573" y="36870"/>
                    <a:pt x="39096" y="35647"/>
                    <a:pt x="39288" y="34364"/>
                  </a:cubicBezTo>
                  <a:cubicBezTo>
                    <a:pt x="39405" y="33574"/>
                    <a:pt x="39397" y="32770"/>
                    <a:pt x="39266" y="31984"/>
                  </a:cubicBezTo>
                  <a:cubicBezTo>
                    <a:pt x="40060" y="31912"/>
                    <a:pt x="40840" y="31719"/>
                    <a:pt x="41574" y="31405"/>
                  </a:cubicBezTo>
                  <a:cubicBezTo>
                    <a:pt x="42767" y="30899"/>
                    <a:pt x="43821" y="30084"/>
                    <a:pt x="44617" y="29053"/>
                  </a:cubicBezTo>
                  <a:cubicBezTo>
                    <a:pt x="45864" y="27441"/>
                    <a:pt x="46409" y="25439"/>
                    <a:pt x="46149" y="23418"/>
                  </a:cubicBezTo>
                  <a:cubicBezTo>
                    <a:pt x="45890" y="21395"/>
                    <a:pt x="44860" y="19595"/>
                    <a:pt x="43248" y="18348"/>
                  </a:cubicBezTo>
                  <a:cubicBezTo>
                    <a:pt x="41900" y="17306"/>
                    <a:pt x="40272" y="16753"/>
                    <a:pt x="38591" y="16753"/>
                  </a:cubicBezTo>
                  <a:cubicBezTo>
                    <a:pt x="38299" y="16753"/>
                    <a:pt x="38005" y="16770"/>
                    <a:pt x="37711" y="16804"/>
                  </a:cubicBezTo>
                  <a:cubicBezTo>
                    <a:pt x="36494" y="16943"/>
                    <a:pt x="35351" y="17364"/>
                    <a:pt x="34357" y="18027"/>
                  </a:cubicBezTo>
                  <a:cubicBezTo>
                    <a:pt x="34283" y="17538"/>
                    <a:pt x="34172" y="17063"/>
                    <a:pt x="34024" y="16604"/>
                  </a:cubicBezTo>
                  <a:cubicBezTo>
                    <a:pt x="33711" y="15633"/>
                    <a:pt x="33232" y="14721"/>
                    <a:pt x="32597" y="13897"/>
                  </a:cubicBezTo>
                  <a:cubicBezTo>
                    <a:pt x="31470" y="12434"/>
                    <a:pt x="30087" y="11528"/>
                    <a:pt x="29125" y="11025"/>
                  </a:cubicBezTo>
                  <a:cubicBezTo>
                    <a:pt x="28810" y="10861"/>
                    <a:pt x="28471" y="10782"/>
                    <a:pt x="28135" y="10782"/>
                  </a:cubicBezTo>
                  <a:cubicBezTo>
                    <a:pt x="27492" y="10782"/>
                    <a:pt x="26863" y="11072"/>
                    <a:pt x="26448" y="11610"/>
                  </a:cubicBezTo>
                  <a:lnTo>
                    <a:pt x="25953" y="12249"/>
                  </a:lnTo>
                  <a:lnTo>
                    <a:pt x="8634" y="684"/>
                  </a:lnTo>
                  <a:cubicBezTo>
                    <a:pt x="7962" y="234"/>
                    <a:pt x="7182" y="0"/>
                    <a:pt x="6387"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41"/>
            <p:cNvSpPr/>
            <p:nvPr/>
          </p:nvSpPr>
          <p:spPr>
            <a:xfrm>
              <a:off x="2799100" y="4244550"/>
              <a:ext cx="138300" cy="1383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41"/>
            <p:cNvSpPr/>
            <p:nvPr/>
          </p:nvSpPr>
          <p:spPr>
            <a:xfrm>
              <a:off x="2937400" y="4050275"/>
              <a:ext cx="138300" cy="1383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2" name="Google Shape;2142;p41"/>
            <p:cNvGrpSpPr/>
            <p:nvPr/>
          </p:nvGrpSpPr>
          <p:grpSpPr>
            <a:xfrm>
              <a:off x="2161564" y="3587752"/>
              <a:ext cx="1019365" cy="873897"/>
              <a:chOff x="3957358" y="2926056"/>
              <a:chExt cx="1019365" cy="873897"/>
            </a:xfrm>
          </p:grpSpPr>
          <p:sp>
            <p:nvSpPr>
              <p:cNvPr id="2143" name="Google Shape;2143;p41"/>
              <p:cNvSpPr/>
              <p:nvPr/>
            </p:nvSpPr>
            <p:spPr>
              <a:xfrm>
                <a:off x="4011408" y="2926056"/>
                <a:ext cx="564077" cy="427829"/>
              </a:xfrm>
              <a:custGeom>
                <a:avLst/>
                <a:gdLst/>
                <a:ahLst/>
                <a:cxnLst/>
                <a:rect l="l" t="t" r="r" b="b"/>
                <a:pathLst>
                  <a:path w="25329" h="19211" extrusionOk="0">
                    <a:moveTo>
                      <a:pt x="3284" y="1"/>
                    </a:moveTo>
                    <a:cubicBezTo>
                      <a:pt x="2359" y="1"/>
                      <a:pt x="1446" y="416"/>
                      <a:pt x="841" y="1199"/>
                    </a:cubicBezTo>
                    <a:lnTo>
                      <a:pt x="241" y="1976"/>
                    </a:lnTo>
                    <a:cubicBezTo>
                      <a:pt x="1" y="2284"/>
                      <a:pt x="59" y="2730"/>
                      <a:pt x="367" y="2969"/>
                    </a:cubicBezTo>
                    <a:lnTo>
                      <a:pt x="21377" y="19211"/>
                    </a:lnTo>
                    <a:lnTo>
                      <a:pt x="25329" y="14100"/>
                    </a:lnTo>
                    <a:lnTo>
                      <a:pt x="4992" y="520"/>
                    </a:lnTo>
                    <a:cubicBezTo>
                      <a:pt x="4469" y="169"/>
                      <a:pt x="3874" y="1"/>
                      <a:pt x="3284" y="1"/>
                    </a:cubicBezTo>
                    <a:close/>
                  </a:path>
                </a:pathLst>
              </a:custGeom>
              <a:solidFill>
                <a:schemeClr val="lt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41"/>
              <p:cNvSpPr/>
              <p:nvPr/>
            </p:nvSpPr>
            <p:spPr>
              <a:xfrm>
                <a:off x="3957358" y="2994871"/>
                <a:ext cx="525505" cy="478850"/>
              </a:xfrm>
              <a:custGeom>
                <a:avLst/>
                <a:gdLst/>
                <a:ahLst/>
                <a:cxnLst/>
                <a:rect l="l" t="t" r="r" b="b"/>
                <a:pathLst>
                  <a:path w="23597" h="21502" extrusionOk="0">
                    <a:moveTo>
                      <a:pt x="2153" y="1"/>
                    </a:moveTo>
                    <a:cubicBezTo>
                      <a:pt x="1941" y="1"/>
                      <a:pt x="1732" y="95"/>
                      <a:pt x="1592" y="276"/>
                    </a:cubicBezTo>
                    <a:lnTo>
                      <a:pt x="992" y="1054"/>
                    </a:lnTo>
                    <a:cubicBezTo>
                      <a:pt x="1" y="2335"/>
                      <a:pt x="172" y="4164"/>
                      <a:pt x="1380" y="5241"/>
                    </a:cubicBezTo>
                    <a:lnTo>
                      <a:pt x="19644" y="21501"/>
                    </a:lnTo>
                    <a:lnTo>
                      <a:pt x="23596" y="16391"/>
                    </a:lnTo>
                    <a:lnTo>
                      <a:pt x="2587" y="149"/>
                    </a:lnTo>
                    <a:cubicBezTo>
                      <a:pt x="2458" y="49"/>
                      <a:pt x="2305" y="1"/>
                      <a:pt x="2153" y="1"/>
                    </a:cubicBezTo>
                    <a:close/>
                  </a:path>
                </a:pathLst>
              </a:custGeom>
              <a:solidFill>
                <a:schemeClr val="lt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41"/>
              <p:cNvSpPr/>
              <p:nvPr/>
            </p:nvSpPr>
            <p:spPr>
              <a:xfrm>
                <a:off x="4317977" y="3332840"/>
                <a:ext cx="363558" cy="240806"/>
              </a:xfrm>
              <a:custGeom>
                <a:avLst/>
                <a:gdLst/>
                <a:ahLst/>
                <a:cxnLst/>
                <a:rect l="l" t="t" r="r" b="b"/>
                <a:pathLst>
                  <a:path w="16325" h="10813" extrusionOk="0">
                    <a:moveTo>
                      <a:pt x="5764" y="1"/>
                    </a:moveTo>
                    <a:cubicBezTo>
                      <a:pt x="5422" y="1"/>
                      <a:pt x="5083" y="154"/>
                      <a:pt x="4857" y="445"/>
                    </a:cubicBezTo>
                    <a:lnTo>
                      <a:pt x="341" y="6289"/>
                    </a:lnTo>
                    <a:cubicBezTo>
                      <a:pt x="1" y="6728"/>
                      <a:pt x="27" y="7346"/>
                      <a:pt x="402" y="7759"/>
                    </a:cubicBezTo>
                    <a:cubicBezTo>
                      <a:pt x="1408" y="8871"/>
                      <a:pt x="3629" y="10813"/>
                      <a:pt x="6864" y="10813"/>
                    </a:cubicBezTo>
                    <a:cubicBezTo>
                      <a:pt x="7960" y="10813"/>
                      <a:pt x="9174" y="10590"/>
                      <a:pt x="10495" y="10035"/>
                    </a:cubicBezTo>
                    <a:lnTo>
                      <a:pt x="16325" y="7864"/>
                    </a:lnTo>
                    <a:lnTo>
                      <a:pt x="6463" y="240"/>
                    </a:lnTo>
                    <a:cubicBezTo>
                      <a:pt x="6255" y="79"/>
                      <a:pt x="6009" y="1"/>
                      <a:pt x="5764" y="1"/>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41"/>
              <p:cNvSpPr/>
              <p:nvPr/>
            </p:nvSpPr>
            <p:spPr>
              <a:xfrm>
                <a:off x="4317977" y="3329567"/>
                <a:ext cx="363558" cy="275547"/>
              </a:xfrm>
              <a:custGeom>
                <a:avLst/>
                <a:gdLst/>
                <a:ahLst/>
                <a:cxnLst/>
                <a:rect l="l" t="t" r="r" b="b"/>
                <a:pathLst>
                  <a:path w="16325" h="12373" fill="none" extrusionOk="0">
                    <a:moveTo>
                      <a:pt x="16325" y="8011"/>
                    </a:moveTo>
                    <a:lnTo>
                      <a:pt x="6463" y="387"/>
                    </a:lnTo>
                    <a:cubicBezTo>
                      <a:pt x="5963" y="0"/>
                      <a:pt x="5244" y="93"/>
                      <a:pt x="4857" y="592"/>
                    </a:cubicBezTo>
                    <a:lnTo>
                      <a:pt x="341" y="6436"/>
                    </a:lnTo>
                    <a:cubicBezTo>
                      <a:pt x="1" y="6875"/>
                      <a:pt x="27" y="7493"/>
                      <a:pt x="402" y="7906"/>
                    </a:cubicBezTo>
                    <a:cubicBezTo>
                      <a:pt x="1749" y="9395"/>
                      <a:pt x="5274" y="12372"/>
                      <a:pt x="10495" y="10182"/>
                    </a:cubicBezTo>
                    <a:lnTo>
                      <a:pt x="16325" y="8011"/>
                    </a:lnTo>
                  </a:path>
                </a:pathLst>
              </a:custGeom>
              <a:no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41"/>
              <p:cNvSpPr/>
              <p:nvPr/>
            </p:nvSpPr>
            <p:spPr>
              <a:xfrm>
                <a:off x="4486160" y="3501669"/>
                <a:ext cx="336722" cy="298284"/>
              </a:xfrm>
              <a:custGeom>
                <a:avLst/>
                <a:gdLst/>
                <a:ahLst/>
                <a:cxnLst/>
                <a:rect l="l" t="t" r="r" b="b"/>
                <a:pathLst>
                  <a:path w="15120" h="13394" extrusionOk="0">
                    <a:moveTo>
                      <a:pt x="7888" y="3312"/>
                    </a:moveTo>
                    <a:cubicBezTo>
                      <a:pt x="8521" y="3312"/>
                      <a:pt x="9158" y="3514"/>
                      <a:pt x="9697" y="3931"/>
                    </a:cubicBezTo>
                    <a:cubicBezTo>
                      <a:pt x="10993" y="4932"/>
                      <a:pt x="11230" y="6793"/>
                      <a:pt x="10229" y="8089"/>
                    </a:cubicBezTo>
                    <a:cubicBezTo>
                      <a:pt x="9645" y="8843"/>
                      <a:pt x="8769" y="9238"/>
                      <a:pt x="7883" y="9238"/>
                    </a:cubicBezTo>
                    <a:cubicBezTo>
                      <a:pt x="7251" y="9238"/>
                      <a:pt x="6613" y="9037"/>
                      <a:pt x="6074" y="8620"/>
                    </a:cubicBezTo>
                    <a:cubicBezTo>
                      <a:pt x="4778" y="7619"/>
                      <a:pt x="4541" y="5758"/>
                      <a:pt x="5542" y="4463"/>
                    </a:cubicBezTo>
                    <a:cubicBezTo>
                      <a:pt x="6126" y="3707"/>
                      <a:pt x="7002" y="3312"/>
                      <a:pt x="7888" y="3312"/>
                    </a:cubicBezTo>
                    <a:close/>
                    <a:moveTo>
                      <a:pt x="7565" y="1"/>
                    </a:moveTo>
                    <a:cubicBezTo>
                      <a:pt x="5563" y="1"/>
                      <a:pt x="3582" y="895"/>
                      <a:pt x="2263" y="2602"/>
                    </a:cubicBezTo>
                    <a:cubicBezTo>
                      <a:pt x="0" y="5528"/>
                      <a:pt x="538" y="9732"/>
                      <a:pt x="3463" y="11994"/>
                    </a:cubicBezTo>
                    <a:cubicBezTo>
                      <a:pt x="4683" y="12937"/>
                      <a:pt x="6125" y="13393"/>
                      <a:pt x="7556" y="13393"/>
                    </a:cubicBezTo>
                    <a:cubicBezTo>
                      <a:pt x="9558" y="13393"/>
                      <a:pt x="11539" y="12500"/>
                      <a:pt x="12858" y="10794"/>
                    </a:cubicBezTo>
                    <a:cubicBezTo>
                      <a:pt x="15120" y="7867"/>
                      <a:pt x="14580" y="3661"/>
                      <a:pt x="11655" y="1399"/>
                    </a:cubicBezTo>
                    <a:cubicBezTo>
                      <a:pt x="10436" y="457"/>
                      <a:pt x="8995" y="1"/>
                      <a:pt x="7565" y="1"/>
                    </a:cubicBezTo>
                    <a:close/>
                  </a:path>
                </a:pathLst>
              </a:custGeom>
              <a:solidFill>
                <a:schemeClr val="accent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41"/>
              <p:cNvSpPr/>
              <p:nvPr/>
            </p:nvSpPr>
            <p:spPr>
              <a:xfrm>
                <a:off x="4444092" y="3168421"/>
                <a:ext cx="264813" cy="345564"/>
              </a:xfrm>
              <a:custGeom>
                <a:avLst/>
                <a:gdLst/>
                <a:ahLst/>
                <a:cxnLst/>
                <a:rect l="l" t="t" r="r" b="b"/>
                <a:pathLst>
                  <a:path w="11891" h="15517" extrusionOk="0">
                    <a:moveTo>
                      <a:pt x="5809" y="0"/>
                    </a:moveTo>
                    <a:cubicBezTo>
                      <a:pt x="5464" y="0"/>
                      <a:pt x="5126" y="156"/>
                      <a:pt x="4903" y="444"/>
                    </a:cubicBezTo>
                    <a:lnTo>
                      <a:pt x="387" y="6287"/>
                    </a:lnTo>
                    <a:cubicBezTo>
                      <a:pt x="0" y="6787"/>
                      <a:pt x="93" y="7506"/>
                      <a:pt x="592" y="7893"/>
                    </a:cubicBezTo>
                    <a:lnTo>
                      <a:pt x="10454" y="15517"/>
                    </a:lnTo>
                    <a:lnTo>
                      <a:pt x="11087" y="9329"/>
                    </a:lnTo>
                    <a:cubicBezTo>
                      <a:pt x="11891" y="3725"/>
                      <a:pt x="8122" y="1062"/>
                      <a:pt x="6343" y="132"/>
                    </a:cubicBezTo>
                    <a:cubicBezTo>
                      <a:pt x="6173" y="43"/>
                      <a:pt x="5990" y="0"/>
                      <a:pt x="5809" y="0"/>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41"/>
              <p:cNvSpPr/>
              <p:nvPr/>
            </p:nvSpPr>
            <p:spPr>
              <a:xfrm>
                <a:off x="4444092" y="3165593"/>
                <a:ext cx="264813" cy="348392"/>
              </a:xfrm>
              <a:custGeom>
                <a:avLst/>
                <a:gdLst/>
                <a:ahLst/>
                <a:cxnLst/>
                <a:rect l="l" t="t" r="r" b="b"/>
                <a:pathLst>
                  <a:path w="11891" h="15644" fill="none" extrusionOk="0">
                    <a:moveTo>
                      <a:pt x="10454" y="15644"/>
                    </a:moveTo>
                    <a:lnTo>
                      <a:pt x="592" y="8020"/>
                    </a:lnTo>
                    <a:cubicBezTo>
                      <a:pt x="93" y="7633"/>
                      <a:pt x="0" y="6914"/>
                      <a:pt x="387" y="6414"/>
                    </a:cubicBezTo>
                    <a:lnTo>
                      <a:pt x="4903" y="571"/>
                    </a:lnTo>
                    <a:cubicBezTo>
                      <a:pt x="5243" y="132"/>
                      <a:pt x="5850" y="1"/>
                      <a:pt x="6343" y="259"/>
                    </a:cubicBezTo>
                    <a:cubicBezTo>
                      <a:pt x="8122" y="1189"/>
                      <a:pt x="11891" y="3852"/>
                      <a:pt x="11087" y="9456"/>
                    </a:cubicBezTo>
                    <a:lnTo>
                      <a:pt x="10454" y="15644"/>
                    </a:ln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41"/>
              <p:cNvSpPr/>
              <p:nvPr/>
            </p:nvSpPr>
            <p:spPr>
              <a:xfrm>
                <a:off x="4639978" y="3302709"/>
                <a:ext cx="336745" cy="298284"/>
              </a:xfrm>
              <a:custGeom>
                <a:avLst/>
                <a:gdLst/>
                <a:ahLst/>
                <a:cxnLst/>
                <a:rect l="l" t="t" r="r" b="b"/>
                <a:pathLst>
                  <a:path w="15121" h="13394" extrusionOk="0">
                    <a:moveTo>
                      <a:pt x="7235" y="4156"/>
                    </a:moveTo>
                    <a:cubicBezTo>
                      <a:pt x="7868" y="4156"/>
                      <a:pt x="8506" y="4358"/>
                      <a:pt x="9045" y="4775"/>
                    </a:cubicBezTo>
                    <a:cubicBezTo>
                      <a:pt x="10340" y="5777"/>
                      <a:pt x="10578" y="7638"/>
                      <a:pt x="9577" y="8931"/>
                    </a:cubicBezTo>
                    <a:cubicBezTo>
                      <a:pt x="8993" y="9686"/>
                      <a:pt x="8117" y="10082"/>
                      <a:pt x="7232" y="10082"/>
                    </a:cubicBezTo>
                    <a:cubicBezTo>
                      <a:pt x="6599" y="10082"/>
                      <a:pt x="5961" y="9880"/>
                      <a:pt x="5421" y="9463"/>
                    </a:cubicBezTo>
                    <a:cubicBezTo>
                      <a:pt x="4126" y="8462"/>
                      <a:pt x="3888" y="6602"/>
                      <a:pt x="4889" y="5307"/>
                    </a:cubicBezTo>
                    <a:cubicBezTo>
                      <a:pt x="5473" y="4552"/>
                      <a:pt x="6350" y="4156"/>
                      <a:pt x="7235" y="4156"/>
                    </a:cubicBezTo>
                    <a:close/>
                    <a:moveTo>
                      <a:pt x="7564" y="0"/>
                    </a:moveTo>
                    <a:cubicBezTo>
                      <a:pt x="5562" y="0"/>
                      <a:pt x="3582" y="895"/>
                      <a:pt x="2263" y="2602"/>
                    </a:cubicBezTo>
                    <a:cubicBezTo>
                      <a:pt x="1" y="5527"/>
                      <a:pt x="538" y="9733"/>
                      <a:pt x="3463" y="11995"/>
                    </a:cubicBezTo>
                    <a:cubicBezTo>
                      <a:pt x="4683" y="12938"/>
                      <a:pt x="6125" y="13394"/>
                      <a:pt x="7556" y="13394"/>
                    </a:cubicBezTo>
                    <a:cubicBezTo>
                      <a:pt x="9558" y="13394"/>
                      <a:pt x="11539" y="12500"/>
                      <a:pt x="12858" y="10794"/>
                    </a:cubicBezTo>
                    <a:cubicBezTo>
                      <a:pt x="15120" y="7867"/>
                      <a:pt x="14580" y="3662"/>
                      <a:pt x="11655" y="1399"/>
                    </a:cubicBezTo>
                    <a:cubicBezTo>
                      <a:pt x="10436" y="457"/>
                      <a:pt x="8994" y="0"/>
                      <a:pt x="7564"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41"/>
              <p:cNvSpPr/>
              <p:nvPr/>
            </p:nvSpPr>
            <p:spPr>
              <a:xfrm>
                <a:off x="4410130" y="3418580"/>
                <a:ext cx="124868" cy="102843"/>
              </a:xfrm>
              <a:custGeom>
                <a:avLst/>
                <a:gdLst/>
                <a:ahLst/>
                <a:cxnLst/>
                <a:rect l="l" t="t" r="r" b="b"/>
                <a:pathLst>
                  <a:path w="5607" h="4618" extrusionOk="0">
                    <a:moveTo>
                      <a:pt x="2220" y="0"/>
                    </a:moveTo>
                    <a:cubicBezTo>
                      <a:pt x="1606" y="0"/>
                      <a:pt x="1050" y="228"/>
                      <a:pt x="699" y="682"/>
                    </a:cubicBezTo>
                    <a:cubicBezTo>
                      <a:pt x="0" y="1587"/>
                      <a:pt x="375" y="3049"/>
                      <a:pt x="1535" y="3948"/>
                    </a:cubicBezTo>
                    <a:cubicBezTo>
                      <a:pt x="2113" y="4394"/>
                      <a:pt x="2777" y="4618"/>
                      <a:pt x="3385" y="4618"/>
                    </a:cubicBezTo>
                    <a:cubicBezTo>
                      <a:pt x="3998" y="4618"/>
                      <a:pt x="4554" y="4390"/>
                      <a:pt x="4905" y="3935"/>
                    </a:cubicBezTo>
                    <a:cubicBezTo>
                      <a:pt x="5606" y="3031"/>
                      <a:pt x="5231" y="1569"/>
                      <a:pt x="4069" y="670"/>
                    </a:cubicBezTo>
                    <a:cubicBezTo>
                      <a:pt x="3491" y="223"/>
                      <a:pt x="2827" y="0"/>
                      <a:pt x="22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52" name="Google Shape;2152;p41"/>
          <p:cNvGrpSpPr/>
          <p:nvPr/>
        </p:nvGrpSpPr>
        <p:grpSpPr>
          <a:xfrm>
            <a:off x="7248708" y="1672726"/>
            <a:ext cx="228524" cy="269303"/>
            <a:chOff x="1193420" y="2109726"/>
            <a:chExt cx="228524" cy="269303"/>
          </a:xfrm>
        </p:grpSpPr>
        <p:sp>
          <p:nvSpPr>
            <p:cNvPr id="2153" name="Google Shape;2153;p41"/>
            <p:cNvSpPr/>
            <p:nvPr/>
          </p:nvSpPr>
          <p:spPr>
            <a:xfrm>
              <a:off x="1193420" y="2109726"/>
              <a:ext cx="228524" cy="269303"/>
            </a:xfrm>
            <a:custGeom>
              <a:avLst/>
              <a:gdLst/>
              <a:ahLst/>
              <a:cxnLst/>
              <a:rect l="l" t="t" r="r" b="b"/>
              <a:pathLst>
                <a:path w="24125" h="28430" extrusionOk="0">
                  <a:moveTo>
                    <a:pt x="10832" y="6856"/>
                  </a:moveTo>
                  <a:cubicBezTo>
                    <a:pt x="12883" y="6856"/>
                    <a:pt x="13898" y="7126"/>
                    <a:pt x="14388" y="7352"/>
                  </a:cubicBezTo>
                  <a:cubicBezTo>
                    <a:pt x="14552" y="7428"/>
                    <a:pt x="14892" y="7587"/>
                    <a:pt x="14892" y="8557"/>
                  </a:cubicBezTo>
                  <a:cubicBezTo>
                    <a:pt x="14892" y="8888"/>
                    <a:pt x="14818" y="9171"/>
                    <a:pt x="14668" y="9425"/>
                  </a:cubicBezTo>
                  <a:cubicBezTo>
                    <a:pt x="14658" y="9442"/>
                    <a:pt x="14648" y="9460"/>
                    <a:pt x="14638" y="9476"/>
                  </a:cubicBezTo>
                  <a:cubicBezTo>
                    <a:pt x="14445" y="9833"/>
                    <a:pt x="14204" y="10046"/>
                    <a:pt x="13856" y="10167"/>
                  </a:cubicBezTo>
                  <a:cubicBezTo>
                    <a:pt x="13486" y="10295"/>
                    <a:pt x="12754" y="10449"/>
                    <a:pt x="11369" y="10449"/>
                  </a:cubicBezTo>
                  <a:lnTo>
                    <a:pt x="8141" y="10449"/>
                  </a:lnTo>
                  <a:lnTo>
                    <a:pt x="8141" y="6856"/>
                  </a:lnTo>
                  <a:close/>
                  <a:moveTo>
                    <a:pt x="12010" y="17130"/>
                  </a:moveTo>
                  <a:cubicBezTo>
                    <a:pt x="13872" y="17130"/>
                    <a:pt x="14799" y="17474"/>
                    <a:pt x="15249" y="17762"/>
                  </a:cubicBezTo>
                  <a:cubicBezTo>
                    <a:pt x="15560" y="17961"/>
                    <a:pt x="15915" y="18316"/>
                    <a:pt x="15915" y="19300"/>
                  </a:cubicBezTo>
                  <a:cubicBezTo>
                    <a:pt x="15915" y="20292"/>
                    <a:pt x="15549" y="20683"/>
                    <a:pt x="15229" y="20913"/>
                  </a:cubicBezTo>
                  <a:cubicBezTo>
                    <a:pt x="14630" y="21345"/>
                    <a:pt x="13577" y="21572"/>
                    <a:pt x="12184" y="21572"/>
                  </a:cubicBezTo>
                  <a:lnTo>
                    <a:pt x="8141" y="21572"/>
                  </a:lnTo>
                  <a:lnTo>
                    <a:pt x="8141" y="17130"/>
                  </a:lnTo>
                  <a:close/>
                  <a:moveTo>
                    <a:pt x="4618" y="1"/>
                  </a:moveTo>
                  <a:cubicBezTo>
                    <a:pt x="3113" y="1"/>
                    <a:pt x="1956" y="395"/>
                    <a:pt x="1176" y="1175"/>
                  </a:cubicBezTo>
                  <a:cubicBezTo>
                    <a:pt x="395" y="1954"/>
                    <a:pt x="1" y="3125"/>
                    <a:pt x="1" y="4652"/>
                  </a:cubicBezTo>
                  <a:lnTo>
                    <a:pt x="1" y="23776"/>
                  </a:lnTo>
                  <a:cubicBezTo>
                    <a:pt x="1" y="25268"/>
                    <a:pt x="382" y="26424"/>
                    <a:pt x="1134" y="27211"/>
                  </a:cubicBezTo>
                  <a:cubicBezTo>
                    <a:pt x="1903" y="28019"/>
                    <a:pt x="3076" y="28428"/>
                    <a:pt x="4618" y="28428"/>
                  </a:cubicBezTo>
                  <a:lnTo>
                    <a:pt x="4618" y="28430"/>
                  </a:lnTo>
                  <a:lnTo>
                    <a:pt x="12392" y="28430"/>
                  </a:lnTo>
                  <a:cubicBezTo>
                    <a:pt x="13795" y="28430"/>
                    <a:pt x="15046" y="28357"/>
                    <a:pt x="16110" y="28217"/>
                  </a:cubicBezTo>
                  <a:cubicBezTo>
                    <a:pt x="17243" y="28068"/>
                    <a:pt x="18270" y="27802"/>
                    <a:pt x="19164" y="27427"/>
                  </a:cubicBezTo>
                  <a:cubicBezTo>
                    <a:pt x="19172" y="27424"/>
                    <a:pt x="19180" y="27421"/>
                    <a:pt x="19188" y="27418"/>
                  </a:cubicBezTo>
                  <a:cubicBezTo>
                    <a:pt x="20695" y="26756"/>
                    <a:pt x="21910" y="25717"/>
                    <a:pt x="22795" y="24330"/>
                  </a:cubicBezTo>
                  <a:cubicBezTo>
                    <a:pt x="23678" y="22951"/>
                    <a:pt x="24125" y="21387"/>
                    <a:pt x="24125" y="19681"/>
                  </a:cubicBezTo>
                  <a:cubicBezTo>
                    <a:pt x="24125" y="17610"/>
                    <a:pt x="23460" y="15010"/>
                    <a:pt x="20667" y="13230"/>
                  </a:cubicBezTo>
                  <a:cubicBezTo>
                    <a:pt x="22155" y="11848"/>
                    <a:pt x="22928" y="10036"/>
                    <a:pt x="22928" y="7880"/>
                  </a:cubicBezTo>
                  <a:cubicBezTo>
                    <a:pt x="22928" y="6968"/>
                    <a:pt x="22774" y="6087"/>
                    <a:pt x="22473" y="5260"/>
                  </a:cubicBezTo>
                  <a:cubicBezTo>
                    <a:pt x="22170" y="4433"/>
                    <a:pt x="21726" y="3668"/>
                    <a:pt x="21153" y="2987"/>
                  </a:cubicBezTo>
                  <a:cubicBezTo>
                    <a:pt x="20587" y="2314"/>
                    <a:pt x="19924" y="1750"/>
                    <a:pt x="19184" y="1307"/>
                  </a:cubicBezTo>
                  <a:cubicBezTo>
                    <a:pt x="18321" y="785"/>
                    <a:pt x="17340" y="428"/>
                    <a:pt x="16267" y="246"/>
                  </a:cubicBezTo>
                  <a:cubicBezTo>
                    <a:pt x="15298" y="83"/>
                    <a:pt x="14152" y="1"/>
                    <a:pt x="12862"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41"/>
            <p:cNvSpPr/>
            <p:nvPr/>
          </p:nvSpPr>
          <p:spPr>
            <a:xfrm>
              <a:off x="1193420" y="2109726"/>
              <a:ext cx="228524" cy="269303"/>
            </a:xfrm>
            <a:custGeom>
              <a:avLst/>
              <a:gdLst/>
              <a:ahLst/>
              <a:cxnLst/>
              <a:rect l="l" t="t" r="r" b="b"/>
              <a:pathLst>
                <a:path w="24125" h="28430" extrusionOk="0">
                  <a:moveTo>
                    <a:pt x="10832" y="6856"/>
                  </a:moveTo>
                  <a:cubicBezTo>
                    <a:pt x="12883" y="6856"/>
                    <a:pt x="13898" y="7126"/>
                    <a:pt x="14388" y="7352"/>
                  </a:cubicBezTo>
                  <a:cubicBezTo>
                    <a:pt x="14552" y="7428"/>
                    <a:pt x="14892" y="7587"/>
                    <a:pt x="14892" y="8557"/>
                  </a:cubicBezTo>
                  <a:cubicBezTo>
                    <a:pt x="14892" y="8888"/>
                    <a:pt x="14818" y="9171"/>
                    <a:pt x="14668" y="9425"/>
                  </a:cubicBezTo>
                  <a:cubicBezTo>
                    <a:pt x="14658" y="9442"/>
                    <a:pt x="14648" y="9460"/>
                    <a:pt x="14638" y="9476"/>
                  </a:cubicBezTo>
                  <a:cubicBezTo>
                    <a:pt x="14445" y="9833"/>
                    <a:pt x="14204" y="10046"/>
                    <a:pt x="13856" y="10167"/>
                  </a:cubicBezTo>
                  <a:cubicBezTo>
                    <a:pt x="13486" y="10295"/>
                    <a:pt x="12754" y="10449"/>
                    <a:pt x="11369" y="10449"/>
                  </a:cubicBezTo>
                  <a:lnTo>
                    <a:pt x="8141" y="10449"/>
                  </a:lnTo>
                  <a:lnTo>
                    <a:pt x="8141" y="6856"/>
                  </a:lnTo>
                  <a:close/>
                  <a:moveTo>
                    <a:pt x="12010" y="17130"/>
                  </a:moveTo>
                  <a:cubicBezTo>
                    <a:pt x="13872" y="17130"/>
                    <a:pt x="14799" y="17474"/>
                    <a:pt x="15249" y="17762"/>
                  </a:cubicBezTo>
                  <a:cubicBezTo>
                    <a:pt x="15560" y="17961"/>
                    <a:pt x="15915" y="18316"/>
                    <a:pt x="15915" y="19300"/>
                  </a:cubicBezTo>
                  <a:cubicBezTo>
                    <a:pt x="15915" y="20292"/>
                    <a:pt x="15549" y="20683"/>
                    <a:pt x="15229" y="20913"/>
                  </a:cubicBezTo>
                  <a:cubicBezTo>
                    <a:pt x="14630" y="21345"/>
                    <a:pt x="13577" y="21572"/>
                    <a:pt x="12184" y="21572"/>
                  </a:cubicBezTo>
                  <a:lnTo>
                    <a:pt x="8141" y="21572"/>
                  </a:lnTo>
                  <a:lnTo>
                    <a:pt x="8141" y="17130"/>
                  </a:lnTo>
                  <a:close/>
                  <a:moveTo>
                    <a:pt x="4618" y="1"/>
                  </a:moveTo>
                  <a:cubicBezTo>
                    <a:pt x="3113" y="1"/>
                    <a:pt x="1956" y="395"/>
                    <a:pt x="1176" y="1175"/>
                  </a:cubicBezTo>
                  <a:cubicBezTo>
                    <a:pt x="395" y="1954"/>
                    <a:pt x="1" y="3125"/>
                    <a:pt x="1" y="4652"/>
                  </a:cubicBezTo>
                  <a:lnTo>
                    <a:pt x="1" y="23776"/>
                  </a:lnTo>
                  <a:cubicBezTo>
                    <a:pt x="1" y="25268"/>
                    <a:pt x="382" y="26424"/>
                    <a:pt x="1134" y="27211"/>
                  </a:cubicBezTo>
                  <a:cubicBezTo>
                    <a:pt x="1903" y="28019"/>
                    <a:pt x="3076" y="28428"/>
                    <a:pt x="4618" y="28428"/>
                  </a:cubicBezTo>
                  <a:lnTo>
                    <a:pt x="4618" y="28430"/>
                  </a:lnTo>
                  <a:lnTo>
                    <a:pt x="12392" y="28430"/>
                  </a:lnTo>
                  <a:cubicBezTo>
                    <a:pt x="13795" y="28430"/>
                    <a:pt x="15046" y="28357"/>
                    <a:pt x="16110" y="28217"/>
                  </a:cubicBezTo>
                  <a:cubicBezTo>
                    <a:pt x="17243" y="28068"/>
                    <a:pt x="18270" y="27802"/>
                    <a:pt x="19164" y="27427"/>
                  </a:cubicBezTo>
                  <a:cubicBezTo>
                    <a:pt x="19172" y="27424"/>
                    <a:pt x="19180" y="27421"/>
                    <a:pt x="19188" y="27418"/>
                  </a:cubicBezTo>
                  <a:cubicBezTo>
                    <a:pt x="20695" y="26756"/>
                    <a:pt x="21910" y="25717"/>
                    <a:pt x="22795" y="24330"/>
                  </a:cubicBezTo>
                  <a:cubicBezTo>
                    <a:pt x="23678" y="22951"/>
                    <a:pt x="24125" y="21387"/>
                    <a:pt x="24125" y="19681"/>
                  </a:cubicBezTo>
                  <a:cubicBezTo>
                    <a:pt x="24125" y="17610"/>
                    <a:pt x="23460" y="15010"/>
                    <a:pt x="20667" y="13230"/>
                  </a:cubicBezTo>
                  <a:cubicBezTo>
                    <a:pt x="22155" y="11848"/>
                    <a:pt x="22928" y="10036"/>
                    <a:pt x="22928" y="7880"/>
                  </a:cubicBezTo>
                  <a:cubicBezTo>
                    <a:pt x="22928" y="6968"/>
                    <a:pt x="22774" y="6087"/>
                    <a:pt x="22473" y="5260"/>
                  </a:cubicBezTo>
                  <a:cubicBezTo>
                    <a:pt x="22170" y="4433"/>
                    <a:pt x="21726" y="3668"/>
                    <a:pt x="21153" y="2987"/>
                  </a:cubicBezTo>
                  <a:cubicBezTo>
                    <a:pt x="20587" y="2314"/>
                    <a:pt x="19924" y="1750"/>
                    <a:pt x="19184" y="1307"/>
                  </a:cubicBezTo>
                  <a:cubicBezTo>
                    <a:pt x="18321" y="785"/>
                    <a:pt x="17340" y="428"/>
                    <a:pt x="16267" y="246"/>
                  </a:cubicBezTo>
                  <a:cubicBezTo>
                    <a:pt x="15298" y="83"/>
                    <a:pt x="14152" y="1"/>
                    <a:pt x="12862" y="1"/>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55" name="Google Shape;2155;p41"/>
          <p:cNvGrpSpPr/>
          <p:nvPr/>
        </p:nvGrpSpPr>
        <p:grpSpPr>
          <a:xfrm>
            <a:off x="7800539" y="2295476"/>
            <a:ext cx="214060" cy="269303"/>
            <a:chOff x="2186739" y="2109726"/>
            <a:chExt cx="214060" cy="269303"/>
          </a:xfrm>
        </p:grpSpPr>
        <p:sp>
          <p:nvSpPr>
            <p:cNvPr id="2156" name="Google Shape;2156;p41"/>
            <p:cNvSpPr/>
            <p:nvPr/>
          </p:nvSpPr>
          <p:spPr>
            <a:xfrm>
              <a:off x="2186739" y="2109726"/>
              <a:ext cx="214060" cy="269303"/>
            </a:xfrm>
            <a:custGeom>
              <a:avLst/>
              <a:gdLst/>
              <a:ahLst/>
              <a:cxnLst/>
              <a:rect l="l" t="t" r="r" b="b"/>
              <a:pathLst>
                <a:path w="22598" h="28430" extrusionOk="0">
                  <a:moveTo>
                    <a:pt x="4652" y="1"/>
                  </a:moveTo>
                  <a:cubicBezTo>
                    <a:pt x="3698" y="1"/>
                    <a:pt x="2907" y="150"/>
                    <a:pt x="2234" y="458"/>
                  </a:cubicBezTo>
                  <a:cubicBezTo>
                    <a:pt x="1448" y="816"/>
                    <a:pt x="839" y="1420"/>
                    <a:pt x="470" y="2205"/>
                  </a:cubicBezTo>
                  <a:cubicBezTo>
                    <a:pt x="154" y="2879"/>
                    <a:pt x="1" y="3680"/>
                    <a:pt x="1" y="4652"/>
                  </a:cubicBezTo>
                  <a:lnTo>
                    <a:pt x="1" y="23778"/>
                  </a:lnTo>
                  <a:cubicBezTo>
                    <a:pt x="1" y="25291"/>
                    <a:pt x="394" y="26455"/>
                    <a:pt x="1168" y="27239"/>
                  </a:cubicBezTo>
                  <a:cubicBezTo>
                    <a:pt x="1949" y="28028"/>
                    <a:pt x="3120" y="28430"/>
                    <a:pt x="4652" y="28430"/>
                  </a:cubicBezTo>
                  <a:lnTo>
                    <a:pt x="18656" y="28430"/>
                  </a:lnTo>
                  <a:cubicBezTo>
                    <a:pt x="19848" y="28430"/>
                    <a:pt x="20803" y="28107"/>
                    <a:pt x="21495" y="27473"/>
                  </a:cubicBezTo>
                  <a:cubicBezTo>
                    <a:pt x="22216" y="26813"/>
                    <a:pt x="22597" y="25926"/>
                    <a:pt x="22597" y="24906"/>
                  </a:cubicBezTo>
                  <a:cubicBezTo>
                    <a:pt x="22597" y="23884"/>
                    <a:pt x="22216" y="22963"/>
                    <a:pt x="21497" y="22304"/>
                  </a:cubicBezTo>
                  <a:cubicBezTo>
                    <a:pt x="21497" y="22304"/>
                    <a:pt x="21495" y="22303"/>
                    <a:pt x="21495" y="22303"/>
                  </a:cubicBezTo>
                  <a:cubicBezTo>
                    <a:pt x="20803" y="21669"/>
                    <a:pt x="19848" y="21348"/>
                    <a:pt x="18656" y="21348"/>
                  </a:cubicBezTo>
                  <a:lnTo>
                    <a:pt x="8140" y="21348"/>
                  </a:lnTo>
                  <a:lnTo>
                    <a:pt x="8140" y="17096"/>
                  </a:lnTo>
                  <a:lnTo>
                    <a:pt x="17338" y="17096"/>
                  </a:lnTo>
                  <a:cubicBezTo>
                    <a:pt x="18528" y="17096"/>
                    <a:pt x="19472" y="16774"/>
                    <a:pt x="20140" y="16137"/>
                  </a:cubicBezTo>
                  <a:cubicBezTo>
                    <a:pt x="20816" y="15490"/>
                    <a:pt x="21174" y="14629"/>
                    <a:pt x="21174" y="13643"/>
                  </a:cubicBezTo>
                  <a:cubicBezTo>
                    <a:pt x="21174" y="12657"/>
                    <a:pt x="20804" y="11778"/>
                    <a:pt x="20104" y="11141"/>
                  </a:cubicBezTo>
                  <a:cubicBezTo>
                    <a:pt x="19434" y="10532"/>
                    <a:pt x="18504" y="10223"/>
                    <a:pt x="17338" y="10223"/>
                  </a:cubicBezTo>
                  <a:lnTo>
                    <a:pt x="8140" y="10223"/>
                  </a:lnTo>
                  <a:lnTo>
                    <a:pt x="8140" y="6961"/>
                  </a:lnTo>
                  <a:lnTo>
                    <a:pt x="18258" y="6961"/>
                  </a:lnTo>
                  <a:cubicBezTo>
                    <a:pt x="19460" y="6961"/>
                    <a:pt x="20415" y="6645"/>
                    <a:pt x="21096" y="6023"/>
                  </a:cubicBezTo>
                  <a:cubicBezTo>
                    <a:pt x="21805" y="5376"/>
                    <a:pt x="22180" y="4494"/>
                    <a:pt x="22180" y="3472"/>
                  </a:cubicBezTo>
                  <a:cubicBezTo>
                    <a:pt x="22180" y="2450"/>
                    <a:pt x="21805" y="1586"/>
                    <a:pt x="21096" y="937"/>
                  </a:cubicBezTo>
                  <a:cubicBezTo>
                    <a:pt x="20415" y="317"/>
                    <a:pt x="19460" y="1"/>
                    <a:pt x="18258"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7" name="Google Shape;2157;p41"/>
            <p:cNvSpPr/>
            <p:nvPr/>
          </p:nvSpPr>
          <p:spPr>
            <a:xfrm>
              <a:off x="2186739" y="2109726"/>
              <a:ext cx="214060" cy="269303"/>
            </a:xfrm>
            <a:custGeom>
              <a:avLst/>
              <a:gdLst/>
              <a:ahLst/>
              <a:cxnLst/>
              <a:rect l="l" t="t" r="r" b="b"/>
              <a:pathLst>
                <a:path w="22598" h="28430" extrusionOk="0">
                  <a:moveTo>
                    <a:pt x="4652" y="1"/>
                  </a:moveTo>
                  <a:cubicBezTo>
                    <a:pt x="3698" y="1"/>
                    <a:pt x="2907" y="150"/>
                    <a:pt x="2234" y="458"/>
                  </a:cubicBezTo>
                  <a:cubicBezTo>
                    <a:pt x="1448" y="816"/>
                    <a:pt x="839" y="1420"/>
                    <a:pt x="470" y="2205"/>
                  </a:cubicBezTo>
                  <a:cubicBezTo>
                    <a:pt x="154" y="2879"/>
                    <a:pt x="1" y="3680"/>
                    <a:pt x="1" y="4652"/>
                  </a:cubicBezTo>
                  <a:lnTo>
                    <a:pt x="1" y="23778"/>
                  </a:lnTo>
                  <a:cubicBezTo>
                    <a:pt x="1" y="25291"/>
                    <a:pt x="394" y="26455"/>
                    <a:pt x="1168" y="27239"/>
                  </a:cubicBezTo>
                  <a:cubicBezTo>
                    <a:pt x="1949" y="28028"/>
                    <a:pt x="3120" y="28430"/>
                    <a:pt x="4652" y="28430"/>
                  </a:cubicBezTo>
                  <a:lnTo>
                    <a:pt x="18656" y="28430"/>
                  </a:lnTo>
                  <a:cubicBezTo>
                    <a:pt x="19848" y="28430"/>
                    <a:pt x="20803" y="28107"/>
                    <a:pt x="21495" y="27473"/>
                  </a:cubicBezTo>
                  <a:cubicBezTo>
                    <a:pt x="22216" y="26813"/>
                    <a:pt x="22597" y="25926"/>
                    <a:pt x="22597" y="24906"/>
                  </a:cubicBezTo>
                  <a:cubicBezTo>
                    <a:pt x="22597" y="23884"/>
                    <a:pt x="22216" y="22963"/>
                    <a:pt x="21497" y="22304"/>
                  </a:cubicBezTo>
                  <a:cubicBezTo>
                    <a:pt x="21497" y="22304"/>
                    <a:pt x="21495" y="22303"/>
                    <a:pt x="21495" y="22303"/>
                  </a:cubicBezTo>
                  <a:cubicBezTo>
                    <a:pt x="20803" y="21669"/>
                    <a:pt x="19848" y="21348"/>
                    <a:pt x="18656" y="21348"/>
                  </a:cubicBezTo>
                  <a:lnTo>
                    <a:pt x="8140" y="21348"/>
                  </a:lnTo>
                  <a:lnTo>
                    <a:pt x="8140" y="17096"/>
                  </a:lnTo>
                  <a:lnTo>
                    <a:pt x="17338" y="17096"/>
                  </a:lnTo>
                  <a:cubicBezTo>
                    <a:pt x="18528" y="17096"/>
                    <a:pt x="19472" y="16774"/>
                    <a:pt x="20140" y="16137"/>
                  </a:cubicBezTo>
                  <a:cubicBezTo>
                    <a:pt x="20816" y="15490"/>
                    <a:pt x="21174" y="14629"/>
                    <a:pt x="21174" y="13643"/>
                  </a:cubicBezTo>
                  <a:cubicBezTo>
                    <a:pt x="21174" y="12657"/>
                    <a:pt x="20804" y="11778"/>
                    <a:pt x="20104" y="11141"/>
                  </a:cubicBezTo>
                  <a:cubicBezTo>
                    <a:pt x="19434" y="10532"/>
                    <a:pt x="18504" y="10223"/>
                    <a:pt x="17338" y="10223"/>
                  </a:cubicBezTo>
                  <a:lnTo>
                    <a:pt x="8140" y="10223"/>
                  </a:lnTo>
                  <a:lnTo>
                    <a:pt x="8140" y="6961"/>
                  </a:lnTo>
                  <a:lnTo>
                    <a:pt x="18258" y="6961"/>
                  </a:lnTo>
                  <a:cubicBezTo>
                    <a:pt x="19460" y="6961"/>
                    <a:pt x="20415" y="6645"/>
                    <a:pt x="21096" y="6023"/>
                  </a:cubicBezTo>
                  <a:cubicBezTo>
                    <a:pt x="21805" y="5376"/>
                    <a:pt x="22180" y="4494"/>
                    <a:pt x="22180" y="3472"/>
                  </a:cubicBezTo>
                  <a:cubicBezTo>
                    <a:pt x="22180" y="2450"/>
                    <a:pt x="21805" y="1586"/>
                    <a:pt x="21096" y="937"/>
                  </a:cubicBezTo>
                  <a:cubicBezTo>
                    <a:pt x="20415" y="317"/>
                    <a:pt x="19460" y="1"/>
                    <a:pt x="18258"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58" name="Google Shape;2158;p41"/>
          <p:cNvGrpSpPr/>
          <p:nvPr/>
        </p:nvGrpSpPr>
        <p:grpSpPr>
          <a:xfrm>
            <a:off x="7266632" y="3986782"/>
            <a:ext cx="192690" cy="379743"/>
            <a:chOff x="1956682" y="3683407"/>
            <a:chExt cx="192690" cy="379743"/>
          </a:xfrm>
        </p:grpSpPr>
        <p:sp>
          <p:nvSpPr>
            <p:cNvPr id="2159" name="Google Shape;2159;p41"/>
            <p:cNvSpPr/>
            <p:nvPr/>
          </p:nvSpPr>
          <p:spPr>
            <a:xfrm>
              <a:off x="2016360" y="3683407"/>
              <a:ext cx="77769" cy="77447"/>
            </a:xfrm>
            <a:custGeom>
              <a:avLst/>
              <a:gdLst/>
              <a:ahLst/>
              <a:cxnLst/>
              <a:rect l="l" t="t" r="r" b="b"/>
              <a:pathLst>
                <a:path w="8210" h="8176" extrusionOk="0">
                  <a:moveTo>
                    <a:pt x="4079" y="0"/>
                  </a:moveTo>
                  <a:cubicBezTo>
                    <a:pt x="3006" y="0"/>
                    <a:pt x="2072" y="370"/>
                    <a:pt x="1282" y="1071"/>
                  </a:cubicBezTo>
                  <a:cubicBezTo>
                    <a:pt x="444" y="1816"/>
                    <a:pt x="0" y="2862"/>
                    <a:pt x="0" y="4097"/>
                  </a:cubicBezTo>
                  <a:cubicBezTo>
                    <a:pt x="0" y="5215"/>
                    <a:pt x="410" y="6217"/>
                    <a:pt x="1184" y="6992"/>
                  </a:cubicBezTo>
                  <a:cubicBezTo>
                    <a:pt x="1959" y="7766"/>
                    <a:pt x="2961" y="8175"/>
                    <a:pt x="4079" y="8175"/>
                  </a:cubicBezTo>
                  <a:cubicBezTo>
                    <a:pt x="5199" y="8175"/>
                    <a:pt x="6212" y="7769"/>
                    <a:pt x="6997" y="7003"/>
                  </a:cubicBezTo>
                  <a:cubicBezTo>
                    <a:pt x="7791" y="6229"/>
                    <a:pt x="8210" y="5223"/>
                    <a:pt x="8210" y="4097"/>
                  </a:cubicBezTo>
                  <a:cubicBezTo>
                    <a:pt x="8210" y="2515"/>
                    <a:pt x="7501" y="1567"/>
                    <a:pt x="6907" y="1051"/>
                  </a:cubicBezTo>
                  <a:cubicBezTo>
                    <a:pt x="6103" y="354"/>
                    <a:pt x="5151" y="0"/>
                    <a:pt x="4079"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41"/>
            <p:cNvSpPr/>
            <p:nvPr/>
          </p:nvSpPr>
          <p:spPr>
            <a:xfrm>
              <a:off x="1956682" y="3850094"/>
              <a:ext cx="192690" cy="213055"/>
            </a:xfrm>
            <a:custGeom>
              <a:avLst/>
              <a:gdLst/>
              <a:ahLst/>
              <a:cxnLst/>
              <a:rect l="l" t="t" r="r" b="b"/>
              <a:pathLst>
                <a:path w="20342" h="22492" extrusionOk="0">
                  <a:moveTo>
                    <a:pt x="10571" y="0"/>
                  </a:moveTo>
                  <a:cubicBezTo>
                    <a:pt x="8687" y="0"/>
                    <a:pt x="7403" y="1092"/>
                    <a:pt x="7043" y="2996"/>
                  </a:cubicBezTo>
                  <a:cubicBezTo>
                    <a:pt x="6897" y="3650"/>
                    <a:pt x="6820" y="3946"/>
                    <a:pt x="6783" y="4082"/>
                  </a:cubicBezTo>
                  <a:cubicBezTo>
                    <a:pt x="6747" y="4211"/>
                    <a:pt x="6693" y="4346"/>
                    <a:pt x="6622" y="4483"/>
                  </a:cubicBezTo>
                  <a:cubicBezTo>
                    <a:pt x="6588" y="4549"/>
                    <a:pt x="6501" y="4693"/>
                    <a:pt x="6296" y="4929"/>
                  </a:cubicBezTo>
                  <a:cubicBezTo>
                    <a:pt x="6098" y="5154"/>
                    <a:pt x="5822" y="5431"/>
                    <a:pt x="5474" y="5747"/>
                  </a:cubicBezTo>
                  <a:cubicBezTo>
                    <a:pt x="4027" y="7042"/>
                    <a:pt x="3045" y="7944"/>
                    <a:pt x="2472" y="8504"/>
                  </a:cubicBezTo>
                  <a:cubicBezTo>
                    <a:pt x="1817" y="9146"/>
                    <a:pt x="1247" y="9912"/>
                    <a:pt x="779" y="10780"/>
                  </a:cubicBezTo>
                  <a:cubicBezTo>
                    <a:pt x="263" y="11738"/>
                    <a:pt x="1" y="12847"/>
                    <a:pt x="1" y="14075"/>
                  </a:cubicBezTo>
                  <a:cubicBezTo>
                    <a:pt x="1" y="15615"/>
                    <a:pt x="436" y="17058"/>
                    <a:pt x="1298" y="18366"/>
                  </a:cubicBezTo>
                  <a:cubicBezTo>
                    <a:pt x="2144" y="19655"/>
                    <a:pt x="3348" y="20681"/>
                    <a:pt x="4872" y="21416"/>
                  </a:cubicBezTo>
                  <a:cubicBezTo>
                    <a:pt x="6355" y="22130"/>
                    <a:pt x="8068" y="22492"/>
                    <a:pt x="9964" y="22492"/>
                  </a:cubicBezTo>
                  <a:cubicBezTo>
                    <a:pt x="12012" y="22492"/>
                    <a:pt x="13848" y="22056"/>
                    <a:pt x="15418" y="21198"/>
                  </a:cubicBezTo>
                  <a:cubicBezTo>
                    <a:pt x="16993" y="20337"/>
                    <a:pt x="18216" y="19219"/>
                    <a:pt x="19056" y="17878"/>
                  </a:cubicBezTo>
                  <a:cubicBezTo>
                    <a:pt x="19909" y="16514"/>
                    <a:pt x="20341" y="15124"/>
                    <a:pt x="20341" y="13745"/>
                  </a:cubicBezTo>
                  <a:cubicBezTo>
                    <a:pt x="20341" y="12825"/>
                    <a:pt x="19965" y="11953"/>
                    <a:pt x="19251" y="11219"/>
                  </a:cubicBezTo>
                  <a:cubicBezTo>
                    <a:pt x="18526" y="10476"/>
                    <a:pt x="17589" y="10083"/>
                    <a:pt x="16541" y="10083"/>
                  </a:cubicBezTo>
                  <a:cubicBezTo>
                    <a:pt x="15515" y="10083"/>
                    <a:pt x="13676" y="10474"/>
                    <a:pt x="12880" y="13084"/>
                  </a:cubicBezTo>
                  <a:cubicBezTo>
                    <a:pt x="12535" y="14112"/>
                    <a:pt x="12133" y="14875"/>
                    <a:pt x="11686" y="15353"/>
                  </a:cubicBezTo>
                  <a:cubicBezTo>
                    <a:pt x="11305" y="15759"/>
                    <a:pt x="10540" y="15844"/>
                    <a:pt x="9964" y="15844"/>
                  </a:cubicBezTo>
                  <a:cubicBezTo>
                    <a:pt x="9258" y="15844"/>
                    <a:pt x="8720" y="15663"/>
                    <a:pt x="8314" y="15286"/>
                  </a:cubicBezTo>
                  <a:cubicBezTo>
                    <a:pt x="7930" y="14932"/>
                    <a:pt x="7760" y="14549"/>
                    <a:pt x="7760" y="14040"/>
                  </a:cubicBezTo>
                  <a:cubicBezTo>
                    <a:pt x="7760" y="13819"/>
                    <a:pt x="7808" y="13631"/>
                    <a:pt x="7909" y="13447"/>
                  </a:cubicBezTo>
                  <a:cubicBezTo>
                    <a:pt x="8066" y="13166"/>
                    <a:pt x="8263" y="12906"/>
                    <a:pt x="8494" y="12675"/>
                  </a:cubicBezTo>
                  <a:cubicBezTo>
                    <a:pt x="8798" y="12370"/>
                    <a:pt x="9314" y="11900"/>
                    <a:pt x="10028" y="11275"/>
                  </a:cubicBezTo>
                  <a:cubicBezTo>
                    <a:pt x="10920" y="10492"/>
                    <a:pt x="11616" y="9829"/>
                    <a:pt x="12153" y="9248"/>
                  </a:cubicBezTo>
                  <a:cubicBezTo>
                    <a:pt x="12765" y="8586"/>
                    <a:pt x="13263" y="7810"/>
                    <a:pt x="13630" y="6942"/>
                  </a:cubicBezTo>
                  <a:cubicBezTo>
                    <a:pt x="14007" y="6050"/>
                    <a:pt x="14198" y="5004"/>
                    <a:pt x="14198" y="3835"/>
                  </a:cubicBezTo>
                  <a:cubicBezTo>
                    <a:pt x="14198" y="2666"/>
                    <a:pt x="13836" y="1688"/>
                    <a:pt x="13122" y="1006"/>
                  </a:cubicBezTo>
                  <a:cubicBezTo>
                    <a:pt x="12436" y="347"/>
                    <a:pt x="11554" y="0"/>
                    <a:pt x="10571"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41"/>
            <p:cNvSpPr/>
            <p:nvPr/>
          </p:nvSpPr>
          <p:spPr>
            <a:xfrm>
              <a:off x="2016360" y="3683407"/>
              <a:ext cx="77769" cy="77447"/>
            </a:xfrm>
            <a:custGeom>
              <a:avLst/>
              <a:gdLst/>
              <a:ahLst/>
              <a:cxnLst/>
              <a:rect l="l" t="t" r="r" b="b"/>
              <a:pathLst>
                <a:path w="8210" h="8176" extrusionOk="0">
                  <a:moveTo>
                    <a:pt x="4079" y="0"/>
                  </a:moveTo>
                  <a:cubicBezTo>
                    <a:pt x="3006" y="0"/>
                    <a:pt x="2072" y="370"/>
                    <a:pt x="1282" y="1071"/>
                  </a:cubicBezTo>
                  <a:cubicBezTo>
                    <a:pt x="444" y="1816"/>
                    <a:pt x="0" y="2862"/>
                    <a:pt x="0" y="4097"/>
                  </a:cubicBezTo>
                  <a:cubicBezTo>
                    <a:pt x="0" y="5215"/>
                    <a:pt x="410" y="6217"/>
                    <a:pt x="1184" y="6992"/>
                  </a:cubicBezTo>
                  <a:cubicBezTo>
                    <a:pt x="1959" y="7766"/>
                    <a:pt x="2961" y="8175"/>
                    <a:pt x="4079" y="8175"/>
                  </a:cubicBezTo>
                  <a:cubicBezTo>
                    <a:pt x="5199" y="8175"/>
                    <a:pt x="6212" y="7769"/>
                    <a:pt x="6997" y="7003"/>
                  </a:cubicBezTo>
                  <a:cubicBezTo>
                    <a:pt x="7791" y="6229"/>
                    <a:pt x="8210" y="5223"/>
                    <a:pt x="8210" y="4097"/>
                  </a:cubicBezTo>
                  <a:cubicBezTo>
                    <a:pt x="8210" y="2515"/>
                    <a:pt x="7501" y="1567"/>
                    <a:pt x="6907" y="1051"/>
                  </a:cubicBezTo>
                  <a:cubicBezTo>
                    <a:pt x="6103" y="354"/>
                    <a:pt x="5151" y="0"/>
                    <a:pt x="4079" y="0"/>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41"/>
            <p:cNvSpPr/>
            <p:nvPr/>
          </p:nvSpPr>
          <p:spPr>
            <a:xfrm>
              <a:off x="1956682" y="3850094"/>
              <a:ext cx="192690" cy="213055"/>
            </a:xfrm>
            <a:custGeom>
              <a:avLst/>
              <a:gdLst/>
              <a:ahLst/>
              <a:cxnLst/>
              <a:rect l="l" t="t" r="r" b="b"/>
              <a:pathLst>
                <a:path w="20342" h="22492" extrusionOk="0">
                  <a:moveTo>
                    <a:pt x="10571" y="0"/>
                  </a:moveTo>
                  <a:cubicBezTo>
                    <a:pt x="8687" y="0"/>
                    <a:pt x="7403" y="1092"/>
                    <a:pt x="7043" y="2996"/>
                  </a:cubicBezTo>
                  <a:cubicBezTo>
                    <a:pt x="6897" y="3650"/>
                    <a:pt x="6820" y="3946"/>
                    <a:pt x="6783" y="4082"/>
                  </a:cubicBezTo>
                  <a:cubicBezTo>
                    <a:pt x="6747" y="4211"/>
                    <a:pt x="6693" y="4346"/>
                    <a:pt x="6622" y="4483"/>
                  </a:cubicBezTo>
                  <a:cubicBezTo>
                    <a:pt x="6588" y="4549"/>
                    <a:pt x="6501" y="4693"/>
                    <a:pt x="6296" y="4929"/>
                  </a:cubicBezTo>
                  <a:cubicBezTo>
                    <a:pt x="6098" y="5154"/>
                    <a:pt x="5822" y="5431"/>
                    <a:pt x="5474" y="5747"/>
                  </a:cubicBezTo>
                  <a:cubicBezTo>
                    <a:pt x="4027" y="7042"/>
                    <a:pt x="3045" y="7944"/>
                    <a:pt x="2472" y="8504"/>
                  </a:cubicBezTo>
                  <a:cubicBezTo>
                    <a:pt x="1817" y="9146"/>
                    <a:pt x="1247" y="9912"/>
                    <a:pt x="779" y="10780"/>
                  </a:cubicBezTo>
                  <a:cubicBezTo>
                    <a:pt x="263" y="11738"/>
                    <a:pt x="1" y="12847"/>
                    <a:pt x="1" y="14075"/>
                  </a:cubicBezTo>
                  <a:cubicBezTo>
                    <a:pt x="1" y="15615"/>
                    <a:pt x="436" y="17058"/>
                    <a:pt x="1298" y="18366"/>
                  </a:cubicBezTo>
                  <a:cubicBezTo>
                    <a:pt x="2144" y="19655"/>
                    <a:pt x="3348" y="20681"/>
                    <a:pt x="4872" y="21416"/>
                  </a:cubicBezTo>
                  <a:cubicBezTo>
                    <a:pt x="6355" y="22130"/>
                    <a:pt x="8068" y="22492"/>
                    <a:pt x="9964" y="22492"/>
                  </a:cubicBezTo>
                  <a:cubicBezTo>
                    <a:pt x="12012" y="22492"/>
                    <a:pt x="13848" y="22056"/>
                    <a:pt x="15418" y="21198"/>
                  </a:cubicBezTo>
                  <a:cubicBezTo>
                    <a:pt x="16993" y="20337"/>
                    <a:pt x="18216" y="19219"/>
                    <a:pt x="19056" y="17878"/>
                  </a:cubicBezTo>
                  <a:cubicBezTo>
                    <a:pt x="19909" y="16514"/>
                    <a:pt x="20341" y="15124"/>
                    <a:pt x="20341" y="13745"/>
                  </a:cubicBezTo>
                  <a:cubicBezTo>
                    <a:pt x="20341" y="12825"/>
                    <a:pt x="19965" y="11953"/>
                    <a:pt x="19251" y="11219"/>
                  </a:cubicBezTo>
                  <a:cubicBezTo>
                    <a:pt x="18526" y="10476"/>
                    <a:pt x="17589" y="10083"/>
                    <a:pt x="16541" y="10083"/>
                  </a:cubicBezTo>
                  <a:cubicBezTo>
                    <a:pt x="15515" y="10083"/>
                    <a:pt x="13676" y="10474"/>
                    <a:pt x="12880" y="13084"/>
                  </a:cubicBezTo>
                  <a:cubicBezTo>
                    <a:pt x="12535" y="14112"/>
                    <a:pt x="12133" y="14875"/>
                    <a:pt x="11686" y="15353"/>
                  </a:cubicBezTo>
                  <a:cubicBezTo>
                    <a:pt x="11305" y="15759"/>
                    <a:pt x="10540" y="15844"/>
                    <a:pt x="9964" y="15844"/>
                  </a:cubicBezTo>
                  <a:cubicBezTo>
                    <a:pt x="9258" y="15844"/>
                    <a:pt x="8720" y="15663"/>
                    <a:pt x="8314" y="15286"/>
                  </a:cubicBezTo>
                  <a:cubicBezTo>
                    <a:pt x="7930" y="14932"/>
                    <a:pt x="7760" y="14549"/>
                    <a:pt x="7760" y="14040"/>
                  </a:cubicBezTo>
                  <a:cubicBezTo>
                    <a:pt x="7760" y="13819"/>
                    <a:pt x="7808" y="13631"/>
                    <a:pt x="7909" y="13447"/>
                  </a:cubicBezTo>
                  <a:cubicBezTo>
                    <a:pt x="8066" y="13166"/>
                    <a:pt x="8263" y="12906"/>
                    <a:pt x="8494" y="12675"/>
                  </a:cubicBezTo>
                  <a:cubicBezTo>
                    <a:pt x="8798" y="12370"/>
                    <a:pt x="9314" y="11900"/>
                    <a:pt x="10028" y="11275"/>
                  </a:cubicBezTo>
                  <a:cubicBezTo>
                    <a:pt x="10920" y="10492"/>
                    <a:pt x="11616" y="9829"/>
                    <a:pt x="12153" y="9248"/>
                  </a:cubicBezTo>
                  <a:cubicBezTo>
                    <a:pt x="12765" y="8586"/>
                    <a:pt x="13263" y="7810"/>
                    <a:pt x="13630" y="6942"/>
                  </a:cubicBezTo>
                  <a:cubicBezTo>
                    <a:pt x="14007" y="6050"/>
                    <a:pt x="14198" y="5004"/>
                    <a:pt x="14198" y="3835"/>
                  </a:cubicBezTo>
                  <a:cubicBezTo>
                    <a:pt x="14198" y="2666"/>
                    <a:pt x="13836" y="1688"/>
                    <a:pt x="13122" y="1006"/>
                  </a:cubicBezTo>
                  <a:cubicBezTo>
                    <a:pt x="12436" y="347"/>
                    <a:pt x="11554" y="0"/>
                    <a:pt x="10571" y="0"/>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63" name="Google Shape;2163;p41"/>
          <p:cNvGrpSpPr/>
          <p:nvPr/>
        </p:nvGrpSpPr>
        <p:grpSpPr>
          <a:xfrm>
            <a:off x="6857978" y="3093643"/>
            <a:ext cx="277525" cy="295599"/>
            <a:chOff x="1164978" y="3218343"/>
            <a:chExt cx="277525" cy="295599"/>
          </a:xfrm>
        </p:grpSpPr>
        <p:sp>
          <p:nvSpPr>
            <p:cNvPr id="2164" name="Google Shape;2164;p41"/>
            <p:cNvSpPr/>
            <p:nvPr/>
          </p:nvSpPr>
          <p:spPr>
            <a:xfrm>
              <a:off x="1164978" y="3218343"/>
              <a:ext cx="277525" cy="295599"/>
            </a:xfrm>
            <a:custGeom>
              <a:avLst/>
              <a:gdLst/>
              <a:ahLst/>
              <a:cxnLst/>
              <a:rect l="l" t="t" r="r" b="b"/>
              <a:pathLst>
                <a:path w="29298" h="31206" extrusionOk="0">
                  <a:moveTo>
                    <a:pt x="13869" y="7082"/>
                  </a:moveTo>
                  <a:cubicBezTo>
                    <a:pt x="15040" y="7082"/>
                    <a:pt x="16037" y="7352"/>
                    <a:pt x="16919" y="7904"/>
                  </a:cubicBezTo>
                  <a:cubicBezTo>
                    <a:pt x="17785" y="8447"/>
                    <a:pt x="18440" y="9243"/>
                    <a:pt x="18923" y="10338"/>
                  </a:cubicBezTo>
                  <a:cubicBezTo>
                    <a:pt x="19439" y="11507"/>
                    <a:pt x="19699" y="12933"/>
                    <a:pt x="19699" y="14579"/>
                  </a:cubicBezTo>
                  <a:cubicBezTo>
                    <a:pt x="19699" y="15905"/>
                    <a:pt x="19549" y="17073"/>
                    <a:pt x="19252" y="18050"/>
                  </a:cubicBezTo>
                  <a:cubicBezTo>
                    <a:pt x="19112" y="18508"/>
                    <a:pt x="18933" y="18937"/>
                    <a:pt x="18719" y="19335"/>
                  </a:cubicBezTo>
                  <a:cubicBezTo>
                    <a:pt x="16549" y="17914"/>
                    <a:pt x="15002" y="17269"/>
                    <a:pt x="13799" y="17269"/>
                  </a:cubicBezTo>
                  <a:cubicBezTo>
                    <a:pt x="13078" y="17269"/>
                    <a:pt x="12397" y="17542"/>
                    <a:pt x="11834" y="18061"/>
                  </a:cubicBezTo>
                  <a:cubicBezTo>
                    <a:pt x="11234" y="18613"/>
                    <a:pt x="10918" y="19311"/>
                    <a:pt x="10918" y="20080"/>
                  </a:cubicBezTo>
                  <a:cubicBezTo>
                    <a:pt x="10918" y="20640"/>
                    <a:pt x="11071" y="21153"/>
                    <a:pt x="11359" y="21580"/>
                  </a:cubicBezTo>
                  <a:cubicBezTo>
                    <a:pt x="10825" y="21282"/>
                    <a:pt x="10340" y="20876"/>
                    <a:pt x="9895" y="20362"/>
                  </a:cubicBezTo>
                  <a:cubicBezTo>
                    <a:pt x="8778" y="19070"/>
                    <a:pt x="8210" y="17123"/>
                    <a:pt x="8210" y="14579"/>
                  </a:cubicBezTo>
                  <a:cubicBezTo>
                    <a:pt x="8210" y="13305"/>
                    <a:pt x="8371" y="12151"/>
                    <a:pt x="8688" y="11150"/>
                  </a:cubicBezTo>
                  <a:cubicBezTo>
                    <a:pt x="8991" y="10196"/>
                    <a:pt x="9396" y="9415"/>
                    <a:pt x="9894" y="8830"/>
                  </a:cubicBezTo>
                  <a:cubicBezTo>
                    <a:pt x="10381" y="8257"/>
                    <a:pt x="10946" y="7833"/>
                    <a:pt x="11619" y="7535"/>
                  </a:cubicBezTo>
                  <a:cubicBezTo>
                    <a:pt x="12307" y="7231"/>
                    <a:pt x="13042" y="7082"/>
                    <a:pt x="13869" y="7082"/>
                  </a:cubicBezTo>
                  <a:close/>
                  <a:moveTo>
                    <a:pt x="13869" y="0"/>
                  </a:moveTo>
                  <a:cubicBezTo>
                    <a:pt x="11744" y="0"/>
                    <a:pt x="9807" y="342"/>
                    <a:pt x="8110" y="1017"/>
                  </a:cubicBezTo>
                  <a:cubicBezTo>
                    <a:pt x="6383" y="1705"/>
                    <a:pt x="4891" y="2715"/>
                    <a:pt x="3682" y="4018"/>
                  </a:cubicBezTo>
                  <a:cubicBezTo>
                    <a:pt x="2478" y="5312"/>
                    <a:pt x="1551" y="6892"/>
                    <a:pt x="924" y="8714"/>
                  </a:cubicBezTo>
                  <a:cubicBezTo>
                    <a:pt x="312" y="10494"/>
                    <a:pt x="1" y="12467"/>
                    <a:pt x="1" y="14579"/>
                  </a:cubicBezTo>
                  <a:cubicBezTo>
                    <a:pt x="1" y="16691"/>
                    <a:pt x="299" y="18600"/>
                    <a:pt x="883" y="20375"/>
                  </a:cubicBezTo>
                  <a:cubicBezTo>
                    <a:pt x="1484" y="22196"/>
                    <a:pt x="2396" y="23795"/>
                    <a:pt x="3595" y="25130"/>
                  </a:cubicBezTo>
                  <a:cubicBezTo>
                    <a:pt x="4808" y="26482"/>
                    <a:pt x="6323" y="27528"/>
                    <a:pt x="8096" y="28242"/>
                  </a:cubicBezTo>
                  <a:cubicBezTo>
                    <a:pt x="9835" y="28941"/>
                    <a:pt x="11812" y="29297"/>
                    <a:pt x="13972" y="29297"/>
                  </a:cubicBezTo>
                  <a:cubicBezTo>
                    <a:pt x="16256" y="29297"/>
                    <a:pt x="18275" y="28940"/>
                    <a:pt x="19989" y="28234"/>
                  </a:cubicBezTo>
                  <a:cubicBezTo>
                    <a:pt x="20643" y="28693"/>
                    <a:pt x="21261" y="29108"/>
                    <a:pt x="21836" y="29477"/>
                  </a:cubicBezTo>
                  <a:cubicBezTo>
                    <a:pt x="22661" y="30006"/>
                    <a:pt x="23370" y="30404"/>
                    <a:pt x="24004" y="30690"/>
                  </a:cubicBezTo>
                  <a:cubicBezTo>
                    <a:pt x="24769" y="31037"/>
                    <a:pt x="25438" y="31206"/>
                    <a:pt x="26052" y="31206"/>
                  </a:cubicBezTo>
                  <a:cubicBezTo>
                    <a:pt x="26956" y="31206"/>
                    <a:pt x="27765" y="30847"/>
                    <a:pt x="28390" y="30168"/>
                  </a:cubicBezTo>
                  <a:cubicBezTo>
                    <a:pt x="28993" y="29514"/>
                    <a:pt x="29297" y="28801"/>
                    <a:pt x="29297" y="28046"/>
                  </a:cubicBezTo>
                  <a:cubicBezTo>
                    <a:pt x="29297" y="26883"/>
                    <a:pt x="28818" y="26169"/>
                    <a:pt x="28415" y="25773"/>
                  </a:cubicBezTo>
                  <a:cubicBezTo>
                    <a:pt x="28017" y="25384"/>
                    <a:pt x="27347" y="24941"/>
                    <a:pt x="26309" y="24381"/>
                  </a:cubicBezTo>
                  <a:cubicBezTo>
                    <a:pt x="26309" y="24381"/>
                    <a:pt x="26308" y="24381"/>
                    <a:pt x="26308" y="24380"/>
                  </a:cubicBezTo>
                  <a:cubicBezTo>
                    <a:pt x="25979" y="24203"/>
                    <a:pt x="25656" y="24021"/>
                    <a:pt x="25345" y="23840"/>
                  </a:cubicBezTo>
                  <a:cubicBezTo>
                    <a:pt x="27048" y="21385"/>
                    <a:pt x="27909" y="18291"/>
                    <a:pt x="27909" y="14613"/>
                  </a:cubicBezTo>
                  <a:cubicBezTo>
                    <a:pt x="27909" y="11735"/>
                    <a:pt x="27367" y="9174"/>
                    <a:pt x="26298" y="7003"/>
                  </a:cubicBezTo>
                  <a:cubicBezTo>
                    <a:pt x="25194" y="4766"/>
                    <a:pt x="23547" y="3015"/>
                    <a:pt x="21397" y="1800"/>
                  </a:cubicBezTo>
                  <a:cubicBezTo>
                    <a:pt x="19288" y="606"/>
                    <a:pt x="16754" y="0"/>
                    <a:pt x="13869"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41"/>
            <p:cNvSpPr/>
            <p:nvPr/>
          </p:nvSpPr>
          <p:spPr>
            <a:xfrm>
              <a:off x="1237388" y="3281613"/>
              <a:ext cx="110100" cy="1101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41"/>
            <p:cNvSpPr/>
            <p:nvPr/>
          </p:nvSpPr>
          <p:spPr>
            <a:xfrm>
              <a:off x="1164978" y="3218343"/>
              <a:ext cx="277525" cy="295599"/>
            </a:xfrm>
            <a:custGeom>
              <a:avLst/>
              <a:gdLst/>
              <a:ahLst/>
              <a:cxnLst/>
              <a:rect l="l" t="t" r="r" b="b"/>
              <a:pathLst>
                <a:path w="29298" h="31206" extrusionOk="0">
                  <a:moveTo>
                    <a:pt x="13869" y="7082"/>
                  </a:moveTo>
                  <a:cubicBezTo>
                    <a:pt x="15040" y="7082"/>
                    <a:pt x="16037" y="7352"/>
                    <a:pt x="16919" y="7904"/>
                  </a:cubicBezTo>
                  <a:cubicBezTo>
                    <a:pt x="17785" y="8447"/>
                    <a:pt x="18440" y="9243"/>
                    <a:pt x="18923" y="10338"/>
                  </a:cubicBezTo>
                  <a:cubicBezTo>
                    <a:pt x="19439" y="11507"/>
                    <a:pt x="19699" y="12933"/>
                    <a:pt x="19699" y="14579"/>
                  </a:cubicBezTo>
                  <a:cubicBezTo>
                    <a:pt x="19699" y="15905"/>
                    <a:pt x="19549" y="17073"/>
                    <a:pt x="19252" y="18050"/>
                  </a:cubicBezTo>
                  <a:cubicBezTo>
                    <a:pt x="19112" y="18508"/>
                    <a:pt x="18933" y="18937"/>
                    <a:pt x="18719" y="19335"/>
                  </a:cubicBezTo>
                  <a:cubicBezTo>
                    <a:pt x="16549" y="17914"/>
                    <a:pt x="15002" y="17269"/>
                    <a:pt x="13799" y="17269"/>
                  </a:cubicBezTo>
                  <a:cubicBezTo>
                    <a:pt x="13078" y="17269"/>
                    <a:pt x="12397" y="17542"/>
                    <a:pt x="11834" y="18061"/>
                  </a:cubicBezTo>
                  <a:cubicBezTo>
                    <a:pt x="11234" y="18613"/>
                    <a:pt x="10918" y="19311"/>
                    <a:pt x="10918" y="20080"/>
                  </a:cubicBezTo>
                  <a:cubicBezTo>
                    <a:pt x="10918" y="20640"/>
                    <a:pt x="11071" y="21153"/>
                    <a:pt x="11359" y="21580"/>
                  </a:cubicBezTo>
                  <a:cubicBezTo>
                    <a:pt x="10825" y="21282"/>
                    <a:pt x="10340" y="20876"/>
                    <a:pt x="9895" y="20362"/>
                  </a:cubicBezTo>
                  <a:cubicBezTo>
                    <a:pt x="8778" y="19070"/>
                    <a:pt x="8210" y="17123"/>
                    <a:pt x="8210" y="14579"/>
                  </a:cubicBezTo>
                  <a:cubicBezTo>
                    <a:pt x="8210" y="13305"/>
                    <a:pt x="8371" y="12151"/>
                    <a:pt x="8688" y="11150"/>
                  </a:cubicBezTo>
                  <a:cubicBezTo>
                    <a:pt x="8991" y="10196"/>
                    <a:pt x="9396" y="9415"/>
                    <a:pt x="9894" y="8830"/>
                  </a:cubicBezTo>
                  <a:cubicBezTo>
                    <a:pt x="10381" y="8257"/>
                    <a:pt x="10946" y="7833"/>
                    <a:pt x="11619" y="7535"/>
                  </a:cubicBezTo>
                  <a:cubicBezTo>
                    <a:pt x="12307" y="7231"/>
                    <a:pt x="13042" y="7082"/>
                    <a:pt x="13869" y="7082"/>
                  </a:cubicBezTo>
                  <a:close/>
                  <a:moveTo>
                    <a:pt x="13869" y="0"/>
                  </a:moveTo>
                  <a:cubicBezTo>
                    <a:pt x="11744" y="0"/>
                    <a:pt x="9807" y="342"/>
                    <a:pt x="8110" y="1017"/>
                  </a:cubicBezTo>
                  <a:cubicBezTo>
                    <a:pt x="6383" y="1705"/>
                    <a:pt x="4891" y="2715"/>
                    <a:pt x="3682" y="4018"/>
                  </a:cubicBezTo>
                  <a:cubicBezTo>
                    <a:pt x="2478" y="5312"/>
                    <a:pt x="1551" y="6892"/>
                    <a:pt x="924" y="8714"/>
                  </a:cubicBezTo>
                  <a:cubicBezTo>
                    <a:pt x="312" y="10494"/>
                    <a:pt x="1" y="12467"/>
                    <a:pt x="1" y="14579"/>
                  </a:cubicBezTo>
                  <a:cubicBezTo>
                    <a:pt x="1" y="16691"/>
                    <a:pt x="299" y="18600"/>
                    <a:pt x="883" y="20375"/>
                  </a:cubicBezTo>
                  <a:cubicBezTo>
                    <a:pt x="1484" y="22196"/>
                    <a:pt x="2396" y="23795"/>
                    <a:pt x="3595" y="25130"/>
                  </a:cubicBezTo>
                  <a:cubicBezTo>
                    <a:pt x="4808" y="26482"/>
                    <a:pt x="6323" y="27528"/>
                    <a:pt x="8096" y="28242"/>
                  </a:cubicBezTo>
                  <a:cubicBezTo>
                    <a:pt x="9835" y="28941"/>
                    <a:pt x="11812" y="29297"/>
                    <a:pt x="13972" y="29297"/>
                  </a:cubicBezTo>
                  <a:cubicBezTo>
                    <a:pt x="16256" y="29297"/>
                    <a:pt x="18275" y="28940"/>
                    <a:pt x="19989" y="28234"/>
                  </a:cubicBezTo>
                  <a:cubicBezTo>
                    <a:pt x="20643" y="28693"/>
                    <a:pt x="21261" y="29108"/>
                    <a:pt x="21836" y="29477"/>
                  </a:cubicBezTo>
                  <a:cubicBezTo>
                    <a:pt x="22661" y="30006"/>
                    <a:pt x="23370" y="30404"/>
                    <a:pt x="24004" y="30690"/>
                  </a:cubicBezTo>
                  <a:cubicBezTo>
                    <a:pt x="24769" y="31037"/>
                    <a:pt x="25438" y="31206"/>
                    <a:pt x="26052" y="31206"/>
                  </a:cubicBezTo>
                  <a:cubicBezTo>
                    <a:pt x="26956" y="31206"/>
                    <a:pt x="27765" y="30847"/>
                    <a:pt x="28390" y="30168"/>
                  </a:cubicBezTo>
                  <a:cubicBezTo>
                    <a:pt x="28993" y="29514"/>
                    <a:pt x="29297" y="28801"/>
                    <a:pt x="29297" y="28046"/>
                  </a:cubicBezTo>
                  <a:cubicBezTo>
                    <a:pt x="29297" y="26883"/>
                    <a:pt x="28818" y="26169"/>
                    <a:pt x="28415" y="25773"/>
                  </a:cubicBezTo>
                  <a:cubicBezTo>
                    <a:pt x="28017" y="25384"/>
                    <a:pt x="27347" y="24941"/>
                    <a:pt x="26309" y="24381"/>
                  </a:cubicBezTo>
                  <a:cubicBezTo>
                    <a:pt x="26309" y="24381"/>
                    <a:pt x="26308" y="24381"/>
                    <a:pt x="26308" y="24380"/>
                  </a:cubicBezTo>
                  <a:cubicBezTo>
                    <a:pt x="25979" y="24203"/>
                    <a:pt x="25656" y="24021"/>
                    <a:pt x="25345" y="23840"/>
                  </a:cubicBezTo>
                  <a:cubicBezTo>
                    <a:pt x="27048" y="21385"/>
                    <a:pt x="27909" y="18291"/>
                    <a:pt x="27909" y="14613"/>
                  </a:cubicBezTo>
                  <a:cubicBezTo>
                    <a:pt x="27909" y="11735"/>
                    <a:pt x="27367" y="9174"/>
                    <a:pt x="26298" y="7003"/>
                  </a:cubicBezTo>
                  <a:cubicBezTo>
                    <a:pt x="25194" y="4766"/>
                    <a:pt x="23547" y="3015"/>
                    <a:pt x="21397" y="1800"/>
                  </a:cubicBezTo>
                  <a:cubicBezTo>
                    <a:pt x="19288" y="606"/>
                    <a:pt x="16754" y="0"/>
                    <a:pt x="13869" y="0"/>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1457;p68"/>
          <p:cNvSpPr/>
          <p:nvPr/>
        </p:nvSpPr>
        <p:spPr>
          <a:xfrm>
            <a:off x="549975" y="1063338"/>
            <a:ext cx="1353404" cy="313626"/>
          </a:xfrm>
          <a:custGeom>
            <a:avLst/>
            <a:gdLst/>
            <a:ahLst/>
            <a:cxnLst/>
            <a:rect l="l" t="t" r="r" b="b"/>
            <a:pathLst>
              <a:path w="28779" h="6669" extrusionOk="0">
                <a:moveTo>
                  <a:pt x="13951" y="1"/>
                </a:moveTo>
                <a:cubicBezTo>
                  <a:pt x="13574" y="1"/>
                  <a:pt x="13197" y="32"/>
                  <a:pt x="12824" y="96"/>
                </a:cubicBezTo>
                <a:cubicBezTo>
                  <a:pt x="11859" y="239"/>
                  <a:pt x="10955" y="608"/>
                  <a:pt x="10085" y="1072"/>
                </a:cubicBezTo>
                <a:cubicBezTo>
                  <a:pt x="8633" y="1858"/>
                  <a:pt x="7466" y="2799"/>
                  <a:pt x="6692" y="4263"/>
                </a:cubicBezTo>
                <a:cubicBezTo>
                  <a:pt x="5961" y="3714"/>
                  <a:pt x="5054" y="3419"/>
                  <a:pt x="4155" y="3419"/>
                </a:cubicBezTo>
                <a:cubicBezTo>
                  <a:pt x="3883" y="3419"/>
                  <a:pt x="3612" y="3446"/>
                  <a:pt x="3346" y="3501"/>
                </a:cubicBezTo>
                <a:cubicBezTo>
                  <a:pt x="2203" y="3739"/>
                  <a:pt x="1156" y="4501"/>
                  <a:pt x="584" y="5525"/>
                </a:cubicBezTo>
                <a:cubicBezTo>
                  <a:pt x="406" y="5835"/>
                  <a:pt x="167" y="6263"/>
                  <a:pt x="1" y="6668"/>
                </a:cubicBezTo>
                <a:lnTo>
                  <a:pt x="28778" y="6668"/>
                </a:lnTo>
                <a:cubicBezTo>
                  <a:pt x="28659" y="5716"/>
                  <a:pt x="28028" y="4846"/>
                  <a:pt x="27207" y="4299"/>
                </a:cubicBezTo>
                <a:cubicBezTo>
                  <a:pt x="26314" y="3727"/>
                  <a:pt x="25218" y="3501"/>
                  <a:pt x="24170" y="3489"/>
                </a:cubicBezTo>
                <a:cubicBezTo>
                  <a:pt x="24143" y="3489"/>
                  <a:pt x="24115" y="3489"/>
                  <a:pt x="24088" y="3489"/>
                </a:cubicBezTo>
                <a:cubicBezTo>
                  <a:pt x="22794" y="3489"/>
                  <a:pt x="21502" y="3763"/>
                  <a:pt x="20325" y="4334"/>
                </a:cubicBezTo>
                <a:cubicBezTo>
                  <a:pt x="19765" y="2894"/>
                  <a:pt x="18682" y="1644"/>
                  <a:pt x="17324" y="882"/>
                </a:cubicBezTo>
                <a:cubicBezTo>
                  <a:pt x="16297" y="305"/>
                  <a:pt x="15126" y="1"/>
                  <a:pt x="139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459;p68"/>
          <p:cNvSpPr/>
          <p:nvPr/>
        </p:nvSpPr>
        <p:spPr>
          <a:xfrm>
            <a:off x="7327588" y="1590913"/>
            <a:ext cx="1002419" cy="201996"/>
          </a:xfrm>
          <a:custGeom>
            <a:avLst/>
            <a:gdLst/>
            <a:ahLst/>
            <a:cxnLst/>
            <a:rect l="l" t="t" r="r" b="b"/>
            <a:pathLst>
              <a:path w="18182" h="3664" extrusionOk="0">
                <a:moveTo>
                  <a:pt x="5986" y="1"/>
                </a:moveTo>
                <a:cubicBezTo>
                  <a:pt x="5760" y="1"/>
                  <a:pt x="5535" y="15"/>
                  <a:pt x="5310" y="44"/>
                </a:cubicBezTo>
                <a:cubicBezTo>
                  <a:pt x="3239" y="318"/>
                  <a:pt x="1346" y="1711"/>
                  <a:pt x="0" y="3664"/>
                </a:cubicBezTo>
                <a:lnTo>
                  <a:pt x="18181" y="3664"/>
                </a:lnTo>
                <a:cubicBezTo>
                  <a:pt x="17514" y="2878"/>
                  <a:pt x="16621" y="2366"/>
                  <a:pt x="15716" y="2247"/>
                </a:cubicBezTo>
                <a:cubicBezTo>
                  <a:pt x="15503" y="2214"/>
                  <a:pt x="15288" y="2198"/>
                  <a:pt x="15073" y="2198"/>
                </a:cubicBezTo>
                <a:cubicBezTo>
                  <a:pt x="13796" y="2198"/>
                  <a:pt x="12503" y="2752"/>
                  <a:pt x="11454" y="3628"/>
                </a:cubicBezTo>
                <a:cubicBezTo>
                  <a:pt x="10354" y="1331"/>
                  <a:pt x="8160" y="1"/>
                  <a:pt x="59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460;p68"/>
          <p:cNvSpPr/>
          <p:nvPr/>
        </p:nvSpPr>
        <p:spPr>
          <a:xfrm rot="-441044">
            <a:off x="8940429" y="2785753"/>
            <a:ext cx="114636" cy="342867"/>
          </a:xfrm>
          <a:custGeom>
            <a:avLst/>
            <a:gdLst/>
            <a:ahLst/>
            <a:cxnLst/>
            <a:rect l="l" t="t" r="r" b="b"/>
            <a:pathLst>
              <a:path w="1787" h="5345" extrusionOk="0">
                <a:moveTo>
                  <a:pt x="881" y="0"/>
                </a:moveTo>
                <a:cubicBezTo>
                  <a:pt x="849" y="0"/>
                  <a:pt x="818" y="3"/>
                  <a:pt x="786" y="10"/>
                </a:cubicBezTo>
                <a:cubicBezTo>
                  <a:pt x="488" y="93"/>
                  <a:pt x="357" y="451"/>
                  <a:pt x="298" y="760"/>
                </a:cubicBezTo>
                <a:cubicBezTo>
                  <a:pt x="0" y="2260"/>
                  <a:pt x="24" y="3844"/>
                  <a:pt x="381" y="5344"/>
                </a:cubicBezTo>
                <a:cubicBezTo>
                  <a:pt x="1429" y="4261"/>
                  <a:pt x="1786" y="2558"/>
                  <a:pt x="1584" y="939"/>
                </a:cubicBezTo>
                <a:cubicBezTo>
                  <a:pt x="1560" y="713"/>
                  <a:pt x="1512" y="474"/>
                  <a:pt x="1381" y="284"/>
                </a:cubicBezTo>
                <a:cubicBezTo>
                  <a:pt x="1269" y="120"/>
                  <a:pt x="1077" y="0"/>
                  <a:pt x="8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1461;p68"/>
          <p:cNvGrpSpPr/>
          <p:nvPr/>
        </p:nvGrpSpPr>
        <p:grpSpPr>
          <a:xfrm>
            <a:off x="1154827" y="1638025"/>
            <a:ext cx="354724" cy="544662"/>
            <a:chOff x="292035" y="246950"/>
            <a:chExt cx="461700" cy="461700"/>
          </a:xfrm>
        </p:grpSpPr>
        <p:sp>
          <p:nvSpPr>
            <p:cNvPr id="64" name="Google Shape;1462;p68"/>
            <p:cNvSpPr/>
            <p:nvPr/>
          </p:nvSpPr>
          <p:spPr>
            <a:xfrm>
              <a:off x="487635" y="246950"/>
              <a:ext cx="70500" cy="4617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463;p68"/>
            <p:cNvSpPr/>
            <p:nvPr/>
          </p:nvSpPr>
          <p:spPr>
            <a:xfrm rot="2710324">
              <a:off x="487565" y="247102"/>
              <a:ext cx="70640" cy="461599"/>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464;p68"/>
            <p:cNvSpPr/>
            <p:nvPr/>
          </p:nvSpPr>
          <p:spPr>
            <a:xfrm rot="5400000">
              <a:off x="487485" y="247000"/>
              <a:ext cx="70800" cy="4617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465;p68"/>
            <p:cNvSpPr/>
            <p:nvPr/>
          </p:nvSpPr>
          <p:spPr>
            <a:xfrm rot="8110324">
              <a:off x="487565" y="247102"/>
              <a:ext cx="70640" cy="461599"/>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Rounded Rectangle 67"/>
          <p:cNvSpPr/>
          <p:nvPr/>
        </p:nvSpPr>
        <p:spPr>
          <a:xfrm>
            <a:off x="-959603" y="244926"/>
            <a:ext cx="8788400" cy="844774"/>
          </a:xfrm>
          <a:prstGeom prst="roundRect">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lvl="0" indent="0" algn="ctr"/>
            <a:r>
              <a:rPr lang="en" sz="3500" b="1">
                <a:solidFill>
                  <a:schemeClr val="dk2"/>
                </a:solidFill>
                <a:latin typeface="+mj-lt"/>
                <a:ea typeface="Nunito Black"/>
                <a:cs typeface="Nunito Black"/>
                <a:sym typeface="Nunito Black"/>
              </a:rPr>
              <a:t>CỦNG CỐ, DẶN DÒ</a:t>
            </a:r>
            <a:endParaRPr lang="en-US" sz="3500" b="1" dirty="0">
              <a:solidFill>
                <a:schemeClr val="dk2"/>
              </a:solidFill>
              <a:latin typeface="+mj-lt"/>
              <a:ea typeface="Nunito Black"/>
              <a:cs typeface="Nunito Black"/>
              <a:sym typeface="Nunito Black"/>
            </a:endParaRPr>
          </a:p>
        </p:txBody>
      </p:sp>
      <p:sp>
        <p:nvSpPr>
          <p:cNvPr id="69" name="Freeform 9">
            <a:extLst>
              <a:ext uri="{FF2B5EF4-FFF2-40B4-BE49-F238E27FC236}">
                <a16:creationId xmlns:a16="http://schemas.microsoft.com/office/drawing/2014/main" id="{BA4EF70B-803E-FDFF-401B-8D0D91F25E75}"/>
              </a:ext>
            </a:extLst>
          </p:cNvPr>
          <p:cNvSpPr/>
          <p:nvPr/>
        </p:nvSpPr>
        <p:spPr>
          <a:xfrm rot="5400000">
            <a:off x="2537493" y="1130547"/>
            <a:ext cx="1959291" cy="5504737"/>
          </a:xfrm>
          <a:prstGeom prst="roundRect">
            <a:avLst/>
          </a:prstGeom>
          <a:solidFill>
            <a:srgbClr val="FFFFFF"/>
          </a:solidFill>
          <a:ln w="19050">
            <a:solidFill>
              <a:schemeClr val="bg1">
                <a:lumMod val="10000"/>
              </a:schemeClr>
            </a:solidFill>
          </a:ln>
        </p:spPr>
        <p:txBody>
          <a:bodyPr/>
          <a:lstStyle/>
          <a:p>
            <a:endParaRPr lang="en-US"/>
          </a:p>
        </p:txBody>
      </p:sp>
      <p:sp>
        <p:nvSpPr>
          <p:cNvPr id="70" name="TextBox 69">
            <a:extLst>
              <a:ext uri="{FF2B5EF4-FFF2-40B4-BE49-F238E27FC236}">
                <a16:creationId xmlns:a16="http://schemas.microsoft.com/office/drawing/2014/main" id="{2ED2231A-5838-2B0E-B207-3743C80D15FB}"/>
              </a:ext>
            </a:extLst>
          </p:cNvPr>
          <p:cNvSpPr txBox="1"/>
          <p:nvPr/>
        </p:nvSpPr>
        <p:spPr>
          <a:xfrm>
            <a:off x="549975" y="2796628"/>
            <a:ext cx="5823738" cy="2094190"/>
          </a:xfrm>
          <a:prstGeom prst="roundRect">
            <a:avLst/>
          </a:prstGeom>
          <a:noFill/>
        </p:spPr>
        <p:txBody>
          <a:bodyPr wrap="square">
            <a:spAutoFit/>
          </a:bodyPr>
          <a:lstStyle/>
          <a:p>
            <a:pPr algn="ctr">
              <a:lnSpc>
                <a:spcPct val="150000"/>
              </a:lnSpc>
              <a:spcBef>
                <a:spcPts val="300"/>
              </a:spcBef>
              <a:spcAft>
                <a:spcPts val="300"/>
              </a:spcAft>
            </a:pPr>
            <a:r>
              <a:rPr lang="vi-VN" sz="2600">
                <a:latin typeface="Arial" panose="020B0604020202020204" pitchFamily="34" charset="0"/>
                <a:ea typeface="Calibri" panose="020F0502020204030204" pitchFamily="34" charset="0"/>
                <a:cs typeface="Arial" panose="020B0604020202020204" pitchFamily="34" charset="0"/>
              </a:rPr>
              <a:t>Đọc trước nội dung </a:t>
            </a:r>
            <a:r>
              <a:rPr lang="vi-VN" sz="2600" b="1">
                <a:latin typeface="Arial" panose="020B0604020202020204" pitchFamily="34" charset="0"/>
                <a:ea typeface="Calibri" panose="020F0502020204030204" pitchFamily="34" charset="0"/>
                <a:cs typeface="Arial" panose="020B0604020202020204" pitchFamily="34" charset="0"/>
              </a:rPr>
              <a:t>Tiết học sau: Nếu em có một khu vườn </a:t>
            </a:r>
            <a:endParaRPr lang="en-US" sz="2600" b="1">
              <a:latin typeface="Arial" panose="020B0604020202020204" pitchFamily="34" charset="0"/>
              <a:ea typeface="Calibri" panose="020F0502020204030204" pitchFamily="34" charset="0"/>
              <a:cs typeface="Arial" panose="020B0604020202020204" pitchFamily="34" charset="0"/>
            </a:endParaRPr>
          </a:p>
          <a:p>
            <a:pPr algn="ctr">
              <a:lnSpc>
                <a:spcPct val="150000"/>
              </a:lnSpc>
              <a:spcBef>
                <a:spcPts val="300"/>
              </a:spcBef>
              <a:spcAft>
                <a:spcPts val="300"/>
              </a:spcAft>
            </a:pPr>
            <a:r>
              <a:rPr lang="vi-VN" sz="2600" b="1">
                <a:latin typeface="Arial" panose="020B0604020202020204" pitchFamily="34" charset="0"/>
                <a:ea typeface="Calibri" panose="020F0502020204030204" pitchFamily="34" charset="0"/>
                <a:cs typeface="Arial" panose="020B0604020202020204" pitchFamily="34" charset="0"/>
              </a:rPr>
              <a:t>SGK tr.118.</a:t>
            </a:r>
            <a:endParaRPr lang="en-US" sz="2600" b="1" i="1" dirty="0">
              <a:effectLst/>
              <a:latin typeface="Arial" panose="020B0604020202020204" pitchFamily="34" charset="0"/>
              <a:ea typeface="Calibri" panose="020F0502020204030204" pitchFamily="34" charset="0"/>
              <a:cs typeface="Arial" panose="020B0604020202020204" pitchFamily="34" charset="0"/>
            </a:endParaRPr>
          </a:p>
        </p:txBody>
      </p:sp>
      <p:sp>
        <p:nvSpPr>
          <p:cNvPr id="71" name="Freeform 9">
            <a:extLst>
              <a:ext uri="{FF2B5EF4-FFF2-40B4-BE49-F238E27FC236}">
                <a16:creationId xmlns:a16="http://schemas.microsoft.com/office/drawing/2014/main" id="{BA4EF70B-803E-FDFF-401B-8D0D91F25E75}"/>
              </a:ext>
            </a:extLst>
          </p:cNvPr>
          <p:cNvSpPr/>
          <p:nvPr/>
        </p:nvSpPr>
        <p:spPr>
          <a:xfrm rot="5400000">
            <a:off x="2804530" y="-685149"/>
            <a:ext cx="1485081" cy="5444872"/>
          </a:xfrm>
          <a:prstGeom prst="roundRect">
            <a:avLst/>
          </a:prstGeom>
          <a:solidFill>
            <a:srgbClr val="FFFFFF"/>
          </a:solidFill>
          <a:ln w="19050">
            <a:solidFill>
              <a:schemeClr val="bg1">
                <a:lumMod val="10000"/>
              </a:schemeClr>
            </a:solidFill>
          </a:ln>
        </p:spPr>
        <p:txBody>
          <a:bodyPr/>
          <a:lstStyle/>
          <a:p>
            <a:endParaRPr lang="en-US"/>
          </a:p>
        </p:txBody>
      </p:sp>
      <p:sp>
        <p:nvSpPr>
          <p:cNvPr id="72" name="TextBox 71">
            <a:extLst>
              <a:ext uri="{FF2B5EF4-FFF2-40B4-BE49-F238E27FC236}">
                <a16:creationId xmlns:a16="http://schemas.microsoft.com/office/drawing/2014/main" id="{2ED2231A-5838-2B0E-B207-3743C80D15FB}"/>
              </a:ext>
            </a:extLst>
          </p:cNvPr>
          <p:cNvSpPr txBox="1"/>
          <p:nvPr/>
        </p:nvSpPr>
        <p:spPr>
          <a:xfrm>
            <a:off x="824634" y="1350871"/>
            <a:ext cx="5444873" cy="1379101"/>
          </a:xfrm>
          <a:prstGeom prst="roundRect">
            <a:avLst/>
          </a:prstGeom>
          <a:noFill/>
        </p:spPr>
        <p:txBody>
          <a:bodyPr wrap="square">
            <a:spAutoFit/>
          </a:bodyPr>
          <a:lstStyle/>
          <a:p>
            <a:pPr algn="ctr">
              <a:lnSpc>
                <a:spcPct val="150000"/>
              </a:lnSpc>
              <a:spcBef>
                <a:spcPts val="300"/>
              </a:spcBef>
              <a:spcAft>
                <a:spcPts val="300"/>
              </a:spcAft>
            </a:pPr>
            <a:r>
              <a:rPr lang="en-US" sz="2500">
                <a:latin typeface="Arial" panose="020B0604020202020204" pitchFamily="34" charset="0"/>
                <a:ea typeface="Calibri" panose="020F0502020204030204" pitchFamily="34" charset="0"/>
                <a:cs typeface="Arial" panose="020B0604020202020204" pitchFamily="34" charset="0"/>
              </a:rPr>
              <a:t>Học thuộc ghi nhớ và hoàn thành VBT Tiếng Việt</a:t>
            </a:r>
            <a:endParaRPr lang="vi-VN" sz="2500" b="1">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ppt_w</p:attrName>
                                        </p:attrNameLst>
                                      </p:cBhvr>
                                      <p:tavLst>
                                        <p:tav tm="0">
                                          <p:val>
                                            <p:fltVal val="0"/>
                                          </p:val>
                                        </p:tav>
                                        <p:tav tm="100000">
                                          <p:val>
                                            <p:strVal val="#ppt_w"/>
                                          </p:val>
                                        </p:tav>
                                      </p:tavLst>
                                    </p:anim>
                                    <p:anim calcmode="lin" valueType="num">
                                      <p:cBhvr>
                                        <p:cTn id="8" dur="500" fill="hold"/>
                                        <p:tgtEl>
                                          <p:spTgt spid="68"/>
                                        </p:tgtEl>
                                        <p:attrNameLst>
                                          <p:attrName>ppt_h</p:attrName>
                                        </p:attrNameLst>
                                      </p:cBhvr>
                                      <p:tavLst>
                                        <p:tav tm="0">
                                          <p:val>
                                            <p:fltVal val="0"/>
                                          </p:val>
                                        </p:tav>
                                        <p:tav tm="100000">
                                          <p:val>
                                            <p:strVal val="#ppt_h"/>
                                          </p:val>
                                        </p:tav>
                                      </p:tavLst>
                                    </p:anim>
                                    <p:animEffect transition="in" filter="fade">
                                      <p:cBhvr>
                                        <p:cTn id="9" dur="500"/>
                                        <p:tgtEl>
                                          <p:spTgt spid="68"/>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72"/>
                                        </p:tgtEl>
                                        <p:attrNameLst>
                                          <p:attrName>style.visibility</p:attrName>
                                        </p:attrNameLst>
                                      </p:cBhvr>
                                      <p:to>
                                        <p:strVal val="visible"/>
                                      </p:to>
                                    </p:set>
                                    <p:animEffect transition="in" filter="fade">
                                      <p:cBhvr>
                                        <p:cTn id="13" dur="500"/>
                                        <p:tgtEl>
                                          <p:spTgt spid="7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1"/>
                                        </p:tgtEl>
                                        <p:attrNameLst>
                                          <p:attrName>style.visibility</p:attrName>
                                        </p:attrNameLst>
                                      </p:cBhvr>
                                      <p:to>
                                        <p:strVal val="visible"/>
                                      </p:to>
                                    </p:set>
                                    <p:animEffect transition="in" filter="fade">
                                      <p:cBhvr>
                                        <p:cTn id="16" dur="500"/>
                                        <p:tgtEl>
                                          <p:spTgt spid="71"/>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70"/>
                                        </p:tgtEl>
                                        <p:attrNameLst>
                                          <p:attrName>style.visibility</p:attrName>
                                        </p:attrNameLst>
                                      </p:cBhvr>
                                      <p:to>
                                        <p:strVal val="visible"/>
                                      </p:to>
                                    </p:set>
                                    <p:animEffect transition="in" filter="fade">
                                      <p:cBhvr>
                                        <p:cTn id="20" dur="500"/>
                                        <p:tgtEl>
                                          <p:spTgt spid="70"/>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69"/>
                                        </p:tgtEl>
                                        <p:attrNameLst>
                                          <p:attrName>style.visibility</p:attrName>
                                        </p:attrNameLst>
                                      </p:cBhvr>
                                      <p:to>
                                        <p:strVal val="visible"/>
                                      </p:to>
                                    </p:set>
                                    <p:animEffect transition="in" filter="fade">
                                      <p:cBhvr>
                                        <p:cTn id="23"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9" grpId="0" animBg="1"/>
      <p:bldP spid="70" grpId="0"/>
      <p:bldP spid="71" grpId="0" animBg="1"/>
      <p:bldP spid="7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34"/>
        <p:cNvGrpSpPr/>
        <p:nvPr/>
      </p:nvGrpSpPr>
      <p:grpSpPr>
        <a:xfrm>
          <a:off x="0" y="0"/>
          <a:ext cx="0" cy="0"/>
          <a:chOff x="0" y="0"/>
          <a:chExt cx="0" cy="0"/>
        </a:xfrm>
      </p:grpSpPr>
      <p:sp>
        <p:nvSpPr>
          <p:cNvPr id="8" name="Rectangle 7"/>
          <p:cNvSpPr/>
          <p:nvPr/>
        </p:nvSpPr>
        <p:spPr>
          <a:xfrm>
            <a:off x="297041" y="930734"/>
            <a:ext cx="8761473" cy="3279424"/>
          </a:xfrm>
          <a:prstGeom prst="rect">
            <a:avLst/>
          </a:prstGeom>
        </p:spPr>
        <p:txBody>
          <a:bodyPr wrap="square">
            <a:spAutoFit/>
          </a:bodyPr>
          <a:lstStyle/>
          <a:p>
            <a:pPr lvl="0" algn="ctr">
              <a:lnSpc>
                <a:spcPct val="150000"/>
              </a:lnSpc>
            </a:pPr>
            <a:r>
              <a:rPr lang="en-US" sz="4800" b="1">
                <a:solidFill>
                  <a:schemeClr val="tx1">
                    <a:lumMod val="50000"/>
                  </a:schemeClr>
                </a:solidFill>
                <a:ea typeface="Calibri" panose="020F0502020204030204" pitchFamily="34" charset="0"/>
                <a:cs typeface="Times New Roman" panose="02020603050405020304" pitchFamily="18" charset="0"/>
              </a:rPr>
              <a:t>TRÂN TRỌNG CẢM ƠN </a:t>
            </a:r>
          </a:p>
          <a:p>
            <a:pPr lvl="0" algn="ctr">
              <a:lnSpc>
                <a:spcPct val="150000"/>
              </a:lnSpc>
            </a:pPr>
            <a:r>
              <a:rPr lang="en-US" sz="4800" b="1">
                <a:solidFill>
                  <a:schemeClr val="tx1">
                    <a:lumMod val="50000"/>
                  </a:schemeClr>
                </a:solidFill>
                <a:ea typeface="Calibri" panose="020F0502020204030204" pitchFamily="34" charset="0"/>
                <a:cs typeface="Times New Roman" panose="02020603050405020304" pitchFamily="18" charset="0"/>
              </a:rPr>
              <a:t>SỰ QUAN TÂM THEO DÕI</a:t>
            </a:r>
          </a:p>
          <a:p>
            <a:pPr lvl="0" algn="ctr">
              <a:lnSpc>
                <a:spcPct val="150000"/>
              </a:lnSpc>
            </a:pPr>
            <a:r>
              <a:rPr lang="en-US" sz="4800" b="1">
                <a:solidFill>
                  <a:schemeClr val="tx1">
                    <a:lumMod val="50000"/>
                  </a:schemeClr>
                </a:solidFill>
                <a:ea typeface="Calibri" panose="020F0502020204030204" pitchFamily="34" charset="0"/>
                <a:cs typeface="Times New Roman" panose="02020603050405020304" pitchFamily="18" charset="0"/>
              </a:rPr>
              <a:t>CỦA CÁC EM</a:t>
            </a:r>
          </a:p>
        </p:txBody>
      </p:sp>
    </p:spTree>
    <p:extLst>
      <p:ext uri="{BB962C8B-B14F-4D97-AF65-F5344CB8AC3E}">
        <p14:creationId xmlns:p14="http://schemas.microsoft.com/office/powerpoint/2010/main" val="720635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55"/>
        <p:cNvGrpSpPr/>
        <p:nvPr/>
      </p:nvGrpSpPr>
      <p:grpSpPr>
        <a:xfrm>
          <a:off x="0" y="0"/>
          <a:ext cx="0" cy="0"/>
          <a:chOff x="0" y="0"/>
          <a:chExt cx="0" cy="0"/>
        </a:xfrm>
      </p:grpSpPr>
      <p:sp>
        <p:nvSpPr>
          <p:cNvPr id="1959" name="Google Shape;1959;p37"/>
          <p:cNvSpPr/>
          <p:nvPr/>
        </p:nvSpPr>
        <p:spPr>
          <a:xfrm flipH="1">
            <a:off x="5285125" y="-5358825"/>
            <a:ext cx="6146400" cy="6146700"/>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60" name="Google Shape;1960;p37"/>
          <p:cNvGrpSpPr/>
          <p:nvPr/>
        </p:nvGrpSpPr>
        <p:grpSpPr>
          <a:xfrm rot="1215699">
            <a:off x="7512481" y="4089567"/>
            <a:ext cx="1311697" cy="1007944"/>
            <a:chOff x="1050046" y="1433653"/>
            <a:chExt cx="1311726" cy="1007967"/>
          </a:xfrm>
        </p:grpSpPr>
        <p:sp>
          <p:nvSpPr>
            <p:cNvPr id="1961" name="Google Shape;1961;p37"/>
            <p:cNvSpPr/>
            <p:nvPr/>
          </p:nvSpPr>
          <p:spPr>
            <a:xfrm>
              <a:off x="1050046" y="1433653"/>
              <a:ext cx="1311726" cy="1007967"/>
            </a:xfrm>
            <a:custGeom>
              <a:avLst/>
              <a:gdLst/>
              <a:ahLst/>
              <a:cxnLst/>
              <a:rect l="l" t="t" r="r" b="b"/>
              <a:pathLst>
                <a:path w="55961" h="43002" extrusionOk="0">
                  <a:moveTo>
                    <a:pt x="35001" y="1"/>
                  </a:moveTo>
                  <a:cubicBezTo>
                    <a:pt x="34761" y="1"/>
                    <a:pt x="34522" y="34"/>
                    <a:pt x="34287" y="101"/>
                  </a:cubicBezTo>
                  <a:lnTo>
                    <a:pt x="31558" y="875"/>
                  </a:lnTo>
                  <a:cubicBezTo>
                    <a:pt x="31013" y="1028"/>
                    <a:pt x="30526" y="1362"/>
                    <a:pt x="30187" y="1813"/>
                  </a:cubicBezTo>
                  <a:cubicBezTo>
                    <a:pt x="29900" y="2192"/>
                    <a:pt x="29722" y="2645"/>
                    <a:pt x="29672" y="3115"/>
                  </a:cubicBezTo>
                  <a:lnTo>
                    <a:pt x="29163" y="3237"/>
                  </a:lnTo>
                  <a:cubicBezTo>
                    <a:pt x="28698" y="3347"/>
                    <a:pt x="28265" y="3570"/>
                    <a:pt x="27904" y="3882"/>
                  </a:cubicBezTo>
                  <a:cubicBezTo>
                    <a:pt x="27563" y="3570"/>
                    <a:pt x="27146" y="3335"/>
                    <a:pt x="26679" y="3209"/>
                  </a:cubicBezTo>
                  <a:lnTo>
                    <a:pt x="26196" y="3080"/>
                  </a:lnTo>
                  <a:cubicBezTo>
                    <a:pt x="26103" y="3056"/>
                    <a:pt x="26011" y="3032"/>
                    <a:pt x="25919" y="3008"/>
                  </a:cubicBezTo>
                  <a:cubicBezTo>
                    <a:pt x="25879" y="2996"/>
                    <a:pt x="25841" y="2986"/>
                    <a:pt x="25801" y="2976"/>
                  </a:cubicBezTo>
                  <a:lnTo>
                    <a:pt x="25751" y="2964"/>
                  </a:lnTo>
                  <a:cubicBezTo>
                    <a:pt x="25721" y="2956"/>
                    <a:pt x="25691" y="2948"/>
                    <a:pt x="25662" y="2940"/>
                  </a:cubicBezTo>
                  <a:cubicBezTo>
                    <a:pt x="22417" y="2112"/>
                    <a:pt x="19073" y="1679"/>
                    <a:pt x="15723" y="1649"/>
                  </a:cubicBezTo>
                  <a:cubicBezTo>
                    <a:pt x="15600" y="1648"/>
                    <a:pt x="15477" y="1647"/>
                    <a:pt x="15353" y="1647"/>
                  </a:cubicBezTo>
                  <a:cubicBezTo>
                    <a:pt x="12128" y="1647"/>
                    <a:pt x="8901" y="2024"/>
                    <a:pt x="5760" y="2766"/>
                  </a:cubicBezTo>
                  <a:lnTo>
                    <a:pt x="3777" y="3235"/>
                  </a:lnTo>
                  <a:cubicBezTo>
                    <a:pt x="3129" y="3389"/>
                    <a:pt x="2544" y="3762"/>
                    <a:pt x="2133" y="4283"/>
                  </a:cubicBezTo>
                  <a:cubicBezTo>
                    <a:pt x="1822" y="4674"/>
                    <a:pt x="1616" y="5141"/>
                    <a:pt x="1534" y="5630"/>
                  </a:cubicBezTo>
                  <a:cubicBezTo>
                    <a:pt x="1197" y="5809"/>
                    <a:pt x="896" y="6055"/>
                    <a:pt x="653" y="6352"/>
                  </a:cubicBezTo>
                  <a:cubicBezTo>
                    <a:pt x="232" y="6865"/>
                    <a:pt x="0" y="7513"/>
                    <a:pt x="0" y="8178"/>
                  </a:cubicBezTo>
                  <a:lnTo>
                    <a:pt x="0" y="40184"/>
                  </a:lnTo>
                  <a:cubicBezTo>
                    <a:pt x="0" y="41738"/>
                    <a:pt x="1263" y="43001"/>
                    <a:pt x="2817" y="43001"/>
                  </a:cubicBezTo>
                  <a:lnTo>
                    <a:pt x="53143" y="43001"/>
                  </a:lnTo>
                  <a:cubicBezTo>
                    <a:pt x="54695" y="43001"/>
                    <a:pt x="55960" y="41738"/>
                    <a:pt x="55960" y="40186"/>
                  </a:cubicBezTo>
                  <a:lnTo>
                    <a:pt x="55960" y="8180"/>
                  </a:lnTo>
                  <a:cubicBezTo>
                    <a:pt x="55960" y="7459"/>
                    <a:pt x="55693" y="6769"/>
                    <a:pt x="55208" y="6238"/>
                  </a:cubicBezTo>
                  <a:cubicBezTo>
                    <a:pt x="54929" y="5929"/>
                    <a:pt x="54587" y="5687"/>
                    <a:pt x="54212" y="5528"/>
                  </a:cubicBezTo>
                  <a:cubicBezTo>
                    <a:pt x="54005" y="4424"/>
                    <a:pt x="53179" y="3511"/>
                    <a:pt x="52067" y="3209"/>
                  </a:cubicBezTo>
                  <a:lnTo>
                    <a:pt x="51584" y="3080"/>
                  </a:lnTo>
                  <a:cubicBezTo>
                    <a:pt x="51469" y="3050"/>
                    <a:pt x="51345" y="3016"/>
                    <a:pt x="51195" y="2978"/>
                  </a:cubicBezTo>
                  <a:lnTo>
                    <a:pt x="51114" y="2958"/>
                  </a:lnTo>
                  <a:cubicBezTo>
                    <a:pt x="50996" y="2926"/>
                    <a:pt x="50876" y="2896"/>
                    <a:pt x="50756" y="2868"/>
                  </a:cubicBezTo>
                  <a:lnTo>
                    <a:pt x="50732" y="2862"/>
                  </a:lnTo>
                  <a:cubicBezTo>
                    <a:pt x="47457" y="2053"/>
                    <a:pt x="44111" y="1647"/>
                    <a:pt x="40751" y="1647"/>
                  </a:cubicBezTo>
                  <a:cubicBezTo>
                    <a:pt x="39800" y="1647"/>
                    <a:pt x="38848" y="1680"/>
                    <a:pt x="37897" y="1745"/>
                  </a:cubicBezTo>
                  <a:cubicBezTo>
                    <a:pt x="37727" y="1647"/>
                    <a:pt x="37548" y="1565"/>
                    <a:pt x="37364" y="1501"/>
                  </a:cubicBezTo>
                  <a:cubicBezTo>
                    <a:pt x="37246" y="1254"/>
                    <a:pt x="37091" y="1024"/>
                    <a:pt x="36899" y="821"/>
                  </a:cubicBezTo>
                  <a:cubicBezTo>
                    <a:pt x="36478" y="376"/>
                    <a:pt x="35913" y="91"/>
                    <a:pt x="35309" y="19"/>
                  </a:cubicBezTo>
                  <a:cubicBezTo>
                    <a:pt x="35206" y="7"/>
                    <a:pt x="35104" y="1"/>
                    <a:pt x="35001"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62" name="Google Shape;1962;p37"/>
            <p:cNvGrpSpPr/>
            <p:nvPr/>
          </p:nvGrpSpPr>
          <p:grpSpPr>
            <a:xfrm>
              <a:off x="1099274" y="1476659"/>
              <a:ext cx="1213270" cy="921956"/>
              <a:chOff x="3897519" y="1749443"/>
              <a:chExt cx="1213270" cy="921956"/>
            </a:xfrm>
          </p:grpSpPr>
          <p:sp>
            <p:nvSpPr>
              <p:cNvPr id="1963" name="Google Shape;1963;p37"/>
              <p:cNvSpPr/>
              <p:nvPr/>
            </p:nvSpPr>
            <p:spPr>
              <a:xfrm>
                <a:off x="3897519" y="1868454"/>
                <a:ext cx="1213270" cy="802945"/>
              </a:xfrm>
              <a:custGeom>
                <a:avLst/>
                <a:gdLst/>
                <a:ahLst/>
                <a:cxnLst/>
                <a:rect l="l" t="t" r="r" b="b"/>
                <a:pathLst>
                  <a:path w="54480" h="36055" extrusionOk="0">
                    <a:moveTo>
                      <a:pt x="1906" y="1"/>
                    </a:moveTo>
                    <a:cubicBezTo>
                      <a:pt x="855" y="1"/>
                      <a:pt x="1" y="855"/>
                      <a:pt x="1" y="1906"/>
                    </a:cubicBezTo>
                    <a:lnTo>
                      <a:pt x="1" y="34218"/>
                    </a:lnTo>
                    <a:cubicBezTo>
                      <a:pt x="1" y="35231"/>
                      <a:pt x="822" y="36055"/>
                      <a:pt x="1838" y="36055"/>
                    </a:cubicBezTo>
                    <a:lnTo>
                      <a:pt x="52643" y="36055"/>
                    </a:lnTo>
                    <a:cubicBezTo>
                      <a:pt x="53656" y="36055"/>
                      <a:pt x="54480" y="35231"/>
                      <a:pt x="54480" y="34218"/>
                    </a:cubicBezTo>
                    <a:lnTo>
                      <a:pt x="54480" y="1906"/>
                    </a:lnTo>
                    <a:cubicBezTo>
                      <a:pt x="54480" y="855"/>
                      <a:pt x="53626" y="1"/>
                      <a:pt x="52574"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37"/>
              <p:cNvSpPr/>
              <p:nvPr/>
            </p:nvSpPr>
            <p:spPr>
              <a:xfrm>
                <a:off x="3931080" y="2405050"/>
                <a:ext cx="570758" cy="179563"/>
              </a:xfrm>
              <a:custGeom>
                <a:avLst/>
                <a:gdLst/>
                <a:ahLst/>
                <a:cxnLst/>
                <a:rect l="l" t="t" r="r" b="b"/>
                <a:pathLst>
                  <a:path w="25629" h="8063" extrusionOk="0">
                    <a:moveTo>
                      <a:pt x="1541" y="1"/>
                    </a:moveTo>
                    <a:cubicBezTo>
                      <a:pt x="691" y="1"/>
                      <a:pt x="0" y="692"/>
                      <a:pt x="0" y="1544"/>
                    </a:cubicBezTo>
                    <a:lnTo>
                      <a:pt x="0" y="6356"/>
                    </a:lnTo>
                    <a:cubicBezTo>
                      <a:pt x="0" y="7297"/>
                      <a:pt x="764" y="8062"/>
                      <a:pt x="1706" y="8062"/>
                    </a:cubicBezTo>
                    <a:lnTo>
                      <a:pt x="23838" y="8062"/>
                    </a:lnTo>
                    <a:cubicBezTo>
                      <a:pt x="24827" y="8062"/>
                      <a:pt x="25628" y="7258"/>
                      <a:pt x="25628" y="6269"/>
                    </a:cubicBezTo>
                    <a:lnTo>
                      <a:pt x="25628" y="1544"/>
                    </a:lnTo>
                    <a:cubicBezTo>
                      <a:pt x="25628" y="692"/>
                      <a:pt x="24938" y="1"/>
                      <a:pt x="24088" y="1"/>
                    </a:cubicBezTo>
                    <a:close/>
                  </a:path>
                </a:pathLst>
              </a:custGeom>
              <a:solidFill>
                <a:schemeClr val="accen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37"/>
              <p:cNvSpPr/>
              <p:nvPr/>
            </p:nvSpPr>
            <p:spPr>
              <a:xfrm>
                <a:off x="4501815" y="2405050"/>
                <a:ext cx="570802" cy="179563"/>
              </a:xfrm>
              <a:custGeom>
                <a:avLst/>
                <a:gdLst/>
                <a:ahLst/>
                <a:cxnLst/>
                <a:rect l="l" t="t" r="r" b="b"/>
                <a:pathLst>
                  <a:path w="25631" h="8063" extrusionOk="0">
                    <a:moveTo>
                      <a:pt x="1543" y="1"/>
                    </a:moveTo>
                    <a:cubicBezTo>
                      <a:pt x="691" y="1"/>
                      <a:pt x="0" y="692"/>
                      <a:pt x="0" y="1544"/>
                    </a:cubicBezTo>
                    <a:lnTo>
                      <a:pt x="0" y="6356"/>
                    </a:lnTo>
                    <a:cubicBezTo>
                      <a:pt x="0" y="7297"/>
                      <a:pt x="766" y="8062"/>
                      <a:pt x="1709" y="8062"/>
                    </a:cubicBezTo>
                    <a:lnTo>
                      <a:pt x="23840" y="8062"/>
                    </a:lnTo>
                    <a:cubicBezTo>
                      <a:pt x="24829" y="8062"/>
                      <a:pt x="25631" y="7258"/>
                      <a:pt x="25631" y="6269"/>
                    </a:cubicBezTo>
                    <a:lnTo>
                      <a:pt x="25631" y="1544"/>
                    </a:lnTo>
                    <a:cubicBezTo>
                      <a:pt x="25631" y="692"/>
                      <a:pt x="24940" y="1"/>
                      <a:pt x="24088" y="1"/>
                    </a:cubicBezTo>
                    <a:close/>
                  </a:path>
                </a:pathLst>
              </a:custGeom>
              <a:solidFill>
                <a:schemeClr val="accen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37"/>
              <p:cNvSpPr/>
              <p:nvPr/>
            </p:nvSpPr>
            <p:spPr>
              <a:xfrm>
                <a:off x="3931080" y="1786478"/>
                <a:ext cx="570758" cy="721927"/>
              </a:xfrm>
              <a:custGeom>
                <a:avLst/>
                <a:gdLst/>
                <a:ahLst/>
                <a:cxnLst/>
                <a:rect l="l" t="t" r="r" b="b"/>
                <a:pathLst>
                  <a:path w="25629" h="32417" extrusionOk="0">
                    <a:moveTo>
                      <a:pt x="12989" y="0"/>
                    </a:moveTo>
                    <a:cubicBezTo>
                      <a:pt x="9817" y="0"/>
                      <a:pt x="6644" y="368"/>
                      <a:pt x="3533" y="1103"/>
                    </a:cubicBezTo>
                    <a:lnTo>
                      <a:pt x="1531" y="1579"/>
                    </a:lnTo>
                    <a:cubicBezTo>
                      <a:pt x="633" y="1790"/>
                      <a:pt x="0" y="2592"/>
                      <a:pt x="0" y="3512"/>
                    </a:cubicBezTo>
                    <a:lnTo>
                      <a:pt x="0" y="30428"/>
                    </a:lnTo>
                    <a:cubicBezTo>
                      <a:pt x="0" y="31549"/>
                      <a:pt x="916" y="32416"/>
                      <a:pt x="1983" y="32416"/>
                    </a:cubicBezTo>
                    <a:cubicBezTo>
                      <a:pt x="2130" y="32416"/>
                      <a:pt x="2279" y="32400"/>
                      <a:pt x="2430" y="32366"/>
                    </a:cubicBezTo>
                    <a:lnTo>
                      <a:pt x="5902" y="31576"/>
                    </a:lnTo>
                    <a:cubicBezTo>
                      <a:pt x="8339" y="31021"/>
                      <a:pt x="10820" y="30745"/>
                      <a:pt x="13300" y="30745"/>
                    </a:cubicBezTo>
                    <a:cubicBezTo>
                      <a:pt x="16344" y="30745"/>
                      <a:pt x="19385" y="31162"/>
                      <a:pt x="22337" y="31993"/>
                    </a:cubicBezTo>
                    <a:lnTo>
                      <a:pt x="23100" y="32208"/>
                    </a:lnTo>
                    <a:cubicBezTo>
                      <a:pt x="23282" y="32260"/>
                      <a:pt x="23464" y="32284"/>
                      <a:pt x="23642" y="32284"/>
                    </a:cubicBezTo>
                    <a:cubicBezTo>
                      <a:pt x="24705" y="32284"/>
                      <a:pt x="25628" y="31421"/>
                      <a:pt x="25628" y="30293"/>
                    </a:cubicBezTo>
                    <a:lnTo>
                      <a:pt x="25628" y="3464"/>
                    </a:lnTo>
                    <a:cubicBezTo>
                      <a:pt x="25628" y="2566"/>
                      <a:pt x="25026" y="1778"/>
                      <a:pt x="24158" y="1544"/>
                    </a:cubicBezTo>
                    <a:lnTo>
                      <a:pt x="23671" y="1413"/>
                    </a:lnTo>
                    <a:cubicBezTo>
                      <a:pt x="20174" y="472"/>
                      <a:pt x="16582" y="0"/>
                      <a:pt x="12989" y="0"/>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37"/>
              <p:cNvSpPr/>
              <p:nvPr/>
            </p:nvSpPr>
            <p:spPr>
              <a:xfrm>
                <a:off x="4501815" y="1786478"/>
                <a:ext cx="570802" cy="721927"/>
              </a:xfrm>
              <a:custGeom>
                <a:avLst/>
                <a:gdLst/>
                <a:ahLst/>
                <a:cxnLst/>
                <a:rect l="l" t="t" r="r" b="b"/>
                <a:pathLst>
                  <a:path w="25631" h="32417" extrusionOk="0">
                    <a:moveTo>
                      <a:pt x="12991" y="0"/>
                    </a:moveTo>
                    <a:cubicBezTo>
                      <a:pt x="9819" y="0"/>
                      <a:pt x="6646" y="368"/>
                      <a:pt x="3536" y="1103"/>
                    </a:cubicBezTo>
                    <a:lnTo>
                      <a:pt x="1533" y="1579"/>
                    </a:lnTo>
                    <a:cubicBezTo>
                      <a:pt x="635" y="1790"/>
                      <a:pt x="0" y="2592"/>
                      <a:pt x="0" y="3512"/>
                    </a:cubicBezTo>
                    <a:lnTo>
                      <a:pt x="0" y="30428"/>
                    </a:lnTo>
                    <a:cubicBezTo>
                      <a:pt x="0" y="31549"/>
                      <a:pt x="918" y="32416"/>
                      <a:pt x="1985" y="32416"/>
                    </a:cubicBezTo>
                    <a:cubicBezTo>
                      <a:pt x="2132" y="32416"/>
                      <a:pt x="2281" y="32400"/>
                      <a:pt x="2432" y="32366"/>
                    </a:cubicBezTo>
                    <a:lnTo>
                      <a:pt x="5904" y="31576"/>
                    </a:lnTo>
                    <a:cubicBezTo>
                      <a:pt x="8341" y="31021"/>
                      <a:pt x="10822" y="30745"/>
                      <a:pt x="13302" y="30745"/>
                    </a:cubicBezTo>
                    <a:cubicBezTo>
                      <a:pt x="16346" y="30745"/>
                      <a:pt x="19387" y="31162"/>
                      <a:pt x="22339" y="31993"/>
                    </a:cubicBezTo>
                    <a:lnTo>
                      <a:pt x="23103" y="32208"/>
                    </a:lnTo>
                    <a:cubicBezTo>
                      <a:pt x="23285" y="32260"/>
                      <a:pt x="23466" y="32284"/>
                      <a:pt x="23644" y="32284"/>
                    </a:cubicBezTo>
                    <a:cubicBezTo>
                      <a:pt x="24707" y="32284"/>
                      <a:pt x="25631" y="31421"/>
                      <a:pt x="25631" y="30293"/>
                    </a:cubicBezTo>
                    <a:lnTo>
                      <a:pt x="25631" y="3464"/>
                    </a:lnTo>
                    <a:cubicBezTo>
                      <a:pt x="25631" y="2566"/>
                      <a:pt x="25028" y="1778"/>
                      <a:pt x="24160" y="1544"/>
                    </a:cubicBezTo>
                    <a:lnTo>
                      <a:pt x="23673" y="1413"/>
                    </a:lnTo>
                    <a:cubicBezTo>
                      <a:pt x="20176" y="472"/>
                      <a:pt x="16584" y="0"/>
                      <a:pt x="12991" y="0"/>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37"/>
              <p:cNvSpPr/>
              <p:nvPr/>
            </p:nvSpPr>
            <p:spPr>
              <a:xfrm>
                <a:off x="4501815" y="1790843"/>
                <a:ext cx="570802" cy="717562"/>
              </a:xfrm>
              <a:custGeom>
                <a:avLst/>
                <a:gdLst/>
                <a:ahLst/>
                <a:cxnLst/>
                <a:rect l="l" t="t" r="r" b="b"/>
                <a:pathLst>
                  <a:path w="25631" h="32221" extrusionOk="0">
                    <a:moveTo>
                      <a:pt x="16951" y="1"/>
                    </a:moveTo>
                    <a:lnTo>
                      <a:pt x="16951" y="22523"/>
                    </a:lnTo>
                    <a:cubicBezTo>
                      <a:pt x="16951" y="23653"/>
                      <a:pt x="16026" y="24514"/>
                      <a:pt x="14965" y="24514"/>
                    </a:cubicBezTo>
                    <a:cubicBezTo>
                      <a:pt x="14787" y="24514"/>
                      <a:pt x="14605" y="24490"/>
                      <a:pt x="14423" y="24439"/>
                    </a:cubicBezTo>
                    <a:lnTo>
                      <a:pt x="13660" y="24223"/>
                    </a:lnTo>
                    <a:cubicBezTo>
                      <a:pt x="12276" y="23833"/>
                      <a:pt x="10704" y="23634"/>
                      <a:pt x="9110" y="23634"/>
                    </a:cubicBezTo>
                    <a:cubicBezTo>
                      <a:pt x="5576" y="23634"/>
                      <a:pt x="1934" y="24615"/>
                      <a:pt x="0" y="26685"/>
                    </a:cubicBezTo>
                    <a:lnTo>
                      <a:pt x="0" y="30230"/>
                    </a:lnTo>
                    <a:cubicBezTo>
                      <a:pt x="0" y="31353"/>
                      <a:pt x="918" y="32220"/>
                      <a:pt x="1985" y="32220"/>
                    </a:cubicBezTo>
                    <a:cubicBezTo>
                      <a:pt x="2132" y="32220"/>
                      <a:pt x="2281" y="32204"/>
                      <a:pt x="2432" y="32170"/>
                    </a:cubicBezTo>
                    <a:lnTo>
                      <a:pt x="5902" y="31380"/>
                    </a:lnTo>
                    <a:cubicBezTo>
                      <a:pt x="8340" y="30824"/>
                      <a:pt x="10823" y="30547"/>
                      <a:pt x="13303" y="30547"/>
                    </a:cubicBezTo>
                    <a:cubicBezTo>
                      <a:pt x="16347" y="30547"/>
                      <a:pt x="19387" y="30965"/>
                      <a:pt x="22339" y="31797"/>
                    </a:cubicBezTo>
                    <a:lnTo>
                      <a:pt x="23103" y="32010"/>
                    </a:lnTo>
                    <a:cubicBezTo>
                      <a:pt x="23285" y="32062"/>
                      <a:pt x="23468" y="32086"/>
                      <a:pt x="23647" y="32086"/>
                    </a:cubicBezTo>
                    <a:cubicBezTo>
                      <a:pt x="24708" y="32086"/>
                      <a:pt x="25631" y="31224"/>
                      <a:pt x="25631" y="30097"/>
                    </a:cubicBezTo>
                    <a:lnTo>
                      <a:pt x="25631" y="3268"/>
                    </a:lnTo>
                    <a:cubicBezTo>
                      <a:pt x="25631" y="2368"/>
                      <a:pt x="25028" y="1582"/>
                      <a:pt x="24158" y="1348"/>
                    </a:cubicBezTo>
                    <a:lnTo>
                      <a:pt x="24160" y="1348"/>
                    </a:lnTo>
                    <a:lnTo>
                      <a:pt x="23673" y="1217"/>
                    </a:lnTo>
                    <a:cubicBezTo>
                      <a:pt x="21461" y="621"/>
                      <a:pt x="19213" y="218"/>
                      <a:pt x="16951"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37"/>
              <p:cNvSpPr/>
              <p:nvPr/>
            </p:nvSpPr>
            <p:spPr>
              <a:xfrm>
                <a:off x="3984327" y="1839035"/>
                <a:ext cx="445868" cy="76943"/>
              </a:xfrm>
              <a:custGeom>
                <a:avLst/>
                <a:gdLst/>
                <a:ahLst/>
                <a:cxnLst/>
                <a:rect l="l" t="t" r="r" b="b"/>
                <a:pathLst>
                  <a:path w="20021" h="3455" fill="none" extrusionOk="0">
                    <a:moveTo>
                      <a:pt x="0" y="3277"/>
                    </a:moveTo>
                    <a:cubicBezTo>
                      <a:pt x="0" y="3277"/>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37"/>
              <p:cNvSpPr/>
              <p:nvPr/>
            </p:nvSpPr>
            <p:spPr>
              <a:xfrm>
                <a:off x="3984327" y="1919452"/>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37"/>
              <p:cNvSpPr/>
              <p:nvPr/>
            </p:nvSpPr>
            <p:spPr>
              <a:xfrm>
                <a:off x="3984327" y="1999936"/>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37"/>
              <p:cNvSpPr/>
              <p:nvPr/>
            </p:nvSpPr>
            <p:spPr>
              <a:xfrm>
                <a:off x="3984327" y="2080375"/>
                <a:ext cx="445868" cy="76943"/>
              </a:xfrm>
              <a:custGeom>
                <a:avLst/>
                <a:gdLst/>
                <a:ahLst/>
                <a:cxnLst/>
                <a:rect l="l" t="t" r="r" b="b"/>
                <a:pathLst>
                  <a:path w="20021" h="3455" fill="none" extrusionOk="0">
                    <a:moveTo>
                      <a:pt x="0" y="3278"/>
                    </a:moveTo>
                    <a:cubicBezTo>
                      <a:pt x="0" y="3278"/>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37"/>
              <p:cNvSpPr/>
              <p:nvPr/>
            </p:nvSpPr>
            <p:spPr>
              <a:xfrm>
                <a:off x="3984327" y="2160837"/>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37"/>
              <p:cNvSpPr/>
              <p:nvPr/>
            </p:nvSpPr>
            <p:spPr>
              <a:xfrm>
                <a:off x="3984327" y="2241276"/>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37"/>
              <p:cNvSpPr/>
              <p:nvPr/>
            </p:nvSpPr>
            <p:spPr>
              <a:xfrm>
                <a:off x="3984327" y="2321760"/>
                <a:ext cx="445868" cy="76943"/>
              </a:xfrm>
              <a:custGeom>
                <a:avLst/>
                <a:gdLst/>
                <a:ahLst/>
                <a:cxnLst/>
                <a:rect l="l" t="t" r="r" b="b"/>
                <a:pathLst>
                  <a:path w="20021" h="3455" fill="none" extrusionOk="0">
                    <a:moveTo>
                      <a:pt x="0" y="3278"/>
                    </a:moveTo>
                    <a:cubicBezTo>
                      <a:pt x="0" y="3278"/>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37"/>
              <p:cNvSpPr/>
              <p:nvPr/>
            </p:nvSpPr>
            <p:spPr>
              <a:xfrm>
                <a:off x="4578112" y="1839035"/>
                <a:ext cx="445890" cy="76943"/>
              </a:xfrm>
              <a:custGeom>
                <a:avLst/>
                <a:gdLst/>
                <a:ahLst/>
                <a:cxnLst/>
                <a:rect l="l" t="t" r="r" b="b"/>
                <a:pathLst>
                  <a:path w="20022" h="3455" fill="none" extrusionOk="0">
                    <a:moveTo>
                      <a:pt x="1" y="3277"/>
                    </a:moveTo>
                    <a:cubicBezTo>
                      <a:pt x="1" y="3277"/>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37"/>
              <p:cNvSpPr/>
              <p:nvPr/>
            </p:nvSpPr>
            <p:spPr>
              <a:xfrm>
                <a:off x="4578112" y="1919452"/>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37"/>
              <p:cNvSpPr/>
              <p:nvPr/>
            </p:nvSpPr>
            <p:spPr>
              <a:xfrm>
                <a:off x="4578112" y="1999936"/>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37"/>
              <p:cNvSpPr/>
              <p:nvPr/>
            </p:nvSpPr>
            <p:spPr>
              <a:xfrm>
                <a:off x="4578112" y="2080375"/>
                <a:ext cx="445890" cy="76943"/>
              </a:xfrm>
              <a:custGeom>
                <a:avLst/>
                <a:gdLst/>
                <a:ahLst/>
                <a:cxnLst/>
                <a:rect l="l" t="t" r="r" b="b"/>
                <a:pathLst>
                  <a:path w="20022" h="3455" fill="none" extrusionOk="0">
                    <a:moveTo>
                      <a:pt x="1" y="3278"/>
                    </a:moveTo>
                    <a:cubicBezTo>
                      <a:pt x="1" y="3278"/>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37"/>
              <p:cNvSpPr/>
              <p:nvPr/>
            </p:nvSpPr>
            <p:spPr>
              <a:xfrm>
                <a:off x="4578112" y="2160837"/>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37"/>
              <p:cNvSpPr/>
              <p:nvPr/>
            </p:nvSpPr>
            <p:spPr>
              <a:xfrm>
                <a:off x="4578112" y="2241276"/>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37"/>
              <p:cNvSpPr/>
              <p:nvPr/>
            </p:nvSpPr>
            <p:spPr>
              <a:xfrm>
                <a:off x="4578112" y="2321760"/>
                <a:ext cx="445890" cy="76943"/>
              </a:xfrm>
              <a:custGeom>
                <a:avLst/>
                <a:gdLst/>
                <a:ahLst/>
                <a:cxnLst/>
                <a:rect l="l" t="t" r="r" b="b"/>
                <a:pathLst>
                  <a:path w="20022" h="3455" fill="none" extrusionOk="0">
                    <a:moveTo>
                      <a:pt x="1" y="3278"/>
                    </a:moveTo>
                    <a:cubicBezTo>
                      <a:pt x="1" y="3278"/>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37"/>
              <p:cNvSpPr/>
              <p:nvPr/>
            </p:nvSpPr>
            <p:spPr>
              <a:xfrm>
                <a:off x="4564795" y="1779374"/>
                <a:ext cx="174886" cy="450121"/>
              </a:xfrm>
              <a:custGeom>
                <a:avLst/>
                <a:gdLst/>
                <a:ahLst/>
                <a:cxnLst/>
                <a:rect l="l" t="t" r="r" b="b"/>
                <a:pathLst>
                  <a:path w="7853" h="20212" extrusionOk="0">
                    <a:moveTo>
                      <a:pt x="5731" y="1"/>
                    </a:moveTo>
                    <a:cubicBezTo>
                      <a:pt x="5539" y="1"/>
                      <a:pt x="5343" y="27"/>
                      <a:pt x="5147" y="83"/>
                    </a:cubicBezTo>
                    <a:lnTo>
                      <a:pt x="1546" y="1102"/>
                    </a:lnTo>
                    <a:cubicBezTo>
                      <a:pt x="631" y="1362"/>
                      <a:pt x="1" y="2198"/>
                      <a:pt x="1" y="3148"/>
                    </a:cubicBezTo>
                    <a:lnTo>
                      <a:pt x="1" y="19052"/>
                    </a:lnTo>
                    <a:cubicBezTo>
                      <a:pt x="1" y="19749"/>
                      <a:pt x="571" y="20212"/>
                      <a:pt x="1166" y="20212"/>
                    </a:cubicBezTo>
                    <a:cubicBezTo>
                      <a:pt x="1451" y="20212"/>
                      <a:pt x="1741" y="20106"/>
                      <a:pt x="1977" y="19869"/>
                    </a:cubicBezTo>
                    <a:lnTo>
                      <a:pt x="4182" y="17664"/>
                    </a:lnTo>
                    <a:cubicBezTo>
                      <a:pt x="4266" y="17581"/>
                      <a:pt x="4375" y="17540"/>
                      <a:pt x="4484" y="17540"/>
                    </a:cubicBezTo>
                    <a:cubicBezTo>
                      <a:pt x="4594" y="17540"/>
                      <a:pt x="4703" y="17581"/>
                      <a:pt x="4787" y="17664"/>
                    </a:cubicBezTo>
                    <a:lnTo>
                      <a:pt x="5874" y="18751"/>
                    </a:lnTo>
                    <a:cubicBezTo>
                      <a:pt x="6110" y="18988"/>
                      <a:pt x="6401" y="19094"/>
                      <a:pt x="6685" y="19094"/>
                    </a:cubicBezTo>
                    <a:cubicBezTo>
                      <a:pt x="7281" y="19094"/>
                      <a:pt x="7852" y="18631"/>
                      <a:pt x="7852" y="17934"/>
                    </a:cubicBezTo>
                    <a:lnTo>
                      <a:pt x="7852" y="2127"/>
                    </a:lnTo>
                    <a:cubicBezTo>
                      <a:pt x="7852" y="921"/>
                      <a:pt x="6865" y="1"/>
                      <a:pt x="5731"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37"/>
              <p:cNvSpPr/>
              <p:nvPr/>
            </p:nvSpPr>
            <p:spPr>
              <a:xfrm>
                <a:off x="4564305" y="1749443"/>
                <a:ext cx="133932" cy="344740"/>
              </a:xfrm>
              <a:custGeom>
                <a:avLst/>
                <a:gdLst/>
                <a:ahLst/>
                <a:cxnLst/>
                <a:rect l="l" t="t" r="r" b="b"/>
                <a:pathLst>
                  <a:path w="6014" h="15480" extrusionOk="0">
                    <a:moveTo>
                      <a:pt x="4389" y="1"/>
                    </a:moveTo>
                    <a:cubicBezTo>
                      <a:pt x="4242" y="1"/>
                      <a:pt x="4092" y="21"/>
                      <a:pt x="3942" y="63"/>
                    </a:cubicBezTo>
                    <a:lnTo>
                      <a:pt x="1185" y="847"/>
                    </a:lnTo>
                    <a:cubicBezTo>
                      <a:pt x="484" y="1044"/>
                      <a:pt x="0" y="1685"/>
                      <a:pt x="0" y="2412"/>
                    </a:cubicBezTo>
                    <a:lnTo>
                      <a:pt x="0" y="14590"/>
                    </a:lnTo>
                    <a:cubicBezTo>
                      <a:pt x="0" y="15126"/>
                      <a:pt x="438" y="15480"/>
                      <a:pt x="894" y="15480"/>
                    </a:cubicBezTo>
                    <a:cubicBezTo>
                      <a:pt x="1112" y="15480"/>
                      <a:pt x="1334" y="15399"/>
                      <a:pt x="1515" y="15219"/>
                    </a:cubicBezTo>
                    <a:lnTo>
                      <a:pt x="3203" y="13529"/>
                    </a:lnTo>
                    <a:cubicBezTo>
                      <a:pt x="3268" y="13464"/>
                      <a:pt x="3352" y="13432"/>
                      <a:pt x="3436" y="13432"/>
                    </a:cubicBezTo>
                    <a:cubicBezTo>
                      <a:pt x="3519" y="13432"/>
                      <a:pt x="3603" y="13464"/>
                      <a:pt x="3666" y="13529"/>
                    </a:cubicBezTo>
                    <a:lnTo>
                      <a:pt x="4500" y="14361"/>
                    </a:lnTo>
                    <a:cubicBezTo>
                      <a:pt x="4681" y="14542"/>
                      <a:pt x="4903" y="14623"/>
                      <a:pt x="5121" y="14623"/>
                    </a:cubicBezTo>
                    <a:cubicBezTo>
                      <a:pt x="5576" y="14623"/>
                      <a:pt x="6013" y="14268"/>
                      <a:pt x="6013" y="13734"/>
                    </a:cubicBezTo>
                    <a:lnTo>
                      <a:pt x="6013" y="1630"/>
                    </a:lnTo>
                    <a:cubicBezTo>
                      <a:pt x="6013" y="706"/>
                      <a:pt x="5258" y="1"/>
                      <a:pt x="4389"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37"/>
              <p:cNvSpPr/>
              <p:nvPr/>
            </p:nvSpPr>
            <p:spPr>
              <a:xfrm>
                <a:off x="4564305" y="1749443"/>
                <a:ext cx="133932" cy="344740"/>
              </a:xfrm>
              <a:custGeom>
                <a:avLst/>
                <a:gdLst/>
                <a:ahLst/>
                <a:cxnLst/>
                <a:rect l="l" t="t" r="r" b="b"/>
                <a:pathLst>
                  <a:path w="6014" h="15480" extrusionOk="0">
                    <a:moveTo>
                      <a:pt x="4389" y="1"/>
                    </a:moveTo>
                    <a:cubicBezTo>
                      <a:pt x="4242" y="1"/>
                      <a:pt x="4092" y="21"/>
                      <a:pt x="3942" y="63"/>
                    </a:cubicBezTo>
                    <a:lnTo>
                      <a:pt x="3942" y="65"/>
                    </a:lnTo>
                    <a:lnTo>
                      <a:pt x="3209" y="272"/>
                    </a:lnTo>
                    <a:lnTo>
                      <a:pt x="3209" y="9706"/>
                    </a:lnTo>
                    <a:cubicBezTo>
                      <a:pt x="3209" y="10240"/>
                      <a:pt x="2771" y="10593"/>
                      <a:pt x="2315" y="10593"/>
                    </a:cubicBezTo>
                    <a:cubicBezTo>
                      <a:pt x="2097" y="10593"/>
                      <a:pt x="1875" y="10512"/>
                      <a:pt x="1694" y="10332"/>
                    </a:cubicBezTo>
                    <a:lnTo>
                      <a:pt x="863" y="9498"/>
                    </a:lnTo>
                    <a:cubicBezTo>
                      <a:pt x="798" y="9435"/>
                      <a:pt x="714" y="9403"/>
                      <a:pt x="630" y="9403"/>
                    </a:cubicBezTo>
                    <a:cubicBezTo>
                      <a:pt x="546" y="9403"/>
                      <a:pt x="463" y="9435"/>
                      <a:pt x="399" y="9498"/>
                    </a:cubicBezTo>
                    <a:lnTo>
                      <a:pt x="0" y="9897"/>
                    </a:lnTo>
                    <a:lnTo>
                      <a:pt x="0" y="14590"/>
                    </a:lnTo>
                    <a:cubicBezTo>
                      <a:pt x="0" y="15126"/>
                      <a:pt x="438" y="15480"/>
                      <a:pt x="894" y="15480"/>
                    </a:cubicBezTo>
                    <a:cubicBezTo>
                      <a:pt x="1112" y="15480"/>
                      <a:pt x="1334" y="15399"/>
                      <a:pt x="1515" y="15219"/>
                    </a:cubicBezTo>
                    <a:lnTo>
                      <a:pt x="3203" y="13529"/>
                    </a:lnTo>
                    <a:cubicBezTo>
                      <a:pt x="3268" y="13464"/>
                      <a:pt x="3352" y="13432"/>
                      <a:pt x="3436" y="13432"/>
                    </a:cubicBezTo>
                    <a:cubicBezTo>
                      <a:pt x="3519" y="13432"/>
                      <a:pt x="3603" y="13464"/>
                      <a:pt x="3666" y="13529"/>
                    </a:cubicBezTo>
                    <a:lnTo>
                      <a:pt x="4500" y="14361"/>
                    </a:lnTo>
                    <a:cubicBezTo>
                      <a:pt x="4681" y="14542"/>
                      <a:pt x="4903" y="14623"/>
                      <a:pt x="5121" y="14623"/>
                    </a:cubicBezTo>
                    <a:cubicBezTo>
                      <a:pt x="5576" y="14623"/>
                      <a:pt x="6013" y="14268"/>
                      <a:pt x="6013" y="13734"/>
                    </a:cubicBezTo>
                    <a:lnTo>
                      <a:pt x="6013" y="1630"/>
                    </a:lnTo>
                    <a:cubicBezTo>
                      <a:pt x="6013" y="706"/>
                      <a:pt x="5258" y="1"/>
                      <a:pt x="4389"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37"/>
              <p:cNvSpPr/>
              <p:nvPr/>
            </p:nvSpPr>
            <p:spPr>
              <a:xfrm>
                <a:off x="3931035" y="1798794"/>
                <a:ext cx="570802" cy="709611"/>
              </a:xfrm>
              <a:custGeom>
                <a:avLst/>
                <a:gdLst/>
                <a:ahLst/>
                <a:cxnLst/>
                <a:rect l="l" t="t" r="r" b="b"/>
                <a:pathLst>
                  <a:path w="25631" h="31864" extrusionOk="0">
                    <a:moveTo>
                      <a:pt x="19696" y="0"/>
                    </a:moveTo>
                    <a:lnTo>
                      <a:pt x="19696" y="22958"/>
                    </a:lnTo>
                    <a:cubicBezTo>
                      <a:pt x="19696" y="24086"/>
                      <a:pt x="18772" y="24948"/>
                      <a:pt x="17710" y="24948"/>
                    </a:cubicBezTo>
                    <a:cubicBezTo>
                      <a:pt x="17532" y="24948"/>
                      <a:pt x="17350" y="24924"/>
                      <a:pt x="17168" y="24873"/>
                    </a:cubicBezTo>
                    <a:lnTo>
                      <a:pt x="16405" y="24658"/>
                    </a:lnTo>
                    <a:cubicBezTo>
                      <a:pt x="13452" y="23826"/>
                      <a:pt x="10411" y="23409"/>
                      <a:pt x="7367" y="23409"/>
                    </a:cubicBezTo>
                    <a:cubicBezTo>
                      <a:pt x="4898" y="23409"/>
                      <a:pt x="2427" y="23683"/>
                      <a:pt x="0" y="24233"/>
                    </a:cubicBezTo>
                    <a:lnTo>
                      <a:pt x="0" y="29873"/>
                    </a:lnTo>
                    <a:cubicBezTo>
                      <a:pt x="0" y="30996"/>
                      <a:pt x="918" y="31863"/>
                      <a:pt x="1985" y="31863"/>
                    </a:cubicBezTo>
                    <a:cubicBezTo>
                      <a:pt x="2132" y="31863"/>
                      <a:pt x="2281" y="31847"/>
                      <a:pt x="2432" y="31813"/>
                    </a:cubicBezTo>
                    <a:lnTo>
                      <a:pt x="5902" y="31023"/>
                    </a:lnTo>
                    <a:cubicBezTo>
                      <a:pt x="8340" y="30467"/>
                      <a:pt x="10822" y="30190"/>
                      <a:pt x="13303" y="30190"/>
                    </a:cubicBezTo>
                    <a:cubicBezTo>
                      <a:pt x="16346" y="30190"/>
                      <a:pt x="19387" y="30608"/>
                      <a:pt x="22339" y="31440"/>
                    </a:cubicBezTo>
                    <a:lnTo>
                      <a:pt x="23102" y="31653"/>
                    </a:lnTo>
                    <a:cubicBezTo>
                      <a:pt x="23285" y="31705"/>
                      <a:pt x="23468" y="31729"/>
                      <a:pt x="23646" y="31729"/>
                    </a:cubicBezTo>
                    <a:cubicBezTo>
                      <a:pt x="24708" y="31729"/>
                      <a:pt x="25630" y="30867"/>
                      <a:pt x="25630" y="29740"/>
                    </a:cubicBezTo>
                    <a:lnTo>
                      <a:pt x="25630" y="2911"/>
                    </a:lnTo>
                    <a:cubicBezTo>
                      <a:pt x="25630" y="2011"/>
                      <a:pt x="25028" y="1225"/>
                      <a:pt x="24158" y="991"/>
                    </a:cubicBezTo>
                    <a:lnTo>
                      <a:pt x="24160" y="991"/>
                    </a:lnTo>
                    <a:lnTo>
                      <a:pt x="23673" y="860"/>
                    </a:lnTo>
                    <a:cubicBezTo>
                      <a:pt x="22359" y="506"/>
                      <a:pt x="21032" y="222"/>
                      <a:pt x="19696" y="0"/>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987" name="Google Shape;1987;p37"/>
          <p:cNvGrpSpPr/>
          <p:nvPr/>
        </p:nvGrpSpPr>
        <p:grpSpPr>
          <a:xfrm>
            <a:off x="8524502" y="3742373"/>
            <a:ext cx="280413" cy="280460"/>
            <a:chOff x="2518677" y="298011"/>
            <a:chExt cx="280413" cy="280460"/>
          </a:xfrm>
        </p:grpSpPr>
        <p:sp>
          <p:nvSpPr>
            <p:cNvPr id="1988" name="Google Shape;1988;p37"/>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37"/>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90" name="Google Shape;1990;p37"/>
          <p:cNvGrpSpPr/>
          <p:nvPr/>
        </p:nvGrpSpPr>
        <p:grpSpPr>
          <a:xfrm rot="-896704">
            <a:off x="907061" y="4395162"/>
            <a:ext cx="187830" cy="187806"/>
            <a:chOff x="1872200" y="707206"/>
            <a:chExt cx="187825" cy="187801"/>
          </a:xfrm>
        </p:grpSpPr>
        <p:sp>
          <p:nvSpPr>
            <p:cNvPr id="1991" name="Google Shape;1991;p37"/>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37"/>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93" name="Google Shape;1993;p37"/>
          <p:cNvGrpSpPr/>
          <p:nvPr/>
        </p:nvGrpSpPr>
        <p:grpSpPr>
          <a:xfrm>
            <a:off x="8617100" y="3158606"/>
            <a:ext cx="187825" cy="187801"/>
            <a:chOff x="1872200" y="707206"/>
            <a:chExt cx="187825" cy="187801"/>
          </a:xfrm>
        </p:grpSpPr>
        <p:sp>
          <p:nvSpPr>
            <p:cNvPr id="1994" name="Google Shape;1994;p37"/>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37"/>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96" name="Google Shape;1996;p37"/>
          <p:cNvGrpSpPr/>
          <p:nvPr/>
        </p:nvGrpSpPr>
        <p:grpSpPr>
          <a:xfrm>
            <a:off x="8337028" y="3346405"/>
            <a:ext cx="187473" cy="170831"/>
            <a:chOff x="2799103" y="1405993"/>
            <a:chExt cx="187473" cy="170831"/>
          </a:xfrm>
        </p:grpSpPr>
        <p:sp>
          <p:nvSpPr>
            <p:cNvPr id="1997" name="Google Shape;1997;p37"/>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37"/>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 name="TextBox 23"/>
          <p:cNvSpPr txBox="1"/>
          <p:nvPr/>
        </p:nvSpPr>
        <p:spPr>
          <a:xfrm>
            <a:off x="2377109" y="0"/>
            <a:ext cx="4389782" cy="728341"/>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bg1">
                    <a:lumMod val="10000"/>
                  </a:schemeClr>
                </a:solidFill>
                <a:latin typeface="Arial" panose="020B0604020202020204" pitchFamily="34" charset="0"/>
                <a:cs typeface="Arial" panose="020B0604020202020204" pitchFamily="34" charset="0"/>
              </a:rPr>
              <a:t>KHỞI ĐỘNG</a:t>
            </a:r>
          </a:p>
        </p:txBody>
      </p:sp>
      <p:sp>
        <p:nvSpPr>
          <p:cNvPr id="49" name="Rounded Rectangle 48"/>
          <p:cNvSpPr/>
          <p:nvPr/>
        </p:nvSpPr>
        <p:spPr>
          <a:xfrm>
            <a:off x="1524000" y="910039"/>
            <a:ext cx="6091478" cy="742470"/>
          </a:xfrm>
          <a:prstGeom prst="roundRect">
            <a:avLst>
              <a:gd name="adj" fmla="val 10783"/>
            </a:avLst>
          </a:prstGeom>
          <a:solidFill>
            <a:schemeClr val="bg1"/>
          </a:solid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50" name="Rectangle 49"/>
          <p:cNvSpPr/>
          <p:nvPr/>
        </p:nvSpPr>
        <p:spPr>
          <a:xfrm>
            <a:off x="513827" y="910788"/>
            <a:ext cx="8103273" cy="577850"/>
          </a:xfrm>
          <a:prstGeom prst="rect">
            <a:avLst/>
          </a:prstGeom>
        </p:spPr>
        <p:txBody>
          <a:bodyPr wrap="square">
            <a:spAutoFit/>
          </a:bodyPr>
          <a:lstStyle/>
          <a:p>
            <a:pPr algn="ctr">
              <a:lnSpc>
                <a:spcPct val="150000"/>
              </a:lnSpc>
            </a:pPr>
            <a:r>
              <a:rPr lang="pt-BR" sz="2400" b="1">
                <a:latin typeface="+mn-lt"/>
                <a:ea typeface="+mn-ea"/>
                <a:cs typeface="Arial" panose="020B0604020202020204" pitchFamily="34" charset="0"/>
              </a:rPr>
              <a:t>Ước mơ của em là gì?</a:t>
            </a:r>
            <a:endParaRPr lang="vi-VN" sz="2400" b="1">
              <a:latin typeface="+mn-lt"/>
              <a:ea typeface="+mn-ea"/>
              <a:cs typeface="Arial" panose="020B0604020202020204" pitchFamily="34" charset="0"/>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28103" b="27636"/>
          <a:stretch/>
        </p:blipFill>
        <p:spPr>
          <a:xfrm>
            <a:off x="841760" y="1741713"/>
            <a:ext cx="7392980" cy="2743201"/>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8"/>
                                        </p:tgtEl>
                                        <p:attrNameLst>
                                          <p:attrName>style.visibility</p:attrName>
                                        </p:attrNameLst>
                                      </p:cBhvr>
                                      <p:to>
                                        <p:strVal val="visible"/>
                                      </p:to>
                                    </p:set>
                                    <p:anim calcmode="lin" valueType="num">
                                      <p:cBhvr>
                                        <p:cTn id="7" dur="500" fill="hold"/>
                                        <p:tgtEl>
                                          <p:spTgt spid="48"/>
                                        </p:tgtEl>
                                        <p:attrNameLst>
                                          <p:attrName>ppt_w</p:attrName>
                                        </p:attrNameLst>
                                      </p:cBhvr>
                                      <p:tavLst>
                                        <p:tav tm="0">
                                          <p:val>
                                            <p:fltVal val="0"/>
                                          </p:val>
                                        </p:tav>
                                        <p:tav tm="100000">
                                          <p:val>
                                            <p:strVal val="#ppt_w"/>
                                          </p:val>
                                        </p:tav>
                                      </p:tavLst>
                                    </p:anim>
                                    <p:anim calcmode="lin" valueType="num">
                                      <p:cBhvr>
                                        <p:cTn id="8" dur="500" fill="hold"/>
                                        <p:tgtEl>
                                          <p:spTgt spid="48"/>
                                        </p:tgtEl>
                                        <p:attrNameLst>
                                          <p:attrName>ppt_h</p:attrName>
                                        </p:attrNameLst>
                                      </p:cBhvr>
                                      <p:tavLst>
                                        <p:tav tm="0">
                                          <p:val>
                                            <p:fltVal val="0"/>
                                          </p:val>
                                        </p:tav>
                                        <p:tav tm="100000">
                                          <p:val>
                                            <p:strVal val="#ppt_h"/>
                                          </p:val>
                                        </p:tav>
                                      </p:tavLst>
                                    </p:anim>
                                    <p:animEffect transition="in" filter="fade">
                                      <p:cBhvr>
                                        <p:cTn id="9" dur="500"/>
                                        <p:tgtEl>
                                          <p:spTgt spid="48"/>
                                        </p:tgtEl>
                                      </p:cBhvr>
                                    </p:animEffect>
                                  </p:childTnLst>
                                </p:cTn>
                              </p:par>
                              <p:par>
                                <p:cTn id="10" presetID="10" presetClass="entr" presetSubtype="0" fill="hold" grpId="0" nodeType="with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fade">
                                      <p:cBhvr>
                                        <p:cTn id="12" dur="500"/>
                                        <p:tgtEl>
                                          <p:spTgt spid="5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animEffect transition="in" filter="fade">
                                      <p:cBhvr>
                                        <p:cTn id="15"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49" grpId="0" animBg="1"/>
      <p:bldP spid="5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45"/>
        <p:cNvGrpSpPr/>
        <p:nvPr/>
      </p:nvGrpSpPr>
      <p:grpSpPr>
        <a:xfrm>
          <a:off x="0" y="0"/>
          <a:ext cx="0" cy="0"/>
          <a:chOff x="0" y="0"/>
          <a:chExt cx="0" cy="0"/>
        </a:xfrm>
      </p:grpSpPr>
      <p:sp>
        <p:nvSpPr>
          <p:cNvPr id="1746" name="Google Shape;1746;p32"/>
          <p:cNvSpPr/>
          <p:nvPr/>
        </p:nvSpPr>
        <p:spPr>
          <a:xfrm flipH="1">
            <a:off x="5357563" y="-4236150"/>
            <a:ext cx="6146400" cy="6146700"/>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32"/>
          <p:cNvSpPr/>
          <p:nvPr/>
        </p:nvSpPr>
        <p:spPr>
          <a:xfrm flipH="1">
            <a:off x="6601650" y="3841974"/>
            <a:ext cx="4226100" cy="4226400"/>
          </a:xfrm>
          <a:prstGeom prst="ellipse">
            <a:avLst/>
          </a:prstGeom>
          <a:gradFill>
            <a:gsLst>
              <a:gs pos="0">
                <a:schemeClr val="accent3"/>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8" name="Google Shape;1748;p32"/>
          <p:cNvSpPr txBox="1">
            <a:spLocks noGrp="1"/>
          </p:cNvSpPr>
          <p:nvPr>
            <p:ph type="ctrTitle"/>
          </p:nvPr>
        </p:nvSpPr>
        <p:spPr>
          <a:xfrm>
            <a:off x="1672350" y="1765914"/>
            <a:ext cx="5796020" cy="2743200"/>
          </a:xfrm>
          <a:prstGeom prst="rect">
            <a:avLst/>
          </a:prstGeom>
        </p:spPr>
        <p:txBody>
          <a:bodyPr spcFirstLastPara="1" wrap="square" lIns="91425" tIns="91425" rIns="91425" bIns="91425" anchor="b" anchorCtr="0">
            <a:noAutofit/>
          </a:bodyPr>
          <a:lstStyle/>
          <a:p>
            <a:pPr lvl="0" algn="ctr">
              <a:lnSpc>
                <a:spcPct val="150000"/>
              </a:lnSpc>
            </a:pPr>
            <a:r>
              <a:rPr lang="vi-VN" sz="4800" b="1">
                <a:latin typeface="+mn-lt"/>
                <a:ea typeface="Montserrat SemiBold"/>
                <a:cs typeface="Montserrat SemiBold"/>
                <a:sym typeface="Montserrat SemiBold"/>
              </a:rPr>
              <a:t>NÓI VÀ NGHE: </a:t>
            </a:r>
            <a:br>
              <a:rPr lang="en-US" sz="4800" b="1">
                <a:latin typeface="+mn-lt"/>
                <a:ea typeface="Montserrat SemiBold"/>
                <a:cs typeface="Montserrat SemiBold"/>
                <a:sym typeface="Montserrat SemiBold"/>
              </a:rPr>
            </a:br>
            <a:r>
              <a:rPr lang="vi-VN" sz="4800" b="1">
                <a:latin typeface="+mn-lt"/>
                <a:ea typeface="Montserrat SemiBold"/>
                <a:cs typeface="Montserrat SemiBold"/>
                <a:sym typeface="Montserrat SemiBold"/>
              </a:rPr>
              <a:t>ƯỚC MƠ CỦA EM</a:t>
            </a:r>
            <a:endParaRPr sz="7200" b="1">
              <a:highlight>
                <a:schemeClr val="accent1"/>
              </a:highlight>
              <a:latin typeface="+mn-lt"/>
              <a:ea typeface="Montserrat ExtraBold"/>
              <a:cs typeface="Montserrat ExtraBold"/>
              <a:sym typeface="Montserrat ExtraBold"/>
            </a:endParaRPr>
          </a:p>
        </p:txBody>
      </p:sp>
      <p:grpSp>
        <p:nvGrpSpPr>
          <p:cNvPr id="1750" name="Google Shape;1750;p32"/>
          <p:cNvGrpSpPr/>
          <p:nvPr/>
        </p:nvGrpSpPr>
        <p:grpSpPr>
          <a:xfrm rot="-824332">
            <a:off x="7463355" y="3730610"/>
            <a:ext cx="1311742" cy="1007979"/>
            <a:chOff x="1050046" y="1433653"/>
            <a:chExt cx="1311726" cy="1007967"/>
          </a:xfrm>
        </p:grpSpPr>
        <p:sp>
          <p:nvSpPr>
            <p:cNvPr id="1751" name="Google Shape;1751;p32"/>
            <p:cNvSpPr/>
            <p:nvPr/>
          </p:nvSpPr>
          <p:spPr>
            <a:xfrm>
              <a:off x="1050046" y="1433653"/>
              <a:ext cx="1311726" cy="1007967"/>
            </a:xfrm>
            <a:custGeom>
              <a:avLst/>
              <a:gdLst/>
              <a:ahLst/>
              <a:cxnLst/>
              <a:rect l="l" t="t" r="r" b="b"/>
              <a:pathLst>
                <a:path w="55961" h="43002" extrusionOk="0">
                  <a:moveTo>
                    <a:pt x="35001" y="1"/>
                  </a:moveTo>
                  <a:cubicBezTo>
                    <a:pt x="34761" y="1"/>
                    <a:pt x="34522" y="34"/>
                    <a:pt x="34287" y="101"/>
                  </a:cubicBezTo>
                  <a:lnTo>
                    <a:pt x="31558" y="875"/>
                  </a:lnTo>
                  <a:cubicBezTo>
                    <a:pt x="31013" y="1028"/>
                    <a:pt x="30526" y="1362"/>
                    <a:pt x="30187" y="1813"/>
                  </a:cubicBezTo>
                  <a:cubicBezTo>
                    <a:pt x="29900" y="2192"/>
                    <a:pt x="29722" y="2645"/>
                    <a:pt x="29672" y="3115"/>
                  </a:cubicBezTo>
                  <a:lnTo>
                    <a:pt x="29163" y="3237"/>
                  </a:lnTo>
                  <a:cubicBezTo>
                    <a:pt x="28698" y="3347"/>
                    <a:pt x="28265" y="3570"/>
                    <a:pt x="27904" y="3882"/>
                  </a:cubicBezTo>
                  <a:cubicBezTo>
                    <a:pt x="27563" y="3570"/>
                    <a:pt x="27146" y="3335"/>
                    <a:pt x="26679" y="3209"/>
                  </a:cubicBezTo>
                  <a:lnTo>
                    <a:pt x="26196" y="3080"/>
                  </a:lnTo>
                  <a:cubicBezTo>
                    <a:pt x="26103" y="3056"/>
                    <a:pt x="26011" y="3032"/>
                    <a:pt x="25919" y="3008"/>
                  </a:cubicBezTo>
                  <a:cubicBezTo>
                    <a:pt x="25879" y="2996"/>
                    <a:pt x="25841" y="2986"/>
                    <a:pt x="25801" y="2976"/>
                  </a:cubicBezTo>
                  <a:lnTo>
                    <a:pt x="25751" y="2964"/>
                  </a:lnTo>
                  <a:cubicBezTo>
                    <a:pt x="25721" y="2956"/>
                    <a:pt x="25691" y="2948"/>
                    <a:pt x="25662" y="2940"/>
                  </a:cubicBezTo>
                  <a:cubicBezTo>
                    <a:pt x="22417" y="2112"/>
                    <a:pt x="19073" y="1679"/>
                    <a:pt x="15723" y="1649"/>
                  </a:cubicBezTo>
                  <a:cubicBezTo>
                    <a:pt x="15600" y="1648"/>
                    <a:pt x="15477" y="1647"/>
                    <a:pt x="15353" y="1647"/>
                  </a:cubicBezTo>
                  <a:cubicBezTo>
                    <a:pt x="12128" y="1647"/>
                    <a:pt x="8901" y="2024"/>
                    <a:pt x="5760" y="2766"/>
                  </a:cubicBezTo>
                  <a:lnTo>
                    <a:pt x="3777" y="3235"/>
                  </a:lnTo>
                  <a:cubicBezTo>
                    <a:pt x="3129" y="3389"/>
                    <a:pt x="2544" y="3762"/>
                    <a:pt x="2133" y="4283"/>
                  </a:cubicBezTo>
                  <a:cubicBezTo>
                    <a:pt x="1822" y="4674"/>
                    <a:pt x="1616" y="5141"/>
                    <a:pt x="1534" y="5630"/>
                  </a:cubicBezTo>
                  <a:cubicBezTo>
                    <a:pt x="1197" y="5809"/>
                    <a:pt x="896" y="6055"/>
                    <a:pt x="653" y="6352"/>
                  </a:cubicBezTo>
                  <a:cubicBezTo>
                    <a:pt x="232" y="6865"/>
                    <a:pt x="0" y="7513"/>
                    <a:pt x="0" y="8178"/>
                  </a:cubicBezTo>
                  <a:lnTo>
                    <a:pt x="0" y="40184"/>
                  </a:lnTo>
                  <a:cubicBezTo>
                    <a:pt x="0" y="41738"/>
                    <a:pt x="1263" y="43001"/>
                    <a:pt x="2817" y="43001"/>
                  </a:cubicBezTo>
                  <a:lnTo>
                    <a:pt x="53143" y="43001"/>
                  </a:lnTo>
                  <a:cubicBezTo>
                    <a:pt x="54695" y="43001"/>
                    <a:pt x="55960" y="41738"/>
                    <a:pt x="55960" y="40186"/>
                  </a:cubicBezTo>
                  <a:lnTo>
                    <a:pt x="55960" y="8180"/>
                  </a:lnTo>
                  <a:cubicBezTo>
                    <a:pt x="55960" y="7459"/>
                    <a:pt x="55693" y="6769"/>
                    <a:pt x="55208" y="6238"/>
                  </a:cubicBezTo>
                  <a:cubicBezTo>
                    <a:pt x="54929" y="5929"/>
                    <a:pt x="54587" y="5687"/>
                    <a:pt x="54212" y="5528"/>
                  </a:cubicBezTo>
                  <a:cubicBezTo>
                    <a:pt x="54005" y="4424"/>
                    <a:pt x="53179" y="3511"/>
                    <a:pt x="52067" y="3209"/>
                  </a:cubicBezTo>
                  <a:lnTo>
                    <a:pt x="51584" y="3080"/>
                  </a:lnTo>
                  <a:cubicBezTo>
                    <a:pt x="51469" y="3050"/>
                    <a:pt x="51345" y="3016"/>
                    <a:pt x="51195" y="2978"/>
                  </a:cubicBezTo>
                  <a:lnTo>
                    <a:pt x="51114" y="2958"/>
                  </a:lnTo>
                  <a:cubicBezTo>
                    <a:pt x="50996" y="2926"/>
                    <a:pt x="50876" y="2896"/>
                    <a:pt x="50756" y="2868"/>
                  </a:cubicBezTo>
                  <a:lnTo>
                    <a:pt x="50732" y="2862"/>
                  </a:lnTo>
                  <a:cubicBezTo>
                    <a:pt x="47457" y="2053"/>
                    <a:pt x="44111" y="1647"/>
                    <a:pt x="40751" y="1647"/>
                  </a:cubicBezTo>
                  <a:cubicBezTo>
                    <a:pt x="39800" y="1647"/>
                    <a:pt x="38848" y="1680"/>
                    <a:pt x="37897" y="1745"/>
                  </a:cubicBezTo>
                  <a:cubicBezTo>
                    <a:pt x="37727" y="1647"/>
                    <a:pt x="37548" y="1565"/>
                    <a:pt x="37364" y="1501"/>
                  </a:cubicBezTo>
                  <a:cubicBezTo>
                    <a:pt x="37246" y="1254"/>
                    <a:pt x="37091" y="1024"/>
                    <a:pt x="36899" y="821"/>
                  </a:cubicBezTo>
                  <a:cubicBezTo>
                    <a:pt x="36478" y="376"/>
                    <a:pt x="35913" y="91"/>
                    <a:pt x="35309" y="19"/>
                  </a:cubicBezTo>
                  <a:cubicBezTo>
                    <a:pt x="35206" y="7"/>
                    <a:pt x="35104" y="1"/>
                    <a:pt x="35001"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52" name="Google Shape;1752;p32"/>
            <p:cNvGrpSpPr/>
            <p:nvPr/>
          </p:nvGrpSpPr>
          <p:grpSpPr>
            <a:xfrm>
              <a:off x="1099274" y="1476659"/>
              <a:ext cx="1213270" cy="921956"/>
              <a:chOff x="3897519" y="1749443"/>
              <a:chExt cx="1213270" cy="921956"/>
            </a:xfrm>
          </p:grpSpPr>
          <p:sp>
            <p:nvSpPr>
              <p:cNvPr id="1753" name="Google Shape;1753;p32"/>
              <p:cNvSpPr/>
              <p:nvPr/>
            </p:nvSpPr>
            <p:spPr>
              <a:xfrm>
                <a:off x="3897519" y="1868454"/>
                <a:ext cx="1213270" cy="802945"/>
              </a:xfrm>
              <a:custGeom>
                <a:avLst/>
                <a:gdLst/>
                <a:ahLst/>
                <a:cxnLst/>
                <a:rect l="l" t="t" r="r" b="b"/>
                <a:pathLst>
                  <a:path w="54480" h="36055" extrusionOk="0">
                    <a:moveTo>
                      <a:pt x="1906" y="1"/>
                    </a:moveTo>
                    <a:cubicBezTo>
                      <a:pt x="855" y="1"/>
                      <a:pt x="1" y="855"/>
                      <a:pt x="1" y="1906"/>
                    </a:cubicBezTo>
                    <a:lnTo>
                      <a:pt x="1" y="34218"/>
                    </a:lnTo>
                    <a:cubicBezTo>
                      <a:pt x="1" y="35231"/>
                      <a:pt x="822" y="36055"/>
                      <a:pt x="1838" y="36055"/>
                    </a:cubicBezTo>
                    <a:lnTo>
                      <a:pt x="52643" y="36055"/>
                    </a:lnTo>
                    <a:cubicBezTo>
                      <a:pt x="53656" y="36055"/>
                      <a:pt x="54480" y="35231"/>
                      <a:pt x="54480" y="34218"/>
                    </a:cubicBezTo>
                    <a:lnTo>
                      <a:pt x="54480" y="1906"/>
                    </a:lnTo>
                    <a:cubicBezTo>
                      <a:pt x="54480" y="855"/>
                      <a:pt x="53626" y="1"/>
                      <a:pt x="52574"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32"/>
              <p:cNvSpPr/>
              <p:nvPr/>
            </p:nvSpPr>
            <p:spPr>
              <a:xfrm>
                <a:off x="3931080" y="2405050"/>
                <a:ext cx="570758" cy="179563"/>
              </a:xfrm>
              <a:custGeom>
                <a:avLst/>
                <a:gdLst/>
                <a:ahLst/>
                <a:cxnLst/>
                <a:rect l="l" t="t" r="r" b="b"/>
                <a:pathLst>
                  <a:path w="25629" h="8063" extrusionOk="0">
                    <a:moveTo>
                      <a:pt x="1541" y="1"/>
                    </a:moveTo>
                    <a:cubicBezTo>
                      <a:pt x="691" y="1"/>
                      <a:pt x="0" y="692"/>
                      <a:pt x="0" y="1544"/>
                    </a:cubicBezTo>
                    <a:lnTo>
                      <a:pt x="0" y="6356"/>
                    </a:lnTo>
                    <a:cubicBezTo>
                      <a:pt x="0" y="7297"/>
                      <a:pt x="764" y="8062"/>
                      <a:pt x="1706" y="8062"/>
                    </a:cubicBezTo>
                    <a:lnTo>
                      <a:pt x="23838" y="8062"/>
                    </a:lnTo>
                    <a:cubicBezTo>
                      <a:pt x="24827" y="8062"/>
                      <a:pt x="25628" y="7258"/>
                      <a:pt x="25628" y="6269"/>
                    </a:cubicBezTo>
                    <a:lnTo>
                      <a:pt x="25628" y="1544"/>
                    </a:lnTo>
                    <a:cubicBezTo>
                      <a:pt x="25628" y="692"/>
                      <a:pt x="24938" y="1"/>
                      <a:pt x="24088" y="1"/>
                    </a:cubicBezTo>
                    <a:close/>
                  </a:path>
                </a:pathLst>
              </a:custGeom>
              <a:solidFill>
                <a:schemeClr val="accen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32"/>
              <p:cNvSpPr/>
              <p:nvPr/>
            </p:nvSpPr>
            <p:spPr>
              <a:xfrm>
                <a:off x="4501815" y="2405050"/>
                <a:ext cx="570802" cy="179563"/>
              </a:xfrm>
              <a:custGeom>
                <a:avLst/>
                <a:gdLst/>
                <a:ahLst/>
                <a:cxnLst/>
                <a:rect l="l" t="t" r="r" b="b"/>
                <a:pathLst>
                  <a:path w="25631" h="8063" extrusionOk="0">
                    <a:moveTo>
                      <a:pt x="1543" y="1"/>
                    </a:moveTo>
                    <a:cubicBezTo>
                      <a:pt x="691" y="1"/>
                      <a:pt x="0" y="692"/>
                      <a:pt x="0" y="1544"/>
                    </a:cubicBezTo>
                    <a:lnTo>
                      <a:pt x="0" y="6356"/>
                    </a:lnTo>
                    <a:cubicBezTo>
                      <a:pt x="0" y="7297"/>
                      <a:pt x="766" y="8062"/>
                      <a:pt x="1709" y="8062"/>
                    </a:cubicBezTo>
                    <a:lnTo>
                      <a:pt x="23840" y="8062"/>
                    </a:lnTo>
                    <a:cubicBezTo>
                      <a:pt x="24829" y="8062"/>
                      <a:pt x="25631" y="7258"/>
                      <a:pt x="25631" y="6269"/>
                    </a:cubicBezTo>
                    <a:lnTo>
                      <a:pt x="25631" y="1544"/>
                    </a:lnTo>
                    <a:cubicBezTo>
                      <a:pt x="25631" y="692"/>
                      <a:pt x="24940" y="1"/>
                      <a:pt x="24088" y="1"/>
                    </a:cubicBezTo>
                    <a:close/>
                  </a:path>
                </a:pathLst>
              </a:custGeom>
              <a:solidFill>
                <a:schemeClr val="accen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32"/>
              <p:cNvSpPr/>
              <p:nvPr/>
            </p:nvSpPr>
            <p:spPr>
              <a:xfrm>
                <a:off x="3931080" y="1786478"/>
                <a:ext cx="570758" cy="721927"/>
              </a:xfrm>
              <a:custGeom>
                <a:avLst/>
                <a:gdLst/>
                <a:ahLst/>
                <a:cxnLst/>
                <a:rect l="l" t="t" r="r" b="b"/>
                <a:pathLst>
                  <a:path w="25629" h="32417" extrusionOk="0">
                    <a:moveTo>
                      <a:pt x="12989" y="0"/>
                    </a:moveTo>
                    <a:cubicBezTo>
                      <a:pt x="9817" y="0"/>
                      <a:pt x="6644" y="368"/>
                      <a:pt x="3533" y="1103"/>
                    </a:cubicBezTo>
                    <a:lnTo>
                      <a:pt x="1531" y="1579"/>
                    </a:lnTo>
                    <a:cubicBezTo>
                      <a:pt x="633" y="1790"/>
                      <a:pt x="0" y="2592"/>
                      <a:pt x="0" y="3512"/>
                    </a:cubicBezTo>
                    <a:lnTo>
                      <a:pt x="0" y="30428"/>
                    </a:lnTo>
                    <a:cubicBezTo>
                      <a:pt x="0" y="31549"/>
                      <a:pt x="916" y="32416"/>
                      <a:pt x="1983" y="32416"/>
                    </a:cubicBezTo>
                    <a:cubicBezTo>
                      <a:pt x="2130" y="32416"/>
                      <a:pt x="2279" y="32400"/>
                      <a:pt x="2430" y="32366"/>
                    </a:cubicBezTo>
                    <a:lnTo>
                      <a:pt x="5902" y="31576"/>
                    </a:lnTo>
                    <a:cubicBezTo>
                      <a:pt x="8339" y="31021"/>
                      <a:pt x="10820" y="30745"/>
                      <a:pt x="13300" y="30745"/>
                    </a:cubicBezTo>
                    <a:cubicBezTo>
                      <a:pt x="16344" y="30745"/>
                      <a:pt x="19385" y="31162"/>
                      <a:pt x="22337" y="31993"/>
                    </a:cubicBezTo>
                    <a:lnTo>
                      <a:pt x="23100" y="32208"/>
                    </a:lnTo>
                    <a:cubicBezTo>
                      <a:pt x="23282" y="32260"/>
                      <a:pt x="23464" y="32284"/>
                      <a:pt x="23642" y="32284"/>
                    </a:cubicBezTo>
                    <a:cubicBezTo>
                      <a:pt x="24705" y="32284"/>
                      <a:pt x="25628" y="31421"/>
                      <a:pt x="25628" y="30293"/>
                    </a:cubicBezTo>
                    <a:lnTo>
                      <a:pt x="25628" y="3464"/>
                    </a:lnTo>
                    <a:cubicBezTo>
                      <a:pt x="25628" y="2566"/>
                      <a:pt x="25026" y="1778"/>
                      <a:pt x="24158" y="1544"/>
                    </a:cubicBezTo>
                    <a:lnTo>
                      <a:pt x="23671" y="1413"/>
                    </a:lnTo>
                    <a:cubicBezTo>
                      <a:pt x="20174" y="472"/>
                      <a:pt x="16582" y="0"/>
                      <a:pt x="12989" y="0"/>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32"/>
              <p:cNvSpPr/>
              <p:nvPr/>
            </p:nvSpPr>
            <p:spPr>
              <a:xfrm>
                <a:off x="4501815" y="1786478"/>
                <a:ext cx="570802" cy="721927"/>
              </a:xfrm>
              <a:custGeom>
                <a:avLst/>
                <a:gdLst/>
                <a:ahLst/>
                <a:cxnLst/>
                <a:rect l="l" t="t" r="r" b="b"/>
                <a:pathLst>
                  <a:path w="25631" h="32417" extrusionOk="0">
                    <a:moveTo>
                      <a:pt x="12991" y="0"/>
                    </a:moveTo>
                    <a:cubicBezTo>
                      <a:pt x="9819" y="0"/>
                      <a:pt x="6646" y="368"/>
                      <a:pt x="3536" y="1103"/>
                    </a:cubicBezTo>
                    <a:lnTo>
                      <a:pt x="1533" y="1579"/>
                    </a:lnTo>
                    <a:cubicBezTo>
                      <a:pt x="635" y="1790"/>
                      <a:pt x="0" y="2592"/>
                      <a:pt x="0" y="3512"/>
                    </a:cubicBezTo>
                    <a:lnTo>
                      <a:pt x="0" y="30428"/>
                    </a:lnTo>
                    <a:cubicBezTo>
                      <a:pt x="0" y="31549"/>
                      <a:pt x="918" y="32416"/>
                      <a:pt x="1985" y="32416"/>
                    </a:cubicBezTo>
                    <a:cubicBezTo>
                      <a:pt x="2132" y="32416"/>
                      <a:pt x="2281" y="32400"/>
                      <a:pt x="2432" y="32366"/>
                    </a:cubicBezTo>
                    <a:lnTo>
                      <a:pt x="5904" y="31576"/>
                    </a:lnTo>
                    <a:cubicBezTo>
                      <a:pt x="8341" y="31021"/>
                      <a:pt x="10822" y="30745"/>
                      <a:pt x="13302" y="30745"/>
                    </a:cubicBezTo>
                    <a:cubicBezTo>
                      <a:pt x="16346" y="30745"/>
                      <a:pt x="19387" y="31162"/>
                      <a:pt x="22339" y="31993"/>
                    </a:cubicBezTo>
                    <a:lnTo>
                      <a:pt x="23103" y="32208"/>
                    </a:lnTo>
                    <a:cubicBezTo>
                      <a:pt x="23285" y="32260"/>
                      <a:pt x="23466" y="32284"/>
                      <a:pt x="23644" y="32284"/>
                    </a:cubicBezTo>
                    <a:cubicBezTo>
                      <a:pt x="24707" y="32284"/>
                      <a:pt x="25631" y="31421"/>
                      <a:pt x="25631" y="30293"/>
                    </a:cubicBezTo>
                    <a:lnTo>
                      <a:pt x="25631" y="3464"/>
                    </a:lnTo>
                    <a:cubicBezTo>
                      <a:pt x="25631" y="2566"/>
                      <a:pt x="25028" y="1778"/>
                      <a:pt x="24160" y="1544"/>
                    </a:cubicBezTo>
                    <a:lnTo>
                      <a:pt x="23673" y="1413"/>
                    </a:lnTo>
                    <a:cubicBezTo>
                      <a:pt x="20176" y="472"/>
                      <a:pt x="16584" y="0"/>
                      <a:pt x="12991" y="0"/>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32"/>
              <p:cNvSpPr/>
              <p:nvPr/>
            </p:nvSpPr>
            <p:spPr>
              <a:xfrm>
                <a:off x="4501815" y="1790843"/>
                <a:ext cx="570802" cy="717562"/>
              </a:xfrm>
              <a:custGeom>
                <a:avLst/>
                <a:gdLst/>
                <a:ahLst/>
                <a:cxnLst/>
                <a:rect l="l" t="t" r="r" b="b"/>
                <a:pathLst>
                  <a:path w="25631" h="32221" extrusionOk="0">
                    <a:moveTo>
                      <a:pt x="16951" y="1"/>
                    </a:moveTo>
                    <a:lnTo>
                      <a:pt x="16951" y="22523"/>
                    </a:lnTo>
                    <a:cubicBezTo>
                      <a:pt x="16951" y="23653"/>
                      <a:pt x="16026" y="24514"/>
                      <a:pt x="14965" y="24514"/>
                    </a:cubicBezTo>
                    <a:cubicBezTo>
                      <a:pt x="14787" y="24514"/>
                      <a:pt x="14605" y="24490"/>
                      <a:pt x="14423" y="24439"/>
                    </a:cubicBezTo>
                    <a:lnTo>
                      <a:pt x="13660" y="24223"/>
                    </a:lnTo>
                    <a:cubicBezTo>
                      <a:pt x="12276" y="23833"/>
                      <a:pt x="10704" y="23634"/>
                      <a:pt x="9110" y="23634"/>
                    </a:cubicBezTo>
                    <a:cubicBezTo>
                      <a:pt x="5576" y="23634"/>
                      <a:pt x="1934" y="24615"/>
                      <a:pt x="0" y="26685"/>
                    </a:cubicBezTo>
                    <a:lnTo>
                      <a:pt x="0" y="30230"/>
                    </a:lnTo>
                    <a:cubicBezTo>
                      <a:pt x="0" y="31353"/>
                      <a:pt x="918" y="32220"/>
                      <a:pt x="1985" y="32220"/>
                    </a:cubicBezTo>
                    <a:cubicBezTo>
                      <a:pt x="2132" y="32220"/>
                      <a:pt x="2281" y="32204"/>
                      <a:pt x="2432" y="32170"/>
                    </a:cubicBezTo>
                    <a:lnTo>
                      <a:pt x="5902" y="31380"/>
                    </a:lnTo>
                    <a:cubicBezTo>
                      <a:pt x="8340" y="30824"/>
                      <a:pt x="10823" y="30547"/>
                      <a:pt x="13303" y="30547"/>
                    </a:cubicBezTo>
                    <a:cubicBezTo>
                      <a:pt x="16347" y="30547"/>
                      <a:pt x="19387" y="30965"/>
                      <a:pt x="22339" y="31797"/>
                    </a:cubicBezTo>
                    <a:lnTo>
                      <a:pt x="23103" y="32010"/>
                    </a:lnTo>
                    <a:cubicBezTo>
                      <a:pt x="23285" y="32062"/>
                      <a:pt x="23468" y="32086"/>
                      <a:pt x="23647" y="32086"/>
                    </a:cubicBezTo>
                    <a:cubicBezTo>
                      <a:pt x="24708" y="32086"/>
                      <a:pt x="25631" y="31224"/>
                      <a:pt x="25631" y="30097"/>
                    </a:cubicBezTo>
                    <a:lnTo>
                      <a:pt x="25631" y="3268"/>
                    </a:lnTo>
                    <a:cubicBezTo>
                      <a:pt x="25631" y="2368"/>
                      <a:pt x="25028" y="1582"/>
                      <a:pt x="24158" y="1348"/>
                    </a:cubicBezTo>
                    <a:lnTo>
                      <a:pt x="24160" y="1348"/>
                    </a:lnTo>
                    <a:lnTo>
                      <a:pt x="23673" y="1217"/>
                    </a:lnTo>
                    <a:cubicBezTo>
                      <a:pt x="21461" y="621"/>
                      <a:pt x="19213" y="218"/>
                      <a:pt x="16951"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32"/>
              <p:cNvSpPr/>
              <p:nvPr/>
            </p:nvSpPr>
            <p:spPr>
              <a:xfrm>
                <a:off x="3984327" y="1839035"/>
                <a:ext cx="445868" cy="76943"/>
              </a:xfrm>
              <a:custGeom>
                <a:avLst/>
                <a:gdLst/>
                <a:ahLst/>
                <a:cxnLst/>
                <a:rect l="l" t="t" r="r" b="b"/>
                <a:pathLst>
                  <a:path w="20021" h="3455" fill="none" extrusionOk="0">
                    <a:moveTo>
                      <a:pt x="0" y="3277"/>
                    </a:moveTo>
                    <a:cubicBezTo>
                      <a:pt x="0" y="3277"/>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32"/>
              <p:cNvSpPr/>
              <p:nvPr/>
            </p:nvSpPr>
            <p:spPr>
              <a:xfrm>
                <a:off x="3984327" y="1919452"/>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32"/>
              <p:cNvSpPr/>
              <p:nvPr/>
            </p:nvSpPr>
            <p:spPr>
              <a:xfrm>
                <a:off x="3984327" y="1999936"/>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32"/>
              <p:cNvSpPr/>
              <p:nvPr/>
            </p:nvSpPr>
            <p:spPr>
              <a:xfrm>
                <a:off x="3984327" y="2080375"/>
                <a:ext cx="445868" cy="76943"/>
              </a:xfrm>
              <a:custGeom>
                <a:avLst/>
                <a:gdLst/>
                <a:ahLst/>
                <a:cxnLst/>
                <a:rect l="l" t="t" r="r" b="b"/>
                <a:pathLst>
                  <a:path w="20021" h="3455" fill="none" extrusionOk="0">
                    <a:moveTo>
                      <a:pt x="0" y="3278"/>
                    </a:moveTo>
                    <a:cubicBezTo>
                      <a:pt x="0" y="3278"/>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32"/>
              <p:cNvSpPr/>
              <p:nvPr/>
            </p:nvSpPr>
            <p:spPr>
              <a:xfrm>
                <a:off x="3984327" y="2160837"/>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32"/>
              <p:cNvSpPr/>
              <p:nvPr/>
            </p:nvSpPr>
            <p:spPr>
              <a:xfrm>
                <a:off x="3984327" y="2241276"/>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32"/>
              <p:cNvSpPr/>
              <p:nvPr/>
            </p:nvSpPr>
            <p:spPr>
              <a:xfrm>
                <a:off x="3984327" y="2321760"/>
                <a:ext cx="445868" cy="76943"/>
              </a:xfrm>
              <a:custGeom>
                <a:avLst/>
                <a:gdLst/>
                <a:ahLst/>
                <a:cxnLst/>
                <a:rect l="l" t="t" r="r" b="b"/>
                <a:pathLst>
                  <a:path w="20021" h="3455" fill="none" extrusionOk="0">
                    <a:moveTo>
                      <a:pt x="0" y="3278"/>
                    </a:moveTo>
                    <a:cubicBezTo>
                      <a:pt x="0" y="3278"/>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32"/>
              <p:cNvSpPr/>
              <p:nvPr/>
            </p:nvSpPr>
            <p:spPr>
              <a:xfrm>
                <a:off x="4578112" y="1839035"/>
                <a:ext cx="445890" cy="76943"/>
              </a:xfrm>
              <a:custGeom>
                <a:avLst/>
                <a:gdLst/>
                <a:ahLst/>
                <a:cxnLst/>
                <a:rect l="l" t="t" r="r" b="b"/>
                <a:pathLst>
                  <a:path w="20022" h="3455" fill="none" extrusionOk="0">
                    <a:moveTo>
                      <a:pt x="1" y="3277"/>
                    </a:moveTo>
                    <a:cubicBezTo>
                      <a:pt x="1" y="3277"/>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32"/>
              <p:cNvSpPr/>
              <p:nvPr/>
            </p:nvSpPr>
            <p:spPr>
              <a:xfrm>
                <a:off x="4578112" y="1919452"/>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32"/>
              <p:cNvSpPr/>
              <p:nvPr/>
            </p:nvSpPr>
            <p:spPr>
              <a:xfrm>
                <a:off x="4578112" y="1999936"/>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32"/>
              <p:cNvSpPr/>
              <p:nvPr/>
            </p:nvSpPr>
            <p:spPr>
              <a:xfrm>
                <a:off x="4578112" y="2080375"/>
                <a:ext cx="445890" cy="76943"/>
              </a:xfrm>
              <a:custGeom>
                <a:avLst/>
                <a:gdLst/>
                <a:ahLst/>
                <a:cxnLst/>
                <a:rect l="l" t="t" r="r" b="b"/>
                <a:pathLst>
                  <a:path w="20022" h="3455" fill="none" extrusionOk="0">
                    <a:moveTo>
                      <a:pt x="1" y="3278"/>
                    </a:moveTo>
                    <a:cubicBezTo>
                      <a:pt x="1" y="3278"/>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32"/>
              <p:cNvSpPr/>
              <p:nvPr/>
            </p:nvSpPr>
            <p:spPr>
              <a:xfrm>
                <a:off x="4578112" y="2160837"/>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32"/>
              <p:cNvSpPr/>
              <p:nvPr/>
            </p:nvSpPr>
            <p:spPr>
              <a:xfrm>
                <a:off x="4578112" y="2241276"/>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32"/>
              <p:cNvSpPr/>
              <p:nvPr/>
            </p:nvSpPr>
            <p:spPr>
              <a:xfrm>
                <a:off x="4578112" y="2321760"/>
                <a:ext cx="445890" cy="76943"/>
              </a:xfrm>
              <a:custGeom>
                <a:avLst/>
                <a:gdLst/>
                <a:ahLst/>
                <a:cxnLst/>
                <a:rect l="l" t="t" r="r" b="b"/>
                <a:pathLst>
                  <a:path w="20022" h="3455" fill="none" extrusionOk="0">
                    <a:moveTo>
                      <a:pt x="1" y="3278"/>
                    </a:moveTo>
                    <a:cubicBezTo>
                      <a:pt x="1" y="3278"/>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32"/>
              <p:cNvSpPr/>
              <p:nvPr/>
            </p:nvSpPr>
            <p:spPr>
              <a:xfrm>
                <a:off x="4564795" y="1779374"/>
                <a:ext cx="174886" cy="450121"/>
              </a:xfrm>
              <a:custGeom>
                <a:avLst/>
                <a:gdLst/>
                <a:ahLst/>
                <a:cxnLst/>
                <a:rect l="l" t="t" r="r" b="b"/>
                <a:pathLst>
                  <a:path w="7853" h="20212" extrusionOk="0">
                    <a:moveTo>
                      <a:pt x="5731" y="1"/>
                    </a:moveTo>
                    <a:cubicBezTo>
                      <a:pt x="5539" y="1"/>
                      <a:pt x="5343" y="27"/>
                      <a:pt x="5147" y="83"/>
                    </a:cubicBezTo>
                    <a:lnTo>
                      <a:pt x="1546" y="1102"/>
                    </a:lnTo>
                    <a:cubicBezTo>
                      <a:pt x="631" y="1362"/>
                      <a:pt x="1" y="2198"/>
                      <a:pt x="1" y="3148"/>
                    </a:cubicBezTo>
                    <a:lnTo>
                      <a:pt x="1" y="19052"/>
                    </a:lnTo>
                    <a:cubicBezTo>
                      <a:pt x="1" y="19749"/>
                      <a:pt x="571" y="20212"/>
                      <a:pt x="1166" y="20212"/>
                    </a:cubicBezTo>
                    <a:cubicBezTo>
                      <a:pt x="1451" y="20212"/>
                      <a:pt x="1741" y="20106"/>
                      <a:pt x="1977" y="19869"/>
                    </a:cubicBezTo>
                    <a:lnTo>
                      <a:pt x="4182" y="17664"/>
                    </a:lnTo>
                    <a:cubicBezTo>
                      <a:pt x="4266" y="17581"/>
                      <a:pt x="4375" y="17540"/>
                      <a:pt x="4484" y="17540"/>
                    </a:cubicBezTo>
                    <a:cubicBezTo>
                      <a:pt x="4594" y="17540"/>
                      <a:pt x="4703" y="17581"/>
                      <a:pt x="4787" y="17664"/>
                    </a:cubicBezTo>
                    <a:lnTo>
                      <a:pt x="5874" y="18751"/>
                    </a:lnTo>
                    <a:cubicBezTo>
                      <a:pt x="6110" y="18988"/>
                      <a:pt x="6401" y="19094"/>
                      <a:pt x="6685" y="19094"/>
                    </a:cubicBezTo>
                    <a:cubicBezTo>
                      <a:pt x="7281" y="19094"/>
                      <a:pt x="7852" y="18631"/>
                      <a:pt x="7852" y="17934"/>
                    </a:cubicBezTo>
                    <a:lnTo>
                      <a:pt x="7852" y="2127"/>
                    </a:lnTo>
                    <a:cubicBezTo>
                      <a:pt x="7852" y="921"/>
                      <a:pt x="6865" y="1"/>
                      <a:pt x="5731"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32"/>
              <p:cNvSpPr/>
              <p:nvPr/>
            </p:nvSpPr>
            <p:spPr>
              <a:xfrm>
                <a:off x="4564305" y="1749443"/>
                <a:ext cx="133932" cy="344740"/>
              </a:xfrm>
              <a:custGeom>
                <a:avLst/>
                <a:gdLst/>
                <a:ahLst/>
                <a:cxnLst/>
                <a:rect l="l" t="t" r="r" b="b"/>
                <a:pathLst>
                  <a:path w="6014" h="15480" extrusionOk="0">
                    <a:moveTo>
                      <a:pt x="4389" y="1"/>
                    </a:moveTo>
                    <a:cubicBezTo>
                      <a:pt x="4242" y="1"/>
                      <a:pt x="4092" y="21"/>
                      <a:pt x="3942" y="63"/>
                    </a:cubicBezTo>
                    <a:lnTo>
                      <a:pt x="1185" y="847"/>
                    </a:lnTo>
                    <a:cubicBezTo>
                      <a:pt x="484" y="1044"/>
                      <a:pt x="0" y="1685"/>
                      <a:pt x="0" y="2412"/>
                    </a:cubicBezTo>
                    <a:lnTo>
                      <a:pt x="0" y="14590"/>
                    </a:lnTo>
                    <a:cubicBezTo>
                      <a:pt x="0" y="15126"/>
                      <a:pt x="438" y="15480"/>
                      <a:pt x="894" y="15480"/>
                    </a:cubicBezTo>
                    <a:cubicBezTo>
                      <a:pt x="1112" y="15480"/>
                      <a:pt x="1334" y="15399"/>
                      <a:pt x="1515" y="15219"/>
                    </a:cubicBezTo>
                    <a:lnTo>
                      <a:pt x="3203" y="13529"/>
                    </a:lnTo>
                    <a:cubicBezTo>
                      <a:pt x="3268" y="13464"/>
                      <a:pt x="3352" y="13432"/>
                      <a:pt x="3436" y="13432"/>
                    </a:cubicBezTo>
                    <a:cubicBezTo>
                      <a:pt x="3519" y="13432"/>
                      <a:pt x="3603" y="13464"/>
                      <a:pt x="3666" y="13529"/>
                    </a:cubicBezTo>
                    <a:lnTo>
                      <a:pt x="4500" y="14361"/>
                    </a:lnTo>
                    <a:cubicBezTo>
                      <a:pt x="4681" y="14542"/>
                      <a:pt x="4903" y="14623"/>
                      <a:pt x="5121" y="14623"/>
                    </a:cubicBezTo>
                    <a:cubicBezTo>
                      <a:pt x="5576" y="14623"/>
                      <a:pt x="6013" y="14268"/>
                      <a:pt x="6013" y="13734"/>
                    </a:cubicBezTo>
                    <a:lnTo>
                      <a:pt x="6013" y="1630"/>
                    </a:lnTo>
                    <a:cubicBezTo>
                      <a:pt x="6013" y="706"/>
                      <a:pt x="5258" y="1"/>
                      <a:pt x="4389"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32"/>
              <p:cNvSpPr/>
              <p:nvPr/>
            </p:nvSpPr>
            <p:spPr>
              <a:xfrm>
                <a:off x="4564305" y="1749443"/>
                <a:ext cx="133932" cy="344740"/>
              </a:xfrm>
              <a:custGeom>
                <a:avLst/>
                <a:gdLst/>
                <a:ahLst/>
                <a:cxnLst/>
                <a:rect l="l" t="t" r="r" b="b"/>
                <a:pathLst>
                  <a:path w="6014" h="15480" extrusionOk="0">
                    <a:moveTo>
                      <a:pt x="4389" y="1"/>
                    </a:moveTo>
                    <a:cubicBezTo>
                      <a:pt x="4242" y="1"/>
                      <a:pt x="4092" y="21"/>
                      <a:pt x="3942" y="63"/>
                    </a:cubicBezTo>
                    <a:lnTo>
                      <a:pt x="3942" y="65"/>
                    </a:lnTo>
                    <a:lnTo>
                      <a:pt x="3209" y="272"/>
                    </a:lnTo>
                    <a:lnTo>
                      <a:pt x="3209" y="9706"/>
                    </a:lnTo>
                    <a:cubicBezTo>
                      <a:pt x="3209" y="10240"/>
                      <a:pt x="2771" y="10593"/>
                      <a:pt x="2315" y="10593"/>
                    </a:cubicBezTo>
                    <a:cubicBezTo>
                      <a:pt x="2097" y="10593"/>
                      <a:pt x="1875" y="10512"/>
                      <a:pt x="1694" y="10332"/>
                    </a:cubicBezTo>
                    <a:lnTo>
                      <a:pt x="863" y="9498"/>
                    </a:lnTo>
                    <a:cubicBezTo>
                      <a:pt x="798" y="9435"/>
                      <a:pt x="714" y="9403"/>
                      <a:pt x="630" y="9403"/>
                    </a:cubicBezTo>
                    <a:cubicBezTo>
                      <a:pt x="546" y="9403"/>
                      <a:pt x="463" y="9435"/>
                      <a:pt x="399" y="9498"/>
                    </a:cubicBezTo>
                    <a:lnTo>
                      <a:pt x="0" y="9897"/>
                    </a:lnTo>
                    <a:lnTo>
                      <a:pt x="0" y="14590"/>
                    </a:lnTo>
                    <a:cubicBezTo>
                      <a:pt x="0" y="15126"/>
                      <a:pt x="438" y="15480"/>
                      <a:pt x="894" y="15480"/>
                    </a:cubicBezTo>
                    <a:cubicBezTo>
                      <a:pt x="1112" y="15480"/>
                      <a:pt x="1334" y="15399"/>
                      <a:pt x="1515" y="15219"/>
                    </a:cubicBezTo>
                    <a:lnTo>
                      <a:pt x="3203" y="13529"/>
                    </a:lnTo>
                    <a:cubicBezTo>
                      <a:pt x="3268" y="13464"/>
                      <a:pt x="3352" y="13432"/>
                      <a:pt x="3436" y="13432"/>
                    </a:cubicBezTo>
                    <a:cubicBezTo>
                      <a:pt x="3519" y="13432"/>
                      <a:pt x="3603" y="13464"/>
                      <a:pt x="3666" y="13529"/>
                    </a:cubicBezTo>
                    <a:lnTo>
                      <a:pt x="4500" y="14361"/>
                    </a:lnTo>
                    <a:cubicBezTo>
                      <a:pt x="4681" y="14542"/>
                      <a:pt x="4903" y="14623"/>
                      <a:pt x="5121" y="14623"/>
                    </a:cubicBezTo>
                    <a:cubicBezTo>
                      <a:pt x="5576" y="14623"/>
                      <a:pt x="6013" y="14268"/>
                      <a:pt x="6013" y="13734"/>
                    </a:cubicBezTo>
                    <a:lnTo>
                      <a:pt x="6013" y="1630"/>
                    </a:lnTo>
                    <a:cubicBezTo>
                      <a:pt x="6013" y="706"/>
                      <a:pt x="5258" y="1"/>
                      <a:pt x="4389"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32"/>
              <p:cNvSpPr/>
              <p:nvPr/>
            </p:nvSpPr>
            <p:spPr>
              <a:xfrm>
                <a:off x="3931035" y="1798794"/>
                <a:ext cx="570802" cy="709611"/>
              </a:xfrm>
              <a:custGeom>
                <a:avLst/>
                <a:gdLst/>
                <a:ahLst/>
                <a:cxnLst/>
                <a:rect l="l" t="t" r="r" b="b"/>
                <a:pathLst>
                  <a:path w="25631" h="31864" extrusionOk="0">
                    <a:moveTo>
                      <a:pt x="19696" y="0"/>
                    </a:moveTo>
                    <a:lnTo>
                      <a:pt x="19696" y="22958"/>
                    </a:lnTo>
                    <a:cubicBezTo>
                      <a:pt x="19696" y="24086"/>
                      <a:pt x="18772" y="24948"/>
                      <a:pt x="17710" y="24948"/>
                    </a:cubicBezTo>
                    <a:cubicBezTo>
                      <a:pt x="17532" y="24948"/>
                      <a:pt x="17350" y="24924"/>
                      <a:pt x="17168" y="24873"/>
                    </a:cubicBezTo>
                    <a:lnTo>
                      <a:pt x="16405" y="24658"/>
                    </a:lnTo>
                    <a:cubicBezTo>
                      <a:pt x="13452" y="23826"/>
                      <a:pt x="10411" y="23409"/>
                      <a:pt x="7367" y="23409"/>
                    </a:cubicBezTo>
                    <a:cubicBezTo>
                      <a:pt x="4898" y="23409"/>
                      <a:pt x="2427" y="23683"/>
                      <a:pt x="0" y="24233"/>
                    </a:cubicBezTo>
                    <a:lnTo>
                      <a:pt x="0" y="29873"/>
                    </a:lnTo>
                    <a:cubicBezTo>
                      <a:pt x="0" y="30996"/>
                      <a:pt x="918" y="31863"/>
                      <a:pt x="1985" y="31863"/>
                    </a:cubicBezTo>
                    <a:cubicBezTo>
                      <a:pt x="2132" y="31863"/>
                      <a:pt x="2281" y="31847"/>
                      <a:pt x="2432" y="31813"/>
                    </a:cubicBezTo>
                    <a:lnTo>
                      <a:pt x="5902" y="31023"/>
                    </a:lnTo>
                    <a:cubicBezTo>
                      <a:pt x="8340" y="30467"/>
                      <a:pt x="10822" y="30190"/>
                      <a:pt x="13303" y="30190"/>
                    </a:cubicBezTo>
                    <a:cubicBezTo>
                      <a:pt x="16346" y="30190"/>
                      <a:pt x="19387" y="30608"/>
                      <a:pt x="22339" y="31440"/>
                    </a:cubicBezTo>
                    <a:lnTo>
                      <a:pt x="23102" y="31653"/>
                    </a:lnTo>
                    <a:cubicBezTo>
                      <a:pt x="23285" y="31705"/>
                      <a:pt x="23468" y="31729"/>
                      <a:pt x="23646" y="31729"/>
                    </a:cubicBezTo>
                    <a:cubicBezTo>
                      <a:pt x="24708" y="31729"/>
                      <a:pt x="25630" y="30867"/>
                      <a:pt x="25630" y="29740"/>
                    </a:cubicBezTo>
                    <a:lnTo>
                      <a:pt x="25630" y="2911"/>
                    </a:lnTo>
                    <a:cubicBezTo>
                      <a:pt x="25630" y="2011"/>
                      <a:pt x="25028" y="1225"/>
                      <a:pt x="24158" y="991"/>
                    </a:cubicBezTo>
                    <a:lnTo>
                      <a:pt x="24160" y="991"/>
                    </a:lnTo>
                    <a:lnTo>
                      <a:pt x="23673" y="860"/>
                    </a:lnTo>
                    <a:cubicBezTo>
                      <a:pt x="22359" y="506"/>
                      <a:pt x="21032" y="222"/>
                      <a:pt x="19696" y="0"/>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777" name="Google Shape;1777;p32"/>
          <p:cNvGrpSpPr/>
          <p:nvPr/>
        </p:nvGrpSpPr>
        <p:grpSpPr>
          <a:xfrm>
            <a:off x="7921325" y="153900"/>
            <a:ext cx="890925" cy="887411"/>
            <a:chOff x="6978604" y="1712868"/>
            <a:chExt cx="1022172" cy="1018140"/>
          </a:xfrm>
        </p:grpSpPr>
        <p:sp>
          <p:nvSpPr>
            <p:cNvPr id="1778" name="Google Shape;1778;p32"/>
            <p:cNvSpPr/>
            <p:nvPr/>
          </p:nvSpPr>
          <p:spPr>
            <a:xfrm>
              <a:off x="6978604" y="1712868"/>
              <a:ext cx="1022172" cy="1018140"/>
            </a:xfrm>
            <a:custGeom>
              <a:avLst/>
              <a:gdLst/>
              <a:ahLst/>
              <a:cxnLst/>
              <a:rect l="l" t="t" r="r" b="b"/>
              <a:pathLst>
                <a:path w="43608" h="43436" extrusionOk="0">
                  <a:moveTo>
                    <a:pt x="33409" y="0"/>
                  </a:moveTo>
                  <a:cubicBezTo>
                    <a:pt x="32088" y="4"/>
                    <a:pt x="30801" y="258"/>
                    <a:pt x="29582" y="754"/>
                  </a:cubicBezTo>
                  <a:cubicBezTo>
                    <a:pt x="28321" y="1269"/>
                    <a:pt x="27192" y="2023"/>
                    <a:pt x="26222" y="2997"/>
                  </a:cubicBezTo>
                  <a:lnTo>
                    <a:pt x="24227" y="5000"/>
                  </a:lnTo>
                  <a:cubicBezTo>
                    <a:pt x="24121" y="4985"/>
                    <a:pt x="24014" y="4977"/>
                    <a:pt x="23907" y="4977"/>
                  </a:cubicBezTo>
                  <a:cubicBezTo>
                    <a:pt x="23340" y="4977"/>
                    <a:pt x="22779" y="5198"/>
                    <a:pt x="22357" y="5621"/>
                  </a:cubicBezTo>
                  <a:lnTo>
                    <a:pt x="19608" y="8384"/>
                  </a:lnTo>
                  <a:cubicBezTo>
                    <a:pt x="19003" y="8991"/>
                    <a:pt x="18830" y="9869"/>
                    <a:pt x="19089" y="10631"/>
                  </a:cubicBezTo>
                  <a:lnTo>
                    <a:pt x="5330" y="24453"/>
                  </a:lnTo>
                  <a:cubicBezTo>
                    <a:pt x="5328" y="24455"/>
                    <a:pt x="5326" y="24457"/>
                    <a:pt x="5324" y="24459"/>
                  </a:cubicBezTo>
                  <a:lnTo>
                    <a:pt x="4984" y="24800"/>
                  </a:lnTo>
                  <a:cubicBezTo>
                    <a:pt x="4440" y="25346"/>
                    <a:pt x="4065" y="26033"/>
                    <a:pt x="3897" y="26785"/>
                  </a:cubicBezTo>
                  <a:lnTo>
                    <a:pt x="2305" y="33924"/>
                  </a:lnTo>
                  <a:lnTo>
                    <a:pt x="401" y="39503"/>
                  </a:lnTo>
                  <a:cubicBezTo>
                    <a:pt x="0" y="40573"/>
                    <a:pt x="248" y="41744"/>
                    <a:pt x="1050" y="42562"/>
                  </a:cubicBezTo>
                  <a:cubicBezTo>
                    <a:pt x="1612" y="43133"/>
                    <a:pt x="2351" y="43436"/>
                    <a:pt x="3115" y="43436"/>
                  </a:cubicBezTo>
                  <a:cubicBezTo>
                    <a:pt x="3448" y="43436"/>
                    <a:pt x="3785" y="43378"/>
                    <a:pt x="4114" y="43260"/>
                  </a:cubicBezTo>
                  <a:lnTo>
                    <a:pt x="9841" y="41195"/>
                  </a:lnTo>
                  <a:lnTo>
                    <a:pt x="16785" y="39615"/>
                  </a:lnTo>
                  <a:cubicBezTo>
                    <a:pt x="17537" y="39443"/>
                    <a:pt x="18221" y="39064"/>
                    <a:pt x="18766" y="38517"/>
                  </a:cubicBezTo>
                  <a:lnTo>
                    <a:pt x="19049" y="38232"/>
                  </a:lnTo>
                  <a:lnTo>
                    <a:pt x="19053" y="38228"/>
                  </a:lnTo>
                  <a:lnTo>
                    <a:pt x="32781" y="24437"/>
                  </a:lnTo>
                  <a:cubicBezTo>
                    <a:pt x="33088" y="24596"/>
                    <a:pt x="33429" y="24680"/>
                    <a:pt x="33784" y="24680"/>
                  </a:cubicBezTo>
                  <a:lnTo>
                    <a:pt x="33790" y="24680"/>
                  </a:lnTo>
                  <a:cubicBezTo>
                    <a:pt x="34373" y="24678"/>
                    <a:pt x="34922" y="24451"/>
                    <a:pt x="35333" y="24038"/>
                  </a:cubicBezTo>
                  <a:lnTo>
                    <a:pt x="38082" y="21274"/>
                  </a:lnTo>
                  <a:cubicBezTo>
                    <a:pt x="38605" y="20749"/>
                    <a:pt x="38813" y="20011"/>
                    <a:pt x="38679" y="19319"/>
                  </a:cubicBezTo>
                  <a:lnTo>
                    <a:pt x="40642" y="17347"/>
                  </a:lnTo>
                  <a:cubicBezTo>
                    <a:pt x="41610" y="16376"/>
                    <a:pt x="42358" y="15240"/>
                    <a:pt x="42869" y="13977"/>
                  </a:cubicBezTo>
                  <a:cubicBezTo>
                    <a:pt x="43360" y="12758"/>
                    <a:pt x="43607" y="11469"/>
                    <a:pt x="43603" y="10148"/>
                  </a:cubicBezTo>
                  <a:cubicBezTo>
                    <a:pt x="43601" y="8827"/>
                    <a:pt x="43348" y="7540"/>
                    <a:pt x="42851" y="6323"/>
                  </a:cubicBezTo>
                  <a:cubicBezTo>
                    <a:pt x="42336" y="5062"/>
                    <a:pt x="41580" y="3931"/>
                    <a:pt x="40608" y="2963"/>
                  </a:cubicBezTo>
                  <a:cubicBezTo>
                    <a:pt x="39635" y="1996"/>
                    <a:pt x="38501" y="1245"/>
                    <a:pt x="37238" y="736"/>
                  </a:cubicBezTo>
                  <a:cubicBezTo>
                    <a:pt x="36025" y="248"/>
                    <a:pt x="34744" y="0"/>
                    <a:pt x="33433"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79" name="Google Shape;1779;p32"/>
            <p:cNvGrpSpPr/>
            <p:nvPr/>
          </p:nvGrpSpPr>
          <p:grpSpPr>
            <a:xfrm>
              <a:off x="7010039" y="1756072"/>
              <a:ext cx="959303" cy="931732"/>
              <a:chOff x="7839185" y="1859521"/>
              <a:chExt cx="959303" cy="931732"/>
            </a:xfrm>
          </p:grpSpPr>
          <p:sp>
            <p:nvSpPr>
              <p:cNvPr id="1780" name="Google Shape;1780;p32"/>
              <p:cNvSpPr/>
              <p:nvPr/>
            </p:nvSpPr>
            <p:spPr>
              <a:xfrm>
                <a:off x="7868158" y="1945795"/>
                <a:ext cx="839579" cy="814659"/>
              </a:xfrm>
              <a:custGeom>
                <a:avLst/>
                <a:gdLst/>
                <a:ahLst/>
                <a:cxnLst/>
                <a:rect l="l" t="t" r="r" b="b"/>
                <a:pathLst>
                  <a:path w="37700" h="36581" extrusionOk="0">
                    <a:moveTo>
                      <a:pt x="28026" y="0"/>
                    </a:moveTo>
                    <a:cubicBezTo>
                      <a:pt x="25765" y="0"/>
                      <a:pt x="23504" y="865"/>
                      <a:pt x="21783" y="2594"/>
                    </a:cubicBezTo>
                    <a:lnTo>
                      <a:pt x="3595" y="20866"/>
                    </a:lnTo>
                    <a:cubicBezTo>
                      <a:pt x="3182" y="21283"/>
                      <a:pt x="2894" y="21807"/>
                      <a:pt x="2765" y="22381"/>
                    </a:cubicBezTo>
                    <a:lnTo>
                      <a:pt x="443" y="32801"/>
                    </a:lnTo>
                    <a:cubicBezTo>
                      <a:pt x="0" y="34787"/>
                      <a:pt x="1541" y="36581"/>
                      <a:pt x="3460" y="36581"/>
                    </a:cubicBezTo>
                    <a:cubicBezTo>
                      <a:pt x="3689" y="36581"/>
                      <a:pt x="3924" y="36555"/>
                      <a:pt x="4161" y="36501"/>
                    </a:cubicBezTo>
                    <a:lnTo>
                      <a:pt x="14571" y="34130"/>
                    </a:lnTo>
                    <a:lnTo>
                      <a:pt x="14569" y="34130"/>
                    </a:lnTo>
                    <a:cubicBezTo>
                      <a:pt x="15143" y="33999"/>
                      <a:pt x="15665" y="33709"/>
                      <a:pt x="16080" y="33294"/>
                    </a:cubicBezTo>
                    <a:lnTo>
                      <a:pt x="34267" y="15022"/>
                    </a:lnTo>
                    <a:cubicBezTo>
                      <a:pt x="37700" y="11574"/>
                      <a:pt x="37688" y="5998"/>
                      <a:pt x="34239" y="2566"/>
                    </a:cubicBezTo>
                    <a:cubicBezTo>
                      <a:pt x="32520" y="855"/>
                      <a:pt x="30273" y="0"/>
                      <a:pt x="28026" y="0"/>
                    </a:cubicBezTo>
                    <a:close/>
                  </a:path>
                </a:pathLst>
              </a:custGeom>
              <a:solidFill>
                <a:schemeClr val="accent1"/>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32"/>
              <p:cNvSpPr/>
              <p:nvPr/>
            </p:nvSpPr>
            <p:spPr>
              <a:xfrm>
                <a:off x="7931895" y="2078591"/>
                <a:ext cx="624718" cy="614407"/>
              </a:xfrm>
              <a:custGeom>
                <a:avLst/>
                <a:gdLst/>
                <a:ahLst/>
                <a:cxnLst/>
                <a:rect l="l" t="t" r="r" b="b"/>
                <a:pathLst>
                  <a:path w="28052" h="27589" extrusionOk="0">
                    <a:moveTo>
                      <a:pt x="15567" y="1"/>
                    </a:moveTo>
                    <a:lnTo>
                      <a:pt x="1082" y="14552"/>
                    </a:lnTo>
                    <a:cubicBezTo>
                      <a:pt x="0" y="15640"/>
                      <a:pt x="623" y="17495"/>
                      <a:pt x="2141" y="17709"/>
                    </a:cubicBezTo>
                    <a:cubicBezTo>
                      <a:pt x="2901" y="17818"/>
                      <a:pt x="3517" y="18380"/>
                      <a:pt x="3694" y="19127"/>
                    </a:cubicBezTo>
                    <a:lnTo>
                      <a:pt x="4430" y="22257"/>
                    </a:lnTo>
                    <a:cubicBezTo>
                      <a:pt x="4595" y="22958"/>
                      <a:pt x="5147" y="23500"/>
                      <a:pt x="5850" y="23651"/>
                    </a:cubicBezTo>
                    <a:lnTo>
                      <a:pt x="8875" y="24302"/>
                    </a:lnTo>
                    <a:cubicBezTo>
                      <a:pt x="9623" y="24463"/>
                      <a:pt x="10197" y="25065"/>
                      <a:pt x="10319" y="25821"/>
                    </a:cubicBezTo>
                    <a:lnTo>
                      <a:pt x="10354" y="26026"/>
                    </a:lnTo>
                    <a:cubicBezTo>
                      <a:pt x="10513" y="26999"/>
                      <a:pt x="11344" y="27589"/>
                      <a:pt x="12201" y="27589"/>
                    </a:cubicBezTo>
                    <a:cubicBezTo>
                      <a:pt x="12664" y="27589"/>
                      <a:pt x="13134" y="27417"/>
                      <a:pt x="13510" y="27039"/>
                    </a:cubicBezTo>
                    <a:lnTo>
                      <a:pt x="28052" y="12429"/>
                    </a:lnTo>
                    <a:lnTo>
                      <a:pt x="15567" y="1"/>
                    </a:ln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2" name="Google Shape;1782;p32"/>
              <p:cNvSpPr/>
              <p:nvPr/>
            </p:nvSpPr>
            <p:spPr>
              <a:xfrm>
                <a:off x="8010041" y="2151147"/>
                <a:ext cx="473638" cy="474128"/>
              </a:xfrm>
              <a:custGeom>
                <a:avLst/>
                <a:gdLst/>
                <a:ahLst/>
                <a:cxnLst/>
                <a:rect l="l" t="t" r="r" b="b"/>
                <a:pathLst>
                  <a:path w="21268" h="21290" extrusionOk="0">
                    <a:moveTo>
                      <a:pt x="15329" y="0"/>
                    </a:moveTo>
                    <a:lnTo>
                      <a:pt x="0" y="15402"/>
                    </a:lnTo>
                    <a:cubicBezTo>
                      <a:pt x="81" y="15547"/>
                      <a:pt x="145" y="15702"/>
                      <a:pt x="183" y="15869"/>
                    </a:cubicBezTo>
                    <a:lnTo>
                      <a:pt x="921" y="19001"/>
                    </a:lnTo>
                    <a:cubicBezTo>
                      <a:pt x="1086" y="19700"/>
                      <a:pt x="1638" y="20242"/>
                      <a:pt x="2341" y="20393"/>
                    </a:cubicBezTo>
                    <a:lnTo>
                      <a:pt x="5364" y="21044"/>
                    </a:lnTo>
                    <a:cubicBezTo>
                      <a:pt x="5580" y="21090"/>
                      <a:pt x="5779" y="21177"/>
                      <a:pt x="5958" y="21289"/>
                    </a:cubicBezTo>
                    <a:lnTo>
                      <a:pt x="21267" y="5910"/>
                    </a:lnTo>
                    <a:lnTo>
                      <a:pt x="15329" y="0"/>
                    </a:lnTo>
                    <a:close/>
                  </a:path>
                </a:pathLst>
              </a:custGeom>
              <a:solidFill>
                <a:schemeClr val="dk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32"/>
              <p:cNvSpPr/>
              <p:nvPr/>
            </p:nvSpPr>
            <p:spPr>
              <a:xfrm>
                <a:off x="8266391" y="1971495"/>
                <a:ext cx="404468" cy="398188"/>
              </a:xfrm>
              <a:custGeom>
                <a:avLst/>
                <a:gdLst/>
                <a:ahLst/>
                <a:cxnLst/>
                <a:rect l="l" t="t" r="r" b="b"/>
                <a:pathLst>
                  <a:path w="18162" h="17880" extrusionOk="0">
                    <a:moveTo>
                      <a:pt x="4095" y="1"/>
                    </a:moveTo>
                    <a:cubicBezTo>
                      <a:pt x="3788" y="1"/>
                      <a:pt x="3480" y="119"/>
                      <a:pt x="3246" y="354"/>
                    </a:cubicBezTo>
                    <a:lnTo>
                      <a:pt x="470" y="3144"/>
                    </a:lnTo>
                    <a:cubicBezTo>
                      <a:pt x="1" y="3613"/>
                      <a:pt x="3" y="4369"/>
                      <a:pt x="474" y="4838"/>
                    </a:cubicBezTo>
                    <a:lnTo>
                      <a:pt x="13223" y="17528"/>
                    </a:lnTo>
                    <a:cubicBezTo>
                      <a:pt x="13457" y="17762"/>
                      <a:pt x="13762" y="17879"/>
                      <a:pt x="14068" y="17879"/>
                    </a:cubicBezTo>
                    <a:cubicBezTo>
                      <a:pt x="14375" y="17879"/>
                      <a:pt x="14683" y="17761"/>
                      <a:pt x="14917" y="17524"/>
                    </a:cubicBezTo>
                    <a:lnTo>
                      <a:pt x="17693" y="14737"/>
                    </a:lnTo>
                    <a:cubicBezTo>
                      <a:pt x="18162" y="14265"/>
                      <a:pt x="18160" y="13510"/>
                      <a:pt x="17689" y="13042"/>
                    </a:cubicBezTo>
                    <a:lnTo>
                      <a:pt x="4940" y="350"/>
                    </a:lnTo>
                    <a:cubicBezTo>
                      <a:pt x="4706" y="117"/>
                      <a:pt x="4401" y="1"/>
                      <a:pt x="4095"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32"/>
              <p:cNvSpPr/>
              <p:nvPr/>
            </p:nvSpPr>
            <p:spPr>
              <a:xfrm>
                <a:off x="7839185" y="2605923"/>
                <a:ext cx="196087" cy="185331"/>
              </a:xfrm>
              <a:custGeom>
                <a:avLst/>
                <a:gdLst/>
                <a:ahLst/>
                <a:cxnLst/>
                <a:rect l="l" t="t" r="r" b="b"/>
                <a:pathLst>
                  <a:path w="8805" h="8322" extrusionOk="0">
                    <a:moveTo>
                      <a:pt x="2449" y="0"/>
                    </a:moveTo>
                    <a:lnTo>
                      <a:pt x="503" y="5697"/>
                    </a:lnTo>
                    <a:cubicBezTo>
                      <a:pt x="0" y="7016"/>
                      <a:pt x="1020" y="8321"/>
                      <a:pt x="2298" y="8321"/>
                    </a:cubicBezTo>
                    <a:cubicBezTo>
                      <a:pt x="2514" y="8321"/>
                      <a:pt x="2738" y="8284"/>
                      <a:pt x="2963" y="8203"/>
                    </a:cubicBezTo>
                    <a:lnTo>
                      <a:pt x="8804" y="6098"/>
                    </a:lnTo>
                    <a:lnTo>
                      <a:pt x="2449" y="0"/>
                    </a:lnTo>
                    <a:close/>
                  </a:path>
                </a:pathLst>
              </a:custGeom>
              <a:solidFill>
                <a:schemeClr val="dk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32"/>
              <p:cNvSpPr/>
              <p:nvPr/>
            </p:nvSpPr>
            <p:spPr>
              <a:xfrm>
                <a:off x="8370792" y="1859521"/>
                <a:ext cx="427695" cy="407007"/>
              </a:xfrm>
              <a:custGeom>
                <a:avLst/>
                <a:gdLst/>
                <a:ahLst/>
                <a:cxnLst/>
                <a:rect l="l" t="t" r="r" b="b"/>
                <a:pathLst>
                  <a:path w="19205" h="18276" extrusionOk="0">
                    <a:moveTo>
                      <a:pt x="9031" y="1"/>
                    </a:moveTo>
                    <a:cubicBezTo>
                      <a:pt x="6653" y="1"/>
                      <a:pt x="4276" y="911"/>
                      <a:pt x="2466" y="2729"/>
                    </a:cubicBezTo>
                    <a:lnTo>
                      <a:pt x="0" y="5207"/>
                    </a:lnTo>
                    <a:lnTo>
                      <a:pt x="13128" y="18276"/>
                    </a:lnTo>
                    <a:lnTo>
                      <a:pt x="15595" y="15796"/>
                    </a:lnTo>
                    <a:cubicBezTo>
                      <a:pt x="19205" y="12173"/>
                      <a:pt x="19191" y="6307"/>
                      <a:pt x="15565" y="2699"/>
                    </a:cubicBezTo>
                    <a:cubicBezTo>
                      <a:pt x="13758" y="900"/>
                      <a:pt x="11394" y="1"/>
                      <a:pt x="9031"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32"/>
              <p:cNvSpPr/>
              <p:nvPr/>
            </p:nvSpPr>
            <p:spPr>
              <a:xfrm>
                <a:off x="7931895" y="2289533"/>
                <a:ext cx="624718" cy="403466"/>
              </a:xfrm>
              <a:custGeom>
                <a:avLst/>
                <a:gdLst/>
                <a:ahLst/>
                <a:cxnLst/>
                <a:rect l="l" t="t" r="r" b="b"/>
                <a:pathLst>
                  <a:path w="28052" h="18117" extrusionOk="0">
                    <a:moveTo>
                      <a:pt x="25082" y="0"/>
                    </a:moveTo>
                    <a:lnTo>
                      <a:pt x="15114" y="10015"/>
                    </a:lnTo>
                    <a:cubicBezTo>
                      <a:pt x="14738" y="10393"/>
                      <a:pt x="14267" y="10565"/>
                      <a:pt x="13804" y="10565"/>
                    </a:cubicBezTo>
                    <a:cubicBezTo>
                      <a:pt x="12948" y="10565"/>
                      <a:pt x="12117" y="9975"/>
                      <a:pt x="11957" y="9002"/>
                    </a:cubicBezTo>
                    <a:lnTo>
                      <a:pt x="11923" y="8797"/>
                    </a:lnTo>
                    <a:cubicBezTo>
                      <a:pt x="11800" y="8041"/>
                      <a:pt x="11226" y="7439"/>
                      <a:pt x="10479" y="7278"/>
                    </a:cubicBezTo>
                    <a:lnTo>
                      <a:pt x="7455" y="6627"/>
                    </a:lnTo>
                    <a:cubicBezTo>
                      <a:pt x="6752" y="6476"/>
                      <a:pt x="6198" y="5934"/>
                      <a:pt x="6033" y="5235"/>
                    </a:cubicBezTo>
                    <a:lnTo>
                      <a:pt x="5298" y="2103"/>
                    </a:lnTo>
                    <a:cubicBezTo>
                      <a:pt x="5223" y="1791"/>
                      <a:pt x="5070" y="1513"/>
                      <a:pt x="4863" y="1283"/>
                    </a:cubicBezTo>
                    <a:lnTo>
                      <a:pt x="1082" y="5082"/>
                    </a:lnTo>
                    <a:cubicBezTo>
                      <a:pt x="0" y="6168"/>
                      <a:pt x="623" y="8023"/>
                      <a:pt x="2141" y="8239"/>
                    </a:cubicBezTo>
                    <a:cubicBezTo>
                      <a:pt x="2901" y="8346"/>
                      <a:pt x="3517" y="8908"/>
                      <a:pt x="3694" y="9655"/>
                    </a:cubicBezTo>
                    <a:lnTo>
                      <a:pt x="4430" y="12787"/>
                    </a:lnTo>
                    <a:cubicBezTo>
                      <a:pt x="4595" y="13486"/>
                      <a:pt x="5147" y="14030"/>
                      <a:pt x="5850" y="14181"/>
                    </a:cubicBezTo>
                    <a:lnTo>
                      <a:pt x="8875" y="14832"/>
                    </a:lnTo>
                    <a:cubicBezTo>
                      <a:pt x="9623" y="14991"/>
                      <a:pt x="10197" y="15595"/>
                      <a:pt x="10319" y="16349"/>
                    </a:cubicBezTo>
                    <a:lnTo>
                      <a:pt x="10354" y="16554"/>
                    </a:lnTo>
                    <a:cubicBezTo>
                      <a:pt x="10513" y="17527"/>
                      <a:pt x="11344" y="18117"/>
                      <a:pt x="12201" y="18117"/>
                    </a:cubicBezTo>
                    <a:cubicBezTo>
                      <a:pt x="12664" y="18117"/>
                      <a:pt x="13134" y="17945"/>
                      <a:pt x="13510" y="17567"/>
                    </a:cubicBezTo>
                    <a:lnTo>
                      <a:pt x="28052" y="2957"/>
                    </a:lnTo>
                    <a:lnTo>
                      <a:pt x="25082" y="0"/>
                    </a:ln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32"/>
              <p:cNvSpPr/>
              <p:nvPr/>
            </p:nvSpPr>
            <p:spPr>
              <a:xfrm>
                <a:off x="8370792" y="1859521"/>
                <a:ext cx="427695" cy="407007"/>
              </a:xfrm>
              <a:custGeom>
                <a:avLst/>
                <a:gdLst/>
                <a:ahLst/>
                <a:cxnLst/>
                <a:rect l="l" t="t" r="r" b="b"/>
                <a:pathLst>
                  <a:path w="19205" h="18276" extrusionOk="0">
                    <a:moveTo>
                      <a:pt x="9031" y="1"/>
                    </a:moveTo>
                    <a:cubicBezTo>
                      <a:pt x="6653" y="1"/>
                      <a:pt x="4276" y="911"/>
                      <a:pt x="2466" y="2729"/>
                    </a:cubicBezTo>
                    <a:lnTo>
                      <a:pt x="0" y="5207"/>
                    </a:lnTo>
                    <a:lnTo>
                      <a:pt x="13128" y="18276"/>
                    </a:lnTo>
                    <a:lnTo>
                      <a:pt x="15595" y="15796"/>
                    </a:lnTo>
                    <a:cubicBezTo>
                      <a:pt x="19205" y="12173"/>
                      <a:pt x="19191" y="6307"/>
                      <a:pt x="15565" y="2699"/>
                    </a:cubicBezTo>
                    <a:cubicBezTo>
                      <a:pt x="13758" y="900"/>
                      <a:pt x="11394" y="1"/>
                      <a:pt x="9031" y="1"/>
                    </a:cubicBezTo>
                    <a:close/>
                  </a:path>
                </a:pathLst>
              </a:custGeom>
              <a:solidFill>
                <a:srgbClr val="FFFFFF">
                  <a:alpha val="61640"/>
                </a:srgbClr>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8" name="Google Shape;1788;p32"/>
              <p:cNvSpPr/>
              <p:nvPr/>
            </p:nvSpPr>
            <p:spPr>
              <a:xfrm>
                <a:off x="8561579" y="1910475"/>
                <a:ext cx="172949" cy="151057"/>
              </a:xfrm>
              <a:custGeom>
                <a:avLst/>
                <a:gdLst/>
                <a:ahLst/>
                <a:cxnLst/>
                <a:rect l="l" t="t" r="r" b="b"/>
                <a:pathLst>
                  <a:path w="7766" h="6783" extrusionOk="0">
                    <a:moveTo>
                      <a:pt x="2056" y="1"/>
                    </a:moveTo>
                    <a:cubicBezTo>
                      <a:pt x="1588" y="1"/>
                      <a:pt x="1186" y="137"/>
                      <a:pt x="901" y="423"/>
                    </a:cubicBezTo>
                    <a:cubicBezTo>
                      <a:pt x="0" y="1328"/>
                      <a:pt x="606" y="3390"/>
                      <a:pt x="2252" y="5030"/>
                    </a:cubicBezTo>
                    <a:cubicBezTo>
                      <a:pt x="3378" y="6150"/>
                      <a:pt x="4698" y="6782"/>
                      <a:pt x="5708" y="6782"/>
                    </a:cubicBezTo>
                    <a:cubicBezTo>
                      <a:pt x="6177" y="6782"/>
                      <a:pt x="6580" y="6646"/>
                      <a:pt x="6865" y="6359"/>
                    </a:cubicBezTo>
                    <a:cubicBezTo>
                      <a:pt x="7765" y="5455"/>
                      <a:pt x="7159" y="3392"/>
                      <a:pt x="5513" y="1753"/>
                    </a:cubicBezTo>
                    <a:cubicBezTo>
                      <a:pt x="4387" y="634"/>
                      <a:pt x="3067" y="1"/>
                      <a:pt x="205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789" name="Google Shape;1789;p32"/>
          <p:cNvGrpSpPr/>
          <p:nvPr/>
        </p:nvGrpSpPr>
        <p:grpSpPr>
          <a:xfrm>
            <a:off x="8168414" y="2740038"/>
            <a:ext cx="691549" cy="749326"/>
            <a:chOff x="7898202" y="1161231"/>
            <a:chExt cx="691549" cy="749326"/>
          </a:xfrm>
        </p:grpSpPr>
        <p:grpSp>
          <p:nvGrpSpPr>
            <p:cNvPr id="1790" name="Google Shape;1790;p32"/>
            <p:cNvGrpSpPr/>
            <p:nvPr/>
          </p:nvGrpSpPr>
          <p:grpSpPr>
            <a:xfrm>
              <a:off x="7898202" y="1630098"/>
              <a:ext cx="280413" cy="280460"/>
              <a:chOff x="2518677" y="298011"/>
              <a:chExt cx="280413" cy="280460"/>
            </a:xfrm>
          </p:grpSpPr>
          <p:sp>
            <p:nvSpPr>
              <p:cNvPr id="1791" name="Google Shape;1791;p32"/>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2" name="Google Shape;1792;p32"/>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93" name="Google Shape;1793;p32"/>
            <p:cNvGrpSpPr/>
            <p:nvPr/>
          </p:nvGrpSpPr>
          <p:grpSpPr>
            <a:xfrm>
              <a:off x="8402278" y="1630105"/>
              <a:ext cx="187473" cy="170831"/>
              <a:chOff x="2799103" y="1405993"/>
              <a:chExt cx="187473" cy="170831"/>
            </a:xfrm>
          </p:grpSpPr>
          <p:sp>
            <p:nvSpPr>
              <p:cNvPr id="1794" name="Google Shape;1794;p32"/>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32"/>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96" name="Google Shape;1796;p32"/>
            <p:cNvGrpSpPr/>
            <p:nvPr/>
          </p:nvGrpSpPr>
          <p:grpSpPr>
            <a:xfrm>
              <a:off x="8224450" y="1161231"/>
              <a:ext cx="187825" cy="187801"/>
              <a:chOff x="1872200" y="707206"/>
              <a:chExt cx="187825" cy="187801"/>
            </a:xfrm>
          </p:grpSpPr>
          <p:sp>
            <p:nvSpPr>
              <p:cNvPr id="1797" name="Google Shape;1797;p32"/>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32"/>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799" name="Google Shape;1799;p32"/>
          <p:cNvGrpSpPr/>
          <p:nvPr/>
        </p:nvGrpSpPr>
        <p:grpSpPr>
          <a:xfrm rot="-896704">
            <a:off x="197117" y="1129313"/>
            <a:ext cx="187830" cy="187806"/>
            <a:chOff x="1872200" y="707206"/>
            <a:chExt cx="187825" cy="187801"/>
          </a:xfrm>
        </p:grpSpPr>
        <p:sp>
          <p:nvSpPr>
            <p:cNvPr id="1800" name="Google Shape;1800;p32"/>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32"/>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2" name="Google Shape;1802;p32"/>
          <p:cNvGrpSpPr/>
          <p:nvPr/>
        </p:nvGrpSpPr>
        <p:grpSpPr>
          <a:xfrm rot="-896704">
            <a:off x="7267508" y="276802"/>
            <a:ext cx="187830" cy="187806"/>
            <a:chOff x="1872200" y="707206"/>
            <a:chExt cx="187825" cy="187801"/>
          </a:xfrm>
        </p:grpSpPr>
        <p:sp>
          <p:nvSpPr>
            <p:cNvPr id="1803" name="Google Shape;1803;p32"/>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4" name="Google Shape;1804;p32"/>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5" name="Google Shape;1805;p32"/>
          <p:cNvGrpSpPr/>
          <p:nvPr/>
        </p:nvGrpSpPr>
        <p:grpSpPr>
          <a:xfrm rot="-896704">
            <a:off x="8336861" y="1327437"/>
            <a:ext cx="187830" cy="187806"/>
            <a:chOff x="1872200" y="707206"/>
            <a:chExt cx="187825" cy="187801"/>
          </a:xfrm>
        </p:grpSpPr>
        <p:sp>
          <p:nvSpPr>
            <p:cNvPr id="1806" name="Google Shape;1806;p32"/>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32"/>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8" name="Google Shape;1808;p32"/>
          <p:cNvGrpSpPr/>
          <p:nvPr/>
        </p:nvGrpSpPr>
        <p:grpSpPr>
          <a:xfrm>
            <a:off x="587293" y="4540957"/>
            <a:ext cx="251864" cy="277516"/>
            <a:chOff x="850210" y="2105625"/>
            <a:chExt cx="251864" cy="277516"/>
          </a:xfrm>
        </p:grpSpPr>
        <p:sp>
          <p:nvSpPr>
            <p:cNvPr id="1809" name="Google Shape;1809;p32"/>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32"/>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1" name="Google Shape;1811;p32"/>
          <p:cNvGrpSpPr/>
          <p:nvPr/>
        </p:nvGrpSpPr>
        <p:grpSpPr>
          <a:xfrm>
            <a:off x="8647116" y="4598645"/>
            <a:ext cx="214060" cy="269303"/>
            <a:chOff x="2186739" y="2109726"/>
            <a:chExt cx="214060" cy="269303"/>
          </a:xfrm>
        </p:grpSpPr>
        <p:sp>
          <p:nvSpPr>
            <p:cNvPr id="1812" name="Google Shape;1812;p32"/>
            <p:cNvSpPr/>
            <p:nvPr/>
          </p:nvSpPr>
          <p:spPr>
            <a:xfrm>
              <a:off x="2186739" y="2109726"/>
              <a:ext cx="214060" cy="269303"/>
            </a:xfrm>
            <a:custGeom>
              <a:avLst/>
              <a:gdLst/>
              <a:ahLst/>
              <a:cxnLst/>
              <a:rect l="l" t="t" r="r" b="b"/>
              <a:pathLst>
                <a:path w="22598" h="28430" extrusionOk="0">
                  <a:moveTo>
                    <a:pt x="4652" y="1"/>
                  </a:moveTo>
                  <a:cubicBezTo>
                    <a:pt x="3698" y="1"/>
                    <a:pt x="2907" y="150"/>
                    <a:pt x="2234" y="458"/>
                  </a:cubicBezTo>
                  <a:cubicBezTo>
                    <a:pt x="1448" y="816"/>
                    <a:pt x="839" y="1420"/>
                    <a:pt x="470" y="2205"/>
                  </a:cubicBezTo>
                  <a:cubicBezTo>
                    <a:pt x="154" y="2879"/>
                    <a:pt x="1" y="3680"/>
                    <a:pt x="1" y="4652"/>
                  </a:cubicBezTo>
                  <a:lnTo>
                    <a:pt x="1" y="23778"/>
                  </a:lnTo>
                  <a:cubicBezTo>
                    <a:pt x="1" y="25291"/>
                    <a:pt x="394" y="26455"/>
                    <a:pt x="1168" y="27239"/>
                  </a:cubicBezTo>
                  <a:cubicBezTo>
                    <a:pt x="1949" y="28028"/>
                    <a:pt x="3120" y="28430"/>
                    <a:pt x="4652" y="28430"/>
                  </a:cubicBezTo>
                  <a:lnTo>
                    <a:pt x="18656" y="28430"/>
                  </a:lnTo>
                  <a:cubicBezTo>
                    <a:pt x="19848" y="28430"/>
                    <a:pt x="20803" y="28107"/>
                    <a:pt x="21495" y="27473"/>
                  </a:cubicBezTo>
                  <a:cubicBezTo>
                    <a:pt x="22216" y="26813"/>
                    <a:pt x="22597" y="25926"/>
                    <a:pt x="22597" y="24906"/>
                  </a:cubicBezTo>
                  <a:cubicBezTo>
                    <a:pt x="22597" y="23884"/>
                    <a:pt x="22216" y="22963"/>
                    <a:pt x="21497" y="22304"/>
                  </a:cubicBezTo>
                  <a:cubicBezTo>
                    <a:pt x="21497" y="22304"/>
                    <a:pt x="21495" y="22303"/>
                    <a:pt x="21495" y="22303"/>
                  </a:cubicBezTo>
                  <a:cubicBezTo>
                    <a:pt x="20803" y="21669"/>
                    <a:pt x="19848" y="21348"/>
                    <a:pt x="18656" y="21348"/>
                  </a:cubicBezTo>
                  <a:lnTo>
                    <a:pt x="8140" y="21348"/>
                  </a:lnTo>
                  <a:lnTo>
                    <a:pt x="8140" y="17096"/>
                  </a:lnTo>
                  <a:lnTo>
                    <a:pt x="17338" y="17096"/>
                  </a:lnTo>
                  <a:cubicBezTo>
                    <a:pt x="18528" y="17096"/>
                    <a:pt x="19472" y="16774"/>
                    <a:pt x="20140" y="16137"/>
                  </a:cubicBezTo>
                  <a:cubicBezTo>
                    <a:pt x="20816" y="15490"/>
                    <a:pt x="21174" y="14629"/>
                    <a:pt x="21174" y="13643"/>
                  </a:cubicBezTo>
                  <a:cubicBezTo>
                    <a:pt x="21174" y="12657"/>
                    <a:pt x="20804" y="11778"/>
                    <a:pt x="20104" y="11141"/>
                  </a:cubicBezTo>
                  <a:cubicBezTo>
                    <a:pt x="19434" y="10532"/>
                    <a:pt x="18504" y="10223"/>
                    <a:pt x="17338" y="10223"/>
                  </a:cubicBezTo>
                  <a:lnTo>
                    <a:pt x="8140" y="10223"/>
                  </a:lnTo>
                  <a:lnTo>
                    <a:pt x="8140" y="6961"/>
                  </a:lnTo>
                  <a:lnTo>
                    <a:pt x="18258" y="6961"/>
                  </a:lnTo>
                  <a:cubicBezTo>
                    <a:pt x="19460" y="6961"/>
                    <a:pt x="20415" y="6645"/>
                    <a:pt x="21096" y="6023"/>
                  </a:cubicBezTo>
                  <a:cubicBezTo>
                    <a:pt x="21805" y="5376"/>
                    <a:pt x="22180" y="4494"/>
                    <a:pt x="22180" y="3472"/>
                  </a:cubicBezTo>
                  <a:cubicBezTo>
                    <a:pt x="22180" y="2450"/>
                    <a:pt x="21805" y="1586"/>
                    <a:pt x="21096" y="937"/>
                  </a:cubicBezTo>
                  <a:cubicBezTo>
                    <a:pt x="20415" y="317"/>
                    <a:pt x="19460" y="1"/>
                    <a:pt x="18258"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32"/>
            <p:cNvSpPr/>
            <p:nvPr/>
          </p:nvSpPr>
          <p:spPr>
            <a:xfrm>
              <a:off x="2186739" y="2109726"/>
              <a:ext cx="214060" cy="269303"/>
            </a:xfrm>
            <a:custGeom>
              <a:avLst/>
              <a:gdLst/>
              <a:ahLst/>
              <a:cxnLst/>
              <a:rect l="l" t="t" r="r" b="b"/>
              <a:pathLst>
                <a:path w="22598" h="28430" extrusionOk="0">
                  <a:moveTo>
                    <a:pt x="4652" y="1"/>
                  </a:moveTo>
                  <a:cubicBezTo>
                    <a:pt x="3698" y="1"/>
                    <a:pt x="2907" y="150"/>
                    <a:pt x="2234" y="458"/>
                  </a:cubicBezTo>
                  <a:cubicBezTo>
                    <a:pt x="1448" y="816"/>
                    <a:pt x="839" y="1420"/>
                    <a:pt x="470" y="2205"/>
                  </a:cubicBezTo>
                  <a:cubicBezTo>
                    <a:pt x="154" y="2879"/>
                    <a:pt x="1" y="3680"/>
                    <a:pt x="1" y="4652"/>
                  </a:cubicBezTo>
                  <a:lnTo>
                    <a:pt x="1" y="23778"/>
                  </a:lnTo>
                  <a:cubicBezTo>
                    <a:pt x="1" y="25291"/>
                    <a:pt x="394" y="26455"/>
                    <a:pt x="1168" y="27239"/>
                  </a:cubicBezTo>
                  <a:cubicBezTo>
                    <a:pt x="1949" y="28028"/>
                    <a:pt x="3120" y="28430"/>
                    <a:pt x="4652" y="28430"/>
                  </a:cubicBezTo>
                  <a:lnTo>
                    <a:pt x="18656" y="28430"/>
                  </a:lnTo>
                  <a:cubicBezTo>
                    <a:pt x="19848" y="28430"/>
                    <a:pt x="20803" y="28107"/>
                    <a:pt x="21495" y="27473"/>
                  </a:cubicBezTo>
                  <a:cubicBezTo>
                    <a:pt x="22216" y="26813"/>
                    <a:pt x="22597" y="25926"/>
                    <a:pt x="22597" y="24906"/>
                  </a:cubicBezTo>
                  <a:cubicBezTo>
                    <a:pt x="22597" y="23884"/>
                    <a:pt x="22216" y="22963"/>
                    <a:pt x="21497" y="22304"/>
                  </a:cubicBezTo>
                  <a:cubicBezTo>
                    <a:pt x="21497" y="22304"/>
                    <a:pt x="21495" y="22303"/>
                    <a:pt x="21495" y="22303"/>
                  </a:cubicBezTo>
                  <a:cubicBezTo>
                    <a:pt x="20803" y="21669"/>
                    <a:pt x="19848" y="21348"/>
                    <a:pt x="18656" y="21348"/>
                  </a:cubicBezTo>
                  <a:lnTo>
                    <a:pt x="8140" y="21348"/>
                  </a:lnTo>
                  <a:lnTo>
                    <a:pt x="8140" y="17096"/>
                  </a:lnTo>
                  <a:lnTo>
                    <a:pt x="17338" y="17096"/>
                  </a:lnTo>
                  <a:cubicBezTo>
                    <a:pt x="18528" y="17096"/>
                    <a:pt x="19472" y="16774"/>
                    <a:pt x="20140" y="16137"/>
                  </a:cubicBezTo>
                  <a:cubicBezTo>
                    <a:pt x="20816" y="15490"/>
                    <a:pt x="21174" y="14629"/>
                    <a:pt x="21174" y="13643"/>
                  </a:cubicBezTo>
                  <a:cubicBezTo>
                    <a:pt x="21174" y="12657"/>
                    <a:pt x="20804" y="11778"/>
                    <a:pt x="20104" y="11141"/>
                  </a:cubicBezTo>
                  <a:cubicBezTo>
                    <a:pt x="19434" y="10532"/>
                    <a:pt x="18504" y="10223"/>
                    <a:pt x="17338" y="10223"/>
                  </a:cubicBezTo>
                  <a:lnTo>
                    <a:pt x="8140" y="10223"/>
                  </a:lnTo>
                  <a:lnTo>
                    <a:pt x="8140" y="6961"/>
                  </a:lnTo>
                  <a:lnTo>
                    <a:pt x="18258" y="6961"/>
                  </a:lnTo>
                  <a:cubicBezTo>
                    <a:pt x="19460" y="6961"/>
                    <a:pt x="20415" y="6645"/>
                    <a:pt x="21096" y="6023"/>
                  </a:cubicBezTo>
                  <a:cubicBezTo>
                    <a:pt x="21805" y="5376"/>
                    <a:pt x="22180" y="4494"/>
                    <a:pt x="22180" y="3472"/>
                  </a:cubicBezTo>
                  <a:cubicBezTo>
                    <a:pt x="22180" y="2450"/>
                    <a:pt x="21805" y="1586"/>
                    <a:pt x="21096" y="937"/>
                  </a:cubicBezTo>
                  <a:cubicBezTo>
                    <a:pt x="20415" y="317"/>
                    <a:pt x="19460" y="1"/>
                    <a:pt x="18258"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4" name="Google Shape;1814;p32"/>
          <p:cNvGrpSpPr/>
          <p:nvPr/>
        </p:nvGrpSpPr>
        <p:grpSpPr>
          <a:xfrm>
            <a:off x="296088" y="3776308"/>
            <a:ext cx="219800" cy="277506"/>
            <a:chOff x="1844845" y="3218343"/>
            <a:chExt cx="219800" cy="277506"/>
          </a:xfrm>
        </p:grpSpPr>
        <p:sp>
          <p:nvSpPr>
            <p:cNvPr id="1815" name="Google Shape;1815;p32"/>
            <p:cNvSpPr/>
            <p:nvPr/>
          </p:nvSpPr>
          <p:spPr>
            <a:xfrm>
              <a:off x="1844845" y="3218343"/>
              <a:ext cx="219800" cy="277506"/>
            </a:xfrm>
            <a:custGeom>
              <a:avLst/>
              <a:gdLst/>
              <a:ahLst/>
              <a:cxnLst/>
              <a:rect l="l" t="t" r="r" b="b"/>
              <a:pathLst>
                <a:path w="23204" h="29296" extrusionOk="0">
                  <a:moveTo>
                    <a:pt x="11540" y="0"/>
                  </a:moveTo>
                  <a:cubicBezTo>
                    <a:pt x="9402" y="0"/>
                    <a:pt x="7498" y="331"/>
                    <a:pt x="5880" y="986"/>
                  </a:cubicBezTo>
                  <a:cubicBezTo>
                    <a:pt x="4169" y="1677"/>
                    <a:pt x="2830" y="2697"/>
                    <a:pt x="1901" y="4020"/>
                  </a:cubicBezTo>
                  <a:cubicBezTo>
                    <a:pt x="962" y="5358"/>
                    <a:pt x="485" y="6903"/>
                    <a:pt x="485" y="8609"/>
                  </a:cubicBezTo>
                  <a:cubicBezTo>
                    <a:pt x="485" y="10315"/>
                    <a:pt x="947" y="11931"/>
                    <a:pt x="1857" y="13177"/>
                  </a:cubicBezTo>
                  <a:cubicBezTo>
                    <a:pt x="2728" y="14368"/>
                    <a:pt x="3909" y="15316"/>
                    <a:pt x="5368" y="15994"/>
                  </a:cubicBezTo>
                  <a:cubicBezTo>
                    <a:pt x="6687" y="16606"/>
                    <a:pt x="8328" y="17145"/>
                    <a:pt x="10247" y="17595"/>
                  </a:cubicBezTo>
                  <a:lnTo>
                    <a:pt x="10253" y="17596"/>
                  </a:lnTo>
                  <a:cubicBezTo>
                    <a:pt x="11563" y="17896"/>
                    <a:pt x="12614" y="18179"/>
                    <a:pt x="13377" y="18438"/>
                  </a:cubicBezTo>
                  <a:cubicBezTo>
                    <a:pt x="13965" y="18639"/>
                    <a:pt x="14440" y="18921"/>
                    <a:pt x="14786" y="19275"/>
                  </a:cubicBezTo>
                  <a:cubicBezTo>
                    <a:pt x="14935" y="19427"/>
                    <a:pt x="15133" y="19699"/>
                    <a:pt x="15133" y="20288"/>
                  </a:cubicBezTo>
                  <a:cubicBezTo>
                    <a:pt x="15133" y="20683"/>
                    <a:pt x="15039" y="21207"/>
                    <a:pt x="14303" y="21755"/>
                  </a:cubicBezTo>
                  <a:cubicBezTo>
                    <a:pt x="13615" y="22268"/>
                    <a:pt x="12664" y="22526"/>
                    <a:pt x="11472" y="22526"/>
                  </a:cubicBezTo>
                  <a:cubicBezTo>
                    <a:pt x="10607" y="22526"/>
                    <a:pt x="9933" y="22405"/>
                    <a:pt x="9468" y="22165"/>
                  </a:cubicBezTo>
                  <a:cubicBezTo>
                    <a:pt x="9001" y="21922"/>
                    <a:pt x="8659" y="21639"/>
                    <a:pt x="8421" y="21297"/>
                  </a:cubicBezTo>
                  <a:cubicBezTo>
                    <a:pt x="8112" y="20848"/>
                    <a:pt x="7812" y="20265"/>
                    <a:pt x="7532" y="19566"/>
                  </a:cubicBezTo>
                  <a:cubicBezTo>
                    <a:pt x="7180" y="18664"/>
                    <a:pt x="6741" y="17980"/>
                    <a:pt x="6193" y="17474"/>
                  </a:cubicBezTo>
                  <a:cubicBezTo>
                    <a:pt x="5543" y="16874"/>
                    <a:pt x="4716" y="16557"/>
                    <a:pt x="3801" y="16557"/>
                  </a:cubicBezTo>
                  <a:cubicBezTo>
                    <a:pt x="2730" y="16557"/>
                    <a:pt x="1789" y="16943"/>
                    <a:pt x="1075" y="17677"/>
                  </a:cubicBezTo>
                  <a:cubicBezTo>
                    <a:pt x="371" y="18397"/>
                    <a:pt x="1" y="19312"/>
                    <a:pt x="1" y="20323"/>
                  </a:cubicBezTo>
                  <a:cubicBezTo>
                    <a:pt x="1" y="21682"/>
                    <a:pt x="443" y="23070"/>
                    <a:pt x="1317" y="24445"/>
                  </a:cubicBezTo>
                  <a:cubicBezTo>
                    <a:pt x="2163" y="25781"/>
                    <a:pt x="3282" y="26865"/>
                    <a:pt x="4639" y="27666"/>
                  </a:cubicBezTo>
                  <a:cubicBezTo>
                    <a:pt x="4642" y="27668"/>
                    <a:pt x="4644" y="27669"/>
                    <a:pt x="4647" y="27671"/>
                  </a:cubicBezTo>
                  <a:cubicBezTo>
                    <a:pt x="6501" y="28748"/>
                    <a:pt x="8844" y="29295"/>
                    <a:pt x="11611" y="29295"/>
                  </a:cubicBezTo>
                  <a:cubicBezTo>
                    <a:pt x="13910" y="29295"/>
                    <a:pt x="15945" y="28900"/>
                    <a:pt x="17661" y="28121"/>
                  </a:cubicBezTo>
                  <a:cubicBezTo>
                    <a:pt x="19445" y="27309"/>
                    <a:pt x="20829" y="26156"/>
                    <a:pt x="21775" y="24691"/>
                  </a:cubicBezTo>
                  <a:cubicBezTo>
                    <a:pt x="22723" y="23226"/>
                    <a:pt x="23203" y="21557"/>
                    <a:pt x="23203" y="19733"/>
                  </a:cubicBezTo>
                  <a:cubicBezTo>
                    <a:pt x="23203" y="18215"/>
                    <a:pt x="22917" y="16889"/>
                    <a:pt x="22352" y="15794"/>
                  </a:cubicBezTo>
                  <a:cubicBezTo>
                    <a:pt x="21787" y="14700"/>
                    <a:pt x="20988" y="13782"/>
                    <a:pt x="19979" y="13066"/>
                  </a:cubicBezTo>
                  <a:cubicBezTo>
                    <a:pt x="19054" y="12409"/>
                    <a:pt x="17929" y="11850"/>
                    <a:pt x="16639" y="11399"/>
                  </a:cubicBezTo>
                  <a:cubicBezTo>
                    <a:pt x="15437" y="10980"/>
                    <a:pt x="14080" y="10594"/>
                    <a:pt x="12605" y="10248"/>
                  </a:cubicBezTo>
                  <a:cubicBezTo>
                    <a:pt x="11495" y="9967"/>
                    <a:pt x="10692" y="9752"/>
                    <a:pt x="10219" y="9610"/>
                  </a:cubicBezTo>
                  <a:cubicBezTo>
                    <a:pt x="9823" y="9490"/>
                    <a:pt x="9423" y="9320"/>
                    <a:pt x="9030" y="9104"/>
                  </a:cubicBezTo>
                  <a:cubicBezTo>
                    <a:pt x="8734" y="8943"/>
                    <a:pt x="8510" y="8762"/>
                    <a:pt x="8362" y="8563"/>
                  </a:cubicBezTo>
                  <a:cubicBezTo>
                    <a:pt x="8307" y="8490"/>
                    <a:pt x="8244" y="8377"/>
                    <a:pt x="8244" y="8141"/>
                  </a:cubicBezTo>
                  <a:cubicBezTo>
                    <a:pt x="8244" y="8002"/>
                    <a:pt x="8244" y="7674"/>
                    <a:pt x="8844" y="7245"/>
                  </a:cubicBezTo>
                  <a:cubicBezTo>
                    <a:pt x="9397" y="6849"/>
                    <a:pt x="10188" y="6648"/>
                    <a:pt x="11193" y="6648"/>
                  </a:cubicBezTo>
                  <a:cubicBezTo>
                    <a:pt x="12596" y="6648"/>
                    <a:pt x="13156" y="6938"/>
                    <a:pt x="13364" y="7111"/>
                  </a:cubicBezTo>
                  <a:cubicBezTo>
                    <a:pt x="13842" y="7509"/>
                    <a:pt x="14271" y="8097"/>
                    <a:pt x="14640" y="8858"/>
                  </a:cubicBezTo>
                  <a:cubicBezTo>
                    <a:pt x="14648" y="8876"/>
                    <a:pt x="14658" y="8894"/>
                    <a:pt x="14668" y="8912"/>
                  </a:cubicBezTo>
                  <a:cubicBezTo>
                    <a:pt x="15103" y="9731"/>
                    <a:pt x="15522" y="10325"/>
                    <a:pt x="15946" y="10734"/>
                  </a:cubicBezTo>
                  <a:cubicBezTo>
                    <a:pt x="16539" y="11304"/>
                    <a:pt x="17340" y="11594"/>
                    <a:pt x="18327" y="11594"/>
                  </a:cubicBezTo>
                  <a:cubicBezTo>
                    <a:pt x="19404" y="11594"/>
                    <a:pt x="20352" y="11163"/>
                    <a:pt x="21070" y="10351"/>
                  </a:cubicBezTo>
                  <a:cubicBezTo>
                    <a:pt x="21739" y="9592"/>
                    <a:pt x="22093" y="8678"/>
                    <a:pt x="22093" y="7705"/>
                  </a:cubicBezTo>
                  <a:cubicBezTo>
                    <a:pt x="22093" y="6808"/>
                    <a:pt x="21867" y="5891"/>
                    <a:pt x="21420" y="4983"/>
                  </a:cubicBezTo>
                  <a:cubicBezTo>
                    <a:pt x="20983" y="4097"/>
                    <a:pt x="20305" y="3255"/>
                    <a:pt x="19400" y="2484"/>
                  </a:cubicBezTo>
                  <a:cubicBezTo>
                    <a:pt x="18507" y="1723"/>
                    <a:pt x="17389" y="1109"/>
                    <a:pt x="16074" y="662"/>
                  </a:cubicBezTo>
                  <a:cubicBezTo>
                    <a:pt x="14784" y="223"/>
                    <a:pt x="13260" y="0"/>
                    <a:pt x="11540"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32"/>
            <p:cNvSpPr/>
            <p:nvPr/>
          </p:nvSpPr>
          <p:spPr>
            <a:xfrm>
              <a:off x="1844845" y="3218343"/>
              <a:ext cx="219800" cy="277506"/>
            </a:xfrm>
            <a:custGeom>
              <a:avLst/>
              <a:gdLst/>
              <a:ahLst/>
              <a:cxnLst/>
              <a:rect l="l" t="t" r="r" b="b"/>
              <a:pathLst>
                <a:path w="23204" h="29296" extrusionOk="0">
                  <a:moveTo>
                    <a:pt x="11540" y="0"/>
                  </a:moveTo>
                  <a:cubicBezTo>
                    <a:pt x="9402" y="0"/>
                    <a:pt x="7498" y="331"/>
                    <a:pt x="5880" y="986"/>
                  </a:cubicBezTo>
                  <a:cubicBezTo>
                    <a:pt x="4169" y="1677"/>
                    <a:pt x="2830" y="2697"/>
                    <a:pt x="1901" y="4020"/>
                  </a:cubicBezTo>
                  <a:cubicBezTo>
                    <a:pt x="962" y="5358"/>
                    <a:pt x="485" y="6903"/>
                    <a:pt x="485" y="8609"/>
                  </a:cubicBezTo>
                  <a:cubicBezTo>
                    <a:pt x="485" y="10315"/>
                    <a:pt x="947" y="11931"/>
                    <a:pt x="1857" y="13177"/>
                  </a:cubicBezTo>
                  <a:cubicBezTo>
                    <a:pt x="2728" y="14368"/>
                    <a:pt x="3909" y="15316"/>
                    <a:pt x="5368" y="15994"/>
                  </a:cubicBezTo>
                  <a:cubicBezTo>
                    <a:pt x="6687" y="16606"/>
                    <a:pt x="8328" y="17145"/>
                    <a:pt x="10247" y="17595"/>
                  </a:cubicBezTo>
                  <a:lnTo>
                    <a:pt x="10253" y="17596"/>
                  </a:lnTo>
                  <a:cubicBezTo>
                    <a:pt x="11563" y="17896"/>
                    <a:pt x="12614" y="18179"/>
                    <a:pt x="13377" y="18438"/>
                  </a:cubicBezTo>
                  <a:cubicBezTo>
                    <a:pt x="13965" y="18639"/>
                    <a:pt x="14440" y="18921"/>
                    <a:pt x="14786" y="19275"/>
                  </a:cubicBezTo>
                  <a:cubicBezTo>
                    <a:pt x="14935" y="19427"/>
                    <a:pt x="15133" y="19699"/>
                    <a:pt x="15133" y="20288"/>
                  </a:cubicBezTo>
                  <a:cubicBezTo>
                    <a:pt x="15133" y="20683"/>
                    <a:pt x="15039" y="21207"/>
                    <a:pt x="14303" y="21755"/>
                  </a:cubicBezTo>
                  <a:cubicBezTo>
                    <a:pt x="13615" y="22268"/>
                    <a:pt x="12664" y="22526"/>
                    <a:pt x="11472" y="22526"/>
                  </a:cubicBezTo>
                  <a:cubicBezTo>
                    <a:pt x="10607" y="22526"/>
                    <a:pt x="9933" y="22405"/>
                    <a:pt x="9468" y="22165"/>
                  </a:cubicBezTo>
                  <a:cubicBezTo>
                    <a:pt x="9001" y="21922"/>
                    <a:pt x="8659" y="21639"/>
                    <a:pt x="8421" y="21297"/>
                  </a:cubicBezTo>
                  <a:cubicBezTo>
                    <a:pt x="8112" y="20848"/>
                    <a:pt x="7812" y="20265"/>
                    <a:pt x="7532" y="19566"/>
                  </a:cubicBezTo>
                  <a:cubicBezTo>
                    <a:pt x="7180" y="18664"/>
                    <a:pt x="6741" y="17980"/>
                    <a:pt x="6193" y="17474"/>
                  </a:cubicBezTo>
                  <a:cubicBezTo>
                    <a:pt x="5543" y="16874"/>
                    <a:pt x="4716" y="16557"/>
                    <a:pt x="3801" y="16557"/>
                  </a:cubicBezTo>
                  <a:cubicBezTo>
                    <a:pt x="2730" y="16557"/>
                    <a:pt x="1789" y="16943"/>
                    <a:pt x="1075" y="17677"/>
                  </a:cubicBezTo>
                  <a:cubicBezTo>
                    <a:pt x="371" y="18397"/>
                    <a:pt x="1" y="19312"/>
                    <a:pt x="1" y="20323"/>
                  </a:cubicBezTo>
                  <a:cubicBezTo>
                    <a:pt x="1" y="21682"/>
                    <a:pt x="443" y="23070"/>
                    <a:pt x="1317" y="24445"/>
                  </a:cubicBezTo>
                  <a:cubicBezTo>
                    <a:pt x="2163" y="25781"/>
                    <a:pt x="3282" y="26865"/>
                    <a:pt x="4639" y="27666"/>
                  </a:cubicBezTo>
                  <a:cubicBezTo>
                    <a:pt x="4642" y="27668"/>
                    <a:pt x="4644" y="27669"/>
                    <a:pt x="4647" y="27671"/>
                  </a:cubicBezTo>
                  <a:cubicBezTo>
                    <a:pt x="6501" y="28748"/>
                    <a:pt x="8844" y="29295"/>
                    <a:pt x="11611" y="29295"/>
                  </a:cubicBezTo>
                  <a:cubicBezTo>
                    <a:pt x="13910" y="29295"/>
                    <a:pt x="15945" y="28900"/>
                    <a:pt x="17661" y="28121"/>
                  </a:cubicBezTo>
                  <a:cubicBezTo>
                    <a:pt x="19445" y="27309"/>
                    <a:pt x="20829" y="26156"/>
                    <a:pt x="21775" y="24691"/>
                  </a:cubicBezTo>
                  <a:cubicBezTo>
                    <a:pt x="22723" y="23226"/>
                    <a:pt x="23203" y="21557"/>
                    <a:pt x="23203" y="19733"/>
                  </a:cubicBezTo>
                  <a:cubicBezTo>
                    <a:pt x="23203" y="18215"/>
                    <a:pt x="22917" y="16889"/>
                    <a:pt x="22352" y="15794"/>
                  </a:cubicBezTo>
                  <a:cubicBezTo>
                    <a:pt x="21787" y="14700"/>
                    <a:pt x="20988" y="13782"/>
                    <a:pt x="19979" y="13066"/>
                  </a:cubicBezTo>
                  <a:cubicBezTo>
                    <a:pt x="19054" y="12409"/>
                    <a:pt x="17929" y="11850"/>
                    <a:pt x="16639" y="11399"/>
                  </a:cubicBezTo>
                  <a:cubicBezTo>
                    <a:pt x="15437" y="10980"/>
                    <a:pt x="14080" y="10594"/>
                    <a:pt x="12605" y="10248"/>
                  </a:cubicBezTo>
                  <a:cubicBezTo>
                    <a:pt x="11495" y="9967"/>
                    <a:pt x="10692" y="9752"/>
                    <a:pt x="10219" y="9610"/>
                  </a:cubicBezTo>
                  <a:cubicBezTo>
                    <a:pt x="9823" y="9490"/>
                    <a:pt x="9423" y="9320"/>
                    <a:pt x="9030" y="9104"/>
                  </a:cubicBezTo>
                  <a:cubicBezTo>
                    <a:pt x="8734" y="8943"/>
                    <a:pt x="8510" y="8762"/>
                    <a:pt x="8362" y="8563"/>
                  </a:cubicBezTo>
                  <a:cubicBezTo>
                    <a:pt x="8307" y="8490"/>
                    <a:pt x="8244" y="8377"/>
                    <a:pt x="8244" y="8141"/>
                  </a:cubicBezTo>
                  <a:cubicBezTo>
                    <a:pt x="8244" y="8002"/>
                    <a:pt x="8244" y="7674"/>
                    <a:pt x="8844" y="7245"/>
                  </a:cubicBezTo>
                  <a:cubicBezTo>
                    <a:pt x="9397" y="6849"/>
                    <a:pt x="10188" y="6648"/>
                    <a:pt x="11193" y="6648"/>
                  </a:cubicBezTo>
                  <a:cubicBezTo>
                    <a:pt x="12596" y="6648"/>
                    <a:pt x="13156" y="6938"/>
                    <a:pt x="13364" y="7111"/>
                  </a:cubicBezTo>
                  <a:cubicBezTo>
                    <a:pt x="13842" y="7509"/>
                    <a:pt x="14271" y="8097"/>
                    <a:pt x="14640" y="8858"/>
                  </a:cubicBezTo>
                  <a:cubicBezTo>
                    <a:pt x="14648" y="8876"/>
                    <a:pt x="14658" y="8894"/>
                    <a:pt x="14668" y="8912"/>
                  </a:cubicBezTo>
                  <a:cubicBezTo>
                    <a:pt x="15103" y="9731"/>
                    <a:pt x="15522" y="10325"/>
                    <a:pt x="15946" y="10734"/>
                  </a:cubicBezTo>
                  <a:cubicBezTo>
                    <a:pt x="16539" y="11304"/>
                    <a:pt x="17340" y="11594"/>
                    <a:pt x="18327" y="11594"/>
                  </a:cubicBezTo>
                  <a:cubicBezTo>
                    <a:pt x="19404" y="11594"/>
                    <a:pt x="20352" y="11163"/>
                    <a:pt x="21070" y="10351"/>
                  </a:cubicBezTo>
                  <a:cubicBezTo>
                    <a:pt x="21739" y="9592"/>
                    <a:pt x="22093" y="8678"/>
                    <a:pt x="22093" y="7705"/>
                  </a:cubicBezTo>
                  <a:cubicBezTo>
                    <a:pt x="22093" y="6808"/>
                    <a:pt x="21867" y="5891"/>
                    <a:pt x="21420" y="4983"/>
                  </a:cubicBezTo>
                  <a:cubicBezTo>
                    <a:pt x="20983" y="4097"/>
                    <a:pt x="20305" y="3255"/>
                    <a:pt x="19400" y="2484"/>
                  </a:cubicBezTo>
                  <a:cubicBezTo>
                    <a:pt x="18507" y="1723"/>
                    <a:pt x="17389" y="1109"/>
                    <a:pt x="16074" y="662"/>
                  </a:cubicBezTo>
                  <a:cubicBezTo>
                    <a:pt x="14784" y="223"/>
                    <a:pt x="13260" y="0"/>
                    <a:pt x="11540" y="0"/>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7" name="Google Shape;1817;p32"/>
          <p:cNvGrpSpPr/>
          <p:nvPr/>
        </p:nvGrpSpPr>
        <p:grpSpPr>
          <a:xfrm>
            <a:off x="7185928" y="4518435"/>
            <a:ext cx="192690" cy="379743"/>
            <a:chOff x="1956682" y="3683407"/>
            <a:chExt cx="192690" cy="379743"/>
          </a:xfrm>
        </p:grpSpPr>
        <p:sp>
          <p:nvSpPr>
            <p:cNvPr id="1818" name="Google Shape;1818;p32"/>
            <p:cNvSpPr/>
            <p:nvPr/>
          </p:nvSpPr>
          <p:spPr>
            <a:xfrm>
              <a:off x="2016360" y="3683407"/>
              <a:ext cx="77769" cy="77447"/>
            </a:xfrm>
            <a:custGeom>
              <a:avLst/>
              <a:gdLst/>
              <a:ahLst/>
              <a:cxnLst/>
              <a:rect l="l" t="t" r="r" b="b"/>
              <a:pathLst>
                <a:path w="8210" h="8176" extrusionOk="0">
                  <a:moveTo>
                    <a:pt x="4079" y="0"/>
                  </a:moveTo>
                  <a:cubicBezTo>
                    <a:pt x="3006" y="0"/>
                    <a:pt x="2072" y="370"/>
                    <a:pt x="1282" y="1071"/>
                  </a:cubicBezTo>
                  <a:cubicBezTo>
                    <a:pt x="444" y="1816"/>
                    <a:pt x="0" y="2862"/>
                    <a:pt x="0" y="4097"/>
                  </a:cubicBezTo>
                  <a:cubicBezTo>
                    <a:pt x="0" y="5215"/>
                    <a:pt x="410" y="6217"/>
                    <a:pt x="1184" y="6992"/>
                  </a:cubicBezTo>
                  <a:cubicBezTo>
                    <a:pt x="1959" y="7766"/>
                    <a:pt x="2961" y="8175"/>
                    <a:pt x="4079" y="8175"/>
                  </a:cubicBezTo>
                  <a:cubicBezTo>
                    <a:pt x="5199" y="8175"/>
                    <a:pt x="6212" y="7769"/>
                    <a:pt x="6997" y="7003"/>
                  </a:cubicBezTo>
                  <a:cubicBezTo>
                    <a:pt x="7791" y="6229"/>
                    <a:pt x="8210" y="5223"/>
                    <a:pt x="8210" y="4097"/>
                  </a:cubicBezTo>
                  <a:cubicBezTo>
                    <a:pt x="8210" y="2515"/>
                    <a:pt x="7501" y="1567"/>
                    <a:pt x="6907" y="1051"/>
                  </a:cubicBezTo>
                  <a:cubicBezTo>
                    <a:pt x="6103" y="354"/>
                    <a:pt x="5151" y="0"/>
                    <a:pt x="4079"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32"/>
            <p:cNvSpPr/>
            <p:nvPr/>
          </p:nvSpPr>
          <p:spPr>
            <a:xfrm>
              <a:off x="1956682" y="3850094"/>
              <a:ext cx="192690" cy="213055"/>
            </a:xfrm>
            <a:custGeom>
              <a:avLst/>
              <a:gdLst/>
              <a:ahLst/>
              <a:cxnLst/>
              <a:rect l="l" t="t" r="r" b="b"/>
              <a:pathLst>
                <a:path w="20342" h="22492" extrusionOk="0">
                  <a:moveTo>
                    <a:pt x="10571" y="0"/>
                  </a:moveTo>
                  <a:cubicBezTo>
                    <a:pt x="8687" y="0"/>
                    <a:pt x="7403" y="1092"/>
                    <a:pt x="7043" y="2996"/>
                  </a:cubicBezTo>
                  <a:cubicBezTo>
                    <a:pt x="6897" y="3650"/>
                    <a:pt x="6820" y="3946"/>
                    <a:pt x="6783" y="4082"/>
                  </a:cubicBezTo>
                  <a:cubicBezTo>
                    <a:pt x="6747" y="4211"/>
                    <a:pt x="6693" y="4346"/>
                    <a:pt x="6622" y="4483"/>
                  </a:cubicBezTo>
                  <a:cubicBezTo>
                    <a:pt x="6588" y="4549"/>
                    <a:pt x="6501" y="4693"/>
                    <a:pt x="6296" y="4929"/>
                  </a:cubicBezTo>
                  <a:cubicBezTo>
                    <a:pt x="6098" y="5154"/>
                    <a:pt x="5822" y="5431"/>
                    <a:pt x="5474" y="5747"/>
                  </a:cubicBezTo>
                  <a:cubicBezTo>
                    <a:pt x="4027" y="7042"/>
                    <a:pt x="3045" y="7944"/>
                    <a:pt x="2472" y="8504"/>
                  </a:cubicBezTo>
                  <a:cubicBezTo>
                    <a:pt x="1817" y="9146"/>
                    <a:pt x="1247" y="9912"/>
                    <a:pt x="779" y="10780"/>
                  </a:cubicBezTo>
                  <a:cubicBezTo>
                    <a:pt x="263" y="11738"/>
                    <a:pt x="1" y="12847"/>
                    <a:pt x="1" y="14075"/>
                  </a:cubicBezTo>
                  <a:cubicBezTo>
                    <a:pt x="1" y="15615"/>
                    <a:pt x="436" y="17058"/>
                    <a:pt x="1298" y="18366"/>
                  </a:cubicBezTo>
                  <a:cubicBezTo>
                    <a:pt x="2144" y="19655"/>
                    <a:pt x="3348" y="20681"/>
                    <a:pt x="4872" y="21416"/>
                  </a:cubicBezTo>
                  <a:cubicBezTo>
                    <a:pt x="6355" y="22130"/>
                    <a:pt x="8068" y="22492"/>
                    <a:pt x="9964" y="22492"/>
                  </a:cubicBezTo>
                  <a:cubicBezTo>
                    <a:pt x="12012" y="22492"/>
                    <a:pt x="13848" y="22056"/>
                    <a:pt x="15418" y="21198"/>
                  </a:cubicBezTo>
                  <a:cubicBezTo>
                    <a:pt x="16993" y="20337"/>
                    <a:pt x="18216" y="19219"/>
                    <a:pt x="19056" y="17878"/>
                  </a:cubicBezTo>
                  <a:cubicBezTo>
                    <a:pt x="19909" y="16514"/>
                    <a:pt x="20341" y="15124"/>
                    <a:pt x="20341" y="13745"/>
                  </a:cubicBezTo>
                  <a:cubicBezTo>
                    <a:pt x="20341" y="12825"/>
                    <a:pt x="19965" y="11953"/>
                    <a:pt x="19251" y="11219"/>
                  </a:cubicBezTo>
                  <a:cubicBezTo>
                    <a:pt x="18526" y="10476"/>
                    <a:pt x="17589" y="10083"/>
                    <a:pt x="16541" y="10083"/>
                  </a:cubicBezTo>
                  <a:cubicBezTo>
                    <a:pt x="15515" y="10083"/>
                    <a:pt x="13676" y="10474"/>
                    <a:pt x="12880" y="13084"/>
                  </a:cubicBezTo>
                  <a:cubicBezTo>
                    <a:pt x="12535" y="14112"/>
                    <a:pt x="12133" y="14875"/>
                    <a:pt x="11686" y="15353"/>
                  </a:cubicBezTo>
                  <a:cubicBezTo>
                    <a:pt x="11305" y="15759"/>
                    <a:pt x="10540" y="15844"/>
                    <a:pt x="9964" y="15844"/>
                  </a:cubicBezTo>
                  <a:cubicBezTo>
                    <a:pt x="9258" y="15844"/>
                    <a:pt x="8720" y="15663"/>
                    <a:pt x="8314" y="15286"/>
                  </a:cubicBezTo>
                  <a:cubicBezTo>
                    <a:pt x="7930" y="14932"/>
                    <a:pt x="7760" y="14549"/>
                    <a:pt x="7760" y="14040"/>
                  </a:cubicBezTo>
                  <a:cubicBezTo>
                    <a:pt x="7760" y="13819"/>
                    <a:pt x="7808" y="13631"/>
                    <a:pt x="7909" y="13447"/>
                  </a:cubicBezTo>
                  <a:cubicBezTo>
                    <a:pt x="8066" y="13166"/>
                    <a:pt x="8263" y="12906"/>
                    <a:pt x="8494" y="12675"/>
                  </a:cubicBezTo>
                  <a:cubicBezTo>
                    <a:pt x="8798" y="12370"/>
                    <a:pt x="9314" y="11900"/>
                    <a:pt x="10028" y="11275"/>
                  </a:cubicBezTo>
                  <a:cubicBezTo>
                    <a:pt x="10920" y="10492"/>
                    <a:pt x="11616" y="9829"/>
                    <a:pt x="12153" y="9248"/>
                  </a:cubicBezTo>
                  <a:cubicBezTo>
                    <a:pt x="12765" y="8586"/>
                    <a:pt x="13263" y="7810"/>
                    <a:pt x="13630" y="6942"/>
                  </a:cubicBezTo>
                  <a:cubicBezTo>
                    <a:pt x="14007" y="6050"/>
                    <a:pt x="14198" y="5004"/>
                    <a:pt x="14198" y="3835"/>
                  </a:cubicBezTo>
                  <a:cubicBezTo>
                    <a:pt x="14198" y="2666"/>
                    <a:pt x="13836" y="1688"/>
                    <a:pt x="13122" y="1006"/>
                  </a:cubicBezTo>
                  <a:cubicBezTo>
                    <a:pt x="12436" y="347"/>
                    <a:pt x="11554" y="0"/>
                    <a:pt x="10571"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0" name="Google Shape;1820;p32"/>
            <p:cNvSpPr/>
            <p:nvPr/>
          </p:nvSpPr>
          <p:spPr>
            <a:xfrm>
              <a:off x="2016360" y="3683407"/>
              <a:ext cx="77769" cy="77447"/>
            </a:xfrm>
            <a:custGeom>
              <a:avLst/>
              <a:gdLst/>
              <a:ahLst/>
              <a:cxnLst/>
              <a:rect l="l" t="t" r="r" b="b"/>
              <a:pathLst>
                <a:path w="8210" h="8176" extrusionOk="0">
                  <a:moveTo>
                    <a:pt x="4079" y="0"/>
                  </a:moveTo>
                  <a:cubicBezTo>
                    <a:pt x="3006" y="0"/>
                    <a:pt x="2072" y="370"/>
                    <a:pt x="1282" y="1071"/>
                  </a:cubicBezTo>
                  <a:cubicBezTo>
                    <a:pt x="444" y="1816"/>
                    <a:pt x="0" y="2862"/>
                    <a:pt x="0" y="4097"/>
                  </a:cubicBezTo>
                  <a:cubicBezTo>
                    <a:pt x="0" y="5215"/>
                    <a:pt x="410" y="6217"/>
                    <a:pt x="1184" y="6992"/>
                  </a:cubicBezTo>
                  <a:cubicBezTo>
                    <a:pt x="1959" y="7766"/>
                    <a:pt x="2961" y="8175"/>
                    <a:pt x="4079" y="8175"/>
                  </a:cubicBezTo>
                  <a:cubicBezTo>
                    <a:pt x="5199" y="8175"/>
                    <a:pt x="6212" y="7769"/>
                    <a:pt x="6997" y="7003"/>
                  </a:cubicBezTo>
                  <a:cubicBezTo>
                    <a:pt x="7791" y="6229"/>
                    <a:pt x="8210" y="5223"/>
                    <a:pt x="8210" y="4097"/>
                  </a:cubicBezTo>
                  <a:cubicBezTo>
                    <a:pt x="8210" y="2515"/>
                    <a:pt x="7501" y="1567"/>
                    <a:pt x="6907" y="1051"/>
                  </a:cubicBezTo>
                  <a:cubicBezTo>
                    <a:pt x="6103" y="354"/>
                    <a:pt x="5151" y="0"/>
                    <a:pt x="4079" y="0"/>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32"/>
            <p:cNvSpPr/>
            <p:nvPr/>
          </p:nvSpPr>
          <p:spPr>
            <a:xfrm>
              <a:off x="1956682" y="3850094"/>
              <a:ext cx="192690" cy="213055"/>
            </a:xfrm>
            <a:custGeom>
              <a:avLst/>
              <a:gdLst/>
              <a:ahLst/>
              <a:cxnLst/>
              <a:rect l="l" t="t" r="r" b="b"/>
              <a:pathLst>
                <a:path w="20342" h="22492" extrusionOk="0">
                  <a:moveTo>
                    <a:pt x="10571" y="0"/>
                  </a:moveTo>
                  <a:cubicBezTo>
                    <a:pt x="8687" y="0"/>
                    <a:pt x="7403" y="1092"/>
                    <a:pt x="7043" y="2996"/>
                  </a:cubicBezTo>
                  <a:cubicBezTo>
                    <a:pt x="6897" y="3650"/>
                    <a:pt x="6820" y="3946"/>
                    <a:pt x="6783" y="4082"/>
                  </a:cubicBezTo>
                  <a:cubicBezTo>
                    <a:pt x="6747" y="4211"/>
                    <a:pt x="6693" y="4346"/>
                    <a:pt x="6622" y="4483"/>
                  </a:cubicBezTo>
                  <a:cubicBezTo>
                    <a:pt x="6588" y="4549"/>
                    <a:pt x="6501" y="4693"/>
                    <a:pt x="6296" y="4929"/>
                  </a:cubicBezTo>
                  <a:cubicBezTo>
                    <a:pt x="6098" y="5154"/>
                    <a:pt x="5822" y="5431"/>
                    <a:pt x="5474" y="5747"/>
                  </a:cubicBezTo>
                  <a:cubicBezTo>
                    <a:pt x="4027" y="7042"/>
                    <a:pt x="3045" y="7944"/>
                    <a:pt x="2472" y="8504"/>
                  </a:cubicBezTo>
                  <a:cubicBezTo>
                    <a:pt x="1817" y="9146"/>
                    <a:pt x="1247" y="9912"/>
                    <a:pt x="779" y="10780"/>
                  </a:cubicBezTo>
                  <a:cubicBezTo>
                    <a:pt x="263" y="11738"/>
                    <a:pt x="1" y="12847"/>
                    <a:pt x="1" y="14075"/>
                  </a:cubicBezTo>
                  <a:cubicBezTo>
                    <a:pt x="1" y="15615"/>
                    <a:pt x="436" y="17058"/>
                    <a:pt x="1298" y="18366"/>
                  </a:cubicBezTo>
                  <a:cubicBezTo>
                    <a:pt x="2144" y="19655"/>
                    <a:pt x="3348" y="20681"/>
                    <a:pt x="4872" y="21416"/>
                  </a:cubicBezTo>
                  <a:cubicBezTo>
                    <a:pt x="6355" y="22130"/>
                    <a:pt x="8068" y="22492"/>
                    <a:pt x="9964" y="22492"/>
                  </a:cubicBezTo>
                  <a:cubicBezTo>
                    <a:pt x="12012" y="22492"/>
                    <a:pt x="13848" y="22056"/>
                    <a:pt x="15418" y="21198"/>
                  </a:cubicBezTo>
                  <a:cubicBezTo>
                    <a:pt x="16993" y="20337"/>
                    <a:pt x="18216" y="19219"/>
                    <a:pt x="19056" y="17878"/>
                  </a:cubicBezTo>
                  <a:cubicBezTo>
                    <a:pt x="19909" y="16514"/>
                    <a:pt x="20341" y="15124"/>
                    <a:pt x="20341" y="13745"/>
                  </a:cubicBezTo>
                  <a:cubicBezTo>
                    <a:pt x="20341" y="12825"/>
                    <a:pt x="19965" y="11953"/>
                    <a:pt x="19251" y="11219"/>
                  </a:cubicBezTo>
                  <a:cubicBezTo>
                    <a:pt x="18526" y="10476"/>
                    <a:pt x="17589" y="10083"/>
                    <a:pt x="16541" y="10083"/>
                  </a:cubicBezTo>
                  <a:cubicBezTo>
                    <a:pt x="15515" y="10083"/>
                    <a:pt x="13676" y="10474"/>
                    <a:pt x="12880" y="13084"/>
                  </a:cubicBezTo>
                  <a:cubicBezTo>
                    <a:pt x="12535" y="14112"/>
                    <a:pt x="12133" y="14875"/>
                    <a:pt x="11686" y="15353"/>
                  </a:cubicBezTo>
                  <a:cubicBezTo>
                    <a:pt x="11305" y="15759"/>
                    <a:pt x="10540" y="15844"/>
                    <a:pt x="9964" y="15844"/>
                  </a:cubicBezTo>
                  <a:cubicBezTo>
                    <a:pt x="9258" y="15844"/>
                    <a:pt x="8720" y="15663"/>
                    <a:pt x="8314" y="15286"/>
                  </a:cubicBezTo>
                  <a:cubicBezTo>
                    <a:pt x="7930" y="14932"/>
                    <a:pt x="7760" y="14549"/>
                    <a:pt x="7760" y="14040"/>
                  </a:cubicBezTo>
                  <a:cubicBezTo>
                    <a:pt x="7760" y="13819"/>
                    <a:pt x="7808" y="13631"/>
                    <a:pt x="7909" y="13447"/>
                  </a:cubicBezTo>
                  <a:cubicBezTo>
                    <a:pt x="8066" y="13166"/>
                    <a:pt x="8263" y="12906"/>
                    <a:pt x="8494" y="12675"/>
                  </a:cubicBezTo>
                  <a:cubicBezTo>
                    <a:pt x="8798" y="12370"/>
                    <a:pt x="9314" y="11900"/>
                    <a:pt x="10028" y="11275"/>
                  </a:cubicBezTo>
                  <a:cubicBezTo>
                    <a:pt x="10920" y="10492"/>
                    <a:pt x="11616" y="9829"/>
                    <a:pt x="12153" y="9248"/>
                  </a:cubicBezTo>
                  <a:cubicBezTo>
                    <a:pt x="12765" y="8586"/>
                    <a:pt x="13263" y="7810"/>
                    <a:pt x="13630" y="6942"/>
                  </a:cubicBezTo>
                  <a:cubicBezTo>
                    <a:pt x="14007" y="6050"/>
                    <a:pt x="14198" y="5004"/>
                    <a:pt x="14198" y="3835"/>
                  </a:cubicBezTo>
                  <a:cubicBezTo>
                    <a:pt x="14198" y="2666"/>
                    <a:pt x="13836" y="1688"/>
                    <a:pt x="13122" y="1006"/>
                  </a:cubicBezTo>
                  <a:cubicBezTo>
                    <a:pt x="12436" y="347"/>
                    <a:pt x="11554" y="0"/>
                    <a:pt x="10571" y="0"/>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2" name="Google Shape;1822;p32"/>
          <p:cNvGrpSpPr/>
          <p:nvPr/>
        </p:nvGrpSpPr>
        <p:grpSpPr>
          <a:xfrm>
            <a:off x="1017480" y="4082822"/>
            <a:ext cx="243159" cy="277497"/>
            <a:chOff x="1510499" y="2105625"/>
            <a:chExt cx="243159" cy="277497"/>
          </a:xfrm>
        </p:grpSpPr>
        <p:sp>
          <p:nvSpPr>
            <p:cNvPr id="1823" name="Google Shape;1823;p32"/>
            <p:cNvSpPr/>
            <p:nvPr/>
          </p:nvSpPr>
          <p:spPr>
            <a:xfrm>
              <a:off x="1510499" y="2105625"/>
              <a:ext cx="243159" cy="277497"/>
            </a:xfrm>
            <a:custGeom>
              <a:avLst/>
              <a:gdLst/>
              <a:ahLst/>
              <a:cxnLst/>
              <a:rect l="l" t="t" r="r" b="b"/>
              <a:pathLst>
                <a:path w="25670" h="29295" extrusionOk="0">
                  <a:moveTo>
                    <a:pt x="13625" y="0"/>
                  </a:moveTo>
                  <a:cubicBezTo>
                    <a:pt x="11752" y="0"/>
                    <a:pt x="9957" y="341"/>
                    <a:pt x="8294" y="1010"/>
                  </a:cubicBezTo>
                  <a:cubicBezTo>
                    <a:pt x="6612" y="1688"/>
                    <a:pt x="5124" y="2690"/>
                    <a:pt x="3873" y="3988"/>
                  </a:cubicBezTo>
                  <a:cubicBezTo>
                    <a:pt x="2622" y="5285"/>
                    <a:pt x="1651" y="6859"/>
                    <a:pt x="987" y="8666"/>
                  </a:cubicBezTo>
                  <a:cubicBezTo>
                    <a:pt x="332" y="10443"/>
                    <a:pt x="1" y="12468"/>
                    <a:pt x="1" y="14683"/>
                  </a:cubicBezTo>
                  <a:cubicBezTo>
                    <a:pt x="1" y="16042"/>
                    <a:pt x="132" y="17349"/>
                    <a:pt x="389" y="18565"/>
                  </a:cubicBezTo>
                  <a:cubicBezTo>
                    <a:pt x="649" y="19800"/>
                    <a:pt x="1047" y="20979"/>
                    <a:pt x="1571" y="22071"/>
                  </a:cubicBezTo>
                  <a:lnTo>
                    <a:pt x="1571" y="22069"/>
                  </a:lnTo>
                  <a:cubicBezTo>
                    <a:pt x="2097" y="23168"/>
                    <a:pt x="2743" y="24177"/>
                    <a:pt x="3492" y="25067"/>
                  </a:cubicBezTo>
                  <a:cubicBezTo>
                    <a:pt x="3495" y="25071"/>
                    <a:pt x="3498" y="25074"/>
                    <a:pt x="3500" y="25077"/>
                  </a:cubicBezTo>
                  <a:cubicBezTo>
                    <a:pt x="4353" y="26074"/>
                    <a:pt x="5309" y="26894"/>
                    <a:pt x="6339" y="27512"/>
                  </a:cubicBezTo>
                  <a:cubicBezTo>
                    <a:pt x="7367" y="28129"/>
                    <a:pt x="8518" y="28587"/>
                    <a:pt x="9764" y="28876"/>
                  </a:cubicBezTo>
                  <a:cubicBezTo>
                    <a:pt x="10969" y="29154"/>
                    <a:pt x="12315" y="29295"/>
                    <a:pt x="13764" y="29295"/>
                  </a:cubicBezTo>
                  <a:cubicBezTo>
                    <a:pt x="15727" y="29295"/>
                    <a:pt x="17489" y="28969"/>
                    <a:pt x="19000" y="28325"/>
                  </a:cubicBezTo>
                  <a:cubicBezTo>
                    <a:pt x="20515" y="27680"/>
                    <a:pt x="21787" y="26818"/>
                    <a:pt x="22781" y="25763"/>
                  </a:cubicBezTo>
                  <a:cubicBezTo>
                    <a:pt x="23755" y="24730"/>
                    <a:pt x="24485" y="23646"/>
                    <a:pt x="24952" y="22544"/>
                  </a:cubicBezTo>
                  <a:cubicBezTo>
                    <a:pt x="25429" y="21421"/>
                    <a:pt x="25669" y="20340"/>
                    <a:pt x="25669" y="19333"/>
                  </a:cubicBezTo>
                  <a:cubicBezTo>
                    <a:pt x="25669" y="18326"/>
                    <a:pt x="25284" y="17375"/>
                    <a:pt x="24557" y="16666"/>
                  </a:cubicBezTo>
                  <a:cubicBezTo>
                    <a:pt x="23842" y="15970"/>
                    <a:pt x="22937" y="15602"/>
                    <a:pt x="21938" y="15602"/>
                  </a:cubicBezTo>
                  <a:cubicBezTo>
                    <a:pt x="20440" y="15602"/>
                    <a:pt x="19618" y="16263"/>
                    <a:pt x="19192" y="16820"/>
                  </a:cubicBezTo>
                  <a:cubicBezTo>
                    <a:pt x="18770" y="17369"/>
                    <a:pt x="18421" y="18061"/>
                    <a:pt x="18151" y="18877"/>
                  </a:cubicBezTo>
                  <a:cubicBezTo>
                    <a:pt x="17731" y="20011"/>
                    <a:pt x="17150" y="20835"/>
                    <a:pt x="16373" y="21391"/>
                  </a:cubicBezTo>
                  <a:cubicBezTo>
                    <a:pt x="15601" y="21945"/>
                    <a:pt x="14658" y="22213"/>
                    <a:pt x="13486" y="22213"/>
                  </a:cubicBezTo>
                  <a:cubicBezTo>
                    <a:pt x="12400" y="22213"/>
                    <a:pt x="11493" y="21973"/>
                    <a:pt x="10712" y="21475"/>
                  </a:cubicBezTo>
                  <a:cubicBezTo>
                    <a:pt x="9948" y="20990"/>
                    <a:pt x="9365" y="20249"/>
                    <a:pt x="8926" y="19212"/>
                  </a:cubicBezTo>
                  <a:cubicBezTo>
                    <a:pt x="8451" y="18091"/>
                    <a:pt x="8210" y="16625"/>
                    <a:pt x="8210" y="14855"/>
                  </a:cubicBezTo>
                  <a:cubicBezTo>
                    <a:pt x="8210" y="12249"/>
                    <a:pt x="8738" y="10251"/>
                    <a:pt x="9777" y="8918"/>
                  </a:cubicBezTo>
                  <a:cubicBezTo>
                    <a:pt x="10742" y="7682"/>
                    <a:pt x="12012" y="7081"/>
                    <a:pt x="13659" y="7081"/>
                  </a:cubicBezTo>
                  <a:cubicBezTo>
                    <a:pt x="14689" y="7081"/>
                    <a:pt x="15511" y="7302"/>
                    <a:pt x="16171" y="7756"/>
                  </a:cubicBezTo>
                  <a:cubicBezTo>
                    <a:pt x="16875" y="8241"/>
                    <a:pt x="17514" y="9013"/>
                    <a:pt x="18067" y="10053"/>
                  </a:cubicBezTo>
                  <a:cubicBezTo>
                    <a:pt x="18553" y="10970"/>
                    <a:pt x="19009" y="11623"/>
                    <a:pt x="19462" y="12052"/>
                  </a:cubicBezTo>
                  <a:cubicBezTo>
                    <a:pt x="20076" y="12633"/>
                    <a:pt x="20921" y="12930"/>
                    <a:pt x="21972" y="12930"/>
                  </a:cubicBezTo>
                  <a:cubicBezTo>
                    <a:pt x="23023" y="12930"/>
                    <a:pt x="23881" y="12529"/>
                    <a:pt x="24579" y="11772"/>
                  </a:cubicBezTo>
                  <a:cubicBezTo>
                    <a:pt x="25247" y="11049"/>
                    <a:pt x="25600" y="10160"/>
                    <a:pt x="25600" y="9198"/>
                  </a:cubicBezTo>
                  <a:cubicBezTo>
                    <a:pt x="25600" y="7812"/>
                    <a:pt x="25075" y="6369"/>
                    <a:pt x="24042" y="4907"/>
                  </a:cubicBezTo>
                  <a:cubicBezTo>
                    <a:pt x="23048" y="3505"/>
                    <a:pt x="21623" y="2323"/>
                    <a:pt x="19806" y="1395"/>
                  </a:cubicBezTo>
                  <a:cubicBezTo>
                    <a:pt x="17992" y="470"/>
                    <a:pt x="15912" y="0"/>
                    <a:pt x="13625"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32"/>
            <p:cNvSpPr/>
            <p:nvPr/>
          </p:nvSpPr>
          <p:spPr>
            <a:xfrm>
              <a:off x="1582788" y="2189313"/>
              <a:ext cx="110100" cy="1101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32"/>
            <p:cNvSpPr/>
            <p:nvPr/>
          </p:nvSpPr>
          <p:spPr>
            <a:xfrm>
              <a:off x="1510499" y="2105625"/>
              <a:ext cx="243159" cy="277497"/>
            </a:xfrm>
            <a:custGeom>
              <a:avLst/>
              <a:gdLst/>
              <a:ahLst/>
              <a:cxnLst/>
              <a:rect l="l" t="t" r="r" b="b"/>
              <a:pathLst>
                <a:path w="25670" h="29295" extrusionOk="0">
                  <a:moveTo>
                    <a:pt x="13625" y="0"/>
                  </a:moveTo>
                  <a:cubicBezTo>
                    <a:pt x="11752" y="0"/>
                    <a:pt x="9957" y="341"/>
                    <a:pt x="8294" y="1010"/>
                  </a:cubicBezTo>
                  <a:cubicBezTo>
                    <a:pt x="6612" y="1688"/>
                    <a:pt x="5124" y="2690"/>
                    <a:pt x="3873" y="3988"/>
                  </a:cubicBezTo>
                  <a:cubicBezTo>
                    <a:pt x="2622" y="5285"/>
                    <a:pt x="1651" y="6859"/>
                    <a:pt x="987" y="8666"/>
                  </a:cubicBezTo>
                  <a:cubicBezTo>
                    <a:pt x="332" y="10443"/>
                    <a:pt x="1" y="12468"/>
                    <a:pt x="1" y="14683"/>
                  </a:cubicBezTo>
                  <a:cubicBezTo>
                    <a:pt x="1" y="16042"/>
                    <a:pt x="132" y="17349"/>
                    <a:pt x="389" y="18565"/>
                  </a:cubicBezTo>
                  <a:cubicBezTo>
                    <a:pt x="649" y="19800"/>
                    <a:pt x="1047" y="20979"/>
                    <a:pt x="1571" y="22071"/>
                  </a:cubicBezTo>
                  <a:lnTo>
                    <a:pt x="1571" y="22069"/>
                  </a:lnTo>
                  <a:cubicBezTo>
                    <a:pt x="2097" y="23168"/>
                    <a:pt x="2743" y="24177"/>
                    <a:pt x="3492" y="25067"/>
                  </a:cubicBezTo>
                  <a:cubicBezTo>
                    <a:pt x="3495" y="25071"/>
                    <a:pt x="3498" y="25074"/>
                    <a:pt x="3500" y="25077"/>
                  </a:cubicBezTo>
                  <a:cubicBezTo>
                    <a:pt x="4353" y="26074"/>
                    <a:pt x="5309" y="26894"/>
                    <a:pt x="6339" y="27512"/>
                  </a:cubicBezTo>
                  <a:cubicBezTo>
                    <a:pt x="7367" y="28129"/>
                    <a:pt x="8518" y="28587"/>
                    <a:pt x="9764" y="28876"/>
                  </a:cubicBezTo>
                  <a:cubicBezTo>
                    <a:pt x="10969" y="29154"/>
                    <a:pt x="12315" y="29295"/>
                    <a:pt x="13764" y="29295"/>
                  </a:cubicBezTo>
                  <a:cubicBezTo>
                    <a:pt x="15727" y="29295"/>
                    <a:pt x="17489" y="28969"/>
                    <a:pt x="19000" y="28325"/>
                  </a:cubicBezTo>
                  <a:cubicBezTo>
                    <a:pt x="20515" y="27680"/>
                    <a:pt x="21787" y="26818"/>
                    <a:pt x="22781" y="25763"/>
                  </a:cubicBezTo>
                  <a:cubicBezTo>
                    <a:pt x="23755" y="24730"/>
                    <a:pt x="24485" y="23646"/>
                    <a:pt x="24952" y="22544"/>
                  </a:cubicBezTo>
                  <a:cubicBezTo>
                    <a:pt x="25429" y="21421"/>
                    <a:pt x="25669" y="20340"/>
                    <a:pt x="25669" y="19333"/>
                  </a:cubicBezTo>
                  <a:cubicBezTo>
                    <a:pt x="25669" y="18326"/>
                    <a:pt x="25284" y="17375"/>
                    <a:pt x="24557" y="16666"/>
                  </a:cubicBezTo>
                  <a:cubicBezTo>
                    <a:pt x="23842" y="15970"/>
                    <a:pt x="22937" y="15602"/>
                    <a:pt x="21938" y="15602"/>
                  </a:cubicBezTo>
                  <a:cubicBezTo>
                    <a:pt x="20440" y="15602"/>
                    <a:pt x="19618" y="16263"/>
                    <a:pt x="19192" y="16820"/>
                  </a:cubicBezTo>
                  <a:cubicBezTo>
                    <a:pt x="18770" y="17369"/>
                    <a:pt x="18421" y="18061"/>
                    <a:pt x="18151" y="18877"/>
                  </a:cubicBezTo>
                  <a:cubicBezTo>
                    <a:pt x="17731" y="20011"/>
                    <a:pt x="17150" y="20835"/>
                    <a:pt x="16373" y="21391"/>
                  </a:cubicBezTo>
                  <a:cubicBezTo>
                    <a:pt x="15601" y="21945"/>
                    <a:pt x="14658" y="22213"/>
                    <a:pt x="13486" y="22213"/>
                  </a:cubicBezTo>
                  <a:cubicBezTo>
                    <a:pt x="12400" y="22213"/>
                    <a:pt x="11493" y="21973"/>
                    <a:pt x="10712" y="21475"/>
                  </a:cubicBezTo>
                  <a:cubicBezTo>
                    <a:pt x="9948" y="20990"/>
                    <a:pt x="9365" y="20249"/>
                    <a:pt x="8926" y="19212"/>
                  </a:cubicBezTo>
                  <a:cubicBezTo>
                    <a:pt x="8451" y="18091"/>
                    <a:pt x="8210" y="16625"/>
                    <a:pt x="8210" y="14855"/>
                  </a:cubicBezTo>
                  <a:cubicBezTo>
                    <a:pt x="8210" y="12249"/>
                    <a:pt x="8738" y="10251"/>
                    <a:pt x="9777" y="8918"/>
                  </a:cubicBezTo>
                  <a:cubicBezTo>
                    <a:pt x="10742" y="7682"/>
                    <a:pt x="12012" y="7081"/>
                    <a:pt x="13659" y="7081"/>
                  </a:cubicBezTo>
                  <a:cubicBezTo>
                    <a:pt x="14689" y="7081"/>
                    <a:pt x="15511" y="7302"/>
                    <a:pt x="16171" y="7756"/>
                  </a:cubicBezTo>
                  <a:cubicBezTo>
                    <a:pt x="16875" y="8241"/>
                    <a:pt x="17514" y="9013"/>
                    <a:pt x="18067" y="10053"/>
                  </a:cubicBezTo>
                  <a:cubicBezTo>
                    <a:pt x="18553" y="10970"/>
                    <a:pt x="19009" y="11623"/>
                    <a:pt x="19462" y="12052"/>
                  </a:cubicBezTo>
                  <a:cubicBezTo>
                    <a:pt x="20076" y="12633"/>
                    <a:pt x="20921" y="12930"/>
                    <a:pt x="21972" y="12930"/>
                  </a:cubicBezTo>
                  <a:cubicBezTo>
                    <a:pt x="23023" y="12930"/>
                    <a:pt x="23881" y="12529"/>
                    <a:pt x="24579" y="11772"/>
                  </a:cubicBezTo>
                  <a:cubicBezTo>
                    <a:pt x="25247" y="11049"/>
                    <a:pt x="25600" y="10160"/>
                    <a:pt x="25600" y="9198"/>
                  </a:cubicBezTo>
                  <a:cubicBezTo>
                    <a:pt x="25600" y="7812"/>
                    <a:pt x="25075" y="6369"/>
                    <a:pt x="24042" y="4907"/>
                  </a:cubicBezTo>
                  <a:cubicBezTo>
                    <a:pt x="23048" y="3505"/>
                    <a:pt x="21623" y="2323"/>
                    <a:pt x="19806" y="1395"/>
                  </a:cubicBezTo>
                  <a:cubicBezTo>
                    <a:pt x="17992" y="470"/>
                    <a:pt x="15912" y="0"/>
                    <a:pt x="13625" y="0"/>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6" name="Google Shape;1826;p32"/>
          <p:cNvGrpSpPr/>
          <p:nvPr/>
        </p:nvGrpSpPr>
        <p:grpSpPr>
          <a:xfrm>
            <a:off x="1560966" y="4540957"/>
            <a:ext cx="77930" cy="363502"/>
            <a:chOff x="2226187" y="3774712"/>
            <a:chExt cx="77930" cy="363502"/>
          </a:xfrm>
        </p:grpSpPr>
        <p:sp>
          <p:nvSpPr>
            <p:cNvPr id="1827" name="Google Shape;1827;p32"/>
            <p:cNvSpPr/>
            <p:nvPr/>
          </p:nvSpPr>
          <p:spPr>
            <a:xfrm>
              <a:off x="2226187" y="3774712"/>
              <a:ext cx="77930" cy="199254"/>
            </a:xfrm>
            <a:custGeom>
              <a:avLst/>
              <a:gdLst/>
              <a:ahLst/>
              <a:cxnLst/>
              <a:rect l="l" t="t" r="r" b="b"/>
              <a:pathLst>
                <a:path w="8227" h="21035" extrusionOk="0">
                  <a:moveTo>
                    <a:pt x="4235" y="0"/>
                  </a:moveTo>
                  <a:cubicBezTo>
                    <a:pt x="3005" y="0"/>
                    <a:pt x="1941" y="442"/>
                    <a:pt x="1158" y="1281"/>
                  </a:cubicBezTo>
                  <a:cubicBezTo>
                    <a:pt x="389" y="2101"/>
                    <a:pt x="1" y="3200"/>
                    <a:pt x="1" y="4547"/>
                  </a:cubicBezTo>
                  <a:cubicBezTo>
                    <a:pt x="1" y="5292"/>
                    <a:pt x="52" y="6464"/>
                    <a:pt x="160" y="8134"/>
                  </a:cubicBezTo>
                  <a:lnTo>
                    <a:pt x="715" y="16449"/>
                  </a:lnTo>
                  <a:cubicBezTo>
                    <a:pt x="716" y="16463"/>
                    <a:pt x="716" y="16478"/>
                    <a:pt x="718" y="16493"/>
                  </a:cubicBezTo>
                  <a:cubicBezTo>
                    <a:pt x="841" y="17749"/>
                    <a:pt x="1054" y="18692"/>
                    <a:pt x="1370" y="19378"/>
                  </a:cubicBezTo>
                  <a:cubicBezTo>
                    <a:pt x="1856" y="20431"/>
                    <a:pt x="2824" y="21035"/>
                    <a:pt x="4027" y="21035"/>
                  </a:cubicBezTo>
                  <a:cubicBezTo>
                    <a:pt x="5229" y="21035"/>
                    <a:pt x="6172" y="20432"/>
                    <a:pt x="6686" y="19381"/>
                  </a:cubicBezTo>
                  <a:cubicBezTo>
                    <a:pt x="7038" y="18662"/>
                    <a:pt x="7258" y="17723"/>
                    <a:pt x="7354" y="16508"/>
                  </a:cubicBezTo>
                  <a:lnTo>
                    <a:pt x="8099" y="7967"/>
                  </a:lnTo>
                  <a:cubicBezTo>
                    <a:pt x="8184" y="7137"/>
                    <a:pt x="8227" y="6307"/>
                    <a:pt x="8227" y="5502"/>
                  </a:cubicBezTo>
                  <a:cubicBezTo>
                    <a:pt x="8227" y="3963"/>
                    <a:pt x="8012" y="2775"/>
                    <a:pt x="7572" y="1870"/>
                  </a:cubicBezTo>
                  <a:cubicBezTo>
                    <a:pt x="7231" y="1173"/>
                    <a:pt x="6346" y="0"/>
                    <a:pt x="4235"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32"/>
            <p:cNvSpPr/>
            <p:nvPr/>
          </p:nvSpPr>
          <p:spPr>
            <a:xfrm>
              <a:off x="2226187" y="3774712"/>
              <a:ext cx="77930" cy="199254"/>
            </a:xfrm>
            <a:custGeom>
              <a:avLst/>
              <a:gdLst/>
              <a:ahLst/>
              <a:cxnLst/>
              <a:rect l="l" t="t" r="r" b="b"/>
              <a:pathLst>
                <a:path w="8227" h="21035" extrusionOk="0">
                  <a:moveTo>
                    <a:pt x="4235" y="0"/>
                  </a:moveTo>
                  <a:cubicBezTo>
                    <a:pt x="3005" y="0"/>
                    <a:pt x="1941" y="442"/>
                    <a:pt x="1158" y="1281"/>
                  </a:cubicBezTo>
                  <a:cubicBezTo>
                    <a:pt x="389" y="2101"/>
                    <a:pt x="1" y="3200"/>
                    <a:pt x="1" y="4547"/>
                  </a:cubicBezTo>
                  <a:cubicBezTo>
                    <a:pt x="1" y="5292"/>
                    <a:pt x="52" y="6464"/>
                    <a:pt x="160" y="8134"/>
                  </a:cubicBezTo>
                  <a:lnTo>
                    <a:pt x="715" y="16449"/>
                  </a:lnTo>
                  <a:cubicBezTo>
                    <a:pt x="716" y="16463"/>
                    <a:pt x="716" y="16478"/>
                    <a:pt x="718" y="16493"/>
                  </a:cubicBezTo>
                  <a:cubicBezTo>
                    <a:pt x="841" y="17749"/>
                    <a:pt x="1054" y="18692"/>
                    <a:pt x="1370" y="19378"/>
                  </a:cubicBezTo>
                  <a:cubicBezTo>
                    <a:pt x="1856" y="20431"/>
                    <a:pt x="2824" y="21035"/>
                    <a:pt x="4027" y="21035"/>
                  </a:cubicBezTo>
                  <a:cubicBezTo>
                    <a:pt x="5229" y="21035"/>
                    <a:pt x="6172" y="20432"/>
                    <a:pt x="6686" y="19381"/>
                  </a:cubicBezTo>
                  <a:cubicBezTo>
                    <a:pt x="7038" y="18662"/>
                    <a:pt x="7258" y="17723"/>
                    <a:pt x="7354" y="16508"/>
                  </a:cubicBezTo>
                  <a:lnTo>
                    <a:pt x="8099" y="7967"/>
                  </a:lnTo>
                  <a:cubicBezTo>
                    <a:pt x="8184" y="7137"/>
                    <a:pt x="8227" y="6307"/>
                    <a:pt x="8227" y="5502"/>
                  </a:cubicBezTo>
                  <a:cubicBezTo>
                    <a:pt x="8227" y="3963"/>
                    <a:pt x="8012" y="2775"/>
                    <a:pt x="7572" y="1870"/>
                  </a:cubicBezTo>
                  <a:cubicBezTo>
                    <a:pt x="7231" y="1173"/>
                    <a:pt x="6346" y="0"/>
                    <a:pt x="4235"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32"/>
            <p:cNvSpPr/>
            <p:nvPr/>
          </p:nvSpPr>
          <p:spPr>
            <a:xfrm>
              <a:off x="2226187" y="4060776"/>
              <a:ext cx="77930" cy="77438"/>
            </a:xfrm>
            <a:custGeom>
              <a:avLst/>
              <a:gdLst/>
              <a:ahLst/>
              <a:cxnLst/>
              <a:rect l="l" t="t" r="r" b="b"/>
              <a:pathLst>
                <a:path w="8227" h="8175" extrusionOk="0">
                  <a:moveTo>
                    <a:pt x="4096" y="1"/>
                  </a:moveTo>
                  <a:cubicBezTo>
                    <a:pt x="2976" y="1"/>
                    <a:pt x="1972" y="412"/>
                    <a:pt x="1193" y="1193"/>
                  </a:cubicBezTo>
                  <a:cubicBezTo>
                    <a:pt x="412" y="1972"/>
                    <a:pt x="1" y="2971"/>
                    <a:pt x="1" y="4079"/>
                  </a:cubicBezTo>
                  <a:cubicBezTo>
                    <a:pt x="1" y="5661"/>
                    <a:pt x="710" y="6607"/>
                    <a:pt x="1304" y="7123"/>
                  </a:cubicBezTo>
                  <a:cubicBezTo>
                    <a:pt x="2108" y="7821"/>
                    <a:pt x="3058" y="8174"/>
                    <a:pt x="4130" y="8174"/>
                  </a:cubicBezTo>
                  <a:cubicBezTo>
                    <a:pt x="5203" y="8174"/>
                    <a:pt x="6156" y="7804"/>
                    <a:pt x="6945" y="7103"/>
                  </a:cubicBezTo>
                  <a:cubicBezTo>
                    <a:pt x="7783" y="6358"/>
                    <a:pt x="8227" y="5312"/>
                    <a:pt x="8227" y="4079"/>
                  </a:cubicBezTo>
                  <a:cubicBezTo>
                    <a:pt x="8227" y="2964"/>
                    <a:pt x="7804" y="1962"/>
                    <a:pt x="7005" y="1180"/>
                  </a:cubicBezTo>
                  <a:cubicBezTo>
                    <a:pt x="6215" y="409"/>
                    <a:pt x="5209" y="1"/>
                    <a:pt x="4096"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32"/>
            <p:cNvSpPr/>
            <p:nvPr/>
          </p:nvSpPr>
          <p:spPr>
            <a:xfrm>
              <a:off x="2226187" y="4060776"/>
              <a:ext cx="77930" cy="77438"/>
            </a:xfrm>
            <a:custGeom>
              <a:avLst/>
              <a:gdLst/>
              <a:ahLst/>
              <a:cxnLst/>
              <a:rect l="l" t="t" r="r" b="b"/>
              <a:pathLst>
                <a:path w="8227" h="8175" extrusionOk="0">
                  <a:moveTo>
                    <a:pt x="4096" y="1"/>
                  </a:moveTo>
                  <a:cubicBezTo>
                    <a:pt x="2976" y="1"/>
                    <a:pt x="1972" y="412"/>
                    <a:pt x="1193" y="1193"/>
                  </a:cubicBezTo>
                  <a:cubicBezTo>
                    <a:pt x="412" y="1972"/>
                    <a:pt x="1" y="2971"/>
                    <a:pt x="1" y="4079"/>
                  </a:cubicBezTo>
                  <a:cubicBezTo>
                    <a:pt x="1" y="5661"/>
                    <a:pt x="710" y="6607"/>
                    <a:pt x="1304" y="7123"/>
                  </a:cubicBezTo>
                  <a:cubicBezTo>
                    <a:pt x="2108" y="7821"/>
                    <a:pt x="3058" y="8174"/>
                    <a:pt x="4130" y="8174"/>
                  </a:cubicBezTo>
                  <a:cubicBezTo>
                    <a:pt x="5203" y="8174"/>
                    <a:pt x="6156" y="7804"/>
                    <a:pt x="6945" y="7103"/>
                  </a:cubicBezTo>
                  <a:cubicBezTo>
                    <a:pt x="7783" y="6358"/>
                    <a:pt x="8227" y="5312"/>
                    <a:pt x="8227" y="4079"/>
                  </a:cubicBezTo>
                  <a:cubicBezTo>
                    <a:pt x="8227" y="2964"/>
                    <a:pt x="7804" y="1962"/>
                    <a:pt x="7005" y="1180"/>
                  </a:cubicBezTo>
                  <a:cubicBezTo>
                    <a:pt x="6215" y="409"/>
                    <a:pt x="5209" y="1"/>
                    <a:pt x="4096"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Rectangle 2"/>
          <p:cNvSpPr/>
          <p:nvPr/>
        </p:nvSpPr>
        <p:spPr>
          <a:xfrm>
            <a:off x="660362" y="306622"/>
            <a:ext cx="7561138" cy="1824923"/>
          </a:xfrm>
          <a:prstGeom prst="rect">
            <a:avLst/>
          </a:prstGeom>
        </p:spPr>
        <p:txBody>
          <a:bodyPr wrap="square">
            <a:spAutoFit/>
          </a:bodyPr>
          <a:lstStyle/>
          <a:p>
            <a:pPr algn="ctr">
              <a:lnSpc>
                <a:spcPct val="150000"/>
              </a:lnSpc>
            </a:pPr>
            <a:r>
              <a:rPr lang="vi-VN" sz="4000" b="1">
                <a:solidFill>
                  <a:schemeClr val="tx1">
                    <a:lumMod val="50000"/>
                  </a:schemeClr>
                </a:solidFill>
                <a:latin typeface="+mn-lt"/>
                <a:ea typeface="Calibri" panose="020F0502020204030204" pitchFamily="34" charset="0"/>
                <a:cs typeface="Times New Roman" panose="02020603050405020304" pitchFamily="18" charset="0"/>
              </a:rPr>
              <a:t>BÀI 26: </a:t>
            </a:r>
            <a:endParaRPr lang="en-US" sz="4000" b="1">
              <a:solidFill>
                <a:schemeClr val="tx1">
                  <a:lumMod val="50000"/>
                </a:schemeClr>
              </a:solidFill>
              <a:latin typeface="+mn-lt"/>
              <a:ea typeface="Calibri" panose="020F0502020204030204" pitchFamily="34" charset="0"/>
              <a:cs typeface="Times New Roman" panose="02020603050405020304" pitchFamily="18" charset="0"/>
            </a:endParaRPr>
          </a:p>
          <a:p>
            <a:pPr algn="ctr">
              <a:lnSpc>
                <a:spcPct val="150000"/>
              </a:lnSpc>
            </a:pPr>
            <a:r>
              <a:rPr lang="vi-VN" sz="4000" b="1">
                <a:solidFill>
                  <a:schemeClr val="tx1">
                    <a:lumMod val="50000"/>
                  </a:schemeClr>
                </a:solidFill>
                <a:latin typeface="+mn-lt"/>
                <a:ea typeface="Calibri" panose="020F0502020204030204" pitchFamily="34" charset="0"/>
                <a:cs typeface="Times New Roman" panose="02020603050405020304" pitchFamily="18" charset="0"/>
              </a:rPr>
              <a:t>CON TRAI NGƯỜI LÀM VƯỜN</a:t>
            </a:r>
            <a:endParaRPr lang="en-US" sz="4000" b="1">
              <a:solidFill>
                <a:schemeClr val="tx1">
                  <a:lumMod val="50000"/>
                </a:schemeClr>
              </a:solidFill>
              <a:latin typeface="+mn-lt"/>
              <a:ea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anim calcmode="lin" valueType="num">
                                      <p:cBhvr>
                                        <p:cTn id="8" dur="500" fill="hold"/>
                                        <p:tgtEl>
                                          <p:spTgt spid="3"/>
                                        </p:tgtEl>
                                        <p:attrNameLst>
                                          <p:attrName>ppt_x</p:attrName>
                                        </p:attrNameLst>
                                      </p:cBhvr>
                                      <p:tavLst>
                                        <p:tav tm="0">
                                          <p:val>
                                            <p:strVal val="#ppt_x"/>
                                          </p:val>
                                        </p:tav>
                                        <p:tav tm="100000">
                                          <p:val>
                                            <p:strVal val="#ppt_x"/>
                                          </p:val>
                                        </p:tav>
                                      </p:tavLst>
                                    </p:anim>
                                    <p:anim calcmode="lin" valueType="num">
                                      <p:cBhvr>
                                        <p:cTn id="9" dur="5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748"/>
                                        </p:tgtEl>
                                        <p:attrNameLst>
                                          <p:attrName>style.visibility</p:attrName>
                                        </p:attrNameLst>
                                      </p:cBhvr>
                                      <p:to>
                                        <p:strVal val="visible"/>
                                      </p:to>
                                    </p:set>
                                    <p:animEffect transition="in" filter="fade">
                                      <p:cBhvr>
                                        <p:cTn id="12" dur="500"/>
                                        <p:tgtEl>
                                          <p:spTgt spid="1748"/>
                                        </p:tgtEl>
                                      </p:cBhvr>
                                    </p:animEffect>
                                    <p:anim calcmode="lin" valueType="num">
                                      <p:cBhvr>
                                        <p:cTn id="13" dur="500" fill="hold"/>
                                        <p:tgtEl>
                                          <p:spTgt spid="1748"/>
                                        </p:tgtEl>
                                        <p:attrNameLst>
                                          <p:attrName>ppt_x</p:attrName>
                                        </p:attrNameLst>
                                      </p:cBhvr>
                                      <p:tavLst>
                                        <p:tav tm="0">
                                          <p:val>
                                            <p:strVal val="#ppt_x"/>
                                          </p:val>
                                        </p:tav>
                                        <p:tav tm="100000">
                                          <p:val>
                                            <p:strVal val="#ppt_x"/>
                                          </p:val>
                                        </p:tav>
                                      </p:tavLst>
                                    </p:anim>
                                    <p:anim calcmode="lin" valueType="num">
                                      <p:cBhvr>
                                        <p:cTn id="14" dur="500" fill="hold"/>
                                        <p:tgtEl>
                                          <p:spTgt spid="17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8"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43"/>
        <p:cNvGrpSpPr/>
        <p:nvPr/>
      </p:nvGrpSpPr>
      <p:grpSpPr>
        <a:xfrm>
          <a:off x="0" y="0"/>
          <a:ext cx="0" cy="0"/>
          <a:chOff x="0" y="0"/>
          <a:chExt cx="0" cy="0"/>
        </a:xfrm>
      </p:grpSpPr>
      <p:sp>
        <p:nvSpPr>
          <p:cNvPr id="1851" name="Google Shape;1851;p34"/>
          <p:cNvSpPr txBox="1">
            <a:spLocks noGrp="1"/>
          </p:cNvSpPr>
          <p:nvPr>
            <p:ph type="title" idx="7"/>
          </p:nvPr>
        </p:nvSpPr>
        <p:spPr>
          <a:xfrm>
            <a:off x="2284810" y="1104686"/>
            <a:ext cx="734700" cy="563955"/>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600">
                <a:latin typeface="+mj-lt"/>
              </a:rPr>
              <a:t>01</a:t>
            </a:r>
            <a:endParaRPr sz="3600">
              <a:latin typeface="+mj-lt"/>
            </a:endParaRPr>
          </a:p>
        </p:txBody>
      </p:sp>
      <p:sp>
        <p:nvSpPr>
          <p:cNvPr id="1852" name="Google Shape;1852;p34"/>
          <p:cNvSpPr txBox="1">
            <a:spLocks noGrp="1"/>
          </p:cNvSpPr>
          <p:nvPr>
            <p:ph type="title" idx="8"/>
          </p:nvPr>
        </p:nvSpPr>
        <p:spPr>
          <a:xfrm>
            <a:off x="2284810" y="3134434"/>
            <a:ext cx="734700" cy="563955"/>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600">
                <a:latin typeface="+mj-lt"/>
              </a:rPr>
              <a:t>03</a:t>
            </a:r>
            <a:endParaRPr sz="3600">
              <a:latin typeface="+mj-lt"/>
            </a:endParaRPr>
          </a:p>
        </p:txBody>
      </p:sp>
      <p:sp>
        <p:nvSpPr>
          <p:cNvPr id="1855" name="Google Shape;1855;p34"/>
          <p:cNvSpPr txBox="1">
            <a:spLocks noGrp="1"/>
          </p:cNvSpPr>
          <p:nvPr>
            <p:ph type="title" idx="14"/>
          </p:nvPr>
        </p:nvSpPr>
        <p:spPr>
          <a:xfrm>
            <a:off x="6235038" y="1048817"/>
            <a:ext cx="734700" cy="563955"/>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600">
                <a:latin typeface="+mj-lt"/>
              </a:rPr>
              <a:t>02</a:t>
            </a:r>
            <a:endParaRPr sz="3600">
              <a:latin typeface="+mj-lt"/>
            </a:endParaRPr>
          </a:p>
        </p:txBody>
      </p:sp>
      <p:sp>
        <p:nvSpPr>
          <p:cNvPr id="1856" name="Google Shape;1856;p34"/>
          <p:cNvSpPr txBox="1">
            <a:spLocks noGrp="1"/>
          </p:cNvSpPr>
          <p:nvPr>
            <p:ph type="title" idx="15"/>
          </p:nvPr>
        </p:nvSpPr>
        <p:spPr>
          <a:xfrm>
            <a:off x="6235038" y="3078565"/>
            <a:ext cx="734700" cy="563955"/>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600">
                <a:latin typeface="+mj-lt"/>
              </a:rPr>
              <a:t>04</a:t>
            </a:r>
            <a:endParaRPr sz="3600">
              <a:latin typeface="+mj-lt"/>
            </a:endParaRPr>
          </a:p>
        </p:txBody>
      </p:sp>
      <p:sp>
        <p:nvSpPr>
          <p:cNvPr id="1857" name="Google Shape;1857;p34"/>
          <p:cNvSpPr txBox="1">
            <a:spLocks noGrp="1"/>
          </p:cNvSpPr>
          <p:nvPr>
            <p:ph type="subTitle" idx="16"/>
          </p:nvPr>
        </p:nvSpPr>
        <p:spPr>
          <a:xfrm>
            <a:off x="1515610" y="1873717"/>
            <a:ext cx="2273100" cy="484800"/>
          </a:xfrm>
          <a:prstGeom prst="rect">
            <a:avLst/>
          </a:prstGeom>
        </p:spPr>
        <p:txBody>
          <a:bodyPr spcFirstLastPara="1" wrap="square" lIns="91425" tIns="91425" rIns="91425" bIns="91425" anchor="b" anchorCtr="0">
            <a:noAutofit/>
          </a:bodyPr>
          <a:lstStyle/>
          <a:p>
            <a:pPr marL="0" lvl="0" indent="0" algn="ctr"/>
            <a:r>
              <a:rPr lang="en-US" sz="2800" b="1">
                <a:latin typeface="+mj-lt"/>
              </a:rPr>
              <a:t>Chuẩn bị</a:t>
            </a:r>
          </a:p>
        </p:txBody>
      </p:sp>
      <p:sp>
        <p:nvSpPr>
          <p:cNvPr id="1863" name="Google Shape;1863;p34"/>
          <p:cNvSpPr/>
          <p:nvPr/>
        </p:nvSpPr>
        <p:spPr>
          <a:xfrm flipH="1">
            <a:off x="5848600" y="-4763850"/>
            <a:ext cx="6146400" cy="6146700"/>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9" name="TextBox 28">
            <a:extLst>
              <a:ext uri="{FF2B5EF4-FFF2-40B4-BE49-F238E27FC236}">
                <a16:creationId xmlns:a16="http://schemas.microsoft.com/office/drawing/2014/main" id="{5CD217CC-9202-7BC4-6D0D-B45AB132B16A}"/>
              </a:ext>
            </a:extLst>
          </p:cNvPr>
          <p:cNvSpPr txBox="1"/>
          <p:nvPr/>
        </p:nvSpPr>
        <p:spPr>
          <a:xfrm>
            <a:off x="0" y="246393"/>
            <a:ext cx="9144000" cy="646331"/>
          </a:xfrm>
          <a:prstGeom prst="rect">
            <a:avLst/>
          </a:prstGeom>
          <a:noFill/>
        </p:spPr>
        <p:txBody>
          <a:bodyPr wrap="square" rtlCol="0">
            <a:spAutoFit/>
          </a:bodyPr>
          <a:lstStyle/>
          <a:p>
            <a:pPr algn="ctr"/>
            <a:r>
              <a:rPr lang="en-US" sz="3600" b="1">
                <a:solidFill>
                  <a:schemeClr val="bg1">
                    <a:lumMod val="25000"/>
                  </a:schemeClr>
                </a:solidFill>
                <a:latin typeface="+mj-lt"/>
                <a:ea typeface="+mn-ea"/>
                <a:cs typeface="Arial" panose="020B0604020202020204" pitchFamily="34" charset="0"/>
              </a:rPr>
              <a:t>NỘI DUNG BÀI HỌC </a:t>
            </a:r>
          </a:p>
        </p:txBody>
      </p:sp>
      <p:sp>
        <p:nvSpPr>
          <p:cNvPr id="37" name="Google Shape;1857;p34"/>
          <p:cNvSpPr txBox="1">
            <a:spLocks noGrp="1"/>
          </p:cNvSpPr>
          <p:nvPr>
            <p:ph type="subTitle" idx="16"/>
          </p:nvPr>
        </p:nvSpPr>
        <p:spPr>
          <a:xfrm>
            <a:off x="610678" y="4705811"/>
            <a:ext cx="4353207" cy="437689"/>
          </a:xfrm>
          <a:prstGeom prst="rect">
            <a:avLst/>
          </a:prstGeom>
        </p:spPr>
        <p:txBody>
          <a:bodyPr spcFirstLastPara="1" wrap="square" lIns="91425" tIns="91425" rIns="91425" bIns="91425" anchor="b" anchorCtr="0">
            <a:noAutofit/>
          </a:bodyPr>
          <a:lstStyle/>
          <a:p>
            <a:pPr marL="0" lvl="0" indent="0" algn="ctr">
              <a:lnSpc>
                <a:spcPct val="150000"/>
              </a:lnSpc>
            </a:pPr>
            <a:r>
              <a:rPr lang="en-US" sz="2800" b="1">
                <a:latin typeface="+mj-lt"/>
              </a:rPr>
              <a:t>Lắng nghe những chia sẻ của bạn</a:t>
            </a:r>
          </a:p>
        </p:txBody>
      </p:sp>
      <p:sp>
        <p:nvSpPr>
          <p:cNvPr id="38" name="Google Shape;1857;p34"/>
          <p:cNvSpPr txBox="1">
            <a:spLocks noGrp="1"/>
          </p:cNvSpPr>
          <p:nvPr>
            <p:ph type="subTitle" idx="16"/>
          </p:nvPr>
        </p:nvSpPr>
        <p:spPr>
          <a:xfrm>
            <a:off x="4389858" y="2543731"/>
            <a:ext cx="4339772" cy="484800"/>
          </a:xfrm>
          <a:prstGeom prst="rect">
            <a:avLst/>
          </a:prstGeom>
        </p:spPr>
        <p:txBody>
          <a:bodyPr spcFirstLastPara="1" wrap="square" lIns="91425" tIns="91425" rIns="91425" bIns="91425" anchor="b" anchorCtr="0">
            <a:noAutofit/>
          </a:bodyPr>
          <a:lstStyle/>
          <a:p>
            <a:pPr marL="0" lvl="0" indent="0" algn="ctr">
              <a:lnSpc>
                <a:spcPct val="150000"/>
              </a:lnSpc>
            </a:pPr>
            <a:r>
              <a:rPr lang="en-US" sz="2800" b="1">
                <a:latin typeface="+mn-lt"/>
              </a:rPr>
              <a:t>C</a:t>
            </a:r>
            <a:r>
              <a:rPr lang="vi-VN" sz="2800" b="1">
                <a:latin typeface="+mn-lt"/>
              </a:rPr>
              <a:t>hia sẻ với bạn về ước mơ của em. </a:t>
            </a:r>
            <a:endParaRPr lang="en-US" sz="2800" b="1">
              <a:latin typeface="+mn-lt"/>
            </a:endParaRPr>
          </a:p>
        </p:txBody>
      </p:sp>
      <p:sp>
        <p:nvSpPr>
          <p:cNvPr id="39" name="Google Shape;1857;p34"/>
          <p:cNvSpPr txBox="1">
            <a:spLocks noGrp="1"/>
          </p:cNvSpPr>
          <p:nvPr>
            <p:ph type="subTitle" idx="16"/>
          </p:nvPr>
        </p:nvSpPr>
        <p:spPr>
          <a:xfrm>
            <a:off x="4389858" y="3898249"/>
            <a:ext cx="4339772" cy="484800"/>
          </a:xfrm>
          <a:prstGeom prst="rect">
            <a:avLst/>
          </a:prstGeom>
        </p:spPr>
        <p:txBody>
          <a:bodyPr spcFirstLastPara="1" wrap="square" lIns="91425" tIns="91425" rIns="91425" bIns="91425" anchor="b" anchorCtr="0">
            <a:noAutofit/>
          </a:bodyPr>
          <a:lstStyle/>
          <a:p>
            <a:pPr marL="0" lvl="0" indent="0" algn="ctr">
              <a:lnSpc>
                <a:spcPct val="150000"/>
              </a:lnSpc>
            </a:pPr>
            <a:r>
              <a:rPr lang="en-US" sz="2800" b="1">
                <a:latin typeface="+mn-lt"/>
              </a:rPr>
              <a:t>Vận dụng</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ipe(left)">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51"/>
                                        </p:tgtEl>
                                        <p:attrNameLst>
                                          <p:attrName>style.visibility</p:attrName>
                                        </p:attrNameLst>
                                      </p:cBhvr>
                                      <p:to>
                                        <p:strVal val="visible"/>
                                      </p:to>
                                    </p:set>
                                    <p:animEffect transition="in" filter="fade">
                                      <p:cBhvr>
                                        <p:cTn id="12" dur="500"/>
                                        <p:tgtEl>
                                          <p:spTgt spid="185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852"/>
                                        </p:tgtEl>
                                        <p:attrNameLst>
                                          <p:attrName>style.visibility</p:attrName>
                                        </p:attrNameLst>
                                      </p:cBhvr>
                                      <p:to>
                                        <p:strVal val="visible"/>
                                      </p:to>
                                    </p:set>
                                    <p:animEffect transition="in" filter="fade">
                                      <p:cBhvr>
                                        <p:cTn id="15" dur="500"/>
                                        <p:tgtEl>
                                          <p:spTgt spid="185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855"/>
                                        </p:tgtEl>
                                        <p:attrNameLst>
                                          <p:attrName>style.visibility</p:attrName>
                                        </p:attrNameLst>
                                      </p:cBhvr>
                                      <p:to>
                                        <p:strVal val="visible"/>
                                      </p:to>
                                    </p:set>
                                    <p:animEffect transition="in" filter="fade">
                                      <p:cBhvr>
                                        <p:cTn id="18" dur="500"/>
                                        <p:tgtEl>
                                          <p:spTgt spid="185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856"/>
                                        </p:tgtEl>
                                        <p:attrNameLst>
                                          <p:attrName>style.visibility</p:attrName>
                                        </p:attrNameLst>
                                      </p:cBhvr>
                                      <p:to>
                                        <p:strVal val="visible"/>
                                      </p:to>
                                    </p:set>
                                    <p:animEffect transition="in" filter="fade">
                                      <p:cBhvr>
                                        <p:cTn id="21" dur="500"/>
                                        <p:tgtEl>
                                          <p:spTgt spid="185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857">
                                            <p:txEl>
                                              <p:pRg st="0" end="0"/>
                                            </p:txEl>
                                          </p:spTgt>
                                        </p:tgtEl>
                                        <p:attrNameLst>
                                          <p:attrName>style.visibility</p:attrName>
                                        </p:attrNameLst>
                                      </p:cBhvr>
                                      <p:to>
                                        <p:strVal val="visible"/>
                                      </p:to>
                                    </p:set>
                                    <p:animEffect transition="in" filter="fade">
                                      <p:cBhvr>
                                        <p:cTn id="24" dur="500"/>
                                        <p:tgtEl>
                                          <p:spTgt spid="1857">
                                            <p:txEl>
                                              <p:pRg st="0" end="0"/>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863"/>
                                        </p:tgtEl>
                                        <p:attrNameLst>
                                          <p:attrName>style.visibility</p:attrName>
                                        </p:attrNameLst>
                                      </p:cBhvr>
                                      <p:to>
                                        <p:strVal val="visible"/>
                                      </p:to>
                                    </p:set>
                                    <p:animEffect transition="in" filter="fade">
                                      <p:cBhvr>
                                        <p:cTn id="27" dur="500"/>
                                        <p:tgtEl>
                                          <p:spTgt spid="1863"/>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7">
                                            <p:txEl>
                                              <p:pRg st="0" end="0"/>
                                            </p:txEl>
                                          </p:spTgt>
                                        </p:tgtEl>
                                        <p:attrNameLst>
                                          <p:attrName>style.visibility</p:attrName>
                                        </p:attrNameLst>
                                      </p:cBhvr>
                                      <p:to>
                                        <p:strVal val="visible"/>
                                      </p:to>
                                    </p:set>
                                    <p:animEffect transition="in" filter="fade">
                                      <p:cBhvr>
                                        <p:cTn id="30" dur="500"/>
                                        <p:tgtEl>
                                          <p:spTgt spid="37">
                                            <p:txEl>
                                              <p:pRg st="0" end="0"/>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8">
                                            <p:txEl>
                                              <p:pRg st="0" end="0"/>
                                            </p:txEl>
                                          </p:spTgt>
                                        </p:tgtEl>
                                        <p:attrNameLst>
                                          <p:attrName>style.visibility</p:attrName>
                                        </p:attrNameLst>
                                      </p:cBhvr>
                                      <p:to>
                                        <p:strVal val="visible"/>
                                      </p:to>
                                    </p:set>
                                    <p:animEffect transition="in" filter="fade">
                                      <p:cBhvr>
                                        <p:cTn id="33" dur="500"/>
                                        <p:tgtEl>
                                          <p:spTgt spid="38">
                                            <p:txEl>
                                              <p:pRg st="0" end="0"/>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9">
                                            <p:txEl>
                                              <p:pRg st="0" end="0"/>
                                            </p:txEl>
                                          </p:spTgt>
                                        </p:tgtEl>
                                        <p:attrNameLst>
                                          <p:attrName>style.visibility</p:attrName>
                                        </p:attrNameLst>
                                      </p:cBhvr>
                                      <p:to>
                                        <p:strVal val="visible"/>
                                      </p:to>
                                    </p:set>
                                    <p:animEffect transition="in" filter="fade">
                                      <p:cBhvr>
                                        <p:cTn id="36" dur="500"/>
                                        <p:tgtEl>
                                          <p:spTgt spid="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1" grpId="0" animBg="1"/>
      <p:bldP spid="1852" grpId="0" animBg="1"/>
      <p:bldP spid="1855" grpId="0" animBg="1"/>
      <p:bldP spid="1856" grpId="0" animBg="1"/>
      <p:bldP spid="1857" grpId="0" build="p"/>
      <p:bldP spid="1863" grpId="0" animBg="1"/>
      <p:bldP spid="29" grpId="0"/>
      <p:bldP spid="37" grpId="0" build="p"/>
      <p:bldP spid="38" grpId="0" build="p"/>
      <p:bldP spid="3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99"/>
        <p:cNvGrpSpPr/>
        <p:nvPr/>
      </p:nvGrpSpPr>
      <p:grpSpPr>
        <a:xfrm>
          <a:off x="0" y="0"/>
          <a:ext cx="0" cy="0"/>
          <a:chOff x="0" y="0"/>
          <a:chExt cx="0" cy="0"/>
        </a:xfrm>
      </p:grpSpPr>
      <p:sp>
        <p:nvSpPr>
          <p:cNvPr id="2200" name="Google Shape;2200;p43"/>
          <p:cNvSpPr/>
          <p:nvPr/>
        </p:nvSpPr>
        <p:spPr>
          <a:xfrm flipH="1">
            <a:off x="5357563" y="-4236150"/>
            <a:ext cx="6146400" cy="6146700"/>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01" name="Google Shape;2201;p43"/>
          <p:cNvGrpSpPr/>
          <p:nvPr/>
        </p:nvGrpSpPr>
        <p:grpSpPr>
          <a:xfrm rot="-896704">
            <a:off x="7400011" y="2908812"/>
            <a:ext cx="187830" cy="187806"/>
            <a:chOff x="1872200" y="707206"/>
            <a:chExt cx="187825" cy="187801"/>
          </a:xfrm>
        </p:grpSpPr>
        <p:sp>
          <p:nvSpPr>
            <p:cNvPr id="2202" name="Google Shape;2202;p43"/>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3" name="Google Shape;2203;p43"/>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04" name="Google Shape;2204;p43"/>
          <p:cNvGrpSpPr/>
          <p:nvPr/>
        </p:nvGrpSpPr>
        <p:grpSpPr>
          <a:xfrm>
            <a:off x="538916" y="4050608"/>
            <a:ext cx="219800" cy="277506"/>
            <a:chOff x="1844845" y="3218343"/>
            <a:chExt cx="219800" cy="277506"/>
          </a:xfrm>
        </p:grpSpPr>
        <p:sp>
          <p:nvSpPr>
            <p:cNvPr id="2205" name="Google Shape;2205;p43"/>
            <p:cNvSpPr/>
            <p:nvPr/>
          </p:nvSpPr>
          <p:spPr>
            <a:xfrm>
              <a:off x="1844845" y="3218343"/>
              <a:ext cx="219800" cy="277506"/>
            </a:xfrm>
            <a:custGeom>
              <a:avLst/>
              <a:gdLst/>
              <a:ahLst/>
              <a:cxnLst/>
              <a:rect l="l" t="t" r="r" b="b"/>
              <a:pathLst>
                <a:path w="23204" h="29296" extrusionOk="0">
                  <a:moveTo>
                    <a:pt x="11540" y="0"/>
                  </a:moveTo>
                  <a:cubicBezTo>
                    <a:pt x="9402" y="0"/>
                    <a:pt x="7498" y="331"/>
                    <a:pt x="5880" y="986"/>
                  </a:cubicBezTo>
                  <a:cubicBezTo>
                    <a:pt x="4169" y="1677"/>
                    <a:pt x="2830" y="2697"/>
                    <a:pt x="1901" y="4020"/>
                  </a:cubicBezTo>
                  <a:cubicBezTo>
                    <a:pt x="962" y="5358"/>
                    <a:pt x="485" y="6903"/>
                    <a:pt x="485" y="8609"/>
                  </a:cubicBezTo>
                  <a:cubicBezTo>
                    <a:pt x="485" y="10315"/>
                    <a:pt x="947" y="11931"/>
                    <a:pt x="1857" y="13177"/>
                  </a:cubicBezTo>
                  <a:cubicBezTo>
                    <a:pt x="2728" y="14368"/>
                    <a:pt x="3909" y="15316"/>
                    <a:pt x="5368" y="15994"/>
                  </a:cubicBezTo>
                  <a:cubicBezTo>
                    <a:pt x="6687" y="16606"/>
                    <a:pt x="8328" y="17145"/>
                    <a:pt x="10247" y="17595"/>
                  </a:cubicBezTo>
                  <a:lnTo>
                    <a:pt x="10253" y="17596"/>
                  </a:lnTo>
                  <a:cubicBezTo>
                    <a:pt x="11563" y="17896"/>
                    <a:pt x="12614" y="18179"/>
                    <a:pt x="13377" y="18438"/>
                  </a:cubicBezTo>
                  <a:cubicBezTo>
                    <a:pt x="13965" y="18639"/>
                    <a:pt x="14440" y="18921"/>
                    <a:pt x="14786" y="19275"/>
                  </a:cubicBezTo>
                  <a:cubicBezTo>
                    <a:pt x="14935" y="19427"/>
                    <a:pt x="15133" y="19699"/>
                    <a:pt x="15133" y="20288"/>
                  </a:cubicBezTo>
                  <a:cubicBezTo>
                    <a:pt x="15133" y="20683"/>
                    <a:pt x="15039" y="21207"/>
                    <a:pt x="14303" y="21755"/>
                  </a:cubicBezTo>
                  <a:cubicBezTo>
                    <a:pt x="13615" y="22268"/>
                    <a:pt x="12664" y="22526"/>
                    <a:pt x="11472" y="22526"/>
                  </a:cubicBezTo>
                  <a:cubicBezTo>
                    <a:pt x="10607" y="22526"/>
                    <a:pt x="9933" y="22405"/>
                    <a:pt x="9468" y="22165"/>
                  </a:cubicBezTo>
                  <a:cubicBezTo>
                    <a:pt x="9001" y="21922"/>
                    <a:pt x="8659" y="21639"/>
                    <a:pt x="8421" y="21297"/>
                  </a:cubicBezTo>
                  <a:cubicBezTo>
                    <a:pt x="8112" y="20848"/>
                    <a:pt x="7812" y="20265"/>
                    <a:pt x="7532" y="19566"/>
                  </a:cubicBezTo>
                  <a:cubicBezTo>
                    <a:pt x="7180" y="18664"/>
                    <a:pt x="6741" y="17980"/>
                    <a:pt x="6193" y="17474"/>
                  </a:cubicBezTo>
                  <a:cubicBezTo>
                    <a:pt x="5543" y="16874"/>
                    <a:pt x="4716" y="16557"/>
                    <a:pt x="3801" y="16557"/>
                  </a:cubicBezTo>
                  <a:cubicBezTo>
                    <a:pt x="2730" y="16557"/>
                    <a:pt x="1789" y="16943"/>
                    <a:pt x="1075" y="17677"/>
                  </a:cubicBezTo>
                  <a:cubicBezTo>
                    <a:pt x="371" y="18397"/>
                    <a:pt x="1" y="19312"/>
                    <a:pt x="1" y="20323"/>
                  </a:cubicBezTo>
                  <a:cubicBezTo>
                    <a:pt x="1" y="21682"/>
                    <a:pt x="443" y="23070"/>
                    <a:pt x="1317" y="24445"/>
                  </a:cubicBezTo>
                  <a:cubicBezTo>
                    <a:pt x="2163" y="25781"/>
                    <a:pt x="3282" y="26865"/>
                    <a:pt x="4639" y="27666"/>
                  </a:cubicBezTo>
                  <a:cubicBezTo>
                    <a:pt x="4642" y="27668"/>
                    <a:pt x="4644" y="27669"/>
                    <a:pt x="4647" y="27671"/>
                  </a:cubicBezTo>
                  <a:cubicBezTo>
                    <a:pt x="6501" y="28748"/>
                    <a:pt x="8844" y="29295"/>
                    <a:pt x="11611" y="29295"/>
                  </a:cubicBezTo>
                  <a:cubicBezTo>
                    <a:pt x="13910" y="29295"/>
                    <a:pt x="15945" y="28900"/>
                    <a:pt x="17661" y="28121"/>
                  </a:cubicBezTo>
                  <a:cubicBezTo>
                    <a:pt x="19445" y="27309"/>
                    <a:pt x="20829" y="26156"/>
                    <a:pt x="21775" y="24691"/>
                  </a:cubicBezTo>
                  <a:cubicBezTo>
                    <a:pt x="22723" y="23226"/>
                    <a:pt x="23203" y="21557"/>
                    <a:pt x="23203" y="19733"/>
                  </a:cubicBezTo>
                  <a:cubicBezTo>
                    <a:pt x="23203" y="18215"/>
                    <a:pt x="22917" y="16889"/>
                    <a:pt x="22352" y="15794"/>
                  </a:cubicBezTo>
                  <a:cubicBezTo>
                    <a:pt x="21787" y="14700"/>
                    <a:pt x="20988" y="13782"/>
                    <a:pt x="19979" y="13066"/>
                  </a:cubicBezTo>
                  <a:cubicBezTo>
                    <a:pt x="19054" y="12409"/>
                    <a:pt x="17929" y="11850"/>
                    <a:pt x="16639" y="11399"/>
                  </a:cubicBezTo>
                  <a:cubicBezTo>
                    <a:pt x="15437" y="10980"/>
                    <a:pt x="14080" y="10594"/>
                    <a:pt x="12605" y="10248"/>
                  </a:cubicBezTo>
                  <a:cubicBezTo>
                    <a:pt x="11495" y="9967"/>
                    <a:pt x="10692" y="9752"/>
                    <a:pt x="10219" y="9610"/>
                  </a:cubicBezTo>
                  <a:cubicBezTo>
                    <a:pt x="9823" y="9490"/>
                    <a:pt x="9423" y="9320"/>
                    <a:pt x="9030" y="9104"/>
                  </a:cubicBezTo>
                  <a:cubicBezTo>
                    <a:pt x="8734" y="8943"/>
                    <a:pt x="8510" y="8762"/>
                    <a:pt x="8362" y="8563"/>
                  </a:cubicBezTo>
                  <a:cubicBezTo>
                    <a:pt x="8307" y="8490"/>
                    <a:pt x="8244" y="8377"/>
                    <a:pt x="8244" y="8141"/>
                  </a:cubicBezTo>
                  <a:cubicBezTo>
                    <a:pt x="8244" y="8002"/>
                    <a:pt x="8244" y="7674"/>
                    <a:pt x="8844" y="7245"/>
                  </a:cubicBezTo>
                  <a:cubicBezTo>
                    <a:pt x="9397" y="6849"/>
                    <a:pt x="10188" y="6648"/>
                    <a:pt x="11193" y="6648"/>
                  </a:cubicBezTo>
                  <a:cubicBezTo>
                    <a:pt x="12596" y="6648"/>
                    <a:pt x="13156" y="6938"/>
                    <a:pt x="13364" y="7111"/>
                  </a:cubicBezTo>
                  <a:cubicBezTo>
                    <a:pt x="13842" y="7509"/>
                    <a:pt x="14271" y="8097"/>
                    <a:pt x="14640" y="8858"/>
                  </a:cubicBezTo>
                  <a:cubicBezTo>
                    <a:pt x="14648" y="8876"/>
                    <a:pt x="14658" y="8894"/>
                    <a:pt x="14668" y="8912"/>
                  </a:cubicBezTo>
                  <a:cubicBezTo>
                    <a:pt x="15103" y="9731"/>
                    <a:pt x="15522" y="10325"/>
                    <a:pt x="15946" y="10734"/>
                  </a:cubicBezTo>
                  <a:cubicBezTo>
                    <a:pt x="16539" y="11304"/>
                    <a:pt x="17340" y="11594"/>
                    <a:pt x="18327" y="11594"/>
                  </a:cubicBezTo>
                  <a:cubicBezTo>
                    <a:pt x="19404" y="11594"/>
                    <a:pt x="20352" y="11163"/>
                    <a:pt x="21070" y="10351"/>
                  </a:cubicBezTo>
                  <a:cubicBezTo>
                    <a:pt x="21739" y="9592"/>
                    <a:pt x="22093" y="8678"/>
                    <a:pt x="22093" y="7705"/>
                  </a:cubicBezTo>
                  <a:cubicBezTo>
                    <a:pt x="22093" y="6808"/>
                    <a:pt x="21867" y="5891"/>
                    <a:pt x="21420" y="4983"/>
                  </a:cubicBezTo>
                  <a:cubicBezTo>
                    <a:pt x="20983" y="4097"/>
                    <a:pt x="20305" y="3255"/>
                    <a:pt x="19400" y="2484"/>
                  </a:cubicBezTo>
                  <a:cubicBezTo>
                    <a:pt x="18507" y="1723"/>
                    <a:pt x="17389" y="1109"/>
                    <a:pt x="16074" y="662"/>
                  </a:cubicBezTo>
                  <a:cubicBezTo>
                    <a:pt x="14784" y="223"/>
                    <a:pt x="13260" y="0"/>
                    <a:pt x="11540"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6" name="Google Shape;2206;p43"/>
            <p:cNvSpPr/>
            <p:nvPr/>
          </p:nvSpPr>
          <p:spPr>
            <a:xfrm>
              <a:off x="1844845" y="3218343"/>
              <a:ext cx="219800" cy="277506"/>
            </a:xfrm>
            <a:custGeom>
              <a:avLst/>
              <a:gdLst/>
              <a:ahLst/>
              <a:cxnLst/>
              <a:rect l="l" t="t" r="r" b="b"/>
              <a:pathLst>
                <a:path w="23204" h="29296" extrusionOk="0">
                  <a:moveTo>
                    <a:pt x="11540" y="0"/>
                  </a:moveTo>
                  <a:cubicBezTo>
                    <a:pt x="9402" y="0"/>
                    <a:pt x="7498" y="331"/>
                    <a:pt x="5880" y="986"/>
                  </a:cubicBezTo>
                  <a:cubicBezTo>
                    <a:pt x="4169" y="1677"/>
                    <a:pt x="2830" y="2697"/>
                    <a:pt x="1901" y="4020"/>
                  </a:cubicBezTo>
                  <a:cubicBezTo>
                    <a:pt x="962" y="5358"/>
                    <a:pt x="485" y="6903"/>
                    <a:pt x="485" y="8609"/>
                  </a:cubicBezTo>
                  <a:cubicBezTo>
                    <a:pt x="485" y="10315"/>
                    <a:pt x="947" y="11931"/>
                    <a:pt x="1857" y="13177"/>
                  </a:cubicBezTo>
                  <a:cubicBezTo>
                    <a:pt x="2728" y="14368"/>
                    <a:pt x="3909" y="15316"/>
                    <a:pt x="5368" y="15994"/>
                  </a:cubicBezTo>
                  <a:cubicBezTo>
                    <a:pt x="6687" y="16606"/>
                    <a:pt x="8328" y="17145"/>
                    <a:pt x="10247" y="17595"/>
                  </a:cubicBezTo>
                  <a:lnTo>
                    <a:pt x="10253" y="17596"/>
                  </a:lnTo>
                  <a:cubicBezTo>
                    <a:pt x="11563" y="17896"/>
                    <a:pt x="12614" y="18179"/>
                    <a:pt x="13377" y="18438"/>
                  </a:cubicBezTo>
                  <a:cubicBezTo>
                    <a:pt x="13965" y="18639"/>
                    <a:pt x="14440" y="18921"/>
                    <a:pt x="14786" y="19275"/>
                  </a:cubicBezTo>
                  <a:cubicBezTo>
                    <a:pt x="14935" y="19427"/>
                    <a:pt x="15133" y="19699"/>
                    <a:pt x="15133" y="20288"/>
                  </a:cubicBezTo>
                  <a:cubicBezTo>
                    <a:pt x="15133" y="20683"/>
                    <a:pt x="15039" y="21207"/>
                    <a:pt x="14303" y="21755"/>
                  </a:cubicBezTo>
                  <a:cubicBezTo>
                    <a:pt x="13615" y="22268"/>
                    <a:pt x="12664" y="22526"/>
                    <a:pt x="11472" y="22526"/>
                  </a:cubicBezTo>
                  <a:cubicBezTo>
                    <a:pt x="10607" y="22526"/>
                    <a:pt x="9933" y="22405"/>
                    <a:pt x="9468" y="22165"/>
                  </a:cubicBezTo>
                  <a:cubicBezTo>
                    <a:pt x="9001" y="21922"/>
                    <a:pt x="8659" y="21639"/>
                    <a:pt x="8421" y="21297"/>
                  </a:cubicBezTo>
                  <a:cubicBezTo>
                    <a:pt x="8112" y="20848"/>
                    <a:pt x="7812" y="20265"/>
                    <a:pt x="7532" y="19566"/>
                  </a:cubicBezTo>
                  <a:cubicBezTo>
                    <a:pt x="7180" y="18664"/>
                    <a:pt x="6741" y="17980"/>
                    <a:pt x="6193" y="17474"/>
                  </a:cubicBezTo>
                  <a:cubicBezTo>
                    <a:pt x="5543" y="16874"/>
                    <a:pt x="4716" y="16557"/>
                    <a:pt x="3801" y="16557"/>
                  </a:cubicBezTo>
                  <a:cubicBezTo>
                    <a:pt x="2730" y="16557"/>
                    <a:pt x="1789" y="16943"/>
                    <a:pt x="1075" y="17677"/>
                  </a:cubicBezTo>
                  <a:cubicBezTo>
                    <a:pt x="371" y="18397"/>
                    <a:pt x="1" y="19312"/>
                    <a:pt x="1" y="20323"/>
                  </a:cubicBezTo>
                  <a:cubicBezTo>
                    <a:pt x="1" y="21682"/>
                    <a:pt x="443" y="23070"/>
                    <a:pt x="1317" y="24445"/>
                  </a:cubicBezTo>
                  <a:cubicBezTo>
                    <a:pt x="2163" y="25781"/>
                    <a:pt x="3282" y="26865"/>
                    <a:pt x="4639" y="27666"/>
                  </a:cubicBezTo>
                  <a:cubicBezTo>
                    <a:pt x="4642" y="27668"/>
                    <a:pt x="4644" y="27669"/>
                    <a:pt x="4647" y="27671"/>
                  </a:cubicBezTo>
                  <a:cubicBezTo>
                    <a:pt x="6501" y="28748"/>
                    <a:pt x="8844" y="29295"/>
                    <a:pt x="11611" y="29295"/>
                  </a:cubicBezTo>
                  <a:cubicBezTo>
                    <a:pt x="13910" y="29295"/>
                    <a:pt x="15945" y="28900"/>
                    <a:pt x="17661" y="28121"/>
                  </a:cubicBezTo>
                  <a:cubicBezTo>
                    <a:pt x="19445" y="27309"/>
                    <a:pt x="20829" y="26156"/>
                    <a:pt x="21775" y="24691"/>
                  </a:cubicBezTo>
                  <a:cubicBezTo>
                    <a:pt x="22723" y="23226"/>
                    <a:pt x="23203" y="21557"/>
                    <a:pt x="23203" y="19733"/>
                  </a:cubicBezTo>
                  <a:cubicBezTo>
                    <a:pt x="23203" y="18215"/>
                    <a:pt x="22917" y="16889"/>
                    <a:pt x="22352" y="15794"/>
                  </a:cubicBezTo>
                  <a:cubicBezTo>
                    <a:pt x="21787" y="14700"/>
                    <a:pt x="20988" y="13782"/>
                    <a:pt x="19979" y="13066"/>
                  </a:cubicBezTo>
                  <a:cubicBezTo>
                    <a:pt x="19054" y="12409"/>
                    <a:pt x="17929" y="11850"/>
                    <a:pt x="16639" y="11399"/>
                  </a:cubicBezTo>
                  <a:cubicBezTo>
                    <a:pt x="15437" y="10980"/>
                    <a:pt x="14080" y="10594"/>
                    <a:pt x="12605" y="10248"/>
                  </a:cubicBezTo>
                  <a:cubicBezTo>
                    <a:pt x="11495" y="9967"/>
                    <a:pt x="10692" y="9752"/>
                    <a:pt x="10219" y="9610"/>
                  </a:cubicBezTo>
                  <a:cubicBezTo>
                    <a:pt x="9823" y="9490"/>
                    <a:pt x="9423" y="9320"/>
                    <a:pt x="9030" y="9104"/>
                  </a:cubicBezTo>
                  <a:cubicBezTo>
                    <a:pt x="8734" y="8943"/>
                    <a:pt x="8510" y="8762"/>
                    <a:pt x="8362" y="8563"/>
                  </a:cubicBezTo>
                  <a:cubicBezTo>
                    <a:pt x="8307" y="8490"/>
                    <a:pt x="8244" y="8377"/>
                    <a:pt x="8244" y="8141"/>
                  </a:cubicBezTo>
                  <a:cubicBezTo>
                    <a:pt x="8244" y="8002"/>
                    <a:pt x="8244" y="7674"/>
                    <a:pt x="8844" y="7245"/>
                  </a:cubicBezTo>
                  <a:cubicBezTo>
                    <a:pt x="9397" y="6849"/>
                    <a:pt x="10188" y="6648"/>
                    <a:pt x="11193" y="6648"/>
                  </a:cubicBezTo>
                  <a:cubicBezTo>
                    <a:pt x="12596" y="6648"/>
                    <a:pt x="13156" y="6938"/>
                    <a:pt x="13364" y="7111"/>
                  </a:cubicBezTo>
                  <a:cubicBezTo>
                    <a:pt x="13842" y="7509"/>
                    <a:pt x="14271" y="8097"/>
                    <a:pt x="14640" y="8858"/>
                  </a:cubicBezTo>
                  <a:cubicBezTo>
                    <a:pt x="14648" y="8876"/>
                    <a:pt x="14658" y="8894"/>
                    <a:pt x="14668" y="8912"/>
                  </a:cubicBezTo>
                  <a:cubicBezTo>
                    <a:pt x="15103" y="9731"/>
                    <a:pt x="15522" y="10325"/>
                    <a:pt x="15946" y="10734"/>
                  </a:cubicBezTo>
                  <a:cubicBezTo>
                    <a:pt x="16539" y="11304"/>
                    <a:pt x="17340" y="11594"/>
                    <a:pt x="18327" y="11594"/>
                  </a:cubicBezTo>
                  <a:cubicBezTo>
                    <a:pt x="19404" y="11594"/>
                    <a:pt x="20352" y="11163"/>
                    <a:pt x="21070" y="10351"/>
                  </a:cubicBezTo>
                  <a:cubicBezTo>
                    <a:pt x="21739" y="9592"/>
                    <a:pt x="22093" y="8678"/>
                    <a:pt x="22093" y="7705"/>
                  </a:cubicBezTo>
                  <a:cubicBezTo>
                    <a:pt x="22093" y="6808"/>
                    <a:pt x="21867" y="5891"/>
                    <a:pt x="21420" y="4983"/>
                  </a:cubicBezTo>
                  <a:cubicBezTo>
                    <a:pt x="20983" y="4097"/>
                    <a:pt x="20305" y="3255"/>
                    <a:pt x="19400" y="2484"/>
                  </a:cubicBezTo>
                  <a:cubicBezTo>
                    <a:pt x="18507" y="1723"/>
                    <a:pt x="17389" y="1109"/>
                    <a:pt x="16074" y="662"/>
                  </a:cubicBezTo>
                  <a:cubicBezTo>
                    <a:pt x="14784" y="223"/>
                    <a:pt x="13260" y="0"/>
                    <a:pt x="11540" y="0"/>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07" name="Google Shape;2207;p43"/>
          <p:cNvGrpSpPr/>
          <p:nvPr/>
        </p:nvGrpSpPr>
        <p:grpSpPr>
          <a:xfrm>
            <a:off x="983554" y="4328114"/>
            <a:ext cx="192690" cy="379743"/>
            <a:chOff x="1956682" y="3683407"/>
            <a:chExt cx="192690" cy="379743"/>
          </a:xfrm>
        </p:grpSpPr>
        <p:sp>
          <p:nvSpPr>
            <p:cNvPr id="2208" name="Google Shape;2208;p43"/>
            <p:cNvSpPr/>
            <p:nvPr/>
          </p:nvSpPr>
          <p:spPr>
            <a:xfrm>
              <a:off x="2016360" y="3683407"/>
              <a:ext cx="77769" cy="77447"/>
            </a:xfrm>
            <a:custGeom>
              <a:avLst/>
              <a:gdLst/>
              <a:ahLst/>
              <a:cxnLst/>
              <a:rect l="l" t="t" r="r" b="b"/>
              <a:pathLst>
                <a:path w="8210" h="8176" extrusionOk="0">
                  <a:moveTo>
                    <a:pt x="4079" y="0"/>
                  </a:moveTo>
                  <a:cubicBezTo>
                    <a:pt x="3006" y="0"/>
                    <a:pt x="2072" y="370"/>
                    <a:pt x="1282" y="1071"/>
                  </a:cubicBezTo>
                  <a:cubicBezTo>
                    <a:pt x="444" y="1816"/>
                    <a:pt x="0" y="2862"/>
                    <a:pt x="0" y="4097"/>
                  </a:cubicBezTo>
                  <a:cubicBezTo>
                    <a:pt x="0" y="5215"/>
                    <a:pt x="410" y="6217"/>
                    <a:pt x="1184" y="6992"/>
                  </a:cubicBezTo>
                  <a:cubicBezTo>
                    <a:pt x="1959" y="7766"/>
                    <a:pt x="2961" y="8175"/>
                    <a:pt x="4079" y="8175"/>
                  </a:cubicBezTo>
                  <a:cubicBezTo>
                    <a:pt x="5199" y="8175"/>
                    <a:pt x="6212" y="7769"/>
                    <a:pt x="6997" y="7003"/>
                  </a:cubicBezTo>
                  <a:cubicBezTo>
                    <a:pt x="7791" y="6229"/>
                    <a:pt x="8210" y="5223"/>
                    <a:pt x="8210" y="4097"/>
                  </a:cubicBezTo>
                  <a:cubicBezTo>
                    <a:pt x="8210" y="2515"/>
                    <a:pt x="7501" y="1567"/>
                    <a:pt x="6907" y="1051"/>
                  </a:cubicBezTo>
                  <a:cubicBezTo>
                    <a:pt x="6103" y="354"/>
                    <a:pt x="5151" y="0"/>
                    <a:pt x="4079"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9" name="Google Shape;2209;p43"/>
            <p:cNvSpPr/>
            <p:nvPr/>
          </p:nvSpPr>
          <p:spPr>
            <a:xfrm>
              <a:off x="1956682" y="3850094"/>
              <a:ext cx="192690" cy="213055"/>
            </a:xfrm>
            <a:custGeom>
              <a:avLst/>
              <a:gdLst/>
              <a:ahLst/>
              <a:cxnLst/>
              <a:rect l="l" t="t" r="r" b="b"/>
              <a:pathLst>
                <a:path w="20342" h="22492" extrusionOk="0">
                  <a:moveTo>
                    <a:pt x="10571" y="0"/>
                  </a:moveTo>
                  <a:cubicBezTo>
                    <a:pt x="8687" y="0"/>
                    <a:pt x="7403" y="1092"/>
                    <a:pt x="7043" y="2996"/>
                  </a:cubicBezTo>
                  <a:cubicBezTo>
                    <a:pt x="6897" y="3650"/>
                    <a:pt x="6820" y="3946"/>
                    <a:pt x="6783" y="4082"/>
                  </a:cubicBezTo>
                  <a:cubicBezTo>
                    <a:pt x="6747" y="4211"/>
                    <a:pt x="6693" y="4346"/>
                    <a:pt x="6622" y="4483"/>
                  </a:cubicBezTo>
                  <a:cubicBezTo>
                    <a:pt x="6588" y="4549"/>
                    <a:pt x="6501" y="4693"/>
                    <a:pt x="6296" y="4929"/>
                  </a:cubicBezTo>
                  <a:cubicBezTo>
                    <a:pt x="6098" y="5154"/>
                    <a:pt x="5822" y="5431"/>
                    <a:pt x="5474" y="5747"/>
                  </a:cubicBezTo>
                  <a:cubicBezTo>
                    <a:pt x="4027" y="7042"/>
                    <a:pt x="3045" y="7944"/>
                    <a:pt x="2472" y="8504"/>
                  </a:cubicBezTo>
                  <a:cubicBezTo>
                    <a:pt x="1817" y="9146"/>
                    <a:pt x="1247" y="9912"/>
                    <a:pt x="779" y="10780"/>
                  </a:cubicBezTo>
                  <a:cubicBezTo>
                    <a:pt x="263" y="11738"/>
                    <a:pt x="1" y="12847"/>
                    <a:pt x="1" y="14075"/>
                  </a:cubicBezTo>
                  <a:cubicBezTo>
                    <a:pt x="1" y="15615"/>
                    <a:pt x="436" y="17058"/>
                    <a:pt x="1298" y="18366"/>
                  </a:cubicBezTo>
                  <a:cubicBezTo>
                    <a:pt x="2144" y="19655"/>
                    <a:pt x="3348" y="20681"/>
                    <a:pt x="4872" y="21416"/>
                  </a:cubicBezTo>
                  <a:cubicBezTo>
                    <a:pt x="6355" y="22130"/>
                    <a:pt x="8068" y="22492"/>
                    <a:pt x="9964" y="22492"/>
                  </a:cubicBezTo>
                  <a:cubicBezTo>
                    <a:pt x="12012" y="22492"/>
                    <a:pt x="13848" y="22056"/>
                    <a:pt x="15418" y="21198"/>
                  </a:cubicBezTo>
                  <a:cubicBezTo>
                    <a:pt x="16993" y="20337"/>
                    <a:pt x="18216" y="19219"/>
                    <a:pt x="19056" y="17878"/>
                  </a:cubicBezTo>
                  <a:cubicBezTo>
                    <a:pt x="19909" y="16514"/>
                    <a:pt x="20341" y="15124"/>
                    <a:pt x="20341" y="13745"/>
                  </a:cubicBezTo>
                  <a:cubicBezTo>
                    <a:pt x="20341" y="12825"/>
                    <a:pt x="19965" y="11953"/>
                    <a:pt x="19251" y="11219"/>
                  </a:cubicBezTo>
                  <a:cubicBezTo>
                    <a:pt x="18526" y="10476"/>
                    <a:pt x="17589" y="10083"/>
                    <a:pt x="16541" y="10083"/>
                  </a:cubicBezTo>
                  <a:cubicBezTo>
                    <a:pt x="15515" y="10083"/>
                    <a:pt x="13676" y="10474"/>
                    <a:pt x="12880" y="13084"/>
                  </a:cubicBezTo>
                  <a:cubicBezTo>
                    <a:pt x="12535" y="14112"/>
                    <a:pt x="12133" y="14875"/>
                    <a:pt x="11686" y="15353"/>
                  </a:cubicBezTo>
                  <a:cubicBezTo>
                    <a:pt x="11305" y="15759"/>
                    <a:pt x="10540" y="15844"/>
                    <a:pt x="9964" y="15844"/>
                  </a:cubicBezTo>
                  <a:cubicBezTo>
                    <a:pt x="9258" y="15844"/>
                    <a:pt x="8720" y="15663"/>
                    <a:pt x="8314" y="15286"/>
                  </a:cubicBezTo>
                  <a:cubicBezTo>
                    <a:pt x="7930" y="14932"/>
                    <a:pt x="7760" y="14549"/>
                    <a:pt x="7760" y="14040"/>
                  </a:cubicBezTo>
                  <a:cubicBezTo>
                    <a:pt x="7760" y="13819"/>
                    <a:pt x="7808" y="13631"/>
                    <a:pt x="7909" y="13447"/>
                  </a:cubicBezTo>
                  <a:cubicBezTo>
                    <a:pt x="8066" y="13166"/>
                    <a:pt x="8263" y="12906"/>
                    <a:pt x="8494" y="12675"/>
                  </a:cubicBezTo>
                  <a:cubicBezTo>
                    <a:pt x="8798" y="12370"/>
                    <a:pt x="9314" y="11900"/>
                    <a:pt x="10028" y="11275"/>
                  </a:cubicBezTo>
                  <a:cubicBezTo>
                    <a:pt x="10920" y="10492"/>
                    <a:pt x="11616" y="9829"/>
                    <a:pt x="12153" y="9248"/>
                  </a:cubicBezTo>
                  <a:cubicBezTo>
                    <a:pt x="12765" y="8586"/>
                    <a:pt x="13263" y="7810"/>
                    <a:pt x="13630" y="6942"/>
                  </a:cubicBezTo>
                  <a:cubicBezTo>
                    <a:pt x="14007" y="6050"/>
                    <a:pt x="14198" y="5004"/>
                    <a:pt x="14198" y="3835"/>
                  </a:cubicBezTo>
                  <a:cubicBezTo>
                    <a:pt x="14198" y="2666"/>
                    <a:pt x="13836" y="1688"/>
                    <a:pt x="13122" y="1006"/>
                  </a:cubicBezTo>
                  <a:cubicBezTo>
                    <a:pt x="12436" y="347"/>
                    <a:pt x="11554" y="0"/>
                    <a:pt x="10571"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0" name="Google Shape;2210;p43"/>
            <p:cNvSpPr/>
            <p:nvPr/>
          </p:nvSpPr>
          <p:spPr>
            <a:xfrm>
              <a:off x="2016360" y="3683407"/>
              <a:ext cx="77769" cy="77447"/>
            </a:xfrm>
            <a:custGeom>
              <a:avLst/>
              <a:gdLst/>
              <a:ahLst/>
              <a:cxnLst/>
              <a:rect l="l" t="t" r="r" b="b"/>
              <a:pathLst>
                <a:path w="8210" h="8176" extrusionOk="0">
                  <a:moveTo>
                    <a:pt x="4079" y="0"/>
                  </a:moveTo>
                  <a:cubicBezTo>
                    <a:pt x="3006" y="0"/>
                    <a:pt x="2072" y="370"/>
                    <a:pt x="1282" y="1071"/>
                  </a:cubicBezTo>
                  <a:cubicBezTo>
                    <a:pt x="444" y="1816"/>
                    <a:pt x="0" y="2862"/>
                    <a:pt x="0" y="4097"/>
                  </a:cubicBezTo>
                  <a:cubicBezTo>
                    <a:pt x="0" y="5215"/>
                    <a:pt x="410" y="6217"/>
                    <a:pt x="1184" y="6992"/>
                  </a:cubicBezTo>
                  <a:cubicBezTo>
                    <a:pt x="1959" y="7766"/>
                    <a:pt x="2961" y="8175"/>
                    <a:pt x="4079" y="8175"/>
                  </a:cubicBezTo>
                  <a:cubicBezTo>
                    <a:pt x="5199" y="8175"/>
                    <a:pt x="6212" y="7769"/>
                    <a:pt x="6997" y="7003"/>
                  </a:cubicBezTo>
                  <a:cubicBezTo>
                    <a:pt x="7791" y="6229"/>
                    <a:pt x="8210" y="5223"/>
                    <a:pt x="8210" y="4097"/>
                  </a:cubicBezTo>
                  <a:cubicBezTo>
                    <a:pt x="8210" y="2515"/>
                    <a:pt x="7501" y="1567"/>
                    <a:pt x="6907" y="1051"/>
                  </a:cubicBezTo>
                  <a:cubicBezTo>
                    <a:pt x="6103" y="354"/>
                    <a:pt x="5151" y="0"/>
                    <a:pt x="4079" y="0"/>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1" name="Google Shape;2211;p43"/>
            <p:cNvSpPr/>
            <p:nvPr/>
          </p:nvSpPr>
          <p:spPr>
            <a:xfrm>
              <a:off x="1956682" y="3850094"/>
              <a:ext cx="192690" cy="213055"/>
            </a:xfrm>
            <a:custGeom>
              <a:avLst/>
              <a:gdLst/>
              <a:ahLst/>
              <a:cxnLst/>
              <a:rect l="l" t="t" r="r" b="b"/>
              <a:pathLst>
                <a:path w="20342" h="22492" extrusionOk="0">
                  <a:moveTo>
                    <a:pt x="10571" y="0"/>
                  </a:moveTo>
                  <a:cubicBezTo>
                    <a:pt x="8687" y="0"/>
                    <a:pt x="7403" y="1092"/>
                    <a:pt x="7043" y="2996"/>
                  </a:cubicBezTo>
                  <a:cubicBezTo>
                    <a:pt x="6897" y="3650"/>
                    <a:pt x="6820" y="3946"/>
                    <a:pt x="6783" y="4082"/>
                  </a:cubicBezTo>
                  <a:cubicBezTo>
                    <a:pt x="6747" y="4211"/>
                    <a:pt x="6693" y="4346"/>
                    <a:pt x="6622" y="4483"/>
                  </a:cubicBezTo>
                  <a:cubicBezTo>
                    <a:pt x="6588" y="4549"/>
                    <a:pt x="6501" y="4693"/>
                    <a:pt x="6296" y="4929"/>
                  </a:cubicBezTo>
                  <a:cubicBezTo>
                    <a:pt x="6098" y="5154"/>
                    <a:pt x="5822" y="5431"/>
                    <a:pt x="5474" y="5747"/>
                  </a:cubicBezTo>
                  <a:cubicBezTo>
                    <a:pt x="4027" y="7042"/>
                    <a:pt x="3045" y="7944"/>
                    <a:pt x="2472" y="8504"/>
                  </a:cubicBezTo>
                  <a:cubicBezTo>
                    <a:pt x="1817" y="9146"/>
                    <a:pt x="1247" y="9912"/>
                    <a:pt x="779" y="10780"/>
                  </a:cubicBezTo>
                  <a:cubicBezTo>
                    <a:pt x="263" y="11738"/>
                    <a:pt x="1" y="12847"/>
                    <a:pt x="1" y="14075"/>
                  </a:cubicBezTo>
                  <a:cubicBezTo>
                    <a:pt x="1" y="15615"/>
                    <a:pt x="436" y="17058"/>
                    <a:pt x="1298" y="18366"/>
                  </a:cubicBezTo>
                  <a:cubicBezTo>
                    <a:pt x="2144" y="19655"/>
                    <a:pt x="3348" y="20681"/>
                    <a:pt x="4872" y="21416"/>
                  </a:cubicBezTo>
                  <a:cubicBezTo>
                    <a:pt x="6355" y="22130"/>
                    <a:pt x="8068" y="22492"/>
                    <a:pt x="9964" y="22492"/>
                  </a:cubicBezTo>
                  <a:cubicBezTo>
                    <a:pt x="12012" y="22492"/>
                    <a:pt x="13848" y="22056"/>
                    <a:pt x="15418" y="21198"/>
                  </a:cubicBezTo>
                  <a:cubicBezTo>
                    <a:pt x="16993" y="20337"/>
                    <a:pt x="18216" y="19219"/>
                    <a:pt x="19056" y="17878"/>
                  </a:cubicBezTo>
                  <a:cubicBezTo>
                    <a:pt x="19909" y="16514"/>
                    <a:pt x="20341" y="15124"/>
                    <a:pt x="20341" y="13745"/>
                  </a:cubicBezTo>
                  <a:cubicBezTo>
                    <a:pt x="20341" y="12825"/>
                    <a:pt x="19965" y="11953"/>
                    <a:pt x="19251" y="11219"/>
                  </a:cubicBezTo>
                  <a:cubicBezTo>
                    <a:pt x="18526" y="10476"/>
                    <a:pt x="17589" y="10083"/>
                    <a:pt x="16541" y="10083"/>
                  </a:cubicBezTo>
                  <a:cubicBezTo>
                    <a:pt x="15515" y="10083"/>
                    <a:pt x="13676" y="10474"/>
                    <a:pt x="12880" y="13084"/>
                  </a:cubicBezTo>
                  <a:cubicBezTo>
                    <a:pt x="12535" y="14112"/>
                    <a:pt x="12133" y="14875"/>
                    <a:pt x="11686" y="15353"/>
                  </a:cubicBezTo>
                  <a:cubicBezTo>
                    <a:pt x="11305" y="15759"/>
                    <a:pt x="10540" y="15844"/>
                    <a:pt x="9964" y="15844"/>
                  </a:cubicBezTo>
                  <a:cubicBezTo>
                    <a:pt x="9258" y="15844"/>
                    <a:pt x="8720" y="15663"/>
                    <a:pt x="8314" y="15286"/>
                  </a:cubicBezTo>
                  <a:cubicBezTo>
                    <a:pt x="7930" y="14932"/>
                    <a:pt x="7760" y="14549"/>
                    <a:pt x="7760" y="14040"/>
                  </a:cubicBezTo>
                  <a:cubicBezTo>
                    <a:pt x="7760" y="13819"/>
                    <a:pt x="7808" y="13631"/>
                    <a:pt x="7909" y="13447"/>
                  </a:cubicBezTo>
                  <a:cubicBezTo>
                    <a:pt x="8066" y="13166"/>
                    <a:pt x="8263" y="12906"/>
                    <a:pt x="8494" y="12675"/>
                  </a:cubicBezTo>
                  <a:cubicBezTo>
                    <a:pt x="8798" y="12370"/>
                    <a:pt x="9314" y="11900"/>
                    <a:pt x="10028" y="11275"/>
                  </a:cubicBezTo>
                  <a:cubicBezTo>
                    <a:pt x="10920" y="10492"/>
                    <a:pt x="11616" y="9829"/>
                    <a:pt x="12153" y="9248"/>
                  </a:cubicBezTo>
                  <a:cubicBezTo>
                    <a:pt x="12765" y="8586"/>
                    <a:pt x="13263" y="7810"/>
                    <a:pt x="13630" y="6942"/>
                  </a:cubicBezTo>
                  <a:cubicBezTo>
                    <a:pt x="14007" y="6050"/>
                    <a:pt x="14198" y="5004"/>
                    <a:pt x="14198" y="3835"/>
                  </a:cubicBezTo>
                  <a:cubicBezTo>
                    <a:pt x="14198" y="2666"/>
                    <a:pt x="13836" y="1688"/>
                    <a:pt x="13122" y="1006"/>
                  </a:cubicBezTo>
                  <a:cubicBezTo>
                    <a:pt x="12436" y="347"/>
                    <a:pt x="11554" y="0"/>
                    <a:pt x="10571" y="0"/>
                  </a:cubicBezTo>
                  <a:close/>
                </a:path>
              </a:pathLst>
            </a:custGeom>
            <a:solidFill>
              <a:schemeClr val="dk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12" name="Google Shape;2212;p43"/>
          <p:cNvGrpSpPr/>
          <p:nvPr/>
        </p:nvGrpSpPr>
        <p:grpSpPr>
          <a:xfrm>
            <a:off x="5114412" y="1296687"/>
            <a:ext cx="243159" cy="277497"/>
            <a:chOff x="1510499" y="2105625"/>
            <a:chExt cx="243159" cy="277497"/>
          </a:xfrm>
        </p:grpSpPr>
        <p:sp>
          <p:nvSpPr>
            <p:cNvPr id="2213" name="Google Shape;2213;p43"/>
            <p:cNvSpPr/>
            <p:nvPr/>
          </p:nvSpPr>
          <p:spPr>
            <a:xfrm>
              <a:off x="1510499" y="2105625"/>
              <a:ext cx="243159" cy="277497"/>
            </a:xfrm>
            <a:custGeom>
              <a:avLst/>
              <a:gdLst/>
              <a:ahLst/>
              <a:cxnLst/>
              <a:rect l="l" t="t" r="r" b="b"/>
              <a:pathLst>
                <a:path w="25670" h="29295" extrusionOk="0">
                  <a:moveTo>
                    <a:pt x="13625" y="0"/>
                  </a:moveTo>
                  <a:cubicBezTo>
                    <a:pt x="11752" y="0"/>
                    <a:pt x="9957" y="341"/>
                    <a:pt x="8294" y="1010"/>
                  </a:cubicBezTo>
                  <a:cubicBezTo>
                    <a:pt x="6612" y="1688"/>
                    <a:pt x="5124" y="2690"/>
                    <a:pt x="3873" y="3988"/>
                  </a:cubicBezTo>
                  <a:cubicBezTo>
                    <a:pt x="2622" y="5285"/>
                    <a:pt x="1651" y="6859"/>
                    <a:pt x="987" y="8666"/>
                  </a:cubicBezTo>
                  <a:cubicBezTo>
                    <a:pt x="332" y="10443"/>
                    <a:pt x="1" y="12468"/>
                    <a:pt x="1" y="14683"/>
                  </a:cubicBezTo>
                  <a:cubicBezTo>
                    <a:pt x="1" y="16042"/>
                    <a:pt x="132" y="17349"/>
                    <a:pt x="389" y="18565"/>
                  </a:cubicBezTo>
                  <a:cubicBezTo>
                    <a:pt x="649" y="19800"/>
                    <a:pt x="1047" y="20979"/>
                    <a:pt x="1571" y="22071"/>
                  </a:cubicBezTo>
                  <a:lnTo>
                    <a:pt x="1571" y="22069"/>
                  </a:lnTo>
                  <a:cubicBezTo>
                    <a:pt x="2097" y="23168"/>
                    <a:pt x="2743" y="24177"/>
                    <a:pt x="3492" y="25067"/>
                  </a:cubicBezTo>
                  <a:cubicBezTo>
                    <a:pt x="3495" y="25071"/>
                    <a:pt x="3498" y="25074"/>
                    <a:pt x="3500" y="25077"/>
                  </a:cubicBezTo>
                  <a:cubicBezTo>
                    <a:pt x="4353" y="26074"/>
                    <a:pt x="5309" y="26894"/>
                    <a:pt x="6339" y="27512"/>
                  </a:cubicBezTo>
                  <a:cubicBezTo>
                    <a:pt x="7367" y="28129"/>
                    <a:pt x="8518" y="28587"/>
                    <a:pt x="9764" y="28876"/>
                  </a:cubicBezTo>
                  <a:cubicBezTo>
                    <a:pt x="10969" y="29154"/>
                    <a:pt x="12315" y="29295"/>
                    <a:pt x="13764" y="29295"/>
                  </a:cubicBezTo>
                  <a:cubicBezTo>
                    <a:pt x="15727" y="29295"/>
                    <a:pt x="17489" y="28969"/>
                    <a:pt x="19000" y="28325"/>
                  </a:cubicBezTo>
                  <a:cubicBezTo>
                    <a:pt x="20515" y="27680"/>
                    <a:pt x="21787" y="26818"/>
                    <a:pt x="22781" y="25763"/>
                  </a:cubicBezTo>
                  <a:cubicBezTo>
                    <a:pt x="23755" y="24730"/>
                    <a:pt x="24485" y="23646"/>
                    <a:pt x="24952" y="22544"/>
                  </a:cubicBezTo>
                  <a:cubicBezTo>
                    <a:pt x="25429" y="21421"/>
                    <a:pt x="25669" y="20340"/>
                    <a:pt x="25669" y="19333"/>
                  </a:cubicBezTo>
                  <a:cubicBezTo>
                    <a:pt x="25669" y="18326"/>
                    <a:pt x="25284" y="17375"/>
                    <a:pt x="24557" y="16666"/>
                  </a:cubicBezTo>
                  <a:cubicBezTo>
                    <a:pt x="23842" y="15970"/>
                    <a:pt x="22937" y="15602"/>
                    <a:pt x="21938" y="15602"/>
                  </a:cubicBezTo>
                  <a:cubicBezTo>
                    <a:pt x="20440" y="15602"/>
                    <a:pt x="19618" y="16263"/>
                    <a:pt x="19192" y="16820"/>
                  </a:cubicBezTo>
                  <a:cubicBezTo>
                    <a:pt x="18770" y="17369"/>
                    <a:pt x="18421" y="18061"/>
                    <a:pt x="18151" y="18877"/>
                  </a:cubicBezTo>
                  <a:cubicBezTo>
                    <a:pt x="17731" y="20011"/>
                    <a:pt x="17150" y="20835"/>
                    <a:pt x="16373" y="21391"/>
                  </a:cubicBezTo>
                  <a:cubicBezTo>
                    <a:pt x="15601" y="21945"/>
                    <a:pt x="14658" y="22213"/>
                    <a:pt x="13486" y="22213"/>
                  </a:cubicBezTo>
                  <a:cubicBezTo>
                    <a:pt x="12400" y="22213"/>
                    <a:pt x="11493" y="21973"/>
                    <a:pt x="10712" y="21475"/>
                  </a:cubicBezTo>
                  <a:cubicBezTo>
                    <a:pt x="9948" y="20990"/>
                    <a:pt x="9365" y="20249"/>
                    <a:pt x="8926" y="19212"/>
                  </a:cubicBezTo>
                  <a:cubicBezTo>
                    <a:pt x="8451" y="18091"/>
                    <a:pt x="8210" y="16625"/>
                    <a:pt x="8210" y="14855"/>
                  </a:cubicBezTo>
                  <a:cubicBezTo>
                    <a:pt x="8210" y="12249"/>
                    <a:pt x="8738" y="10251"/>
                    <a:pt x="9777" y="8918"/>
                  </a:cubicBezTo>
                  <a:cubicBezTo>
                    <a:pt x="10742" y="7682"/>
                    <a:pt x="12012" y="7081"/>
                    <a:pt x="13659" y="7081"/>
                  </a:cubicBezTo>
                  <a:cubicBezTo>
                    <a:pt x="14689" y="7081"/>
                    <a:pt x="15511" y="7302"/>
                    <a:pt x="16171" y="7756"/>
                  </a:cubicBezTo>
                  <a:cubicBezTo>
                    <a:pt x="16875" y="8241"/>
                    <a:pt x="17514" y="9013"/>
                    <a:pt x="18067" y="10053"/>
                  </a:cubicBezTo>
                  <a:cubicBezTo>
                    <a:pt x="18553" y="10970"/>
                    <a:pt x="19009" y="11623"/>
                    <a:pt x="19462" y="12052"/>
                  </a:cubicBezTo>
                  <a:cubicBezTo>
                    <a:pt x="20076" y="12633"/>
                    <a:pt x="20921" y="12930"/>
                    <a:pt x="21972" y="12930"/>
                  </a:cubicBezTo>
                  <a:cubicBezTo>
                    <a:pt x="23023" y="12930"/>
                    <a:pt x="23881" y="12529"/>
                    <a:pt x="24579" y="11772"/>
                  </a:cubicBezTo>
                  <a:cubicBezTo>
                    <a:pt x="25247" y="11049"/>
                    <a:pt x="25600" y="10160"/>
                    <a:pt x="25600" y="9198"/>
                  </a:cubicBezTo>
                  <a:cubicBezTo>
                    <a:pt x="25600" y="7812"/>
                    <a:pt x="25075" y="6369"/>
                    <a:pt x="24042" y="4907"/>
                  </a:cubicBezTo>
                  <a:cubicBezTo>
                    <a:pt x="23048" y="3505"/>
                    <a:pt x="21623" y="2323"/>
                    <a:pt x="19806" y="1395"/>
                  </a:cubicBezTo>
                  <a:cubicBezTo>
                    <a:pt x="17992" y="470"/>
                    <a:pt x="15912" y="0"/>
                    <a:pt x="13625"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4" name="Google Shape;2214;p43"/>
            <p:cNvSpPr/>
            <p:nvPr/>
          </p:nvSpPr>
          <p:spPr>
            <a:xfrm>
              <a:off x="1582788" y="2189313"/>
              <a:ext cx="110100" cy="1101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5" name="Google Shape;2215;p43"/>
            <p:cNvSpPr/>
            <p:nvPr/>
          </p:nvSpPr>
          <p:spPr>
            <a:xfrm>
              <a:off x="1510499" y="2105625"/>
              <a:ext cx="243159" cy="277497"/>
            </a:xfrm>
            <a:custGeom>
              <a:avLst/>
              <a:gdLst/>
              <a:ahLst/>
              <a:cxnLst/>
              <a:rect l="l" t="t" r="r" b="b"/>
              <a:pathLst>
                <a:path w="25670" h="29295" extrusionOk="0">
                  <a:moveTo>
                    <a:pt x="13625" y="0"/>
                  </a:moveTo>
                  <a:cubicBezTo>
                    <a:pt x="11752" y="0"/>
                    <a:pt x="9957" y="341"/>
                    <a:pt x="8294" y="1010"/>
                  </a:cubicBezTo>
                  <a:cubicBezTo>
                    <a:pt x="6612" y="1688"/>
                    <a:pt x="5124" y="2690"/>
                    <a:pt x="3873" y="3988"/>
                  </a:cubicBezTo>
                  <a:cubicBezTo>
                    <a:pt x="2622" y="5285"/>
                    <a:pt x="1651" y="6859"/>
                    <a:pt x="987" y="8666"/>
                  </a:cubicBezTo>
                  <a:cubicBezTo>
                    <a:pt x="332" y="10443"/>
                    <a:pt x="1" y="12468"/>
                    <a:pt x="1" y="14683"/>
                  </a:cubicBezTo>
                  <a:cubicBezTo>
                    <a:pt x="1" y="16042"/>
                    <a:pt x="132" y="17349"/>
                    <a:pt x="389" y="18565"/>
                  </a:cubicBezTo>
                  <a:cubicBezTo>
                    <a:pt x="649" y="19800"/>
                    <a:pt x="1047" y="20979"/>
                    <a:pt x="1571" y="22071"/>
                  </a:cubicBezTo>
                  <a:lnTo>
                    <a:pt x="1571" y="22069"/>
                  </a:lnTo>
                  <a:cubicBezTo>
                    <a:pt x="2097" y="23168"/>
                    <a:pt x="2743" y="24177"/>
                    <a:pt x="3492" y="25067"/>
                  </a:cubicBezTo>
                  <a:cubicBezTo>
                    <a:pt x="3495" y="25071"/>
                    <a:pt x="3498" y="25074"/>
                    <a:pt x="3500" y="25077"/>
                  </a:cubicBezTo>
                  <a:cubicBezTo>
                    <a:pt x="4353" y="26074"/>
                    <a:pt x="5309" y="26894"/>
                    <a:pt x="6339" y="27512"/>
                  </a:cubicBezTo>
                  <a:cubicBezTo>
                    <a:pt x="7367" y="28129"/>
                    <a:pt x="8518" y="28587"/>
                    <a:pt x="9764" y="28876"/>
                  </a:cubicBezTo>
                  <a:cubicBezTo>
                    <a:pt x="10969" y="29154"/>
                    <a:pt x="12315" y="29295"/>
                    <a:pt x="13764" y="29295"/>
                  </a:cubicBezTo>
                  <a:cubicBezTo>
                    <a:pt x="15727" y="29295"/>
                    <a:pt x="17489" y="28969"/>
                    <a:pt x="19000" y="28325"/>
                  </a:cubicBezTo>
                  <a:cubicBezTo>
                    <a:pt x="20515" y="27680"/>
                    <a:pt x="21787" y="26818"/>
                    <a:pt x="22781" y="25763"/>
                  </a:cubicBezTo>
                  <a:cubicBezTo>
                    <a:pt x="23755" y="24730"/>
                    <a:pt x="24485" y="23646"/>
                    <a:pt x="24952" y="22544"/>
                  </a:cubicBezTo>
                  <a:cubicBezTo>
                    <a:pt x="25429" y="21421"/>
                    <a:pt x="25669" y="20340"/>
                    <a:pt x="25669" y="19333"/>
                  </a:cubicBezTo>
                  <a:cubicBezTo>
                    <a:pt x="25669" y="18326"/>
                    <a:pt x="25284" y="17375"/>
                    <a:pt x="24557" y="16666"/>
                  </a:cubicBezTo>
                  <a:cubicBezTo>
                    <a:pt x="23842" y="15970"/>
                    <a:pt x="22937" y="15602"/>
                    <a:pt x="21938" y="15602"/>
                  </a:cubicBezTo>
                  <a:cubicBezTo>
                    <a:pt x="20440" y="15602"/>
                    <a:pt x="19618" y="16263"/>
                    <a:pt x="19192" y="16820"/>
                  </a:cubicBezTo>
                  <a:cubicBezTo>
                    <a:pt x="18770" y="17369"/>
                    <a:pt x="18421" y="18061"/>
                    <a:pt x="18151" y="18877"/>
                  </a:cubicBezTo>
                  <a:cubicBezTo>
                    <a:pt x="17731" y="20011"/>
                    <a:pt x="17150" y="20835"/>
                    <a:pt x="16373" y="21391"/>
                  </a:cubicBezTo>
                  <a:cubicBezTo>
                    <a:pt x="15601" y="21945"/>
                    <a:pt x="14658" y="22213"/>
                    <a:pt x="13486" y="22213"/>
                  </a:cubicBezTo>
                  <a:cubicBezTo>
                    <a:pt x="12400" y="22213"/>
                    <a:pt x="11493" y="21973"/>
                    <a:pt x="10712" y="21475"/>
                  </a:cubicBezTo>
                  <a:cubicBezTo>
                    <a:pt x="9948" y="20990"/>
                    <a:pt x="9365" y="20249"/>
                    <a:pt x="8926" y="19212"/>
                  </a:cubicBezTo>
                  <a:cubicBezTo>
                    <a:pt x="8451" y="18091"/>
                    <a:pt x="8210" y="16625"/>
                    <a:pt x="8210" y="14855"/>
                  </a:cubicBezTo>
                  <a:cubicBezTo>
                    <a:pt x="8210" y="12249"/>
                    <a:pt x="8738" y="10251"/>
                    <a:pt x="9777" y="8918"/>
                  </a:cubicBezTo>
                  <a:cubicBezTo>
                    <a:pt x="10742" y="7682"/>
                    <a:pt x="12012" y="7081"/>
                    <a:pt x="13659" y="7081"/>
                  </a:cubicBezTo>
                  <a:cubicBezTo>
                    <a:pt x="14689" y="7081"/>
                    <a:pt x="15511" y="7302"/>
                    <a:pt x="16171" y="7756"/>
                  </a:cubicBezTo>
                  <a:cubicBezTo>
                    <a:pt x="16875" y="8241"/>
                    <a:pt x="17514" y="9013"/>
                    <a:pt x="18067" y="10053"/>
                  </a:cubicBezTo>
                  <a:cubicBezTo>
                    <a:pt x="18553" y="10970"/>
                    <a:pt x="19009" y="11623"/>
                    <a:pt x="19462" y="12052"/>
                  </a:cubicBezTo>
                  <a:cubicBezTo>
                    <a:pt x="20076" y="12633"/>
                    <a:pt x="20921" y="12930"/>
                    <a:pt x="21972" y="12930"/>
                  </a:cubicBezTo>
                  <a:cubicBezTo>
                    <a:pt x="23023" y="12930"/>
                    <a:pt x="23881" y="12529"/>
                    <a:pt x="24579" y="11772"/>
                  </a:cubicBezTo>
                  <a:cubicBezTo>
                    <a:pt x="25247" y="11049"/>
                    <a:pt x="25600" y="10160"/>
                    <a:pt x="25600" y="9198"/>
                  </a:cubicBezTo>
                  <a:cubicBezTo>
                    <a:pt x="25600" y="7812"/>
                    <a:pt x="25075" y="6369"/>
                    <a:pt x="24042" y="4907"/>
                  </a:cubicBezTo>
                  <a:cubicBezTo>
                    <a:pt x="23048" y="3505"/>
                    <a:pt x="21623" y="2323"/>
                    <a:pt x="19806" y="1395"/>
                  </a:cubicBezTo>
                  <a:cubicBezTo>
                    <a:pt x="17992" y="470"/>
                    <a:pt x="15912" y="0"/>
                    <a:pt x="13625" y="0"/>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16" name="Google Shape;2216;p43"/>
          <p:cNvGrpSpPr/>
          <p:nvPr/>
        </p:nvGrpSpPr>
        <p:grpSpPr>
          <a:xfrm>
            <a:off x="6172562" y="1296674"/>
            <a:ext cx="77930" cy="363502"/>
            <a:chOff x="2226187" y="3774712"/>
            <a:chExt cx="77930" cy="363502"/>
          </a:xfrm>
        </p:grpSpPr>
        <p:sp>
          <p:nvSpPr>
            <p:cNvPr id="2217" name="Google Shape;2217;p43"/>
            <p:cNvSpPr/>
            <p:nvPr/>
          </p:nvSpPr>
          <p:spPr>
            <a:xfrm>
              <a:off x="2226187" y="3774712"/>
              <a:ext cx="77930" cy="199254"/>
            </a:xfrm>
            <a:custGeom>
              <a:avLst/>
              <a:gdLst/>
              <a:ahLst/>
              <a:cxnLst/>
              <a:rect l="l" t="t" r="r" b="b"/>
              <a:pathLst>
                <a:path w="8227" h="21035" extrusionOk="0">
                  <a:moveTo>
                    <a:pt x="4235" y="0"/>
                  </a:moveTo>
                  <a:cubicBezTo>
                    <a:pt x="3005" y="0"/>
                    <a:pt x="1941" y="442"/>
                    <a:pt x="1158" y="1281"/>
                  </a:cubicBezTo>
                  <a:cubicBezTo>
                    <a:pt x="389" y="2101"/>
                    <a:pt x="1" y="3200"/>
                    <a:pt x="1" y="4547"/>
                  </a:cubicBezTo>
                  <a:cubicBezTo>
                    <a:pt x="1" y="5292"/>
                    <a:pt x="52" y="6464"/>
                    <a:pt x="160" y="8134"/>
                  </a:cubicBezTo>
                  <a:lnTo>
                    <a:pt x="715" y="16449"/>
                  </a:lnTo>
                  <a:cubicBezTo>
                    <a:pt x="716" y="16463"/>
                    <a:pt x="716" y="16478"/>
                    <a:pt x="718" y="16493"/>
                  </a:cubicBezTo>
                  <a:cubicBezTo>
                    <a:pt x="841" y="17749"/>
                    <a:pt x="1054" y="18692"/>
                    <a:pt x="1370" y="19378"/>
                  </a:cubicBezTo>
                  <a:cubicBezTo>
                    <a:pt x="1856" y="20431"/>
                    <a:pt x="2824" y="21035"/>
                    <a:pt x="4027" y="21035"/>
                  </a:cubicBezTo>
                  <a:cubicBezTo>
                    <a:pt x="5229" y="21035"/>
                    <a:pt x="6172" y="20432"/>
                    <a:pt x="6686" y="19381"/>
                  </a:cubicBezTo>
                  <a:cubicBezTo>
                    <a:pt x="7038" y="18662"/>
                    <a:pt x="7258" y="17723"/>
                    <a:pt x="7354" y="16508"/>
                  </a:cubicBezTo>
                  <a:lnTo>
                    <a:pt x="8099" y="7967"/>
                  </a:lnTo>
                  <a:cubicBezTo>
                    <a:pt x="8184" y="7137"/>
                    <a:pt x="8227" y="6307"/>
                    <a:pt x="8227" y="5502"/>
                  </a:cubicBezTo>
                  <a:cubicBezTo>
                    <a:pt x="8227" y="3963"/>
                    <a:pt x="8012" y="2775"/>
                    <a:pt x="7572" y="1870"/>
                  </a:cubicBezTo>
                  <a:cubicBezTo>
                    <a:pt x="7231" y="1173"/>
                    <a:pt x="6346" y="0"/>
                    <a:pt x="4235"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8" name="Google Shape;2218;p43"/>
            <p:cNvSpPr/>
            <p:nvPr/>
          </p:nvSpPr>
          <p:spPr>
            <a:xfrm>
              <a:off x="2226187" y="3774712"/>
              <a:ext cx="77930" cy="199254"/>
            </a:xfrm>
            <a:custGeom>
              <a:avLst/>
              <a:gdLst/>
              <a:ahLst/>
              <a:cxnLst/>
              <a:rect l="l" t="t" r="r" b="b"/>
              <a:pathLst>
                <a:path w="8227" h="21035" extrusionOk="0">
                  <a:moveTo>
                    <a:pt x="4235" y="0"/>
                  </a:moveTo>
                  <a:cubicBezTo>
                    <a:pt x="3005" y="0"/>
                    <a:pt x="1941" y="442"/>
                    <a:pt x="1158" y="1281"/>
                  </a:cubicBezTo>
                  <a:cubicBezTo>
                    <a:pt x="389" y="2101"/>
                    <a:pt x="1" y="3200"/>
                    <a:pt x="1" y="4547"/>
                  </a:cubicBezTo>
                  <a:cubicBezTo>
                    <a:pt x="1" y="5292"/>
                    <a:pt x="52" y="6464"/>
                    <a:pt x="160" y="8134"/>
                  </a:cubicBezTo>
                  <a:lnTo>
                    <a:pt x="715" y="16449"/>
                  </a:lnTo>
                  <a:cubicBezTo>
                    <a:pt x="716" y="16463"/>
                    <a:pt x="716" y="16478"/>
                    <a:pt x="718" y="16493"/>
                  </a:cubicBezTo>
                  <a:cubicBezTo>
                    <a:pt x="841" y="17749"/>
                    <a:pt x="1054" y="18692"/>
                    <a:pt x="1370" y="19378"/>
                  </a:cubicBezTo>
                  <a:cubicBezTo>
                    <a:pt x="1856" y="20431"/>
                    <a:pt x="2824" y="21035"/>
                    <a:pt x="4027" y="21035"/>
                  </a:cubicBezTo>
                  <a:cubicBezTo>
                    <a:pt x="5229" y="21035"/>
                    <a:pt x="6172" y="20432"/>
                    <a:pt x="6686" y="19381"/>
                  </a:cubicBezTo>
                  <a:cubicBezTo>
                    <a:pt x="7038" y="18662"/>
                    <a:pt x="7258" y="17723"/>
                    <a:pt x="7354" y="16508"/>
                  </a:cubicBezTo>
                  <a:lnTo>
                    <a:pt x="8099" y="7967"/>
                  </a:lnTo>
                  <a:cubicBezTo>
                    <a:pt x="8184" y="7137"/>
                    <a:pt x="8227" y="6307"/>
                    <a:pt x="8227" y="5502"/>
                  </a:cubicBezTo>
                  <a:cubicBezTo>
                    <a:pt x="8227" y="3963"/>
                    <a:pt x="8012" y="2775"/>
                    <a:pt x="7572" y="1870"/>
                  </a:cubicBezTo>
                  <a:cubicBezTo>
                    <a:pt x="7231" y="1173"/>
                    <a:pt x="6346" y="0"/>
                    <a:pt x="4235"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9" name="Google Shape;2219;p43"/>
            <p:cNvSpPr/>
            <p:nvPr/>
          </p:nvSpPr>
          <p:spPr>
            <a:xfrm>
              <a:off x="2226187" y="4060776"/>
              <a:ext cx="77930" cy="77438"/>
            </a:xfrm>
            <a:custGeom>
              <a:avLst/>
              <a:gdLst/>
              <a:ahLst/>
              <a:cxnLst/>
              <a:rect l="l" t="t" r="r" b="b"/>
              <a:pathLst>
                <a:path w="8227" h="8175" extrusionOk="0">
                  <a:moveTo>
                    <a:pt x="4096" y="1"/>
                  </a:moveTo>
                  <a:cubicBezTo>
                    <a:pt x="2976" y="1"/>
                    <a:pt x="1972" y="412"/>
                    <a:pt x="1193" y="1193"/>
                  </a:cubicBezTo>
                  <a:cubicBezTo>
                    <a:pt x="412" y="1972"/>
                    <a:pt x="1" y="2971"/>
                    <a:pt x="1" y="4079"/>
                  </a:cubicBezTo>
                  <a:cubicBezTo>
                    <a:pt x="1" y="5661"/>
                    <a:pt x="710" y="6607"/>
                    <a:pt x="1304" y="7123"/>
                  </a:cubicBezTo>
                  <a:cubicBezTo>
                    <a:pt x="2108" y="7821"/>
                    <a:pt x="3058" y="8174"/>
                    <a:pt x="4130" y="8174"/>
                  </a:cubicBezTo>
                  <a:cubicBezTo>
                    <a:pt x="5203" y="8174"/>
                    <a:pt x="6156" y="7804"/>
                    <a:pt x="6945" y="7103"/>
                  </a:cubicBezTo>
                  <a:cubicBezTo>
                    <a:pt x="7783" y="6358"/>
                    <a:pt x="8227" y="5312"/>
                    <a:pt x="8227" y="4079"/>
                  </a:cubicBezTo>
                  <a:cubicBezTo>
                    <a:pt x="8227" y="2964"/>
                    <a:pt x="7804" y="1962"/>
                    <a:pt x="7005" y="1180"/>
                  </a:cubicBezTo>
                  <a:cubicBezTo>
                    <a:pt x="6215" y="409"/>
                    <a:pt x="5209" y="1"/>
                    <a:pt x="4096"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0" name="Google Shape;2220;p43"/>
            <p:cNvSpPr/>
            <p:nvPr/>
          </p:nvSpPr>
          <p:spPr>
            <a:xfrm>
              <a:off x="2226187" y="4060776"/>
              <a:ext cx="77930" cy="77438"/>
            </a:xfrm>
            <a:custGeom>
              <a:avLst/>
              <a:gdLst/>
              <a:ahLst/>
              <a:cxnLst/>
              <a:rect l="l" t="t" r="r" b="b"/>
              <a:pathLst>
                <a:path w="8227" h="8175" extrusionOk="0">
                  <a:moveTo>
                    <a:pt x="4096" y="1"/>
                  </a:moveTo>
                  <a:cubicBezTo>
                    <a:pt x="2976" y="1"/>
                    <a:pt x="1972" y="412"/>
                    <a:pt x="1193" y="1193"/>
                  </a:cubicBezTo>
                  <a:cubicBezTo>
                    <a:pt x="412" y="1972"/>
                    <a:pt x="1" y="2971"/>
                    <a:pt x="1" y="4079"/>
                  </a:cubicBezTo>
                  <a:cubicBezTo>
                    <a:pt x="1" y="5661"/>
                    <a:pt x="710" y="6607"/>
                    <a:pt x="1304" y="7123"/>
                  </a:cubicBezTo>
                  <a:cubicBezTo>
                    <a:pt x="2108" y="7821"/>
                    <a:pt x="3058" y="8174"/>
                    <a:pt x="4130" y="8174"/>
                  </a:cubicBezTo>
                  <a:cubicBezTo>
                    <a:pt x="5203" y="8174"/>
                    <a:pt x="6156" y="7804"/>
                    <a:pt x="6945" y="7103"/>
                  </a:cubicBezTo>
                  <a:cubicBezTo>
                    <a:pt x="7783" y="6358"/>
                    <a:pt x="8227" y="5312"/>
                    <a:pt x="8227" y="4079"/>
                  </a:cubicBezTo>
                  <a:cubicBezTo>
                    <a:pt x="8227" y="2964"/>
                    <a:pt x="7804" y="1962"/>
                    <a:pt x="7005" y="1180"/>
                  </a:cubicBezTo>
                  <a:cubicBezTo>
                    <a:pt x="6215" y="409"/>
                    <a:pt x="5209" y="1"/>
                    <a:pt x="4096"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22" name="Google Shape;2222;p43"/>
          <p:cNvGrpSpPr/>
          <p:nvPr/>
        </p:nvGrpSpPr>
        <p:grpSpPr>
          <a:xfrm rot="-1056089">
            <a:off x="6127260" y="3604764"/>
            <a:ext cx="1311749" cy="1007985"/>
            <a:chOff x="1050046" y="1433653"/>
            <a:chExt cx="1311726" cy="1007967"/>
          </a:xfrm>
        </p:grpSpPr>
        <p:sp>
          <p:nvSpPr>
            <p:cNvPr id="2223" name="Google Shape;2223;p43"/>
            <p:cNvSpPr/>
            <p:nvPr/>
          </p:nvSpPr>
          <p:spPr>
            <a:xfrm>
              <a:off x="1050046" y="1433653"/>
              <a:ext cx="1311726" cy="1007967"/>
            </a:xfrm>
            <a:custGeom>
              <a:avLst/>
              <a:gdLst/>
              <a:ahLst/>
              <a:cxnLst/>
              <a:rect l="l" t="t" r="r" b="b"/>
              <a:pathLst>
                <a:path w="55961" h="43002" extrusionOk="0">
                  <a:moveTo>
                    <a:pt x="35001" y="1"/>
                  </a:moveTo>
                  <a:cubicBezTo>
                    <a:pt x="34761" y="1"/>
                    <a:pt x="34522" y="34"/>
                    <a:pt x="34287" y="101"/>
                  </a:cubicBezTo>
                  <a:lnTo>
                    <a:pt x="31558" y="875"/>
                  </a:lnTo>
                  <a:cubicBezTo>
                    <a:pt x="31013" y="1028"/>
                    <a:pt x="30526" y="1362"/>
                    <a:pt x="30187" y="1813"/>
                  </a:cubicBezTo>
                  <a:cubicBezTo>
                    <a:pt x="29900" y="2192"/>
                    <a:pt x="29722" y="2645"/>
                    <a:pt x="29672" y="3115"/>
                  </a:cubicBezTo>
                  <a:lnTo>
                    <a:pt x="29163" y="3237"/>
                  </a:lnTo>
                  <a:cubicBezTo>
                    <a:pt x="28698" y="3347"/>
                    <a:pt x="28265" y="3570"/>
                    <a:pt x="27904" y="3882"/>
                  </a:cubicBezTo>
                  <a:cubicBezTo>
                    <a:pt x="27563" y="3570"/>
                    <a:pt x="27146" y="3335"/>
                    <a:pt x="26679" y="3209"/>
                  </a:cubicBezTo>
                  <a:lnTo>
                    <a:pt x="26196" y="3080"/>
                  </a:lnTo>
                  <a:cubicBezTo>
                    <a:pt x="26103" y="3056"/>
                    <a:pt x="26011" y="3032"/>
                    <a:pt x="25919" y="3008"/>
                  </a:cubicBezTo>
                  <a:cubicBezTo>
                    <a:pt x="25879" y="2996"/>
                    <a:pt x="25841" y="2986"/>
                    <a:pt x="25801" y="2976"/>
                  </a:cubicBezTo>
                  <a:lnTo>
                    <a:pt x="25751" y="2964"/>
                  </a:lnTo>
                  <a:cubicBezTo>
                    <a:pt x="25721" y="2956"/>
                    <a:pt x="25691" y="2948"/>
                    <a:pt x="25662" y="2940"/>
                  </a:cubicBezTo>
                  <a:cubicBezTo>
                    <a:pt x="22417" y="2112"/>
                    <a:pt x="19073" y="1679"/>
                    <a:pt x="15723" y="1649"/>
                  </a:cubicBezTo>
                  <a:cubicBezTo>
                    <a:pt x="15600" y="1648"/>
                    <a:pt x="15477" y="1647"/>
                    <a:pt x="15353" y="1647"/>
                  </a:cubicBezTo>
                  <a:cubicBezTo>
                    <a:pt x="12128" y="1647"/>
                    <a:pt x="8901" y="2024"/>
                    <a:pt x="5760" y="2766"/>
                  </a:cubicBezTo>
                  <a:lnTo>
                    <a:pt x="3777" y="3235"/>
                  </a:lnTo>
                  <a:cubicBezTo>
                    <a:pt x="3129" y="3389"/>
                    <a:pt x="2544" y="3762"/>
                    <a:pt x="2133" y="4283"/>
                  </a:cubicBezTo>
                  <a:cubicBezTo>
                    <a:pt x="1822" y="4674"/>
                    <a:pt x="1616" y="5141"/>
                    <a:pt x="1534" y="5630"/>
                  </a:cubicBezTo>
                  <a:cubicBezTo>
                    <a:pt x="1197" y="5809"/>
                    <a:pt x="896" y="6055"/>
                    <a:pt x="653" y="6352"/>
                  </a:cubicBezTo>
                  <a:cubicBezTo>
                    <a:pt x="232" y="6865"/>
                    <a:pt x="0" y="7513"/>
                    <a:pt x="0" y="8178"/>
                  </a:cubicBezTo>
                  <a:lnTo>
                    <a:pt x="0" y="40184"/>
                  </a:lnTo>
                  <a:cubicBezTo>
                    <a:pt x="0" y="41738"/>
                    <a:pt x="1263" y="43001"/>
                    <a:pt x="2817" y="43001"/>
                  </a:cubicBezTo>
                  <a:lnTo>
                    <a:pt x="53143" y="43001"/>
                  </a:lnTo>
                  <a:cubicBezTo>
                    <a:pt x="54695" y="43001"/>
                    <a:pt x="55960" y="41738"/>
                    <a:pt x="55960" y="40186"/>
                  </a:cubicBezTo>
                  <a:lnTo>
                    <a:pt x="55960" y="8180"/>
                  </a:lnTo>
                  <a:cubicBezTo>
                    <a:pt x="55960" y="7459"/>
                    <a:pt x="55693" y="6769"/>
                    <a:pt x="55208" y="6238"/>
                  </a:cubicBezTo>
                  <a:cubicBezTo>
                    <a:pt x="54929" y="5929"/>
                    <a:pt x="54587" y="5687"/>
                    <a:pt x="54212" y="5528"/>
                  </a:cubicBezTo>
                  <a:cubicBezTo>
                    <a:pt x="54005" y="4424"/>
                    <a:pt x="53179" y="3511"/>
                    <a:pt x="52067" y="3209"/>
                  </a:cubicBezTo>
                  <a:lnTo>
                    <a:pt x="51584" y="3080"/>
                  </a:lnTo>
                  <a:cubicBezTo>
                    <a:pt x="51469" y="3050"/>
                    <a:pt x="51345" y="3016"/>
                    <a:pt x="51195" y="2978"/>
                  </a:cubicBezTo>
                  <a:lnTo>
                    <a:pt x="51114" y="2958"/>
                  </a:lnTo>
                  <a:cubicBezTo>
                    <a:pt x="50996" y="2926"/>
                    <a:pt x="50876" y="2896"/>
                    <a:pt x="50756" y="2868"/>
                  </a:cubicBezTo>
                  <a:lnTo>
                    <a:pt x="50732" y="2862"/>
                  </a:lnTo>
                  <a:cubicBezTo>
                    <a:pt x="47457" y="2053"/>
                    <a:pt x="44111" y="1647"/>
                    <a:pt x="40751" y="1647"/>
                  </a:cubicBezTo>
                  <a:cubicBezTo>
                    <a:pt x="39800" y="1647"/>
                    <a:pt x="38848" y="1680"/>
                    <a:pt x="37897" y="1745"/>
                  </a:cubicBezTo>
                  <a:cubicBezTo>
                    <a:pt x="37727" y="1647"/>
                    <a:pt x="37548" y="1565"/>
                    <a:pt x="37364" y="1501"/>
                  </a:cubicBezTo>
                  <a:cubicBezTo>
                    <a:pt x="37246" y="1254"/>
                    <a:pt x="37091" y="1024"/>
                    <a:pt x="36899" y="821"/>
                  </a:cubicBezTo>
                  <a:cubicBezTo>
                    <a:pt x="36478" y="376"/>
                    <a:pt x="35913" y="91"/>
                    <a:pt x="35309" y="19"/>
                  </a:cubicBezTo>
                  <a:cubicBezTo>
                    <a:pt x="35206" y="7"/>
                    <a:pt x="35104" y="1"/>
                    <a:pt x="35001"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24" name="Google Shape;2224;p43"/>
            <p:cNvGrpSpPr/>
            <p:nvPr/>
          </p:nvGrpSpPr>
          <p:grpSpPr>
            <a:xfrm>
              <a:off x="1099274" y="1476659"/>
              <a:ext cx="1213270" cy="921956"/>
              <a:chOff x="3897519" y="1749443"/>
              <a:chExt cx="1213270" cy="921956"/>
            </a:xfrm>
          </p:grpSpPr>
          <p:sp>
            <p:nvSpPr>
              <p:cNvPr id="2225" name="Google Shape;2225;p43"/>
              <p:cNvSpPr/>
              <p:nvPr/>
            </p:nvSpPr>
            <p:spPr>
              <a:xfrm>
                <a:off x="3897519" y="1868454"/>
                <a:ext cx="1213270" cy="802945"/>
              </a:xfrm>
              <a:custGeom>
                <a:avLst/>
                <a:gdLst/>
                <a:ahLst/>
                <a:cxnLst/>
                <a:rect l="l" t="t" r="r" b="b"/>
                <a:pathLst>
                  <a:path w="54480" h="36055" extrusionOk="0">
                    <a:moveTo>
                      <a:pt x="1906" y="1"/>
                    </a:moveTo>
                    <a:cubicBezTo>
                      <a:pt x="855" y="1"/>
                      <a:pt x="1" y="855"/>
                      <a:pt x="1" y="1906"/>
                    </a:cubicBezTo>
                    <a:lnTo>
                      <a:pt x="1" y="34218"/>
                    </a:lnTo>
                    <a:cubicBezTo>
                      <a:pt x="1" y="35231"/>
                      <a:pt x="822" y="36055"/>
                      <a:pt x="1838" y="36055"/>
                    </a:cubicBezTo>
                    <a:lnTo>
                      <a:pt x="52643" y="36055"/>
                    </a:lnTo>
                    <a:cubicBezTo>
                      <a:pt x="53656" y="36055"/>
                      <a:pt x="54480" y="35231"/>
                      <a:pt x="54480" y="34218"/>
                    </a:cubicBezTo>
                    <a:lnTo>
                      <a:pt x="54480" y="1906"/>
                    </a:lnTo>
                    <a:cubicBezTo>
                      <a:pt x="54480" y="855"/>
                      <a:pt x="53626" y="1"/>
                      <a:pt x="52574"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6" name="Google Shape;2226;p43"/>
              <p:cNvSpPr/>
              <p:nvPr/>
            </p:nvSpPr>
            <p:spPr>
              <a:xfrm>
                <a:off x="3931080" y="2405050"/>
                <a:ext cx="570758" cy="179563"/>
              </a:xfrm>
              <a:custGeom>
                <a:avLst/>
                <a:gdLst/>
                <a:ahLst/>
                <a:cxnLst/>
                <a:rect l="l" t="t" r="r" b="b"/>
                <a:pathLst>
                  <a:path w="25629" h="8063" extrusionOk="0">
                    <a:moveTo>
                      <a:pt x="1541" y="1"/>
                    </a:moveTo>
                    <a:cubicBezTo>
                      <a:pt x="691" y="1"/>
                      <a:pt x="0" y="692"/>
                      <a:pt x="0" y="1544"/>
                    </a:cubicBezTo>
                    <a:lnTo>
                      <a:pt x="0" y="6356"/>
                    </a:lnTo>
                    <a:cubicBezTo>
                      <a:pt x="0" y="7297"/>
                      <a:pt x="764" y="8062"/>
                      <a:pt x="1706" y="8062"/>
                    </a:cubicBezTo>
                    <a:lnTo>
                      <a:pt x="23838" y="8062"/>
                    </a:lnTo>
                    <a:cubicBezTo>
                      <a:pt x="24827" y="8062"/>
                      <a:pt x="25628" y="7258"/>
                      <a:pt x="25628" y="6269"/>
                    </a:cubicBezTo>
                    <a:lnTo>
                      <a:pt x="25628" y="1544"/>
                    </a:lnTo>
                    <a:cubicBezTo>
                      <a:pt x="25628" y="692"/>
                      <a:pt x="24938" y="1"/>
                      <a:pt x="24088" y="1"/>
                    </a:cubicBezTo>
                    <a:close/>
                  </a:path>
                </a:pathLst>
              </a:custGeom>
              <a:solidFill>
                <a:schemeClr val="accen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7" name="Google Shape;2227;p43"/>
              <p:cNvSpPr/>
              <p:nvPr/>
            </p:nvSpPr>
            <p:spPr>
              <a:xfrm>
                <a:off x="4501815" y="2405050"/>
                <a:ext cx="570802" cy="179563"/>
              </a:xfrm>
              <a:custGeom>
                <a:avLst/>
                <a:gdLst/>
                <a:ahLst/>
                <a:cxnLst/>
                <a:rect l="l" t="t" r="r" b="b"/>
                <a:pathLst>
                  <a:path w="25631" h="8063" extrusionOk="0">
                    <a:moveTo>
                      <a:pt x="1543" y="1"/>
                    </a:moveTo>
                    <a:cubicBezTo>
                      <a:pt x="691" y="1"/>
                      <a:pt x="0" y="692"/>
                      <a:pt x="0" y="1544"/>
                    </a:cubicBezTo>
                    <a:lnTo>
                      <a:pt x="0" y="6356"/>
                    </a:lnTo>
                    <a:cubicBezTo>
                      <a:pt x="0" y="7297"/>
                      <a:pt x="766" y="8062"/>
                      <a:pt x="1709" y="8062"/>
                    </a:cubicBezTo>
                    <a:lnTo>
                      <a:pt x="23840" y="8062"/>
                    </a:lnTo>
                    <a:cubicBezTo>
                      <a:pt x="24829" y="8062"/>
                      <a:pt x="25631" y="7258"/>
                      <a:pt x="25631" y="6269"/>
                    </a:cubicBezTo>
                    <a:lnTo>
                      <a:pt x="25631" y="1544"/>
                    </a:lnTo>
                    <a:cubicBezTo>
                      <a:pt x="25631" y="692"/>
                      <a:pt x="24940" y="1"/>
                      <a:pt x="24088" y="1"/>
                    </a:cubicBezTo>
                    <a:close/>
                  </a:path>
                </a:pathLst>
              </a:custGeom>
              <a:solidFill>
                <a:schemeClr val="accen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8" name="Google Shape;2228;p43"/>
              <p:cNvSpPr/>
              <p:nvPr/>
            </p:nvSpPr>
            <p:spPr>
              <a:xfrm>
                <a:off x="3931080" y="1786478"/>
                <a:ext cx="570758" cy="721927"/>
              </a:xfrm>
              <a:custGeom>
                <a:avLst/>
                <a:gdLst/>
                <a:ahLst/>
                <a:cxnLst/>
                <a:rect l="l" t="t" r="r" b="b"/>
                <a:pathLst>
                  <a:path w="25629" h="32417" extrusionOk="0">
                    <a:moveTo>
                      <a:pt x="12989" y="0"/>
                    </a:moveTo>
                    <a:cubicBezTo>
                      <a:pt x="9817" y="0"/>
                      <a:pt x="6644" y="368"/>
                      <a:pt x="3533" y="1103"/>
                    </a:cubicBezTo>
                    <a:lnTo>
                      <a:pt x="1531" y="1579"/>
                    </a:lnTo>
                    <a:cubicBezTo>
                      <a:pt x="633" y="1790"/>
                      <a:pt x="0" y="2592"/>
                      <a:pt x="0" y="3512"/>
                    </a:cubicBezTo>
                    <a:lnTo>
                      <a:pt x="0" y="30428"/>
                    </a:lnTo>
                    <a:cubicBezTo>
                      <a:pt x="0" y="31549"/>
                      <a:pt x="916" y="32416"/>
                      <a:pt x="1983" y="32416"/>
                    </a:cubicBezTo>
                    <a:cubicBezTo>
                      <a:pt x="2130" y="32416"/>
                      <a:pt x="2279" y="32400"/>
                      <a:pt x="2430" y="32366"/>
                    </a:cubicBezTo>
                    <a:lnTo>
                      <a:pt x="5902" y="31576"/>
                    </a:lnTo>
                    <a:cubicBezTo>
                      <a:pt x="8339" y="31021"/>
                      <a:pt x="10820" y="30745"/>
                      <a:pt x="13300" y="30745"/>
                    </a:cubicBezTo>
                    <a:cubicBezTo>
                      <a:pt x="16344" y="30745"/>
                      <a:pt x="19385" y="31162"/>
                      <a:pt x="22337" y="31993"/>
                    </a:cubicBezTo>
                    <a:lnTo>
                      <a:pt x="23100" y="32208"/>
                    </a:lnTo>
                    <a:cubicBezTo>
                      <a:pt x="23282" y="32260"/>
                      <a:pt x="23464" y="32284"/>
                      <a:pt x="23642" y="32284"/>
                    </a:cubicBezTo>
                    <a:cubicBezTo>
                      <a:pt x="24705" y="32284"/>
                      <a:pt x="25628" y="31421"/>
                      <a:pt x="25628" y="30293"/>
                    </a:cubicBezTo>
                    <a:lnTo>
                      <a:pt x="25628" y="3464"/>
                    </a:lnTo>
                    <a:cubicBezTo>
                      <a:pt x="25628" y="2566"/>
                      <a:pt x="25026" y="1778"/>
                      <a:pt x="24158" y="1544"/>
                    </a:cubicBezTo>
                    <a:lnTo>
                      <a:pt x="23671" y="1413"/>
                    </a:lnTo>
                    <a:cubicBezTo>
                      <a:pt x="20174" y="472"/>
                      <a:pt x="16582" y="0"/>
                      <a:pt x="12989" y="0"/>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9" name="Google Shape;2229;p43"/>
              <p:cNvSpPr/>
              <p:nvPr/>
            </p:nvSpPr>
            <p:spPr>
              <a:xfrm>
                <a:off x="4501815" y="1786478"/>
                <a:ext cx="570802" cy="721927"/>
              </a:xfrm>
              <a:custGeom>
                <a:avLst/>
                <a:gdLst/>
                <a:ahLst/>
                <a:cxnLst/>
                <a:rect l="l" t="t" r="r" b="b"/>
                <a:pathLst>
                  <a:path w="25631" h="32417" extrusionOk="0">
                    <a:moveTo>
                      <a:pt x="12991" y="0"/>
                    </a:moveTo>
                    <a:cubicBezTo>
                      <a:pt x="9819" y="0"/>
                      <a:pt x="6646" y="368"/>
                      <a:pt x="3536" y="1103"/>
                    </a:cubicBezTo>
                    <a:lnTo>
                      <a:pt x="1533" y="1579"/>
                    </a:lnTo>
                    <a:cubicBezTo>
                      <a:pt x="635" y="1790"/>
                      <a:pt x="0" y="2592"/>
                      <a:pt x="0" y="3512"/>
                    </a:cubicBezTo>
                    <a:lnTo>
                      <a:pt x="0" y="30428"/>
                    </a:lnTo>
                    <a:cubicBezTo>
                      <a:pt x="0" y="31549"/>
                      <a:pt x="918" y="32416"/>
                      <a:pt x="1985" y="32416"/>
                    </a:cubicBezTo>
                    <a:cubicBezTo>
                      <a:pt x="2132" y="32416"/>
                      <a:pt x="2281" y="32400"/>
                      <a:pt x="2432" y="32366"/>
                    </a:cubicBezTo>
                    <a:lnTo>
                      <a:pt x="5904" y="31576"/>
                    </a:lnTo>
                    <a:cubicBezTo>
                      <a:pt x="8341" y="31021"/>
                      <a:pt x="10822" y="30745"/>
                      <a:pt x="13302" y="30745"/>
                    </a:cubicBezTo>
                    <a:cubicBezTo>
                      <a:pt x="16346" y="30745"/>
                      <a:pt x="19387" y="31162"/>
                      <a:pt x="22339" y="31993"/>
                    </a:cubicBezTo>
                    <a:lnTo>
                      <a:pt x="23103" y="32208"/>
                    </a:lnTo>
                    <a:cubicBezTo>
                      <a:pt x="23285" y="32260"/>
                      <a:pt x="23466" y="32284"/>
                      <a:pt x="23644" y="32284"/>
                    </a:cubicBezTo>
                    <a:cubicBezTo>
                      <a:pt x="24707" y="32284"/>
                      <a:pt x="25631" y="31421"/>
                      <a:pt x="25631" y="30293"/>
                    </a:cubicBezTo>
                    <a:lnTo>
                      <a:pt x="25631" y="3464"/>
                    </a:lnTo>
                    <a:cubicBezTo>
                      <a:pt x="25631" y="2566"/>
                      <a:pt x="25028" y="1778"/>
                      <a:pt x="24160" y="1544"/>
                    </a:cubicBezTo>
                    <a:lnTo>
                      <a:pt x="23673" y="1413"/>
                    </a:lnTo>
                    <a:cubicBezTo>
                      <a:pt x="20176" y="472"/>
                      <a:pt x="16584" y="0"/>
                      <a:pt x="12991" y="0"/>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0" name="Google Shape;2230;p43"/>
              <p:cNvSpPr/>
              <p:nvPr/>
            </p:nvSpPr>
            <p:spPr>
              <a:xfrm>
                <a:off x="4501815" y="1790843"/>
                <a:ext cx="570802" cy="717562"/>
              </a:xfrm>
              <a:custGeom>
                <a:avLst/>
                <a:gdLst/>
                <a:ahLst/>
                <a:cxnLst/>
                <a:rect l="l" t="t" r="r" b="b"/>
                <a:pathLst>
                  <a:path w="25631" h="32221" extrusionOk="0">
                    <a:moveTo>
                      <a:pt x="16951" y="1"/>
                    </a:moveTo>
                    <a:lnTo>
                      <a:pt x="16951" y="22523"/>
                    </a:lnTo>
                    <a:cubicBezTo>
                      <a:pt x="16951" y="23653"/>
                      <a:pt x="16026" y="24514"/>
                      <a:pt x="14965" y="24514"/>
                    </a:cubicBezTo>
                    <a:cubicBezTo>
                      <a:pt x="14787" y="24514"/>
                      <a:pt x="14605" y="24490"/>
                      <a:pt x="14423" y="24439"/>
                    </a:cubicBezTo>
                    <a:lnTo>
                      <a:pt x="13660" y="24223"/>
                    </a:lnTo>
                    <a:cubicBezTo>
                      <a:pt x="12276" y="23833"/>
                      <a:pt x="10704" y="23634"/>
                      <a:pt x="9110" y="23634"/>
                    </a:cubicBezTo>
                    <a:cubicBezTo>
                      <a:pt x="5576" y="23634"/>
                      <a:pt x="1934" y="24615"/>
                      <a:pt x="0" y="26685"/>
                    </a:cubicBezTo>
                    <a:lnTo>
                      <a:pt x="0" y="30230"/>
                    </a:lnTo>
                    <a:cubicBezTo>
                      <a:pt x="0" y="31353"/>
                      <a:pt x="918" y="32220"/>
                      <a:pt x="1985" y="32220"/>
                    </a:cubicBezTo>
                    <a:cubicBezTo>
                      <a:pt x="2132" y="32220"/>
                      <a:pt x="2281" y="32204"/>
                      <a:pt x="2432" y="32170"/>
                    </a:cubicBezTo>
                    <a:lnTo>
                      <a:pt x="5902" y="31380"/>
                    </a:lnTo>
                    <a:cubicBezTo>
                      <a:pt x="8340" y="30824"/>
                      <a:pt x="10823" y="30547"/>
                      <a:pt x="13303" y="30547"/>
                    </a:cubicBezTo>
                    <a:cubicBezTo>
                      <a:pt x="16347" y="30547"/>
                      <a:pt x="19387" y="30965"/>
                      <a:pt x="22339" y="31797"/>
                    </a:cubicBezTo>
                    <a:lnTo>
                      <a:pt x="23103" y="32010"/>
                    </a:lnTo>
                    <a:cubicBezTo>
                      <a:pt x="23285" y="32062"/>
                      <a:pt x="23468" y="32086"/>
                      <a:pt x="23647" y="32086"/>
                    </a:cubicBezTo>
                    <a:cubicBezTo>
                      <a:pt x="24708" y="32086"/>
                      <a:pt x="25631" y="31224"/>
                      <a:pt x="25631" y="30097"/>
                    </a:cubicBezTo>
                    <a:lnTo>
                      <a:pt x="25631" y="3268"/>
                    </a:lnTo>
                    <a:cubicBezTo>
                      <a:pt x="25631" y="2368"/>
                      <a:pt x="25028" y="1582"/>
                      <a:pt x="24158" y="1348"/>
                    </a:cubicBezTo>
                    <a:lnTo>
                      <a:pt x="24160" y="1348"/>
                    </a:lnTo>
                    <a:lnTo>
                      <a:pt x="23673" y="1217"/>
                    </a:lnTo>
                    <a:cubicBezTo>
                      <a:pt x="21461" y="621"/>
                      <a:pt x="19213" y="218"/>
                      <a:pt x="16951"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1" name="Google Shape;2231;p43"/>
              <p:cNvSpPr/>
              <p:nvPr/>
            </p:nvSpPr>
            <p:spPr>
              <a:xfrm>
                <a:off x="3984327" y="1839035"/>
                <a:ext cx="445868" cy="76943"/>
              </a:xfrm>
              <a:custGeom>
                <a:avLst/>
                <a:gdLst/>
                <a:ahLst/>
                <a:cxnLst/>
                <a:rect l="l" t="t" r="r" b="b"/>
                <a:pathLst>
                  <a:path w="20021" h="3455" fill="none" extrusionOk="0">
                    <a:moveTo>
                      <a:pt x="0" y="3277"/>
                    </a:moveTo>
                    <a:cubicBezTo>
                      <a:pt x="0" y="3277"/>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2" name="Google Shape;2232;p43"/>
              <p:cNvSpPr/>
              <p:nvPr/>
            </p:nvSpPr>
            <p:spPr>
              <a:xfrm>
                <a:off x="3984327" y="1919452"/>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3" name="Google Shape;2233;p43"/>
              <p:cNvSpPr/>
              <p:nvPr/>
            </p:nvSpPr>
            <p:spPr>
              <a:xfrm>
                <a:off x="3984327" y="1999936"/>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4" name="Google Shape;2234;p43"/>
              <p:cNvSpPr/>
              <p:nvPr/>
            </p:nvSpPr>
            <p:spPr>
              <a:xfrm>
                <a:off x="3984327" y="2080375"/>
                <a:ext cx="445868" cy="76943"/>
              </a:xfrm>
              <a:custGeom>
                <a:avLst/>
                <a:gdLst/>
                <a:ahLst/>
                <a:cxnLst/>
                <a:rect l="l" t="t" r="r" b="b"/>
                <a:pathLst>
                  <a:path w="20021" h="3455" fill="none" extrusionOk="0">
                    <a:moveTo>
                      <a:pt x="0" y="3278"/>
                    </a:moveTo>
                    <a:cubicBezTo>
                      <a:pt x="0" y="3278"/>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5" name="Google Shape;2235;p43"/>
              <p:cNvSpPr/>
              <p:nvPr/>
            </p:nvSpPr>
            <p:spPr>
              <a:xfrm>
                <a:off x="3984327" y="2160837"/>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6" name="Google Shape;2236;p43"/>
              <p:cNvSpPr/>
              <p:nvPr/>
            </p:nvSpPr>
            <p:spPr>
              <a:xfrm>
                <a:off x="3984327" y="2241276"/>
                <a:ext cx="445868" cy="76965"/>
              </a:xfrm>
              <a:custGeom>
                <a:avLst/>
                <a:gdLst/>
                <a:ahLst/>
                <a:cxnLst/>
                <a:rect l="l" t="t" r="r" b="b"/>
                <a:pathLst>
                  <a:path w="20021" h="3456" fill="none" extrusionOk="0">
                    <a:moveTo>
                      <a:pt x="0" y="3278"/>
                    </a:moveTo>
                    <a:cubicBezTo>
                      <a:pt x="0" y="3278"/>
                      <a:pt x="13641"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7" name="Google Shape;2237;p43"/>
              <p:cNvSpPr/>
              <p:nvPr/>
            </p:nvSpPr>
            <p:spPr>
              <a:xfrm>
                <a:off x="3984327" y="2321760"/>
                <a:ext cx="445868" cy="76943"/>
              </a:xfrm>
              <a:custGeom>
                <a:avLst/>
                <a:gdLst/>
                <a:ahLst/>
                <a:cxnLst/>
                <a:rect l="l" t="t" r="r" b="b"/>
                <a:pathLst>
                  <a:path w="20021" h="3455" fill="none" extrusionOk="0">
                    <a:moveTo>
                      <a:pt x="0" y="3278"/>
                    </a:moveTo>
                    <a:cubicBezTo>
                      <a:pt x="0" y="3278"/>
                      <a:pt x="13641"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8" name="Google Shape;2238;p43"/>
              <p:cNvSpPr/>
              <p:nvPr/>
            </p:nvSpPr>
            <p:spPr>
              <a:xfrm>
                <a:off x="4578112" y="1839035"/>
                <a:ext cx="445890" cy="76943"/>
              </a:xfrm>
              <a:custGeom>
                <a:avLst/>
                <a:gdLst/>
                <a:ahLst/>
                <a:cxnLst/>
                <a:rect l="l" t="t" r="r" b="b"/>
                <a:pathLst>
                  <a:path w="20022" h="3455" fill="none" extrusionOk="0">
                    <a:moveTo>
                      <a:pt x="1" y="3277"/>
                    </a:moveTo>
                    <a:cubicBezTo>
                      <a:pt x="1" y="3277"/>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9" name="Google Shape;2239;p43"/>
              <p:cNvSpPr/>
              <p:nvPr/>
            </p:nvSpPr>
            <p:spPr>
              <a:xfrm>
                <a:off x="4578112" y="1919452"/>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0" name="Google Shape;2240;p43"/>
              <p:cNvSpPr/>
              <p:nvPr/>
            </p:nvSpPr>
            <p:spPr>
              <a:xfrm>
                <a:off x="4578112" y="1999936"/>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1" name="Google Shape;2241;p43"/>
              <p:cNvSpPr/>
              <p:nvPr/>
            </p:nvSpPr>
            <p:spPr>
              <a:xfrm>
                <a:off x="4578112" y="2080375"/>
                <a:ext cx="445890" cy="76943"/>
              </a:xfrm>
              <a:custGeom>
                <a:avLst/>
                <a:gdLst/>
                <a:ahLst/>
                <a:cxnLst/>
                <a:rect l="l" t="t" r="r" b="b"/>
                <a:pathLst>
                  <a:path w="20022" h="3455" fill="none" extrusionOk="0">
                    <a:moveTo>
                      <a:pt x="1" y="3278"/>
                    </a:moveTo>
                    <a:cubicBezTo>
                      <a:pt x="1" y="3278"/>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2" name="Google Shape;2242;p43"/>
              <p:cNvSpPr/>
              <p:nvPr/>
            </p:nvSpPr>
            <p:spPr>
              <a:xfrm>
                <a:off x="4578112" y="2160837"/>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3" name="Google Shape;2243;p43"/>
              <p:cNvSpPr/>
              <p:nvPr/>
            </p:nvSpPr>
            <p:spPr>
              <a:xfrm>
                <a:off x="4578112" y="2241276"/>
                <a:ext cx="445890" cy="76965"/>
              </a:xfrm>
              <a:custGeom>
                <a:avLst/>
                <a:gdLst/>
                <a:ahLst/>
                <a:cxnLst/>
                <a:rect l="l" t="t" r="r" b="b"/>
                <a:pathLst>
                  <a:path w="20022" h="3456" fill="none" extrusionOk="0">
                    <a:moveTo>
                      <a:pt x="1" y="3278"/>
                    </a:moveTo>
                    <a:cubicBezTo>
                      <a:pt x="1" y="3278"/>
                      <a:pt x="13644" y="1"/>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4" name="Google Shape;2244;p43"/>
              <p:cNvSpPr/>
              <p:nvPr/>
            </p:nvSpPr>
            <p:spPr>
              <a:xfrm>
                <a:off x="4578112" y="2321760"/>
                <a:ext cx="445890" cy="76943"/>
              </a:xfrm>
              <a:custGeom>
                <a:avLst/>
                <a:gdLst/>
                <a:ahLst/>
                <a:cxnLst/>
                <a:rect l="l" t="t" r="r" b="b"/>
                <a:pathLst>
                  <a:path w="20022" h="3455" fill="none" extrusionOk="0">
                    <a:moveTo>
                      <a:pt x="1" y="3278"/>
                    </a:moveTo>
                    <a:cubicBezTo>
                      <a:pt x="1" y="3278"/>
                      <a:pt x="13644" y="0"/>
                      <a:pt x="20021" y="3455"/>
                    </a:cubicBez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5" name="Google Shape;2245;p43"/>
              <p:cNvSpPr/>
              <p:nvPr/>
            </p:nvSpPr>
            <p:spPr>
              <a:xfrm>
                <a:off x="4564795" y="1779374"/>
                <a:ext cx="174886" cy="450121"/>
              </a:xfrm>
              <a:custGeom>
                <a:avLst/>
                <a:gdLst/>
                <a:ahLst/>
                <a:cxnLst/>
                <a:rect l="l" t="t" r="r" b="b"/>
                <a:pathLst>
                  <a:path w="7853" h="20212" extrusionOk="0">
                    <a:moveTo>
                      <a:pt x="5731" y="1"/>
                    </a:moveTo>
                    <a:cubicBezTo>
                      <a:pt x="5539" y="1"/>
                      <a:pt x="5343" y="27"/>
                      <a:pt x="5147" y="83"/>
                    </a:cubicBezTo>
                    <a:lnTo>
                      <a:pt x="1546" y="1102"/>
                    </a:lnTo>
                    <a:cubicBezTo>
                      <a:pt x="631" y="1362"/>
                      <a:pt x="1" y="2198"/>
                      <a:pt x="1" y="3148"/>
                    </a:cubicBezTo>
                    <a:lnTo>
                      <a:pt x="1" y="19052"/>
                    </a:lnTo>
                    <a:cubicBezTo>
                      <a:pt x="1" y="19749"/>
                      <a:pt x="571" y="20212"/>
                      <a:pt x="1166" y="20212"/>
                    </a:cubicBezTo>
                    <a:cubicBezTo>
                      <a:pt x="1451" y="20212"/>
                      <a:pt x="1741" y="20106"/>
                      <a:pt x="1977" y="19869"/>
                    </a:cubicBezTo>
                    <a:lnTo>
                      <a:pt x="4182" y="17664"/>
                    </a:lnTo>
                    <a:cubicBezTo>
                      <a:pt x="4266" y="17581"/>
                      <a:pt x="4375" y="17540"/>
                      <a:pt x="4484" y="17540"/>
                    </a:cubicBezTo>
                    <a:cubicBezTo>
                      <a:pt x="4594" y="17540"/>
                      <a:pt x="4703" y="17581"/>
                      <a:pt x="4787" y="17664"/>
                    </a:cubicBezTo>
                    <a:lnTo>
                      <a:pt x="5874" y="18751"/>
                    </a:lnTo>
                    <a:cubicBezTo>
                      <a:pt x="6110" y="18988"/>
                      <a:pt x="6401" y="19094"/>
                      <a:pt x="6685" y="19094"/>
                    </a:cubicBezTo>
                    <a:cubicBezTo>
                      <a:pt x="7281" y="19094"/>
                      <a:pt x="7852" y="18631"/>
                      <a:pt x="7852" y="17934"/>
                    </a:cubicBezTo>
                    <a:lnTo>
                      <a:pt x="7852" y="2127"/>
                    </a:lnTo>
                    <a:cubicBezTo>
                      <a:pt x="7852" y="921"/>
                      <a:pt x="6865" y="1"/>
                      <a:pt x="5731"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43"/>
              <p:cNvSpPr/>
              <p:nvPr/>
            </p:nvSpPr>
            <p:spPr>
              <a:xfrm>
                <a:off x="4564305" y="1749443"/>
                <a:ext cx="133932" cy="344740"/>
              </a:xfrm>
              <a:custGeom>
                <a:avLst/>
                <a:gdLst/>
                <a:ahLst/>
                <a:cxnLst/>
                <a:rect l="l" t="t" r="r" b="b"/>
                <a:pathLst>
                  <a:path w="6014" h="15480" extrusionOk="0">
                    <a:moveTo>
                      <a:pt x="4389" y="1"/>
                    </a:moveTo>
                    <a:cubicBezTo>
                      <a:pt x="4242" y="1"/>
                      <a:pt x="4092" y="21"/>
                      <a:pt x="3942" y="63"/>
                    </a:cubicBezTo>
                    <a:lnTo>
                      <a:pt x="1185" y="847"/>
                    </a:lnTo>
                    <a:cubicBezTo>
                      <a:pt x="484" y="1044"/>
                      <a:pt x="0" y="1685"/>
                      <a:pt x="0" y="2412"/>
                    </a:cubicBezTo>
                    <a:lnTo>
                      <a:pt x="0" y="14590"/>
                    </a:lnTo>
                    <a:cubicBezTo>
                      <a:pt x="0" y="15126"/>
                      <a:pt x="438" y="15480"/>
                      <a:pt x="894" y="15480"/>
                    </a:cubicBezTo>
                    <a:cubicBezTo>
                      <a:pt x="1112" y="15480"/>
                      <a:pt x="1334" y="15399"/>
                      <a:pt x="1515" y="15219"/>
                    </a:cubicBezTo>
                    <a:lnTo>
                      <a:pt x="3203" y="13529"/>
                    </a:lnTo>
                    <a:cubicBezTo>
                      <a:pt x="3268" y="13464"/>
                      <a:pt x="3352" y="13432"/>
                      <a:pt x="3436" y="13432"/>
                    </a:cubicBezTo>
                    <a:cubicBezTo>
                      <a:pt x="3519" y="13432"/>
                      <a:pt x="3603" y="13464"/>
                      <a:pt x="3666" y="13529"/>
                    </a:cubicBezTo>
                    <a:lnTo>
                      <a:pt x="4500" y="14361"/>
                    </a:lnTo>
                    <a:cubicBezTo>
                      <a:pt x="4681" y="14542"/>
                      <a:pt x="4903" y="14623"/>
                      <a:pt x="5121" y="14623"/>
                    </a:cubicBezTo>
                    <a:cubicBezTo>
                      <a:pt x="5576" y="14623"/>
                      <a:pt x="6013" y="14268"/>
                      <a:pt x="6013" y="13734"/>
                    </a:cubicBezTo>
                    <a:lnTo>
                      <a:pt x="6013" y="1630"/>
                    </a:lnTo>
                    <a:cubicBezTo>
                      <a:pt x="6013" y="706"/>
                      <a:pt x="5258" y="1"/>
                      <a:pt x="4389"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43"/>
              <p:cNvSpPr/>
              <p:nvPr/>
            </p:nvSpPr>
            <p:spPr>
              <a:xfrm>
                <a:off x="4564305" y="1749443"/>
                <a:ext cx="133932" cy="344740"/>
              </a:xfrm>
              <a:custGeom>
                <a:avLst/>
                <a:gdLst/>
                <a:ahLst/>
                <a:cxnLst/>
                <a:rect l="l" t="t" r="r" b="b"/>
                <a:pathLst>
                  <a:path w="6014" h="15480" extrusionOk="0">
                    <a:moveTo>
                      <a:pt x="4389" y="1"/>
                    </a:moveTo>
                    <a:cubicBezTo>
                      <a:pt x="4242" y="1"/>
                      <a:pt x="4092" y="21"/>
                      <a:pt x="3942" y="63"/>
                    </a:cubicBezTo>
                    <a:lnTo>
                      <a:pt x="3942" y="65"/>
                    </a:lnTo>
                    <a:lnTo>
                      <a:pt x="3209" y="272"/>
                    </a:lnTo>
                    <a:lnTo>
                      <a:pt x="3209" y="9706"/>
                    </a:lnTo>
                    <a:cubicBezTo>
                      <a:pt x="3209" y="10240"/>
                      <a:pt x="2771" y="10593"/>
                      <a:pt x="2315" y="10593"/>
                    </a:cubicBezTo>
                    <a:cubicBezTo>
                      <a:pt x="2097" y="10593"/>
                      <a:pt x="1875" y="10512"/>
                      <a:pt x="1694" y="10332"/>
                    </a:cubicBezTo>
                    <a:lnTo>
                      <a:pt x="863" y="9498"/>
                    </a:lnTo>
                    <a:cubicBezTo>
                      <a:pt x="798" y="9435"/>
                      <a:pt x="714" y="9403"/>
                      <a:pt x="630" y="9403"/>
                    </a:cubicBezTo>
                    <a:cubicBezTo>
                      <a:pt x="546" y="9403"/>
                      <a:pt x="463" y="9435"/>
                      <a:pt x="399" y="9498"/>
                    </a:cubicBezTo>
                    <a:lnTo>
                      <a:pt x="0" y="9897"/>
                    </a:lnTo>
                    <a:lnTo>
                      <a:pt x="0" y="14590"/>
                    </a:lnTo>
                    <a:cubicBezTo>
                      <a:pt x="0" y="15126"/>
                      <a:pt x="438" y="15480"/>
                      <a:pt x="894" y="15480"/>
                    </a:cubicBezTo>
                    <a:cubicBezTo>
                      <a:pt x="1112" y="15480"/>
                      <a:pt x="1334" y="15399"/>
                      <a:pt x="1515" y="15219"/>
                    </a:cubicBezTo>
                    <a:lnTo>
                      <a:pt x="3203" y="13529"/>
                    </a:lnTo>
                    <a:cubicBezTo>
                      <a:pt x="3268" y="13464"/>
                      <a:pt x="3352" y="13432"/>
                      <a:pt x="3436" y="13432"/>
                    </a:cubicBezTo>
                    <a:cubicBezTo>
                      <a:pt x="3519" y="13432"/>
                      <a:pt x="3603" y="13464"/>
                      <a:pt x="3666" y="13529"/>
                    </a:cubicBezTo>
                    <a:lnTo>
                      <a:pt x="4500" y="14361"/>
                    </a:lnTo>
                    <a:cubicBezTo>
                      <a:pt x="4681" y="14542"/>
                      <a:pt x="4903" y="14623"/>
                      <a:pt x="5121" y="14623"/>
                    </a:cubicBezTo>
                    <a:cubicBezTo>
                      <a:pt x="5576" y="14623"/>
                      <a:pt x="6013" y="14268"/>
                      <a:pt x="6013" y="13734"/>
                    </a:cubicBezTo>
                    <a:lnTo>
                      <a:pt x="6013" y="1630"/>
                    </a:lnTo>
                    <a:cubicBezTo>
                      <a:pt x="6013" y="706"/>
                      <a:pt x="5258" y="1"/>
                      <a:pt x="4389" y="1"/>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43"/>
              <p:cNvSpPr/>
              <p:nvPr/>
            </p:nvSpPr>
            <p:spPr>
              <a:xfrm>
                <a:off x="3931035" y="1798794"/>
                <a:ext cx="570802" cy="709611"/>
              </a:xfrm>
              <a:custGeom>
                <a:avLst/>
                <a:gdLst/>
                <a:ahLst/>
                <a:cxnLst/>
                <a:rect l="l" t="t" r="r" b="b"/>
                <a:pathLst>
                  <a:path w="25631" h="31864" extrusionOk="0">
                    <a:moveTo>
                      <a:pt x="19696" y="0"/>
                    </a:moveTo>
                    <a:lnTo>
                      <a:pt x="19696" y="22958"/>
                    </a:lnTo>
                    <a:cubicBezTo>
                      <a:pt x="19696" y="24086"/>
                      <a:pt x="18772" y="24948"/>
                      <a:pt x="17710" y="24948"/>
                    </a:cubicBezTo>
                    <a:cubicBezTo>
                      <a:pt x="17532" y="24948"/>
                      <a:pt x="17350" y="24924"/>
                      <a:pt x="17168" y="24873"/>
                    </a:cubicBezTo>
                    <a:lnTo>
                      <a:pt x="16405" y="24658"/>
                    </a:lnTo>
                    <a:cubicBezTo>
                      <a:pt x="13452" y="23826"/>
                      <a:pt x="10411" y="23409"/>
                      <a:pt x="7367" y="23409"/>
                    </a:cubicBezTo>
                    <a:cubicBezTo>
                      <a:pt x="4898" y="23409"/>
                      <a:pt x="2427" y="23683"/>
                      <a:pt x="0" y="24233"/>
                    </a:cubicBezTo>
                    <a:lnTo>
                      <a:pt x="0" y="29873"/>
                    </a:lnTo>
                    <a:cubicBezTo>
                      <a:pt x="0" y="30996"/>
                      <a:pt x="918" y="31863"/>
                      <a:pt x="1985" y="31863"/>
                    </a:cubicBezTo>
                    <a:cubicBezTo>
                      <a:pt x="2132" y="31863"/>
                      <a:pt x="2281" y="31847"/>
                      <a:pt x="2432" y="31813"/>
                    </a:cubicBezTo>
                    <a:lnTo>
                      <a:pt x="5902" y="31023"/>
                    </a:lnTo>
                    <a:cubicBezTo>
                      <a:pt x="8340" y="30467"/>
                      <a:pt x="10822" y="30190"/>
                      <a:pt x="13303" y="30190"/>
                    </a:cubicBezTo>
                    <a:cubicBezTo>
                      <a:pt x="16346" y="30190"/>
                      <a:pt x="19387" y="30608"/>
                      <a:pt x="22339" y="31440"/>
                    </a:cubicBezTo>
                    <a:lnTo>
                      <a:pt x="23102" y="31653"/>
                    </a:lnTo>
                    <a:cubicBezTo>
                      <a:pt x="23285" y="31705"/>
                      <a:pt x="23468" y="31729"/>
                      <a:pt x="23646" y="31729"/>
                    </a:cubicBezTo>
                    <a:cubicBezTo>
                      <a:pt x="24708" y="31729"/>
                      <a:pt x="25630" y="30867"/>
                      <a:pt x="25630" y="29740"/>
                    </a:cubicBezTo>
                    <a:lnTo>
                      <a:pt x="25630" y="2911"/>
                    </a:lnTo>
                    <a:cubicBezTo>
                      <a:pt x="25630" y="2011"/>
                      <a:pt x="25028" y="1225"/>
                      <a:pt x="24158" y="991"/>
                    </a:cubicBezTo>
                    <a:lnTo>
                      <a:pt x="24160" y="991"/>
                    </a:lnTo>
                    <a:lnTo>
                      <a:pt x="23673" y="860"/>
                    </a:lnTo>
                    <a:cubicBezTo>
                      <a:pt x="22359" y="506"/>
                      <a:pt x="21032" y="222"/>
                      <a:pt x="19696" y="0"/>
                    </a:cubicBez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249" name="Google Shape;2249;p43"/>
          <p:cNvGrpSpPr/>
          <p:nvPr/>
        </p:nvGrpSpPr>
        <p:grpSpPr>
          <a:xfrm>
            <a:off x="6734698" y="1635779"/>
            <a:ext cx="1022172" cy="1018140"/>
            <a:chOff x="6978604" y="1712868"/>
            <a:chExt cx="1022172" cy="1018140"/>
          </a:xfrm>
        </p:grpSpPr>
        <p:sp>
          <p:nvSpPr>
            <p:cNvPr id="2250" name="Google Shape;2250;p43"/>
            <p:cNvSpPr/>
            <p:nvPr/>
          </p:nvSpPr>
          <p:spPr>
            <a:xfrm>
              <a:off x="6978604" y="1712868"/>
              <a:ext cx="1022172" cy="1018140"/>
            </a:xfrm>
            <a:custGeom>
              <a:avLst/>
              <a:gdLst/>
              <a:ahLst/>
              <a:cxnLst/>
              <a:rect l="l" t="t" r="r" b="b"/>
              <a:pathLst>
                <a:path w="43608" h="43436" extrusionOk="0">
                  <a:moveTo>
                    <a:pt x="33409" y="0"/>
                  </a:moveTo>
                  <a:cubicBezTo>
                    <a:pt x="32088" y="4"/>
                    <a:pt x="30801" y="258"/>
                    <a:pt x="29582" y="754"/>
                  </a:cubicBezTo>
                  <a:cubicBezTo>
                    <a:pt x="28321" y="1269"/>
                    <a:pt x="27192" y="2023"/>
                    <a:pt x="26222" y="2997"/>
                  </a:cubicBezTo>
                  <a:lnTo>
                    <a:pt x="24227" y="5000"/>
                  </a:lnTo>
                  <a:cubicBezTo>
                    <a:pt x="24121" y="4985"/>
                    <a:pt x="24014" y="4977"/>
                    <a:pt x="23907" y="4977"/>
                  </a:cubicBezTo>
                  <a:cubicBezTo>
                    <a:pt x="23340" y="4977"/>
                    <a:pt x="22779" y="5198"/>
                    <a:pt x="22357" y="5621"/>
                  </a:cubicBezTo>
                  <a:lnTo>
                    <a:pt x="19608" y="8384"/>
                  </a:lnTo>
                  <a:cubicBezTo>
                    <a:pt x="19003" y="8991"/>
                    <a:pt x="18830" y="9869"/>
                    <a:pt x="19089" y="10631"/>
                  </a:cubicBezTo>
                  <a:lnTo>
                    <a:pt x="5330" y="24453"/>
                  </a:lnTo>
                  <a:cubicBezTo>
                    <a:pt x="5328" y="24455"/>
                    <a:pt x="5326" y="24457"/>
                    <a:pt x="5324" y="24459"/>
                  </a:cubicBezTo>
                  <a:lnTo>
                    <a:pt x="4984" y="24800"/>
                  </a:lnTo>
                  <a:cubicBezTo>
                    <a:pt x="4440" y="25346"/>
                    <a:pt x="4065" y="26033"/>
                    <a:pt x="3897" y="26785"/>
                  </a:cubicBezTo>
                  <a:lnTo>
                    <a:pt x="2305" y="33924"/>
                  </a:lnTo>
                  <a:lnTo>
                    <a:pt x="401" y="39503"/>
                  </a:lnTo>
                  <a:cubicBezTo>
                    <a:pt x="0" y="40573"/>
                    <a:pt x="248" y="41744"/>
                    <a:pt x="1050" y="42562"/>
                  </a:cubicBezTo>
                  <a:cubicBezTo>
                    <a:pt x="1612" y="43133"/>
                    <a:pt x="2351" y="43436"/>
                    <a:pt x="3115" y="43436"/>
                  </a:cubicBezTo>
                  <a:cubicBezTo>
                    <a:pt x="3448" y="43436"/>
                    <a:pt x="3785" y="43378"/>
                    <a:pt x="4114" y="43260"/>
                  </a:cubicBezTo>
                  <a:lnTo>
                    <a:pt x="9841" y="41195"/>
                  </a:lnTo>
                  <a:lnTo>
                    <a:pt x="16785" y="39615"/>
                  </a:lnTo>
                  <a:cubicBezTo>
                    <a:pt x="17537" y="39443"/>
                    <a:pt x="18221" y="39064"/>
                    <a:pt x="18766" y="38517"/>
                  </a:cubicBezTo>
                  <a:lnTo>
                    <a:pt x="19049" y="38232"/>
                  </a:lnTo>
                  <a:lnTo>
                    <a:pt x="19053" y="38228"/>
                  </a:lnTo>
                  <a:lnTo>
                    <a:pt x="32781" y="24437"/>
                  </a:lnTo>
                  <a:cubicBezTo>
                    <a:pt x="33088" y="24596"/>
                    <a:pt x="33429" y="24680"/>
                    <a:pt x="33784" y="24680"/>
                  </a:cubicBezTo>
                  <a:lnTo>
                    <a:pt x="33790" y="24680"/>
                  </a:lnTo>
                  <a:cubicBezTo>
                    <a:pt x="34373" y="24678"/>
                    <a:pt x="34922" y="24451"/>
                    <a:pt x="35333" y="24038"/>
                  </a:cubicBezTo>
                  <a:lnTo>
                    <a:pt x="38082" y="21274"/>
                  </a:lnTo>
                  <a:cubicBezTo>
                    <a:pt x="38605" y="20749"/>
                    <a:pt x="38813" y="20011"/>
                    <a:pt x="38679" y="19319"/>
                  </a:cubicBezTo>
                  <a:lnTo>
                    <a:pt x="40642" y="17347"/>
                  </a:lnTo>
                  <a:cubicBezTo>
                    <a:pt x="41610" y="16376"/>
                    <a:pt x="42358" y="15240"/>
                    <a:pt x="42869" y="13977"/>
                  </a:cubicBezTo>
                  <a:cubicBezTo>
                    <a:pt x="43360" y="12758"/>
                    <a:pt x="43607" y="11469"/>
                    <a:pt x="43603" y="10148"/>
                  </a:cubicBezTo>
                  <a:cubicBezTo>
                    <a:pt x="43601" y="8827"/>
                    <a:pt x="43348" y="7540"/>
                    <a:pt x="42851" y="6323"/>
                  </a:cubicBezTo>
                  <a:cubicBezTo>
                    <a:pt x="42336" y="5062"/>
                    <a:pt x="41580" y="3931"/>
                    <a:pt x="40608" y="2963"/>
                  </a:cubicBezTo>
                  <a:cubicBezTo>
                    <a:pt x="39635" y="1996"/>
                    <a:pt x="38501" y="1245"/>
                    <a:pt x="37238" y="736"/>
                  </a:cubicBezTo>
                  <a:cubicBezTo>
                    <a:pt x="36025" y="248"/>
                    <a:pt x="34744" y="0"/>
                    <a:pt x="33433"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51" name="Google Shape;2251;p43"/>
            <p:cNvGrpSpPr/>
            <p:nvPr/>
          </p:nvGrpSpPr>
          <p:grpSpPr>
            <a:xfrm>
              <a:off x="7010039" y="1756072"/>
              <a:ext cx="959303" cy="931732"/>
              <a:chOff x="7839185" y="1859521"/>
              <a:chExt cx="959303" cy="931732"/>
            </a:xfrm>
          </p:grpSpPr>
          <p:sp>
            <p:nvSpPr>
              <p:cNvPr id="2252" name="Google Shape;2252;p43"/>
              <p:cNvSpPr/>
              <p:nvPr/>
            </p:nvSpPr>
            <p:spPr>
              <a:xfrm>
                <a:off x="7868158" y="1945795"/>
                <a:ext cx="839579" cy="814659"/>
              </a:xfrm>
              <a:custGeom>
                <a:avLst/>
                <a:gdLst/>
                <a:ahLst/>
                <a:cxnLst/>
                <a:rect l="l" t="t" r="r" b="b"/>
                <a:pathLst>
                  <a:path w="37700" h="36581" extrusionOk="0">
                    <a:moveTo>
                      <a:pt x="28026" y="0"/>
                    </a:moveTo>
                    <a:cubicBezTo>
                      <a:pt x="25765" y="0"/>
                      <a:pt x="23504" y="865"/>
                      <a:pt x="21783" y="2594"/>
                    </a:cubicBezTo>
                    <a:lnTo>
                      <a:pt x="3595" y="20866"/>
                    </a:lnTo>
                    <a:cubicBezTo>
                      <a:pt x="3182" y="21283"/>
                      <a:pt x="2894" y="21807"/>
                      <a:pt x="2765" y="22381"/>
                    </a:cubicBezTo>
                    <a:lnTo>
                      <a:pt x="443" y="32801"/>
                    </a:lnTo>
                    <a:cubicBezTo>
                      <a:pt x="0" y="34787"/>
                      <a:pt x="1541" y="36581"/>
                      <a:pt x="3460" y="36581"/>
                    </a:cubicBezTo>
                    <a:cubicBezTo>
                      <a:pt x="3689" y="36581"/>
                      <a:pt x="3924" y="36555"/>
                      <a:pt x="4161" y="36501"/>
                    </a:cubicBezTo>
                    <a:lnTo>
                      <a:pt x="14571" y="34130"/>
                    </a:lnTo>
                    <a:lnTo>
                      <a:pt x="14569" y="34130"/>
                    </a:lnTo>
                    <a:cubicBezTo>
                      <a:pt x="15143" y="33999"/>
                      <a:pt x="15665" y="33709"/>
                      <a:pt x="16080" y="33294"/>
                    </a:cubicBezTo>
                    <a:lnTo>
                      <a:pt x="34267" y="15022"/>
                    </a:lnTo>
                    <a:cubicBezTo>
                      <a:pt x="37700" y="11574"/>
                      <a:pt x="37688" y="5998"/>
                      <a:pt x="34239" y="2566"/>
                    </a:cubicBezTo>
                    <a:cubicBezTo>
                      <a:pt x="32520" y="855"/>
                      <a:pt x="30273" y="0"/>
                      <a:pt x="28026" y="0"/>
                    </a:cubicBezTo>
                    <a:close/>
                  </a:path>
                </a:pathLst>
              </a:custGeom>
              <a:solidFill>
                <a:schemeClr val="accent1"/>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43"/>
              <p:cNvSpPr/>
              <p:nvPr/>
            </p:nvSpPr>
            <p:spPr>
              <a:xfrm>
                <a:off x="7931895" y="2078591"/>
                <a:ext cx="624718" cy="614407"/>
              </a:xfrm>
              <a:custGeom>
                <a:avLst/>
                <a:gdLst/>
                <a:ahLst/>
                <a:cxnLst/>
                <a:rect l="l" t="t" r="r" b="b"/>
                <a:pathLst>
                  <a:path w="28052" h="27589" extrusionOk="0">
                    <a:moveTo>
                      <a:pt x="15567" y="1"/>
                    </a:moveTo>
                    <a:lnTo>
                      <a:pt x="1082" y="14552"/>
                    </a:lnTo>
                    <a:cubicBezTo>
                      <a:pt x="0" y="15640"/>
                      <a:pt x="623" y="17495"/>
                      <a:pt x="2141" y="17709"/>
                    </a:cubicBezTo>
                    <a:cubicBezTo>
                      <a:pt x="2901" y="17818"/>
                      <a:pt x="3517" y="18380"/>
                      <a:pt x="3694" y="19127"/>
                    </a:cubicBezTo>
                    <a:lnTo>
                      <a:pt x="4430" y="22257"/>
                    </a:lnTo>
                    <a:cubicBezTo>
                      <a:pt x="4595" y="22958"/>
                      <a:pt x="5147" y="23500"/>
                      <a:pt x="5850" y="23651"/>
                    </a:cubicBezTo>
                    <a:lnTo>
                      <a:pt x="8875" y="24302"/>
                    </a:lnTo>
                    <a:cubicBezTo>
                      <a:pt x="9623" y="24463"/>
                      <a:pt x="10197" y="25065"/>
                      <a:pt x="10319" y="25821"/>
                    </a:cubicBezTo>
                    <a:lnTo>
                      <a:pt x="10354" y="26026"/>
                    </a:lnTo>
                    <a:cubicBezTo>
                      <a:pt x="10513" y="26999"/>
                      <a:pt x="11344" y="27589"/>
                      <a:pt x="12201" y="27589"/>
                    </a:cubicBezTo>
                    <a:cubicBezTo>
                      <a:pt x="12664" y="27589"/>
                      <a:pt x="13134" y="27417"/>
                      <a:pt x="13510" y="27039"/>
                    </a:cubicBezTo>
                    <a:lnTo>
                      <a:pt x="28052" y="12429"/>
                    </a:lnTo>
                    <a:lnTo>
                      <a:pt x="15567" y="1"/>
                    </a:ln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43"/>
              <p:cNvSpPr/>
              <p:nvPr/>
            </p:nvSpPr>
            <p:spPr>
              <a:xfrm>
                <a:off x="8010041" y="2151147"/>
                <a:ext cx="473638" cy="474128"/>
              </a:xfrm>
              <a:custGeom>
                <a:avLst/>
                <a:gdLst/>
                <a:ahLst/>
                <a:cxnLst/>
                <a:rect l="l" t="t" r="r" b="b"/>
                <a:pathLst>
                  <a:path w="21268" h="21290" extrusionOk="0">
                    <a:moveTo>
                      <a:pt x="15329" y="0"/>
                    </a:moveTo>
                    <a:lnTo>
                      <a:pt x="0" y="15402"/>
                    </a:lnTo>
                    <a:cubicBezTo>
                      <a:pt x="81" y="15547"/>
                      <a:pt x="145" y="15702"/>
                      <a:pt x="183" y="15869"/>
                    </a:cubicBezTo>
                    <a:lnTo>
                      <a:pt x="921" y="19001"/>
                    </a:lnTo>
                    <a:cubicBezTo>
                      <a:pt x="1086" y="19700"/>
                      <a:pt x="1638" y="20242"/>
                      <a:pt x="2341" y="20393"/>
                    </a:cubicBezTo>
                    <a:lnTo>
                      <a:pt x="5364" y="21044"/>
                    </a:lnTo>
                    <a:cubicBezTo>
                      <a:pt x="5580" y="21090"/>
                      <a:pt x="5779" y="21177"/>
                      <a:pt x="5958" y="21289"/>
                    </a:cubicBezTo>
                    <a:lnTo>
                      <a:pt x="21267" y="5910"/>
                    </a:lnTo>
                    <a:lnTo>
                      <a:pt x="15329" y="0"/>
                    </a:lnTo>
                    <a:close/>
                  </a:path>
                </a:pathLst>
              </a:custGeom>
              <a:solidFill>
                <a:schemeClr val="dk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43"/>
              <p:cNvSpPr/>
              <p:nvPr/>
            </p:nvSpPr>
            <p:spPr>
              <a:xfrm>
                <a:off x="8266391" y="1971495"/>
                <a:ext cx="404468" cy="398188"/>
              </a:xfrm>
              <a:custGeom>
                <a:avLst/>
                <a:gdLst/>
                <a:ahLst/>
                <a:cxnLst/>
                <a:rect l="l" t="t" r="r" b="b"/>
                <a:pathLst>
                  <a:path w="18162" h="17880" extrusionOk="0">
                    <a:moveTo>
                      <a:pt x="4095" y="1"/>
                    </a:moveTo>
                    <a:cubicBezTo>
                      <a:pt x="3788" y="1"/>
                      <a:pt x="3480" y="119"/>
                      <a:pt x="3246" y="354"/>
                    </a:cubicBezTo>
                    <a:lnTo>
                      <a:pt x="470" y="3144"/>
                    </a:lnTo>
                    <a:cubicBezTo>
                      <a:pt x="1" y="3613"/>
                      <a:pt x="3" y="4369"/>
                      <a:pt x="474" y="4838"/>
                    </a:cubicBezTo>
                    <a:lnTo>
                      <a:pt x="13223" y="17528"/>
                    </a:lnTo>
                    <a:cubicBezTo>
                      <a:pt x="13457" y="17762"/>
                      <a:pt x="13762" y="17879"/>
                      <a:pt x="14068" y="17879"/>
                    </a:cubicBezTo>
                    <a:cubicBezTo>
                      <a:pt x="14375" y="17879"/>
                      <a:pt x="14683" y="17761"/>
                      <a:pt x="14917" y="17524"/>
                    </a:cubicBezTo>
                    <a:lnTo>
                      <a:pt x="17693" y="14737"/>
                    </a:lnTo>
                    <a:cubicBezTo>
                      <a:pt x="18162" y="14265"/>
                      <a:pt x="18160" y="13510"/>
                      <a:pt x="17689" y="13042"/>
                    </a:cubicBezTo>
                    <a:lnTo>
                      <a:pt x="4940" y="350"/>
                    </a:lnTo>
                    <a:cubicBezTo>
                      <a:pt x="4706" y="117"/>
                      <a:pt x="4401" y="1"/>
                      <a:pt x="4095"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43"/>
              <p:cNvSpPr/>
              <p:nvPr/>
            </p:nvSpPr>
            <p:spPr>
              <a:xfrm>
                <a:off x="7839185" y="2605923"/>
                <a:ext cx="196087" cy="185331"/>
              </a:xfrm>
              <a:custGeom>
                <a:avLst/>
                <a:gdLst/>
                <a:ahLst/>
                <a:cxnLst/>
                <a:rect l="l" t="t" r="r" b="b"/>
                <a:pathLst>
                  <a:path w="8805" h="8322" extrusionOk="0">
                    <a:moveTo>
                      <a:pt x="2449" y="0"/>
                    </a:moveTo>
                    <a:lnTo>
                      <a:pt x="503" y="5697"/>
                    </a:lnTo>
                    <a:cubicBezTo>
                      <a:pt x="0" y="7016"/>
                      <a:pt x="1020" y="8321"/>
                      <a:pt x="2298" y="8321"/>
                    </a:cubicBezTo>
                    <a:cubicBezTo>
                      <a:pt x="2514" y="8321"/>
                      <a:pt x="2738" y="8284"/>
                      <a:pt x="2963" y="8203"/>
                    </a:cubicBezTo>
                    <a:lnTo>
                      <a:pt x="8804" y="6098"/>
                    </a:lnTo>
                    <a:lnTo>
                      <a:pt x="2449" y="0"/>
                    </a:lnTo>
                    <a:close/>
                  </a:path>
                </a:pathLst>
              </a:custGeom>
              <a:solidFill>
                <a:schemeClr val="dk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43"/>
              <p:cNvSpPr/>
              <p:nvPr/>
            </p:nvSpPr>
            <p:spPr>
              <a:xfrm>
                <a:off x="8370792" y="1859521"/>
                <a:ext cx="427695" cy="407007"/>
              </a:xfrm>
              <a:custGeom>
                <a:avLst/>
                <a:gdLst/>
                <a:ahLst/>
                <a:cxnLst/>
                <a:rect l="l" t="t" r="r" b="b"/>
                <a:pathLst>
                  <a:path w="19205" h="18276" extrusionOk="0">
                    <a:moveTo>
                      <a:pt x="9031" y="1"/>
                    </a:moveTo>
                    <a:cubicBezTo>
                      <a:pt x="6653" y="1"/>
                      <a:pt x="4276" y="911"/>
                      <a:pt x="2466" y="2729"/>
                    </a:cubicBezTo>
                    <a:lnTo>
                      <a:pt x="0" y="5207"/>
                    </a:lnTo>
                    <a:lnTo>
                      <a:pt x="13128" y="18276"/>
                    </a:lnTo>
                    <a:lnTo>
                      <a:pt x="15595" y="15796"/>
                    </a:lnTo>
                    <a:cubicBezTo>
                      <a:pt x="19205" y="12173"/>
                      <a:pt x="19191" y="6307"/>
                      <a:pt x="15565" y="2699"/>
                    </a:cubicBezTo>
                    <a:cubicBezTo>
                      <a:pt x="13758" y="900"/>
                      <a:pt x="11394" y="1"/>
                      <a:pt x="9031"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43"/>
              <p:cNvSpPr/>
              <p:nvPr/>
            </p:nvSpPr>
            <p:spPr>
              <a:xfrm>
                <a:off x="7931895" y="2289533"/>
                <a:ext cx="624718" cy="403466"/>
              </a:xfrm>
              <a:custGeom>
                <a:avLst/>
                <a:gdLst/>
                <a:ahLst/>
                <a:cxnLst/>
                <a:rect l="l" t="t" r="r" b="b"/>
                <a:pathLst>
                  <a:path w="28052" h="18117" extrusionOk="0">
                    <a:moveTo>
                      <a:pt x="25082" y="0"/>
                    </a:moveTo>
                    <a:lnTo>
                      <a:pt x="15114" y="10015"/>
                    </a:lnTo>
                    <a:cubicBezTo>
                      <a:pt x="14738" y="10393"/>
                      <a:pt x="14267" y="10565"/>
                      <a:pt x="13804" y="10565"/>
                    </a:cubicBezTo>
                    <a:cubicBezTo>
                      <a:pt x="12948" y="10565"/>
                      <a:pt x="12117" y="9975"/>
                      <a:pt x="11957" y="9002"/>
                    </a:cubicBezTo>
                    <a:lnTo>
                      <a:pt x="11923" y="8797"/>
                    </a:lnTo>
                    <a:cubicBezTo>
                      <a:pt x="11800" y="8041"/>
                      <a:pt x="11226" y="7439"/>
                      <a:pt x="10479" y="7278"/>
                    </a:cubicBezTo>
                    <a:lnTo>
                      <a:pt x="7455" y="6627"/>
                    </a:lnTo>
                    <a:cubicBezTo>
                      <a:pt x="6752" y="6476"/>
                      <a:pt x="6198" y="5934"/>
                      <a:pt x="6033" y="5235"/>
                    </a:cubicBezTo>
                    <a:lnTo>
                      <a:pt x="5298" y="2103"/>
                    </a:lnTo>
                    <a:cubicBezTo>
                      <a:pt x="5223" y="1791"/>
                      <a:pt x="5070" y="1513"/>
                      <a:pt x="4863" y="1283"/>
                    </a:cubicBezTo>
                    <a:lnTo>
                      <a:pt x="1082" y="5082"/>
                    </a:lnTo>
                    <a:cubicBezTo>
                      <a:pt x="0" y="6168"/>
                      <a:pt x="623" y="8023"/>
                      <a:pt x="2141" y="8239"/>
                    </a:cubicBezTo>
                    <a:cubicBezTo>
                      <a:pt x="2901" y="8346"/>
                      <a:pt x="3517" y="8908"/>
                      <a:pt x="3694" y="9655"/>
                    </a:cubicBezTo>
                    <a:lnTo>
                      <a:pt x="4430" y="12787"/>
                    </a:lnTo>
                    <a:cubicBezTo>
                      <a:pt x="4595" y="13486"/>
                      <a:pt x="5147" y="14030"/>
                      <a:pt x="5850" y="14181"/>
                    </a:cubicBezTo>
                    <a:lnTo>
                      <a:pt x="8875" y="14832"/>
                    </a:lnTo>
                    <a:cubicBezTo>
                      <a:pt x="9623" y="14991"/>
                      <a:pt x="10197" y="15595"/>
                      <a:pt x="10319" y="16349"/>
                    </a:cubicBezTo>
                    <a:lnTo>
                      <a:pt x="10354" y="16554"/>
                    </a:lnTo>
                    <a:cubicBezTo>
                      <a:pt x="10513" y="17527"/>
                      <a:pt x="11344" y="18117"/>
                      <a:pt x="12201" y="18117"/>
                    </a:cubicBezTo>
                    <a:cubicBezTo>
                      <a:pt x="12664" y="18117"/>
                      <a:pt x="13134" y="17945"/>
                      <a:pt x="13510" y="17567"/>
                    </a:cubicBezTo>
                    <a:lnTo>
                      <a:pt x="28052" y="2957"/>
                    </a:lnTo>
                    <a:lnTo>
                      <a:pt x="25082" y="0"/>
                    </a:ln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43"/>
              <p:cNvSpPr/>
              <p:nvPr/>
            </p:nvSpPr>
            <p:spPr>
              <a:xfrm>
                <a:off x="8370792" y="1859521"/>
                <a:ext cx="427695" cy="407007"/>
              </a:xfrm>
              <a:custGeom>
                <a:avLst/>
                <a:gdLst/>
                <a:ahLst/>
                <a:cxnLst/>
                <a:rect l="l" t="t" r="r" b="b"/>
                <a:pathLst>
                  <a:path w="19205" h="18276" extrusionOk="0">
                    <a:moveTo>
                      <a:pt x="9031" y="1"/>
                    </a:moveTo>
                    <a:cubicBezTo>
                      <a:pt x="6653" y="1"/>
                      <a:pt x="4276" y="911"/>
                      <a:pt x="2466" y="2729"/>
                    </a:cubicBezTo>
                    <a:lnTo>
                      <a:pt x="0" y="5207"/>
                    </a:lnTo>
                    <a:lnTo>
                      <a:pt x="13128" y="18276"/>
                    </a:lnTo>
                    <a:lnTo>
                      <a:pt x="15595" y="15796"/>
                    </a:lnTo>
                    <a:cubicBezTo>
                      <a:pt x="19205" y="12173"/>
                      <a:pt x="19191" y="6307"/>
                      <a:pt x="15565" y="2699"/>
                    </a:cubicBezTo>
                    <a:cubicBezTo>
                      <a:pt x="13758" y="900"/>
                      <a:pt x="11394" y="1"/>
                      <a:pt x="9031" y="1"/>
                    </a:cubicBezTo>
                    <a:close/>
                  </a:path>
                </a:pathLst>
              </a:custGeom>
              <a:solidFill>
                <a:srgbClr val="FFFFFF">
                  <a:alpha val="61640"/>
                </a:srgbClr>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0" name="Google Shape;2260;p43"/>
              <p:cNvSpPr/>
              <p:nvPr/>
            </p:nvSpPr>
            <p:spPr>
              <a:xfrm>
                <a:off x="8561579" y="1910475"/>
                <a:ext cx="172949" cy="151057"/>
              </a:xfrm>
              <a:custGeom>
                <a:avLst/>
                <a:gdLst/>
                <a:ahLst/>
                <a:cxnLst/>
                <a:rect l="l" t="t" r="r" b="b"/>
                <a:pathLst>
                  <a:path w="7766" h="6783" extrusionOk="0">
                    <a:moveTo>
                      <a:pt x="2056" y="1"/>
                    </a:moveTo>
                    <a:cubicBezTo>
                      <a:pt x="1588" y="1"/>
                      <a:pt x="1186" y="137"/>
                      <a:pt x="901" y="423"/>
                    </a:cubicBezTo>
                    <a:cubicBezTo>
                      <a:pt x="0" y="1328"/>
                      <a:pt x="606" y="3390"/>
                      <a:pt x="2252" y="5030"/>
                    </a:cubicBezTo>
                    <a:cubicBezTo>
                      <a:pt x="3378" y="6150"/>
                      <a:pt x="4698" y="6782"/>
                      <a:pt x="5708" y="6782"/>
                    </a:cubicBezTo>
                    <a:cubicBezTo>
                      <a:pt x="6177" y="6782"/>
                      <a:pt x="6580" y="6646"/>
                      <a:pt x="6865" y="6359"/>
                    </a:cubicBezTo>
                    <a:cubicBezTo>
                      <a:pt x="7765" y="5455"/>
                      <a:pt x="7159" y="3392"/>
                      <a:pt x="5513" y="1753"/>
                    </a:cubicBezTo>
                    <a:cubicBezTo>
                      <a:pt x="4387" y="634"/>
                      <a:pt x="3067" y="1"/>
                      <a:pt x="205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261" name="Google Shape;2261;p43"/>
          <p:cNvGrpSpPr/>
          <p:nvPr/>
        </p:nvGrpSpPr>
        <p:grpSpPr>
          <a:xfrm rot="4479447">
            <a:off x="2377009" y="297826"/>
            <a:ext cx="717035" cy="955617"/>
            <a:chOff x="5486740" y="1845773"/>
            <a:chExt cx="717006" cy="955578"/>
          </a:xfrm>
        </p:grpSpPr>
        <p:sp>
          <p:nvSpPr>
            <p:cNvPr id="2262" name="Google Shape;2262;p43"/>
            <p:cNvSpPr/>
            <p:nvPr/>
          </p:nvSpPr>
          <p:spPr>
            <a:xfrm>
              <a:off x="5486740" y="1845773"/>
              <a:ext cx="717006" cy="955578"/>
            </a:xfrm>
            <a:custGeom>
              <a:avLst/>
              <a:gdLst/>
              <a:ahLst/>
              <a:cxnLst/>
              <a:rect l="l" t="t" r="r" b="b"/>
              <a:pathLst>
                <a:path w="30589" h="40767" extrusionOk="0">
                  <a:moveTo>
                    <a:pt x="13748" y="13932"/>
                  </a:moveTo>
                  <a:cubicBezTo>
                    <a:pt x="16109" y="13948"/>
                    <a:pt x="18236" y="15518"/>
                    <a:pt x="18916" y="17811"/>
                  </a:cubicBezTo>
                  <a:cubicBezTo>
                    <a:pt x="19596" y="20105"/>
                    <a:pt x="18669" y="22582"/>
                    <a:pt x="16699" y="23881"/>
                  </a:cubicBezTo>
                  <a:lnTo>
                    <a:pt x="13748" y="13932"/>
                  </a:lnTo>
                  <a:close/>
                  <a:moveTo>
                    <a:pt x="8052" y="1"/>
                  </a:moveTo>
                  <a:cubicBezTo>
                    <a:pt x="7851" y="1"/>
                    <a:pt x="7649" y="30"/>
                    <a:pt x="7451" y="89"/>
                  </a:cubicBezTo>
                  <a:lnTo>
                    <a:pt x="1517" y="1848"/>
                  </a:lnTo>
                  <a:cubicBezTo>
                    <a:pt x="673" y="2098"/>
                    <a:pt x="70" y="2856"/>
                    <a:pt x="15" y="3732"/>
                  </a:cubicBezTo>
                  <a:cubicBezTo>
                    <a:pt x="1" y="3979"/>
                    <a:pt x="29" y="4225"/>
                    <a:pt x="98" y="4462"/>
                  </a:cubicBezTo>
                  <a:lnTo>
                    <a:pt x="10416" y="39260"/>
                  </a:lnTo>
                  <a:cubicBezTo>
                    <a:pt x="10426" y="39294"/>
                    <a:pt x="10438" y="39328"/>
                    <a:pt x="10450" y="39364"/>
                  </a:cubicBezTo>
                  <a:cubicBezTo>
                    <a:pt x="10618" y="39837"/>
                    <a:pt x="10949" y="40236"/>
                    <a:pt x="11386" y="40487"/>
                  </a:cubicBezTo>
                  <a:cubicBezTo>
                    <a:pt x="11707" y="40671"/>
                    <a:pt x="12068" y="40767"/>
                    <a:pt x="12433" y="40767"/>
                  </a:cubicBezTo>
                  <a:cubicBezTo>
                    <a:pt x="12563" y="40767"/>
                    <a:pt x="12695" y="40755"/>
                    <a:pt x="12822" y="40731"/>
                  </a:cubicBezTo>
                  <a:cubicBezTo>
                    <a:pt x="12892" y="40717"/>
                    <a:pt x="12964" y="40699"/>
                    <a:pt x="13032" y="40679"/>
                  </a:cubicBezTo>
                  <a:lnTo>
                    <a:pt x="18966" y="38919"/>
                  </a:lnTo>
                  <a:cubicBezTo>
                    <a:pt x="19778" y="38680"/>
                    <a:pt x="20363" y="37979"/>
                    <a:pt x="20458" y="37137"/>
                  </a:cubicBezTo>
                  <a:cubicBezTo>
                    <a:pt x="20488" y="36858"/>
                    <a:pt x="20464" y="36579"/>
                    <a:pt x="20385" y="36305"/>
                  </a:cubicBezTo>
                  <a:lnTo>
                    <a:pt x="19942" y="34813"/>
                  </a:lnTo>
                  <a:cubicBezTo>
                    <a:pt x="19936" y="34793"/>
                    <a:pt x="19936" y="34773"/>
                    <a:pt x="19942" y="34753"/>
                  </a:cubicBezTo>
                  <a:cubicBezTo>
                    <a:pt x="19948" y="34735"/>
                    <a:pt x="19964" y="34701"/>
                    <a:pt x="20009" y="34683"/>
                  </a:cubicBezTo>
                  <a:cubicBezTo>
                    <a:pt x="20067" y="34659"/>
                    <a:pt x="20127" y="34635"/>
                    <a:pt x="20185" y="34609"/>
                  </a:cubicBezTo>
                  <a:lnTo>
                    <a:pt x="20223" y="34593"/>
                  </a:lnTo>
                  <a:cubicBezTo>
                    <a:pt x="20269" y="34575"/>
                    <a:pt x="20313" y="34555"/>
                    <a:pt x="20357" y="34535"/>
                  </a:cubicBezTo>
                  <a:lnTo>
                    <a:pt x="20412" y="34511"/>
                  </a:lnTo>
                  <a:cubicBezTo>
                    <a:pt x="20450" y="34496"/>
                    <a:pt x="20490" y="34478"/>
                    <a:pt x="20528" y="34460"/>
                  </a:cubicBezTo>
                  <a:cubicBezTo>
                    <a:pt x="20548" y="34452"/>
                    <a:pt x="20568" y="34442"/>
                    <a:pt x="20588" y="34432"/>
                  </a:cubicBezTo>
                  <a:cubicBezTo>
                    <a:pt x="20626" y="34416"/>
                    <a:pt x="20662" y="34400"/>
                    <a:pt x="20698" y="34382"/>
                  </a:cubicBezTo>
                  <a:cubicBezTo>
                    <a:pt x="20720" y="34372"/>
                    <a:pt x="20740" y="34364"/>
                    <a:pt x="20762" y="34354"/>
                  </a:cubicBezTo>
                  <a:cubicBezTo>
                    <a:pt x="20796" y="34336"/>
                    <a:pt x="20832" y="34320"/>
                    <a:pt x="20867" y="34302"/>
                  </a:cubicBezTo>
                  <a:cubicBezTo>
                    <a:pt x="20889" y="34292"/>
                    <a:pt x="20909" y="34282"/>
                    <a:pt x="20931" y="34272"/>
                  </a:cubicBezTo>
                  <a:cubicBezTo>
                    <a:pt x="20967" y="34256"/>
                    <a:pt x="21001" y="34238"/>
                    <a:pt x="21037" y="34220"/>
                  </a:cubicBezTo>
                  <a:lnTo>
                    <a:pt x="21099" y="34190"/>
                  </a:lnTo>
                  <a:cubicBezTo>
                    <a:pt x="21135" y="34172"/>
                    <a:pt x="21171" y="34154"/>
                    <a:pt x="21209" y="34134"/>
                  </a:cubicBezTo>
                  <a:lnTo>
                    <a:pt x="21264" y="34106"/>
                  </a:lnTo>
                  <a:cubicBezTo>
                    <a:pt x="21306" y="34084"/>
                    <a:pt x="21348" y="34063"/>
                    <a:pt x="21390" y="34043"/>
                  </a:cubicBezTo>
                  <a:lnTo>
                    <a:pt x="21428" y="34021"/>
                  </a:lnTo>
                  <a:cubicBezTo>
                    <a:pt x="21484" y="33993"/>
                    <a:pt x="21536" y="33965"/>
                    <a:pt x="21590" y="33935"/>
                  </a:cubicBezTo>
                  <a:cubicBezTo>
                    <a:pt x="21602" y="33929"/>
                    <a:pt x="21614" y="33923"/>
                    <a:pt x="21626" y="33917"/>
                  </a:cubicBezTo>
                  <a:lnTo>
                    <a:pt x="21644" y="33907"/>
                  </a:lnTo>
                  <a:cubicBezTo>
                    <a:pt x="21680" y="33887"/>
                    <a:pt x="21715" y="33867"/>
                    <a:pt x="21751" y="33847"/>
                  </a:cubicBezTo>
                  <a:cubicBezTo>
                    <a:pt x="21769" y="33837"/>
                    <a:pt x="21787" y="33827"/>
                    <a:pt x="21803" y="33817"/>
                  </a:cubicBezTo>
                  <a:lnTo>
                    <a:pt x="21821" y="33809"/>
                  </a:lnTo>
                  <a:cubicBezTo>
                    <a:pt x="21849" y="33791"/>
                    <a:pt x="21879" y="33775"/>
                    <a:pt x="21909" y="33759"/>
                  </a:cubicBezTo>
                  <a:lnTo>
                    <a:pt x="21977" y="33719"/>
                  </a:lnTo>
                  <a:lnTo>
                    <a:pt x="21987" y="33715"/>
                  </a:lnTo>
                  <a:cubicBezTo>
                    <a:pt x="22013" y="33699"/>
                    <a:pt x="22041" y="33683"/>
                    <a:pt x="22067" y="33667"/>
                  </a:cubicBezTo>
                  <a:cubicBezTo>
                    <a:pt x="22093" y="33654"/>
                    <a:pt x="22120" y="33638"/>
                    <a:pt x="22146" y="33622"/>
                  </a:cubicBezTo>
                  <a:cubicBezTo>
                    <a:pt x="22172" y="33606"/>
                    <a:pt x="22196" y="33592"/>
                    <a:pt x="22222" y="33576"/>
                  </a:cubicBezTo>
                  <a:cubicBezTo>
                    <a:pt x="22250" y="33560"/>
                    <a:pt x="22278" y="33544"/>
                    <a:pt x="22306" y="33526"/>
                  </a:cubicBezTo>
                  <a:cubicBezTo>
                    <a:pt x="22328" y="33512"/>
                    <a:pt x="22352" y="33498"/>
                    <a:pt x="22376" y="33484"/>
                  </a:cubicBezTo>
                  <a:cubicBezTo>
                    <a:pt x="22404" y="33466"/>
                    <a:pt x="22434" y="33448"/>
                    <a:pt x="22462" y="33430"/>
                  </a:cubicBezTo>
                  <a:cubicBezTo>
                    <a:pt x="22478" y="33420"/>
                    <a:pt x="22496" y="33410"/>
                    <a:pt x="22512" y="33398"/>
                  </a:cubicBezTo>
                  <a:lnTo>
                    <a:pt x="22524" y="33390"/>
                  </a:lnTo>
                  <a:cubicBezTo>
                    <a:pt x="22555" y="33372"/>
                    <a:pt x="22585" y="33352"/>
                    <a:pt x="22617" y="33332"/>
                  </a:cubicBezTo>
                  <a:lnTo>
                    <a:pt x="22663" y="33302"/>
                  </a:lnTo>
                  <a:cubicBezTo>
                    <a:pt x="22839" y="33191"/>
                    <a:pt x="23012" y="33073"/>
                    <a:pt x="23182" y="32955"/>
                  </a:cubicBezTo>
                  <a:lnTo>
                    <a:pt x="23184" y="32953"/>
                  </a:lnTo>
                  <a:lnTo>
                    <a:pt x="23196" y="32945"/>
                  </a:lnTo>
                  <a:cubicBezTo>
                    <a:pt x="23238" y="32917"/>
                    <a:pt x="23278" y="32889"/>
                    <a:pt x="23320" y="32859"/>
                  </a:cubicBezTo>
                  <a:lnTo>
                    <a:pt x="23340" y="32845"/>
                  </a:lnTo>
                  <a:cubicBezTo>
                    <a:pt x="23379" y="32815"/>
                    <a:pt x="23419" y="32788"/>
                    <a:pt x="23459" y="32758"/>
                  </a:cubicBezTo>
                  <a:lnTo>
                    <a:pt x="23479" y="32744"/>
                  </a:lnTo>
                  <a:cubicBezTo>
                    <a:pt x="23519" y="32714"/>
                    <a:pt x="23561" y="32684"/>
                    <a:pt x="23603" y="32652"/>
                  </a:cubicBezTo>
                  <a:lnTo>
                    <a:pt x="23615" y="32644"/>
                  </a:lnTo>
                  <a:cubicBezTo>
                    <a:pt x="24954" y="31644"/>
                    <a:pt x="26133" y="30449"/>
                    <a:pt x="27119" y="29090"/>
                  </a:cubicBezTo>
                  <a:cubicBezTo>
                    <a:pt x="28094" y="27745"/>
                    <a:pt x="28861" y="26267"/>
                    <a:pt x="29399" y="24695"/>
                  </a:cubicBezTo>
                  <a:cubicBezTo>
                    <a:pt x="30517" y="21430"/>
                    <a:pt x="30588" y="17955"/>
                    <a:pt x="29607" y="14642"/>
                  </a:cubicBezTo>
                  <a:cubicBezTo>
                    <a:pt x="28434" y="10684"/>
                    <a:pt x="25838" y="7326"/>
                    <a:pt x="22300" y="5187"/>
                  </a:cubicBezTo>
                  <a:cubicBezTo>
                    <a:pt x="19683" y="3603"/>
                    <a:pt x="16715" y="2782"/>
                    <a:pt x="13713" y="2782"/>
                  </a:cubicBezTo>
                  <a:cubicBezTo>
                    <a:pt x="12687" y="2782"/>
                    <a:pt x="11657" y="2877"/>
                    <a:pt x="10636" y="3072"/>
                  </a:cubicBezTo>
                  <a:cubicBezTo>
                    <a:pt x="10627" y="3073"/>
                    <a:pt x="10619" y="3074"/>
                    <a:pt x="10610" y="3074"/>
                  </a:cubicBezTo>
                  <a:cubicBezTo>
                    <a:pt x="10563" y="3074"/>
                    <a:pt x="10521" y="3046"/>
                    <a:pt x="10508" y="3000"/>
                  </a:cubicBezTo>
                  <a:lnTo>
                    <a:pt x="10065" y="1507"/>
                  </a:lnTo>
                  <a:cubicBezTo>
                    <a:pt x="9905" y="969"/>
                    <a:pt x="9544" y="524"/>
                    <a:pt x="9051" y="256"/>
                  </a:cubicBezTo>
                  <a:cubicBezTo>
                    <a:pt x="8739" y="87"/>
                    <a:pt x="8397" y="1"/>
                    <a:pt x="8052"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63" name="Google Shape;2263;p43"/>
            <p:cNvGrpSpPr/>
            <p:nvPr/>
          </p:nvGrpSpPr>
          <p:grpSpPr>
            <a:xfrm>
              <a:off x="5519686" y="1887738"/>
              <a:ext cx="675828" cy="871648"/>
              <a:chOff x="6616107" y="1605802"/>
              <a:chExt cx="675828" cy="871648"/>
            </a:xfrm>
          </p:grpSpPr>
          <p:sp>
            <p:nvSpPr>
              <p:cNvPr id="2264" name="Google Shape;2264;p43"/>
              <p:cNvSpPr/>
              <p:nvPr/>
            </p:nvSpPr>
            <p:spPr>
              <a:xfrm>
                <a:off x="6616107" y="1605802"/>
                <a:ext cx="675828" cy="871648"/>
              </a:xfrm>
              <a:custGeom>
                <a:avLst/>
                <a:gdLst/>
                <a:ahLst/>
                <a:cxnLst/>
                <a:rect l="l" t="t" r="r" b="b"/>
                <a:pathLst>
                  <a:path w="30347" h="39140" extrusionOk="0">
                    <a:moveTo>
                      <a:pt x="12958" y="12050"/>
                    </a:moveTo>
                    <a:cubicBezTo>
                      <a:pt x="15754" y="12050"/>
                      <a:pt x="18339" y="13873"/>
                      <a:pt x="19173" y="16687"/>
                    </a:cubicBezTo>
                    <a:cubicBezTo>
                      <a:pt x="20061" y="19679"/>
                      <a:pt x="18675" y="22811"/>
                      <a:pt x="16028" y="24235"/>
                    </a:cubicBezTo>
                    <a:cubicBezTo>
                      <a:pt x="15933" y="24286"/>
                      <a:pt x="15832" y="24311"/>
                      <a:pt x="15732" y="24311"/>
                    </a:cubicBezTo>
                    <a:cubicBezTo>
                      <a:pt x="15474" y="24311"/>
                      <a:pt x="15230" y="24148"/>
                      <a:pt x="15150" y="23878"/>
                    </a:cubicBezTo>
                    <a:lnTo>
                      <a:pt x="11879" y="12850"/>
                    </a:lnTo>
                    <a:cubicBezTo>
                      <a:pt x="11768" y="12477"/>
                      <a:pt x="12034" y="12105"/>
                      <a:pt x="12423" y="12073"/>
                    </a:cubicBezTo>
                    <a:cubicBezTo>
                      <a:pt x="12602" y="12058"/>
                      <a:pt x="12780" y="12050"/>
                      <a:pt x="12958" y="12050"/>
                    </a:cubicBezTo>
                    <a:close/>
                    <a:moveTo>
                      <a:pt x="7237" y="1"/>
                    </a:moveTo>
                    <a:cubicBezTo>
                      <a:pt x="7132" y="1"/>
                      <a:pt x="7026" y="16"/>
                      <a:pt x="6920" y="47"/>
                    </a:cubicBezTo>
                    <a:lnTo>
                      <a:pt x="929" y="1824"/>
                    </a:lnTo>
                    <a:cubicBezTo>
                      <a:pt x="337" y="1999"/>
                      <a:pt x="1" y="2619"/>
                      <a:pt x="176" y="3210"/>
                    </a:cubicBezTo>
                    <a:lnTo>
                      <a:pt x="10592" y="38341"/>
                    </a:lnTo>
                    <a:cubicBezTo>
                      <a:pt x="10736" y="38826"/>
                      <a:pt x="11181" y="39139"/>
                      <a:pt x="11662" y="39139"/>
                    </a:cubicBezTo>
                    <a:cubicBezTo>
                      <a:pt x="11767" y="39139"/>
                      <a:pt x="11874" y="39124"/>
                      <a:pt x="11980" y="39093"/>
                    </a:cubicBezTo>
                    <a:lnTo>
                      <a:pt x="17970" y="37316"/>
                    </a:lnTo>
                    <a:cubicBezTo>
                      <a:pt x="18562" y="37141"/>
                      <a:pt x="18899" y="36520"/>
                      <a:pt x="18724" y="35930"/>
                    </a:cubicBezTo>
                    <a:lnTo>
                      <a:pt x="18276" y="34421"/>
                    </a:lnTo>
                    <a:cubicBezTo>
                      <a:pt x="18113" y="33872"/>
                      <a:pt x="18397" y="33291"/>
                      <a:pt x="18929" y="33074"/>
                    </a:cubicBezTo>
                    <a:cubicBezTo>
                      <a:pt x="26302" y="30052"/>
                      <a:pt x="30346" y="21856"/>
                      <a:pt x="28034" y="14059"/>
                    </a:cubicBezTo>
                    <a:cubicBezTo>
                      <a:pt x="26010" y="7233"/>
                      <a:pt x="19736" y="2806"/>
                      <a:pt x="12952" y="2806"/>
                    </a:cubicBezTo>
                    <a:cubicBezTo>
                      <a:pt x="11987" y="2806"/>
                      <a:pt x="11011" y="2895"/>
                      <a:pt x="10036" y="3081"/>
                    </a:cubicBezTo>
                    <a:cubicBezTo>
                      <a:pt x="9964" y="3094"/>
                      <a:pt x="9892" y="3101"/>
                      <a:pt x="9821" y="3101"/>
                    </a:cubicBezTo>
                    <a:cubicBezTo>
                      <a:pt x="9337" y="3101"/>
                      <a:pt x="8895" y="2787"/>
                      <a:pt x="8753" y="2307"/>
                    </a:cubicBezTo>
                    <a:lnTo>
                      <a:pt x="8306" y="798"/>
                    </a:lnTo>
                    <a:cubicBezTo>
                      <a:pt x="8162" y="314"/>
                      <a:pt x="7718" y="1"/>
                      <a:pt x="7237" y="1"/>
                    </a:cubicBezTo>
                    <a:close/>
                  </a:path>
                </a:pathLst>
              </a:custGeom>
              <a:solidFill>
                <a:schemeClr val="accen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5" name="Google Shape;2265;p43"/>
              <p:cNvSpPr/>
              <p:nvPr/>
            </p:nvSpPr>
            <p:spPr>
              <a:xfrm>
                <a:off x="6616107" y="1622037"/>
                <a:ext cx="655851" cy="855413"/>
              </a:xfrm>
              <a:custGeom>
                <a:avLst/>
                <a:gdLst/>
                <a:ahLst/>
                <a:cxnLst/>
                <a:rect l="l" t="t" r="r" b="b"/>
                <a:pathLst>
                  <a:path w="29450" h="38411" extrusionOk="0">
                    <a:moveTo>
                      <a:pt x="4617" y="1"/>
                    </a:moveTo>
                    <a:lnTo>
                      <a:pt x="927" y="1095"/>
                    </a:lnTo>
                    <a:cubicBezTo>
                      <a:pt x="337" y="1270"/>
                      <a:pt x="1" y="1890"/>
                      <a:pt x="176" y="2481"/>
                    </a:cubicBezTo>
                    <a:lnTo>
                      <a:pt x="10592" y="37612"/>
                    </a:lnTo>
                    <a:cubicBezTo>
                      <a:pt x="10736" y="38097"/>
                      <a:pt x="11181" y="38410"/>
                      <a:pt x="11662" y="38410"/>
                    </a:cubicBezTo>
                    <a:cubicBezTo>
                      <a:pt x="11767" y="38410"/>
                      <a:pt x="11874" y="38395"/>
                      <a:pt x="11980" y="38364"/>
                    </a:cubicBezTo>
                    <a:lnTo>
                      <a:pt x="17970" y="36589"/>
                    </a:lnTo>
                    <a:cubicBezTo>
                      <a:pt x="18560" y="36414"/>
                      <a:pt x="18899" y="35791"/>
                      <a:pt x="18724" y="35201"/>
                    </a:cubicBezTo>
                    <a:lnTo>
                      <a:pt x="18276" y="33692"/>
                    </a:lnTo>
                    <a:cubicBezTo>
                      <a:pt x="18113" y="33143"/>
                      <a:pt x="18397" y="32562"/>
                      <a:pt x="18929" y="32345"/>
                    </a:cubicBezTo>
                    <a:cubicBezTo>
                      <a:pt x="25522" y="29644"/>
                      <a:pt x="29450" y="22803"/>
                      <a:pt x="28554" y="15809"/>
                    </a:cubicBezTo>
                    <a:lnTo>
                      <a:pt x="28554" y="15809"/>
                    </a:lnTo>
                    <a:cubicBezTo>
                      <a:pt x="26855" y="18605"/>
                      <a:pt x="24289" y="20885"/>
                      <a:pt x="21097" y="22193"/>
                    </a:cubicBezTo>
                    <a:cubicBezTo>
                      <a:pt x="20565" y="22410"/>
                      <a:pt x="20281" y="22990"/>
                      <a:pt x="20444" y="23542"/>
                    </a:cubicBezTo>
                    <a:lnTo>
                      <a:pt x="20891" y="25049"/>
                    </a:lnTo>
                    <a:cubicBezTo>
                      <a:pt x="21066" y="25639"/>
                      <a:pt x="20730" y="26262"/>
                      <a:pt x="20138" y="26437"/>
                    </a:cubicBezTo>
                    <a:lnTo>
                      <a:pt x="14147" y="28213"/>
                    </a:lnTo>
                    <a:cubicBezTo>
                      <a:pt x="14042" y="28245"/>
                      <a:pt x="13935" y="28260"/>
                      <a:pt x="13830" y="28260"/>
                    </a:cubicBezTo>
                    <a:cubicBezTo>
                      <a:pt x="13349" y="28260"/>
                      <a:pt x="12903" y="27945"/>
                      <a:pt x="12759" y="27460"/>
                    </a:cubicBezTo>
                    <a:lnTo>
                      <a:pt x="4617" y="1"/>
                    </a:ln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9" name="Google Shape;1935;p36"/>
          <p:cNvSpPr txBox="1">
            <a:spLocks noGrp="1"/>
          </p:cNvSpPr>
          <p:nvPr>
            <p:ph type="title"/>
          </p:nvPr>
        </p:nvSpPr>
        <p:spPr>
          <a:xfrm>
            <a:off x="1176244" y="2211018"/>
            <a:ext cx="5195129" cy="1511400"/>
          </a:xfrm>
          <a:prstGeom prst="rect">
            <a:avLst/>
          </a:prstGeom>
        </p:spPr>
        <p:txBody>
          <a:bodyPr spcFirstLastPara="1" wrap="square" lIns="91425" tIns="91425" rIns="91425" bIns="91425" anchor="b" anchorCtr="0">
            <a:noAutofit/>
          </a:bodyPr>
          <a:lstStyle/>
          <a:p>
            <a:pPr marL="0" lvl="0" indent="0"/>
            <a:r>
              <a:rPr lang="en-US" b="1">
                <a:solidFill>
                  <a:schemeClr val="tx1">
                    <a:lumMod val="75000"/>
                  </a:schemeClr>
                </a:solidFill>
                <a:latin typeface="+mj-lt"/>
              </a:rPr>
              <a:t>CHUẨN BỊ</a:t>
            </a:r>
          </a:p>
        </p:txBody>
      </p:sp>
      <p:sp>
        <p:nvSpPr>
          <p:cNvPr id="70" name="Google Shape;1936;p36"/>
          <p:cNvSpPr txBox="1">
            <a:spLocks/>
          </p:cNvSpPr>
          <p:nvPr/>
        </p:nvSpPr>
        <p:spPr>
          <a:xfrm>
            <a:off x="1207062" y="1447590"/>
            <a:ext cx="1382400" cy="915900"/>
          </a:xfrm>
          <a:prstGeom prst="rect">
            <a:avLst/>
          </a:prstGeom>
          <a:solidFill>
            <a:schemeClr val="tx1"/>
          </a:solidFill>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buClr>
                <a:schemeClr val="lt1"/>
              </a:buClr>
              <a:buSzPts val="6000"/>
            </a:pPr>
            <a:r>
              <a:rPr lang="en" sz="6000" b="1">
                <a:solidFill>
                  <a:schemeClr val="lt1"/>
                </a:solidFill>
                <a:latin typeface="+mj-lt"/>
                <a:ea typeface="Montserrat"/>
                <a:cs typeface="Montserrat"/>
                <a:sym typeface="Montserrat"/>
              </a:rPr>
              <a:t>01</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67"/>
        <p:cNvGrpSpPr/>
        <p:nvPr/>
      </p:nvGrpSpPr>
      <p:grpSpPr>
        <a:xfrm>
          <a:off x="0" y="0"/>
          <a:ext cx="0" cy="0"/>
          <a:chOff x="0" y="0"/>
          <a:chExt cx="0" cy="0"/>
        </a:xfrm>
      </p:grpSpPr>
      <p:grpSp>
        <p:nvGrpSpPr>
          <p:cNvPr id="1870" name="Google Shape;1870;p35"/>
          <p:cNvGrpSpPr/>
          <p:nvPr/>
        </p:nvGrpSpPr>
        <p:grpSpPr>
          <a:xfrm rot="1800078">
            <a:off x="7941526" y="3841563"/>
            <a:ext cx="833943" cy="1171956"/>
            <a:chOff x="3109072" y="459843"/>
            <a:chExt cx="709646" cy="997278"/>
          </a:xfrm>
        </p:grpSpPr>
        <p:sp>
          <p:nvSpPr>
            <p:cNvPr id="1871" name="Google Shape;1871;p35"/>
            <p:cNvSpPr/>
            <p:nvPr/>
          </p:nvSpPr>
          <p:spPr>
            <a:xfrm>
              <a:off x="3109072" y="459843"/>
              <a:ext cx="709646" cy="997278"/>
            </a:xfrm>
            <a:custGeom>
              <a:avLst/>
              <a:gdLst/>
              <a:ahLst/>
              <a:cxnLst/>
              <a:rect l="l" t="t" r="r" b="b"/>
              <a:pathLst>
                <a:path w="30275" h="42546" extrusionOk="0">
                  <a:moveTo>
                    <a:pt x="5459" y="0"/>
                  </a:moveTo>
                  <a:cubicBezTo>
                    <a:pt x="4001" y="0"/>
                    <a:pt x="2630" y="569"/>
                    <a:pt x="1601" y="1598"/>
                  </a:cubicBezTo>
                  <a:cubicBezTo>
                    <a:pt x="569" y="2630"/>
                    <a:pt x="0" y="4001"/>
                    <a:pt x="0" y="5457"/>
                  </a:cubicBezTo>
                  <a:lnTo>
                    <a:pt x="0" y="37306"/>
                  </a:lnTo>
                  <a:cubicBezTo>
                    <a:pt x="0" y="40195"/>
                    <a:pt x="2351" y="42546"/>
                    <a:pt x="5240" y="42546"/>
                  </a:cubicBezTo>
                  <a:lnTo>
                    <a:pt x="25037" y="42546"/>
                  </a:lnTo>
                  <a:cubicBezTo>
                    <a:pt x="27926" y="42546"/>
                    <a:pt x="30275" y="40195"/>
                    <a:pt x="30275" y="37306"/>
                  </a:cubicBezTo>
                  <a:lnTo>
                    <a:pt x="30275" y="5457"/>
                  </a:lnTo>
                  <a:cubicBezTo>
                    <a:pt x="30275" y="4001"/>
                    <a:pt x="29708" y="2630"/>
                    <a:pt x="28677" y="1598"/>
                  </a:cubicBezTo>
                  <a:cubicBezTo>
                    <a:pt x="27645" y="569"/>
                    <a:pt x="26276" y="0"/>
                    <a:pt x="24818"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72" name="Google Shape;1872;p35"/>
            <p:cNvGrpSpPr/>
            <p:nvPr/>
          </p:nvGrpSpPr>
          <p:grpSpPr>
            <a:xfrm>
              <a:off x="3145990" y="502626"/>
              <a:ext cx="635808" cy="911712"/>
              <a:chOff x="4762931" y="363158"/>
              <a:chExt cx="635808" cy="911712"/>
            </a:xfrm>
          </p:grpSpPr>
          <p:sp>
            <p:nvSpPr>
              <p:cNvPr id="1873" name="Google Shape;1873;p35"/>
              <p:cNvSpPr/>
              <p:nvPr/>
            </p:nvSpPr>
            <p:spPr>
              <a:xfrm>
                <a:off x="4762931" y="435625"/>
                <a:ext cx="635808" cy="839245"/>
              </a:xfrm>
              <a:custGeom>
                <a:avLst/>
                <a:gdLst/>
                <a:ahLst/>
                <a:cxnLst/>
                <a:rect l="l" t="t" r="r" b="b"/>
                <a:pathLst>
                  <a:path w="28550" h="37685" extrusionOk="0">
                    <a:moveTo>
                      <a:pt x="4281" y="0"/>
                    </a:moveTo>
                    <a:cubicBezTo>
                      <a:pt x="1910" y="0"/>
                      <a:pt x="1" y="1910"/>
                      <a:pt x="1" y="4280"/>
                    </a:cubicBezTo>
                    <a:lnTo>
                      <a:pt x="1" y="33404"/>
                    </a:lnTo>
                    <a:cubicBezTo>
                      <a:pt x="1" y="35774"/>
                      <a:pt x="1910" y="37684"/>
                      <a:pt x="4281" y="37684"/>
                    </a:cubicBezTo>
                    <a:lnTo>
                      <a:pt x="24269" y="37684"/>
                    </a:lnTo>
                    <a:cubicBezTo>
                      <a:pt x="26640" y="37684"/>
                      <a:pt x="28550" y="35774"/>
                      <a:pt x="28550" y="33404"/>
                    </a:cubicBezTo>
                    <a:lnTo>
                      <a:pt x="28550" y="4280"/>
                    </a:lnTo>
                    <a:cubicBezTo>
                      <a:pt x="28550" y="1910"/>
                      <a:pt x="26640" y="0"/>
                      <a:pt x="24269" y="0"/>
                    </a:cubicBezTo>
                    <a:close/>
                  </a:path>
                </a:pathLst>
              </a:custGeom>
              <a:solidFill>
                <a:schemeClr val="accent4"/>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35"/>
              <p:cNvSpPr/>
              <p:nvPr/>
            </p:nvSpPr>
            <p:spPr>
              <a:xfrm>
                <a:off x="4762931" y="363158"/>
                <a:ext cx="635808" cy="839245"/>
              </a:xfrm>
              <a:custGeom>
                <a:avLst/>
                <a:gdLst/>
                <a:ahLst/>
                <a:cxnLst/>
                <a:rect l="l" t="t" r="r" b="b"/>
                <a:pathLst>
                  <a:path w="28550" h="37685" extrusionOk="0">
                    <a:moveTo>
                      <a:pt x="4505" y="1"/>
                    </a:moveTo>
                    <a:cubicBezTo>
                      <a:pt x="2009" y="1"/>
                      <a:pt x="1" y="2009"/>
                      <a:pt x="1" y="4505"/>
                    </a:cubicBezTo>
                    <a:lnTo>
                      <a:pt x="1" y="33183"/>
                    </a:lnTo>
                    <a:cubicBezTo>
                      <a:pt x="1" y="35677"/>
                      <a:pt x="2009" y="37685"/>
                      <a:pt x="4505" y="37685"/>
                    </a:cubicBezTo>
                    <a:lnTo>
                      <a:pt x="24048" y="37685"/>
                    </a:lnTo>
                    <a:cubicBezTo>
                      <a:pt x="26542" y="37685"/>
                      <a:pt x="28550" y="35677"/>
                      <a:pt x="28550" y="33183"/>
                    </a:cubicBezTo>
                    <a:lnTo>
                      <a:pt x="28550" y="4505"/>
                    </a:lnTo>
                    <a:cubicBezTo>
                      <a:pt x="28550" y="2009"/>
                      <a:pt x="26542" y="1"/>
                      <a:pt x="24048" y="1"/>
                    </a:cubicBezTo>
                    <a:close/>
                  </a:path>
                </a:pathLst>
              </a:custGeom>
              <a:solidFill>
                <a:schemeClr val="accent4"/>
              </a:solidFill>
              <a:ln w="9525" cap="flat" cmpd="sng">
                <a:solidFill>
                  <a:srgbClr val="1A104C"/>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35"/>
              <p:cNvSpPr/>
              <p:nvPr/>
            </p:nvSpPr>
            <p:spPr>
              <a:xfrm>
                <a:off x="4762931" y="363158"/>
                <a:ext cx="635808" cy="839245"/>
              </a:xfrm>
              <a:custGeom>
                <a:avLst/>
                <a:gdLst/>
                <a:ahLst/>
                <a:cxnLst/>
                <a:rect l="l" t="t" r="r" b="b"/>
                <a:pathLst>
                  <a:path w="28550" h="37685" extrusionOk="0">
                    <a:moveTo>
                      <a:pt x="4698" y="1"/>
                    </a:moveTo>
                    <a:cubicBezTo>
                      <a:pt x="2104" y="1"/>
                      <a:pt x="1" y="2104"/>
                      <a:pt x="1" y="4698"/>
                    </a:cubicBezTo>
                    <a:lnTo>
                      <a:pt x="1" y="32989"/>
                    </a:lnTo>
                    <a:cubicBezTo>
                      <a:pt x="1" y="35582"/>
                      <a:pt x="2104" y="37685"/>
                      <a:pt x="4698" y="37685"/>
                    </a:cubicBezTo>
                    <a:lnTo>
                      <a:pt x="23854" y="37685"/>
                    </a:lnTo>
                    <a:cubicBezTo>
                      <a:pt x="26447" y="37685"/>
                      <a:pt x="28550" y="35582"/>
                      <a:pt x="28550" y="32989"/>
                    </a:cubicBezTo>
                    <a:lnTo>
                      <a:pt x="28550" y="25045"/>
                    </a:lnTo>
                    <a:lnTo>
                      <a:pt x="14228" y="25045"/>
                    </a:lnTo>
                    <a:cubicBezTo>
                      <a:pt x="11634" y="25045"/>
                      <a:pt x="9531" y="22942"/>
                      <a:pt x="9531" y="20348"/>
                    </a:cubicBezTo>
                    <a:lnTo>
                      <a:pt x="9531" y="1"/>
                    </a:ln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35"/>
              <p:cNvSpPr/>
              <p:nvPr/>
            </p:nvSpPr>
            <p:spPr>
              <a:xfrm>
                <a:off x="4845931" y="501299"/>
                <a:ext cx="469830" cy="147472"/>
              </a:xfrm>
              <a:custGeom>
                <a:avLst/>
                <a:gdLst/>
                <a:ahLst/>
                <a:cxnLst/>
                <a:rect l="l" t="t" r="r" b="b"/>
                <a:pathLst>
                  <a:path w="21097" h="6622" extrusionOk="0">
                    <a:moveTo>
                      <a:pt x="790" y="0"/>
                    </a:moveTo>
                    <a:cubicBezTo>
                      <a:pt x="353" y="0"/>
                      <a:pt x="0" y="351"/>
                      <a:pt x="0" y="788"/>
                    </a:cubicBezTo>
                    <a:lnTo>
                      <a:pt x="0" y="5831"/>
                    </a:lnTo>
                    <a:cubicBezTo>
                      <a:pt x="0" y="6269"/>
                      <a:pt x="353" y="6621"/>
                      <a:pt x="790" y="6621"/>
                    </a:cubicBezTo>
                    <a:lnTo>
                      <a:pt x="20309" y="6621"/>
                    </a:lnTo>
                    <a:cubicBezTo>
                      <a:pt x="20746" y="6621"/>
                      <a:pt x="21096" y="6269"/>
                      <a:pt x="21096" y="5831"/>
                    </a:cubicBezTo>
                    <a:lnTo>
                      <a:pt x="21096" y="788"/>
                    </a:lnTo>
                    <a:cubicBezTo>
                      <a:pt x="21096" y="351"/>
                      <a:pt x="20746" y="0"/>
                      <a:pt x="20309" y="0"/>
                    </a:cubicBezTo>
                    <a:close/>
                  </a:path>
                </a:pathLst>
              </a:custGeom>
              <a:solidFill>
                <a:schemeClr val="dk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35"/>
              <p:cNvSpPr/>
              <p:nvPr/>
            </p:nvSpPr>
            <p:spPr>
              <a:xfrm>
                <a:off x="5016341" y="445178"/>
                <a:ext cx="129032" cy="22"/>
              </a:xfrm>
              <a:custGeom>
                <a:avLst/>
                <a:gdLst/>
                <a:ahLst/>
                <a:cxnLst/>
                <a:rect l="l" t="t" r="r" b="b"/>
                <a:pathLst>
                  <a:path w="5794" h="1" fill="none" extrusionOk="0">
                    <a:moveTo>
                      <a:pt x="1" y="0"/>
                    </a:moveTo>
                    <a:lnTo>
                      <a:pt x="5794" y="0"/>
                    </a:ln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35"/>
              <p:cNvSpPr/>
              <p:nvPr/>
            </p:nvSpPr>
            <p:spPr>
              <a:xfrm>
                <a:off x="4853325" y="715091"/>
                <a:ext cx="83423" cy="83401"/>
              </a:xfrm>
              <a:custGeom>
                <a:avLst/>
                <a:gdLst/>
                <a:ahLst/>
                <a:cxnLst/>
                <a:rect l="l" t="t" r="r" b="b"/>
                <a:pathLst>
                  <a:path w="3746" h="3745" extrusionOk="0">
                    <a:moveTo>
                      <a:pt x="760" y="0"/>
                    </a:moveTo>
                    <a:cubicBezTo>
                      <a:pt x="339" y="0"/>
                      <a:pt x="1" y="339"/>
                      <a:pt x="1" y="760"/>
                    </a:cubicBezTo>
                    <a:lnTo>
                      <a:pt x="1" y="2986"/>
                    </a:lnTo>
                    <a:cubicBezTo>
                      <a:pt x="1" y="3404"/>
                      <a:pt x="339" y="3745"/>
                      <a:pt x="760" y="3745"/>
                    </a:cubicBezTo>
                    <a:lnTo>
                      <a:pt x="2986" y="3745"/>
                    </a:lnTo>
                    <a:cubicBezTo>
                      <a:pt x="3407" y="3745"/>
                      <a:pt x="3745" y="3404"/>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35"/>
              <p:cNvSpPr/>
              <p:nvPr/>
            </p:nvSpPr>
            <p:spPr>
              <a:xfrm>
                <a:off x="4982023" y="715091"/>
                <a:ext cx="83423" cy="83401"/>
              </a:xfrm>
              <a:custGeom>
                <a:avLst/>
                <a:gdLst/>
                <a:ahLst/>
                <a:cxnLst/>
                <a:rect l="l" t="t" r="r" b="b"/>
                <a:pathLst>
                  <a:path w="3746" h="3745" extrusionOk="0">
                    <a:moveTo>
                      <a:pt x="762" y="0"/>
                    </a:moveTo>
                    <a:cubicBezTo>
                      <a:pt x="341" y="0"/>
                      <a:pt x="1" y="339"/>
                      <a:pt x="1" y="760"/>
                    </a:cubicBezTo>
                    <a:lnTo>
                      <a:pt x="1" y="2986"/>
                    </a:lnTo>
                    <a:cubicBezTo>
                      <a:pt x="1" y="3404"/>
                      <a:pt x="341" y="3745"/>
                      <a:pt x="762" y="3745"/>
                    </a:cubicBezTo>
                    <a:lnTo>
                      <a:pt x="2986" y="3745"/>
                    </a:lnTo>
                    <a:cubicBezTo>
                      <a:pt x="3407" y="3745"/>
                      <a:pt x="3745" y="3404"/>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35"/>
              <p:cNvSpPr/>
              <p:nvPr/>
            </p:nvSpPr>
            <p:spPr>
              <a:xfrm>
                <a:off x="5110722" y="715091"/>
                <a:ext cx="83423" cy="83401"/>
              </a:xfrm>
              <a:custGeom>
                <a:avLst/>
                <a:gdLst/>
                <a:ahLst/>
                <a:cxnLst/>
                <a:rect l="l" t="t" r="r" b="b"/>
                <a:pathLst>
                  <a:path w="3746" h="3745" extrusionOk="0">
                    <a:moveTo>
                      <a:pt x="762" y="0"/>
                    </a:moveTo>
                    <a:cubicBezTo>
                      <a:pt x="341" y="0"/>
                      <a:pt x="1" y="339"/>
                      <a:pt x="1" y="760"/>
                    </a:cubicBezTo>
                    <a:lnTo>
                      <a:pt x="1" y="2986"/>
                    </a:lnTo>
                    <a:cubicBezTo>
                      <a:pt x="1" y="3404"/>
                      <a:pt x="341" y="3745"/>
                      <a:pt x="762" y="3745"/>
                    </a:cubicBezTo>
                    <a:lnTo>
                      <a:pt x="2986" y="3745"/>
                    </a:lnTo>
                    <a:cubicBezTo>
                      <a:pt x="3407" y="3745"/>
                      <a:pt x="3745" y="3404"/>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35"/>
              <p:cNvSpPr/>
              <p:nvPr/>
            </p:nvSpPr>
            <p:spPr>
              <a:xfrm>
                <a:off x="5239420" y="715091"/>
                <a:ext cx="83423" cy="83401"/>
              </a:xfrm>
              <a:custGeom>
                <a:avLst/>
                <a:gdLst/>
                <a:ahLst/>
                <a:cxnLst/>
                <a:rect l="l" t="t" r="r" b="b"/>
                <a:pathLst>
                  <a:path w="3746" h="3745" extrusionOk="0">
                    <a:moveTo>
                      <a:pt x="762" y="0"/>
                    </a:moveTo>
                    <a:cubicBezTo>
                      <a:pt x="341" y="0"/>
                      <a:pt x="1" y="339"/>
                      <a:pt x="1" y="760"/>
                    </a:cubicBezTo>
                    <a:lnTo>
                      <a:pt x="1" y="2986"/>
                    </a:lnTo>
                    <a:cubicBezTo>
                      <a:pt x="1" y="3404"/>
                      <a:pt x="341" y="3745"/>
                      <a:pt x="762" y="3745"/>
                    </a:cubicBezTo>
                    <a:lnTo>
                      <a:pt x="2986" y="3745"/>
                    </a:lnTo>
                    <a:cubicBezTo>
                      <a:pt x="3407" y="3745"/>
                      <a:pt x="3746" y="3404"/>
                      <a:pt x="3746" y="2986"/>
                    </a:cubicBezTo>
                    <a:lnTo>
                      <a:pt x="3746" y="760"/>
                    </a:lnTo>
                    <a:cubicBezTo>
                      <a:pt x="3746"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35"/>
              <p:cNvSpPr/>
              <p:nvPr/>
            </p:nvSpPr>
            <p:spPr>
              <a:xfrm>
                <a:off x="4853325" y="829603"/>
                <a:ext cx="83423" cy="83423"/>
              </a:xfrm>
              <a:custGeom>
                <a:avLst/>
                <a:gdLst/>
                <a:ahLst/>
                <a:cxnLst/>
                <a:rect l="l" t="t" r="r" b="b"/>
                <a:pathLst>
                  <a:path w="3746" h="3746" extrusionOk="0">
                    <a:moveTo>
                      <a:pt x="760" y="1"/>
                    </a:moveTo>
                    <a:cubicBezTo>
                      <a:pt x="339" y="1"/>
                      <a:pt x="1" y="339"/>
                      <a:pt x="1" y="760"/>
                    </a:cubicBezTo>
                    <a:lnTo>
                      <a:pt x="1" y="2986"/>
                    </a:lnTo>
                    <a:cubicBezTo>
                      <a:pt x="1" y="3407"/>
                      <a:pt x="339" y="3745"/>
                      <a:pt x="760" y="3745"/>
                    </a:cubicBezTo>
                    <a:lnTo>
                      <a:pt x="2986" y="3745"/>
                    </a:lnTo>
                    <a:cubicBezTo>
                      <a:pt x="3407" y="3745"/>
                      <a:pt x="3745" y="3407"/>
                      <a:pt x="3745" y="2986"/>
                    </a:cubicBezTo>
                    <a:lnTo>
                      <a:pt x="3745" y="760"/>
                    </a:lnTo>
                    <a:cubicBezTo>
                      <a:pt x="3745" y="339"/>
                      <a:pt x="3407" y="1"/>
                      <a:pt x="2986"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35"/>
              <p:cNvSpPr/>
              <p:nvPr/>
            </p:nvSpPr>
            <p:spPr>
              <a:xfrm>
                <a:off x="4982023" y="829603"/>
                <a:ext cx="83423" cy="83423"/>
              </a:xfrm>
              <a:custGeom>
                <a:avLst/>
                <a:gdLst/>
                <a:ahLst/>
                <a:cxnLst/>
                <a:rect l="l" t="t" r="r" b="b"/>
                <a:pathLst>
                  <a:path w="3746" h="3746" extrusionOk="0">
                    <a:moveTo>
                      <a:pt x="762" y="1"/>
                    </a:moveTo>
                    <a:cubicBezTo>
                      <a:pt x="341" y="1"/>
                      <a:pt x="1" y="339"/>
                      <a:pt x="1" y="760"/>
                    </a:cubicBezTo>
                    <a:lnTo>
                      <a:pt x="1" y="2986"/>
                    </a:lnTo>
                    <a:cubicBezTo>
                      <a:pt x="1" y="3407"/>
                      <a:pt x="341" y="3745"/>
                      <a:pt x="762" y="3745"/>
                    </a:cubicBezTo>
                    <a:lnTo>
                      <a:pt x="2986" y="3745"/>
                    </a:lnTo>
                    <a:cubicBezTo>
                      <a:pt x="3407" y="3745"/>
                      <a:pt x="3745" y="3407"/>
                      <a:pt x="3745" y="2986"/>
                    </a:cubicBezTo>
                    <a:lnTo>
                      <a:pt x="3745" y="760"/>
                    </a:lnTo>
                    <a:cubicBezTo>
                      <a:pt x="3745" y="339"/>
                      <a:pt x="3407" y="1"/>
                      <a:pt x="2986"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35"/>
              <p:cNvSpPr/>
              <p:nvPr/>
            </p:nvSpPr>
            <p:spPr>
              <a:xfrm>
                <a:off x="5110722" y="829603"/>
                <a:ext cx="83423" cy="83423"/>
              </a:xfrm>
              <a:custGeom>
                <a:avLst/>
                <a:gdLst/>
                <a:ahLst/>
                <a:cxnLst/>
                <a:rect l="l" t="t" r="r" b="b"/>
                <a:pathLst>
                  <a:path w="3746" h="3746" extrusionOk="0">
                    <a:moveTo>
                      <a:pt x="762" y="1"/>
                    </a:moveTo>
                    <a:cubicBezTo>
                      <a:pt x="341" y="1"/>
                      <a:pt x="1" y="339"/>
                      <a:pt x="1" y="760"/>
                    </a:cubicBezTo>
                    <a:lnTo>
                      <a:pt x="1" y="2986"/>
                    </a:lnTo>
                    <a:cubicBezTo>
                      <a:pt x="1" y="3407"/>
                      <a:pt x="341" y="3745"/>
                      <a:pt x="762" y="3745"/>
                    </a:cubicBezTo>
                    <a:lnTo>
                      <a:pt x="2986" y="3745"/>
                    </a:lnTo>
                    <a:cubicBezTo>
                      <a:pt x="3407" y="3745"/>
                      <a:pt x="3745" y="3407"/>
                      <a:pt x="3745" y="2986"/>
                    </a:cubicBezTo>
                    <a:lnTo>
                      <a:pt x="3745" y="760"/>
                    </a:lnTo>
                    <a:cubicBezTo>
                      <a:pt x="3745" y="339"/>
                      <a:pt x="3407" y="1"/>
                      <a:pt x="2986"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35"/>
              <p:cNvSpPr/>
              <p:nvPr/>
            </p:nvSpPr>
            <p:spPr>
              <a:xfrm>
                <a:off x="5239420" y="829603"/>
                <a:ext cx="83423" cy="83423"/>
              </a:xfrm>
              <a:custGeom>
                <a:avLst/>
                <a:gdLst/>
                <a:ahLst/>
                <a:cxnLst/>
                <a:rect l="l" t="t" r="r" b="b"/>
                <a:pathLst>
                  <a:path w="3746" h="3746" extrusionOk="0">
                    <a:moveTo>
                      <a:pt x="762" y="1"/>
                    </a:moveTo>
                    <a:cubicBezTo>
                      <a:pt x="341" y="1"/>
                      <a:pt x="1" y="339"/>
                      <a:pt x="1" y="760"/>
                    </a:cubicBezTo>
                    <a:lnTo>
                      <a:pt x="1" y="2986"/>
                    </a:lnTo>
                    <a:cubicBezTo>
                      <a:pt x="1" y="3407"/>
                      <a:pt x="341" y="3745"/>
                      <a:pt x="762" y="3745"/>
                    </a:cubicBezTo>
                    <a:lnTo>
                      <a:pt x="2986" y="3745"/>
                    </a:lnTo>
                    <a:cubicBezTo>
                      <a:pt x="3407" y="3745"/>
                      <a:pt x="3746" y="3407"/>
                      <a:pt x="3746" y="2986"/>
                    </a:cubicBezTo>
                    <a:lnTo>
                      <a:pt x="3746" y="760"/>
                    </a:lnTo>
                    <a:cubicBezTo>
                      <a:pt x="3746" y="339"/>
                      <a:pt x="3407" y="1"/>
                      <a:pt x="2986"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35"/>
              <p:cNvSpPr/>
              <p:nvPr/>
            </p:nvSpPr>
            <p:spPr>
              <a:xfrm>
                <a:off x="4853325" y="944182"/>
                <a:ext cx="83423" cy="83423"/>
              </a:xfrm>
              <a:custGeom>
                <a:avLst/>
                <a:gdLst/>
                <a:ahLst/>
                <a:cxnLst/>
                <a:rect l="l" t="t" r="r" b="b"/>
                <a:pathLst>
                  <a:path w="3746" h="3746" extrusionOk="0">
                    <a:moveTo>
                      <a:pt x="760" y="0"/>
                    </a:moveTo>
                    <a:cubicBezTo>
                      <a:pt x="339" y="0"/>
                      <a:pt x="1" y="339"/>
                      <a:pt x="1" y="760"/>
                    </a:cubicBezTo>
                    <a:lnTo>
                      <a:pt x="1" y="2986"/>
                    </a:lnTo>
                    <a:cubicBezTo>
                      <a:pt x="1" y="3405"/>
                      <a:pt x="339" y="3745"/>
                      <a:pt x="760" y="3745"/>
                    </a:cubicBezTo>
                    <a:lnTo>
                      <a:pt x="2986" y="3745"/>
                    </a:lnTo>
                    <a:cubicBezTo>
                      <a:pt x="3407" y="3745"/>
                      <a:pt x="3745" y="3405"/>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35"/>
              <p:cNvSpPr/>
              <p:nvPr/>
            </p:nvSpPr>
            <p:spPr>
              <a:xfrm>
                <a:off x="4982023" y="944182"/>
                <a:ext cx="83423" cy="83423"/>
              </a:xfrm>
              <a:custGeom>
                <a:avLst/>
                <a:gdLst/>
                <a:ahLst/>
                <a:cxnLst/>
                <a:rect l="l" t="t" r="r" b="b"/>
                <a:pathLst>
                  <a:path w="3746" h="3746" extrusionOk="0">
                    <a:moveTo>
                      <a:pt x="762" y="0"/>
                    </a:moveTo>
                    <a:cubicBezTo>
                      <a:pt x="341" y="0"/>
                      <a:pt x="1" y="339"/>
                      <a:pt x="1" y="760"/>
                    </a:cubicBezTo>
                    <a:lnTo>
                      <a:pt x="1" y="2986"/>
                    </a:lnTo>
                    <a:cubicBezTo>
                      <a:pt x="1" y="3405"/>
                      <a:pt x="341" y="3745"/>
                      <a:pt x="762" y="3745"/>
                    </a:cubicBezTo>
                    <a:lnTo>
                      <a:pt x="2986" y="3745"/>
                    </a:lnTo>
                    <a:cubicBezTo>
                      <a:pt x="3407" y="3745"/>
                      <a:pt x="3745" y="3405"/>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35"/>
              <p:cNvSpPr/>
              <p:nvPr/>
            </p:nvSpPr>
            <p:spPr>
              <a:xfrm>
                <a:off x="5110722" y="944182"/>
                <a:ext cx="83423" cy="83423"/>
              </a:xfrm>
              <a:custGeom>
                <a:avLst/>
                <a:gdLst/>
                <a:ahLst/>
                <a:cxnLst/>
                <a:rect l="l" t="t" r="r" b="b"/>
                <a:pathLst>
                  <a:path w="3746" h="3746" extrusionOk="0">
                    <a:moveTo>
                      <a:pt x="762" y="0"/>
                    </a:moveTo>
                    <a:cubicBezTo>
                      <a:pt x="341" y="0"/>
                      <a:pt x="1" y="339"/>
                      <a:pt x="1" y="760"/>
                    </a:cubicBezTo>
                    <a:lnTo>
                      <a:pt x="1" y="2986"/>
                    </a:lnTo>
                    <a:cubicBezTo>
                      <a:pt x="1" y="3405"/>
                      <a:pt x="341" y="3745"/>
                      <a:pt x="762" y="3745"/>
                    </a:cubicBezTo>
                    <a:lnTo>
                      <a:pt x="2986" y="3745"/>
                    </a:lnTo>
                    <a:cubicBezTo>
                      <a:pt x="3407" y="3745"/>
                      <a:pt x="3745" y="3405"/>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35"/>
              <p:cNvSpPr/>
              <p:nvPr/>
            </p:nvSpPr>
            <p:spPr>
              <a:xfrm>
                <a:off x="4853325" y="1062302"/>
                <a:ext cx="83423" cy="83401"/>
              </a:xfrm>
              <a:custGeom>
                <a:avLst/>
                <a:gdLst/>
                <a:ahLst/>
                <a:cxnLst/>
                <a:rect l="l" t="t" r="r" b="b"/>
                <a:pathLst>
                  <a:path w="3746" h="3745" extrusionOk="0">
                    <a:moveTo>
                      <a:pt x="760" y="0"/>
                    </a:moveTo>
                    <a:cubicBezTo>
                      <a:pt x="339" y="0"/>
                      <a:pt x="1" y="339"/>
                      <a:pt x="1" y="760"/>
                    </a:cubicBezTo>
                    <a:lnTo>
                      <a:pt x="1" y="2985"/>
                    </a:lnTo>
                    <a:cubicBezTo>
                      <a:pt x="1" y="3406"/>
                      <a:pt x="339" y="3745"/>
                      <a:pt x="760" y="3745"/>
                    </a:cubicBezTo>
                    <a:lnTo>
                      <a:pt x="2986" y="3745"/>
                    </a:lnTo>
                    <a:cubicBezTo>
                      <a:pt x="3407" y="3745"/>
                      <a:pt x="3745" y="3406"/>
                      <a:pt x="3745" y="2985"/>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35"/>
              <p:cNvSpPr/>
              <p:nvPr/>
            </p:nvSpPr>
            <p:spPr>
              <a:xfrm>
                <a:off x="4982023" y="1062302"/>
                <a:ext cx="83423" cy="83401"/>
              </a:xfrm>
              <a:custGeom>
                <a:avLst/>
                <a:gdLst/>
                <a:ahLst/>
                <a:cxnLst/>
                <a:rect l="l" t="t" r="r" b="b"/>
                <a:pathLst>
                  <a:path w="3746" h="3745" extrusionOk="0">
                    <a:moveTo>
                      <a:pt x="762" y="0"/>
                    </a:moveTo>
                    <a:cubicBezTo>
                      <a:pt x="341" y="0"/>
                      <a:pt x="1" y="339"/>
                      <a:pt x="1" y="760"/>
                    </a:cubicBezTo>
                    <a:lnTo>
                      <a:pt x="1" y="2985"/>
                    </a:lnTo>
                    <a:cubicBezTo>
                      <a:pt x="1" y="3406"/>
                      <a:pt x="341" y="3745"/>
                      <a:pt x="762" y="3745"/>
                    </a:cubicBezTo>
                    <a:lnTo>
                      <a:pt x="2986" y="3745"/>
                    </a:lnTo>
                    <a:cubicBezTo>
                      <a:pt x="3407" y="3745"/>
                      <a:pt x="3745" y="3406"/>
                      <a:pt x="3745" y="2985"/>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35"/>
              <p:cNvSpPr/>
              <p:nvPr/>
            </p:nvSpPr>
            <p:spPr>
              <a:xfrm>
                <a:off x="5110722" y="1062302"/>
                <a:ext cx="83423" cy="83401"/>
              </a:xfrm>
              <a:custGeom>
                <a:avLst/>
                <a:gdLst/>
                <a:ahLst/>
                <a:cxnLst/>
                <a:rect l="l" t="t" r="r" b="b"/>
                <a:pathLst>
                  <a:path w="3746" h="3745" extrusionOk="0">
                    <a:moveTo>
                      <a:pt x="762" y="0"/>
                    </a:moveTo>
                    <a:cubicBezTo>
                      <a:pt x="341" y="0"/>
                      <a:pt x="1" y="339"/>
                      <a:pt x="1" y="760"/>
                    </a:cubicBezTo>
                    <a:lnTo>
                      <a:pt x="1" y="2985"/>
                    </a:lnTo>
                    <a:cubicBezTo>
                      <a:pt x="1" y="3406"/>
                      <a:pt x="341" y="3745"/>
                      <a:pt x="762" y="3745"/>
                    </a:cubicBezTo>
                    <a:lnTo>
                      <a:pt x="2986" y="3745"/>
                    </a:lnTo>
                    <a:cubicBezTo>
                      <a:pt x="3407" y="3745"/>
                      <a:pt x="3745" y="3406"/>
                      <a:pt x="3745" y="2985"/>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35"/>
              <p:cNvSpPr/>
              <p:nvPr/>
            </p:nvSpPr>
            <p:spPr>
              <a:xfrm>
                <a:off x="5239420" y="944182"/>
                <a:ext cx="83423" cy="197624"/>
              </a:xfrm>
              <a:custGeom>
                <a:avLst/>
                <a:gdLst/>
                <a:ahLst/>
                <a:cxnLst/>
                <a:rect l="l" t="t" r="r" b="b"/>
                <a:pathLst>
                  <a:path w="3746" h="8874" extrusionOk="0">
                    <a:moveTo>
                      <a:pt x="762" y="0"/>
                    </a:moveTo>
                    <a:cubicBezTo>
                      <a:pt x="341" y="0"/>
                      <a:pt x="1" y="339"/>
                      <a:pt x="1" y="760"/>
                    </a:cubicBezTo>
                    <a:lnTo>
                      <a:pt x="1" y="8114"/>
                    </a:lnTo>
                    <a:cubicBezTo>
                      <a:pt x="1" y="8535"/>
                      <a:pt x="341" y="8874"/>
                      <a:pt x="762" y="8874"/>
                    </a:cubicBezTo>
                    <a:lnTo>
                      <a:pt x="2986" y="8874"/>
                    </a:lnTo>
                    <a:cubicBezTo>
                      <a:pt x="3407" y="8874"/>
                      <a:pt x="3746" y="8535"/>
                      <a:pt x="3746" y="8114"/>
                    </a:cubicBezTo>
                    <a:lnTo>
                      <a:pt x="3746" y="760"/>
                    </a:lnTo>
                    <a:cubicBezTo>
                      <a:pt x="3746"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35"/>
              <p:cNvSpPr/>
              <p:nvPr/>
            </p:nvSpPr>
            <p:spPr>
              <a:xfrm>
                <a:off x="4975164" y="527845"/>
                <a:ext cx="264323" cy="70262"/>
              </a:xfrm>
              <a:custGeom>
                <a:avLst/>
                <a:gdLst/>
                <a:ahLst/>
                <a:cxnLst/>
                <a:rect l="l" t="t" r="r" b="b"/>
                <a:pathLst>
                  <a:path w="11869" h="3155" extrusionOk="0">
                    <a:moveTo>
                      <a:pt x="5935" y="1"/>
                    </a:moveTo>
                    <a:cubicBezTo>
                      <a:pt x="2657" y="1"/>
                      <a:pt x="1" y="706"/>
                      <a:pt x="1" y="1578"/>
                    </a:cubicBezTo>
                    <a:cubicBezTo>
                      <a:pt x="1" y="2448"/>
                      <a:pt x="2657" y="3155"/>
                      <a:pt x="5935" y="3155"/>
                    </a:cubicBezTo>
                    <a:cubicBezTo>
                      <a:pt x="9212" y="3155"/>
                      <a:pt x="11869" y="2448"/>
                      <a:pt x="11869" y="1578"/>
                    </a:cubicBezTo>
                    <a:cubicBezTo>
                      <a:pt x="11869" y="706"/>
                      <a:pt x="9212" y="1"/>
                      <a:pt x="59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894" name="Google Shape;1894;p35"/>
          <p:cNvGrpSpPr/>
          <p:nvPr/>
        </p:nvGrpSpPr>
        <p:grpSpPr>
          <a:xfrm rot="-9205092">
            <a:off x="440880" y="318392"/>
            <a:ext cx="877600" cy="1169608"/>
            <a:chOff x="5486740" y="1845773"/>
            <a:chExt cx="717006" cy="955578"/>
          </a:xfrm>
        </p:grpSpPr>
        <p:sp>
          <p:nvSpPr>
            <p:cNvPr id="1895" name="Google Shape;1895;p35"/>
            <p:cNvSpPr/>
            <p:nvPr/>
          </p:nvSpPr>
          <p:spPr>
            <a:xfrm>
              <a:off x="5486740" y="1845773"/>
              <a:ext cx="717006" cy="955578"/>
            </a:xfrm>
            <a:custGeom>
              <a:avLst/>
              <a:gdLst/>
              <a:ahLst/>
              <a:cxnLst/>
              <a:rect l="l" t="t" r="r" b="b"/>
              <a:pathLst>
                <a:path w="30589" h="40767" extrusionOk="0">
                  <a:moveTo>
                    <a:pt x="13748" y="13932"/>
                  </a:moveTo>
                  <a:cubicBezTo>
                    <a:pt x="16109" y="13948"/>
                    <a:pt x="18236" y="15518"/>
                    <a:pt x="18916" y="17811"/>
                  </a:cubicBezTo>
                  <a:cubicBezTo>
                    <a:pt x="19596" y="20105"/>
                    <a:pt x="18669" y="22582"/>
                    <a:pt x="16699" y="23881"/>
                  </a:cubicBezTo>
                  <a:lnTo>
                    <a:pt x="13748" y="13932"/>
                  </a:lnTo>
                  <a:close/>
                  <a:moveTo>
                    <a:pt x="8052" y="1"/>
                  </a:moveTo>
                  <a:cubicBezTo>
                    <a:pt x="7851" y="1"/>
                    <a:pt x="7649" y="30"/>
                    <a:pt x="7451" y="89"/>
                  </a:cubicBezTo>
                  <a:lnTo>
                    <a:pt x="1517" y="1848"/>
                  </a:lnTo>
                  <a:cubicBezTo>
                    <a:pt x="673" y="2098"/>
                    <a:pt x="70" y="2856"/>
                    <a:pt x="15" y="3732"/>
                  </a:cubicBezTo>
                  <a:cubicBezTo>
                    <a:pt x="1" y="3979"/>
                    <a:pt x="29" y="4225"/>
                    <a:pt x="98" y="4462"/>
                  </a:cubicBezTo>
                  <a:lnTo>
                    <a:pt x="10416" y="39260"/>
                  </a:lnTo>
                  <a:cubicBezTo>
                    <a:pt x="10426" y="39294"/>
                    <a:pt x="10438" y="39328"/>
                    <a:pt x="10450" y="39364"/>
                  </a:cubicBezTo>
                  <a:cubicBezTo>
                    <a:pt x="10618" y="39837"/>
                    <a:pt x="10949" y="40236"/>
                    <a:pt x="11386" y="40487"/>
                  </a:cubicBezTo>
                  <a:cubicBezTo>
                    <a:pt x="11707" y="40671"/>
                    <a:pt x="12068" y="40767"/>
                    <a:pt x="12433" y="40767"/>
                  </a:cubicBezTo>
                  <a:cubicBezTo>
                    <a:pt x="12563" y="40767"/>
                    <a:pt x="12695" y="40755"/>
                    <a:pt x="12822" y="40731"/>
                  </a:cubicBezTo>
                  <a:cubicBezTo>
                    <a:pt x="12892" y="40717"/>
                    <a:pt x="12964" y="40699"/>
                    <a:pt x="13032" y="40679"/>
                  </a:cubicBezTo>
                  <a:lnTo>
                    <a:pt x="18966" y="38919"/>
                  </a:lnTo>
                  <a:cubicBezTo>
                    <a:pt x="19778" y="38680"/>
                    <a:pt x="20363" y="37979"/>
                    <a:pt x="20458" y="37137"/>
                  </a:cubicBezTo>
                  <a:cubicBezTo>
                    <a:pt x="20488" y="36858"/>
                    <a:pt x="20464" y="36579"/>
                    <a:pt x="20385" y="36305"/>
                  </a:cubicBezTo>
                  <a:lnTo>
                    <a:pt x="19942" y="34813"/>
                  </a:lnTo>
                  <a:cubicBezTo>
                    <a:pt x="19936" y="34793"/>
                    <a:pt x="19936" y="34773"/>
                    <a:pt x="19942" y="34753"/>
                  </a:cubicBezTo>
                  <a:cubicBezTo>
                    <a:pt x="19948" y="34735"/>
                    <a:pt x="19964" y="34701"/>
                    <a:pt x="20009" y="34683"/>
                  </a:cubicBezTo>
                  <a:cubicBezTo>
                    <a:pt x="20067" y="34659"/>
                    <a:pt x="20127" y="34635"/>
                    <a:pt x="20185" y="34609"/>
                  </a:cubicBezTo>
                  <a:lnTo>
                    <a:pt x="20223" y="34593"/>
                  </a:lnTo>
                  <a:cubicBezTo>
                    <a:pt x="20269" y="34575"/>
                    <a:pt x="20313" y="34555"/>
                    <a:pt x="20357" y="34535"/>
                  </a:cubicBezTo>
                  <a:lnTo>
                    <a:pt x="20412" y="34511"/>
                  </a:lnTo>
                  <a:cubicBezTo>
                    <a:pt x="20450" y="34496"/>
                    <a:pt x="20490" y="34478"/>
                    <a:pt x="20528" y="34460"/>
                  </a:cubicBezTo>
                  <a:cubicBezTo>
                    <a:pt x="20548" y="34452"/>
                    <a:pt x="20568" y="34442"/>
                    <a:pt x="20588" y="34432"/>
                  </a:cubicBezTo>
                  <a:cubicBezTo>
                    <a:pt x="20626" y="34416"/>
                    <a:pt x="20662" y="34400"/>
                    <a:pt x="20698" y="34382"/>
                  </a:cubicBezTo>
                  <a:cubicBezTo>
                    <a:pt x="20720" y="34372"/>
                    <a:pt x="20740" y="34364"/>
                    <a:pt x="20762" y="34354"/>
                  </a:cubicBezTo>
                  <a:cubicBezTo>
                    <a:pt x="20796" y="34336"/>
                    <a:pt x="20832" y="34320"/>
                    <a:pt x="20867" y="34302"/>
                  </a:cubicBezTo>
                  <a:cubicBezTo>
                    <a:pt x="20889" y="34292"/>
                    <a:pt x="20909" y="34282"/>
                    <a:pt x="20931" y="34272"/>
                  </a:cubicBezTo>
                  <a:cubicBezTo>
                    <a:pt x="20967" y="34256"/>
                    <a:pt x="21001" y="34238"/>
                    <a:pt x="21037" y="34220"/>
                  </a:cubicBezTo>
                  <a:lnTo>
                    <a:pt x="21099" y="34190"/>
                  </a:lnTo>
                  <a:cubicBezTo>
                    <a:pt x="21135" y="34172"/>
                    <a:pt x="21171" y="34154"/>
                    <a:pt x="21209" y="34134"/>
                  </a:cubicBezTo>
                  <a:lnTo>
                    <a:pt x="21264" y="34106"/>
                  </a:lnTo>
                  <a:cubicBezTo>
                    <a:pt x="21306" y="34084"/>
                    <a:pt x="21348" y="34063"/>
                    <a:pt x="21390" y="34043"/>
                  </a:cubicBezTo>
                  <a:lnTo>
                    <a:pt x="21428" y="34021"/>
                  </a:lnTo>
                  <a:cubicBezTo>
                    <a:pt x="21484" y="33993"/>
                    <a:pt x="21536" y="33965"/>
                    <a:pt x="21590" y="33935"/>
                  </a:cubicBezTo>
                  <a:cubicBezTo>
                    <a:pt x="21602" y="33929"/>
                    <a:pt x="21614" y="33923"/>
                    <a:pt x="21626" y="33917"/>
                  </a:cubicBezTo>
                  <a:lnTo>
                    <a:pt x="21644" y="33907"/>
                  </a:lnTo>
                  <a:cubicBezTo>
                    <a:pt x="21680" y="33887"/>
                    <a:pt x="21715" y="33867"/>
                    <a:pt x="21751" y="33847"/>
                  </a:cubicBezTo>
                  <a:cubicBezTo>
                    <a:pt x="21769" y="33837"/>
                    <a:pt x="21787" y="33827"/>
                    <a:pt x="21803" y="33817"/>
                  </a:cubicBezTo>
                  <a:lnTo>
                    <a:pt x="21821" y="33809"/>
                  </a:lnTo>
                  <a:cubicBezTo>
                    <a:pt x="21849" y="33791"/>
                    <a:pt x="21879" y="33775"/>
                    <a:pt x="21909" y="33759"/>
                  </a:cubicBezTo>
                  <a:lnTo>
                    <a:pt x="21977" y="33719"/>
                  </a:lnTo>
                  <a:lnTo>
                    <a:pt x="21987" y="33715"/>
                  </a:lnTo>
                  <a:cubicBezTo>
                    <a:pt x="22013" y="33699"/>
                    <a:pt x="22041" y="33683"/>
                    <a:pt x="22067" y="33667"/>
                  </a:cubicBezTo>
                  <a:cubicBezTo>
                    <a:pt x="22093" y="33654"/>
                    <a:pt x="22120" y="33638"/>
                    <a:pt x="22146" y="33622"/>
                  </a:cubicBezTo>
                  <a:cubicBezTo>
                    <a:pt x="22172" y="33606"/>
                    <a:pt x="22196" y="33592"/>
                    <a:pt x="22222" y="33576"/>
                  </a:cubicBezTo>
                  <a:cubicBezTo>
                    <a:pt x="22250" y="33560"/>
                    <a:pt x="22278" y="33544"/>
                    <a:pt x="22306" y="33526"/>
                  </a:cubicBezTo>
                  <a:cubicBezTo>
                    <a:pt x="22328" y="33512"/>
                    <a:pt x="22352" y="33498"/>
                    <a:pt x="22376" y="33484"/>
                  </a:cubicBezTo>
                  <a:cubicBezTo>
                    <a:pt x="22404" y="33466"/>
                    <a:pt x="22434" y="33448"/>
                    <a:pt x="22462" y="33430"/>
                  </a:cubicBezTo>
                  <a:cubicBezTo>
                    <a:pt x="22478" y="33420"/>
                    <a:pt x="22496" y="33410"/>
                    <a:pt x="22512" y="33398"/>
                  </a:cubicBezTo>
                  <a:lnTo>
                    <a:pt x="22524" y="33390"/>
                  </a:lnTo>
                  <a:cubicBezTo>
                    <a:pt x="22555" y="33372"/>
                    <a:pt x="22585" y="33352"/>
                    <a:pt x="22617" y="33332"/>
                  </a:cubicBezTo>
                  <a:lnTo>
                    <a:pt x="22663" y="33302"/>
                  </a:lnTo>
                  <a:cubicBezTo>
                    <a:pt x="22839" y="33191"/>
                    <a:pt x="23012" y="33073"/>
                    <a:pt x="23182" y="32955"/>
                  </a:cubicBezTo>
                  <a:lnTo>
                    <a:pt x="23184" y="32953"/>
                  </a:lnTo>
                  <a:lnTo>
                    <a:pt x="23196" y="32945"/>
                  </a:lnTo>
                  <a:cubicBezTo>
                    <a:pt x="23238" y="32917"/>
                    <a:pt x="23278" y="32889"/>
                    <a:pt x="23320" y="32859"/>
                  </a:cubicBezTo>
                  <a:lnTo>
                    <a:pt x="23340" y="32845"/>
                  </a:lnTo>
                  <a:cubicBezTo>
                    <a:pt x="23379" y="32815"/>
                    <a:pt x="23419" y="32788"/>
                    <a:pt x="23459" y="32758"/>
                  </a:cubicBezTo>
                  <a:lnTo>
                    <a:pt x="23479" y="32744"/>
                  </a:lnTo>
                  <a:cubicBezTo>
                    <a:pt x="23519" y="32714"/>
                    <a:pt x="23561" y="32684"/>
                    <a:pt x="23603" y="32652"/>
                  </a:cubicBezTo>
                  <a:lnTo>
                    <a:pt x="23615" y="32644"/>
                  </a:lnTo>
                  <a:cubicBezTo>
                    <a:pt x="24954" y="31644"/>
                    <a:pt x="26133" y="30449"/>
                    <a:pt x="27119" y="29090"/>
                  </a:cubicBezTo>
                  <a:cubicBezTo>
                    <a:pt x="28094" y="27745"/>
                    <a:pt x="28861" y="26267"/>
                    <a:pt x="29399" y="24695"/>
                  </a:cubicBezTo>
                  <a:cubicBezTo>
                    <a:pt x="30517" y="21430"/>
                    <a:pt x="30588" y="17955"/>
                    <a:pt x="29607" y="14642"/>
                  </a:cubicBezTo>
                  <a:cubicBezTo>
                    <a:pt x="28434" y="10684"/>
                    <a:pt x="25838" y="7326"/>
                    <a:pt x="22300" y="5187"/>
                  </a:cubicBezTo>
                  <a:cubicBezTo>
                    <a:pt x="19683" y="3603"/>
                    <a:pt x="16715" y="2782"/>
                    <a:pt x="13713" y="2782"/>
                  </a:cubicBezTo>
                  <a:cubicBezTo>
                    <a:pt x="12687" y="2782"/>
                    <a:pt x="11657" y="2877"/>
                    <a:pt x="10636" y="3072"/>
                  </a:cubicBezTo>
                  <a:cubicBezTo>
                    <a:pt x="10627" y="3073"/>
                    <a:pt x="10619" y="3074"/>
                    <a:pt x="10610" y="3074"/>
                  </a:cubicBezTo>
                  <a:cubicBezTo>
                    <a:pt x="10563" y="3074"/>
                    <a:pt x="10521" y="3046"/>
                    <a:pt x="10508" y="3000"/>
                  </a:cubicBezTo>
                  <a:lnTo>
                    <a:pt x="10065" y="1507"/>
                  </a:lnTo>
                  <a:cubicBezTo>
                    <a:pt x="9905" y="969"/>
                    <a:pt x="9544" y="524"/>
                    <a:pt x="9051" y="256"/>
                  </a:cubicBezTo>
                  <a:cubicBezTo>
                    <a:pt x="8739" y="87"/>
                    <a:pt x="8397" y="1"/>
                    <a:pt x="8052"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96" name="Google Shape;1896;p35"/>
            <p:cNvGrpSpPr/>
            <p:nvPr/>
          </p:nvGrpSpPr>
          <p:grpSpPr>
            <a:xfrm>
              <a:off x="5519686" y="1887738"/>
              <a:ext cx="675828" cy="871648"/>
              <a:chOff x="6616107" y="1605802"/>
              <a:chExt cx="675828" cy="871648"/>
            </a:xfrm>
          </p:grpSpPr>
          <p:sp>
            <p:nvSpPr>
              <p:cNvPr id="1897" name="Google Shape;1897;p35"/>
              <p:cNvSpPr/>
              <p:nvPr/>
            </p:nvSpPr>
            <p:spPr>
              <a:xfrm>
                <a:off x="6616107" y="1605802"/>
                <a:ext cx="675828" cy="871648"/>
              </a:xfrm>
              <a:custGeom>
                <a:avLst/>
                <a:gdLst/>
                <a:ahLst/>
                <a:cxnLst/>
                <a:rect l="l" t="t" r="r" b="b"/>
                <a:pathLst>
                  <a:path w="30347" h="39140" extrusionOk="0">
                    <a:moveTo>
                      <a:pt x="12958" y="12050"/>
                    </a:moveTo>
                    <a:cubicBezTo>
                      <a:pt x="15754" y="12050"/>
                      <a:pt x="18339" y="13873"/>
                      <a:pt x="19173" y="16687"/>
                    </a:cubicBezTo>
                    <a:cubicBezTo>
                      <a:pt x="20061" y="19679"/>
                      <a:pt x="18675" y="22811"/>
                      <a:pt x="16028" y="24235"/>
                    </a:cubicBezTo>
                    <a:cubicBezTo>
                      <a:pt x="15933" y="24286"/>
                      <a:pt x="15832" y="24311"/>
                      <a:pt x="15732" y="24311"/>
                    </a:cubicBezTo>
                    <a:cubicBezTo>
                      <a:pt x="15474" y="24311"/>
                      <a:pt x="15230" y="24148"/>
                      <a:pt x="15150" y="23878"/>
                    </a:cubicBezTo>
                    <a:lnTo>
                      <a:pt x="11879" y="12850"/>
                    </a:lnTo>
                    <a:cubicBezTo>
                      <a:pt x="11768" y="12477"/>
                      <a:pt x="12034" y="12105"/>
                      <a:pt x="12423" y="12073"/>
                    </a:cubicBezTo>
                    <a:cubicBezTo>
                      <a:pt x="12602" y="12058"/>
                      <a:pt x="12780" y="12050"/>
                      <a:pt x="12958" y="12050"/>
                    </a:cubicBezTo>
                    <a:close/>
                    <a:moveTo>
                      <a:pt x="7237" y="1"/>
                    </a:moveTo>
                    <a:cubicBezTo>
                      <a:pt x="7132" y="1"/>
                      <a:pt x="7026" y="16"/>
                      <a:pt x="6920" y="47"/>
                    </a:cubicBezTo>
                    <a:lnTo>
                      <a:pt x="929" y="1824"/>
                    </a:lnTo>
                    <a:cubicBezTo>
                      <a:pt x="337" y="1999"/>
                      <a:pt x="1" y="2619"/>
                      <a:pt x="176" y="3210"/>
                    </a:cubicBezTo>
                    <a:lnTo>
                      <a:pt x="10592" y="38341"/>
                    </a:lnTo>
                    <a:cubicBezTo>
                      <a:pt x="10736" y="38826"/>
                      <a:pt x="11181" y="39139"/>
                      <a:pt x="11662" y="39139"/>
                    </a:cubicBezTo>
                    <a:cubicBezTo>
                      <a:pt x="11767" y="39139"/>
                      <a:pt x="11874" y="39124"/>
                      <a:pt x="11980" y="39093"/>
                    </a:cubicBezTo>
                    <a:lnTo>
                      <a:pt x="17970" y="37316"/>
                    </a:lnTo>
                    <a:cubicBezTo>
                      <a:pt x="18562" y="37141"/>
                      <a:pt x="18899" y="36520"/>
                      <a:pt x="18724" y="35930"/>
                    </a:cubicBezTo>
                    <a:lnTo>
                      <a:pt x="18276" y="34421"/>
                    </a:lnTo>
                    <a:cubicBezTo>
                      <a:pt x="18113" y="33872"/>
                      <a:pt x="18397" y="33291"/>
                      <a:pt x="18929" y="33074"/>
                    </a:cubicBezTo>
                    <a:cubicBezTo>
                      <a:pt x="26302" y="30052"/>
                      <a:pt x="30346" y="21856"/>
                      <a:pt x="28034" y="14059"/>
                    </a:cubicBezTo>
                    <a:cubicBezTo>
                      <a:pt x="26010" y="7233"/>
                      <a:pt x="19736" y="2806"/>
                      <a:pt x="12952" y="2806"/>
                    </a:cubicBezTo>
                    <a:cubicBezTo>
                      <a:pt x="11987" y="2806"/>
                      <a:pt x="11011" y="2895"/>
                      <a:pt x="10036" y="3081"/>
                    </a:cubicBezTo>
                    <a:cubicBezTo>
                      <a:pt x="9964" y="3094"/>
                      <a:pt x="9892" y="3101"/>
                      <a:pt x="9821" y="3101"/>
                    </a:cubicBezTo>
                    <a:cubicBezTo>
                      <a:pt x="9337" y="3101"/>
                      <a:pt x="8895" y="2787"/>
                      <a:pt x="8753" y="2307"/>
                    </a:cubicBezTo>
                    <a:lnTo>
                      <a:pt x="8306" y="798"/>
                    </a:lnTo>
                    <a:cubicBezTo>
                      <a:pt x="8162" y="314"/>
                      <a:pt x="7718" y="1"/>
                      <a:pt x="7237" y="1"/>
                    </a:cubicBezTo>
                    <a:close/>
                  </a:path>
                </a:pathLst>
              </a:custGeom>
              <a:solidFill>
                <a:schemeClr val="accen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35"/>
              <p:cNvSpPr/>
              <p:nvPr/>
            </p:nvSpPr>
            <p:spPr>
              <a:xfrm>
                <a:off x="6616107" y="1622037"/>
                <a:ext cx="655851" cy="855413"/>
              </a:xfrm>
              <a:custGeom>
                <a:avLst/>
                <a:gdLst/>
                <a:ahLst/>
                <a:cxnLst/>
                <a:rect l="l" t="t" r="r" b="b"/>
                <a:pathLst>
                  <a:path w="29450" h="38411" extrusionOk="0">
                    <a:moveTo>
                      <a:pt x="4617" y="1"/>
                    </a:moveTo>
                    <a:lnTo>
                      <a:pt x="927" y="1095"/>
                    </a:lnTo>
                    <a:cubicBezTo>
                      <a:pt x="337" y="1270"/>
                      <a:pt x="1" y="1890"/>
                      <a:pt x="176" y="2481"/>
                    </a:cubicBezTo>
                    <a:lnTo>
                      <a:pt x="10592" y="37612"/>
                    </a:lnTo>
                    <a:cubicBezTo>
                      <a:pt x="10736" y="38097"/>
                      <a:pt x="11181" y="38410"/>
                      <a:pt x="11662" y="38410"/>
                    </a:cubicBezTo>
                    <a:cubicBezTo>
                      <a:pt x="11767" y="38410"/>
                      <a:pt x="11874" y="38395"/>
                      <a:pt x="11980" y="38364"/>
                    </a:cubicBezTo>
                    <a:lnTo>
                      <a:pt x="17970" y="36589"/>
                    </a:lnTo>
                    <a:cubicBezTo>
                      <a:pt x="18560" y="36414"/>
                      <a:pt x="18899" y="35791"/>
                      <a:pt x="18724" y="35201"/>
                    </a:cubicBezTo>
                    <a:lnTo>
                      <a:pt x="18276" y="33692"/>
                    </a:lnTo>
                    <a:cubicBezTo>
                      <a:pt x="18113" y="33143"/>
                      <a:pt x="18397" y="32562"/>
                      <a:pt x="18929" y="32345"/>
                    </a:cubicBezTo>
                    <a:cubicBezTo>
                      <a:pt x="25522" y="29644"/>
                      <a:pt x="29450" y="22803"/>
                      <a:pt x="28554" y="15809"/>
                    </a:cubicBezTo>
                    <a:lnTo>
                      <a:pt x="28554" y="15809"/>
                    </a:lnTo>
                    <a:cubicBezTo>
                      <a:pt x="26855" y="18605"/>
                      <a:pt x="24289" y="20885"/>
                      <a:pt x="21097" y="22193"/>
                    </a:cubicBezTo>
                    <a:cubicBezTo>
                      <a:pt x="20565" y="22410"/>
                      <a:pt x="20281" y="22990"/>
                      <a:pt x="20444" y="23542"/>
                    </a:cubicBezTo>
                    <a:lnTo>
                      <a:pt x="20891" y="25049"/>
                    </a:lnTo>
                    <a:cubicBezTo>
                      <a:pt x="21066" y="25639"/>
                      <a:pt x="20730" y="26262"/>
                      <a:pt x="20138" y="26437"/>
                    </a:cubicBezTo>
                    <a:lnTo>
                      <a:pt x="14147" y="28213"/>
                    </a:lnTo>
                    <a:cubicBezTo>
                      <a:pt x="14042" y="28245"/>
                      <a:pt x="13935" y="28260"/>
                      <a:pt x="13830" y="28260"/>
                    </a:cubicBezTo>
                    <a:cubicBezTo>
                      <a:pt x="13349" y="28260"/>
                      <a:pt x="12903" y="27945"/>
                      <a:pt x="12759" y="27460"/>
                    </a:cubicBezTo>
                    <a:lnTo>
                      <a:pt x="4617" y="1"/>
                    </a:ln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899" name="Google Shape;1899;p35"/>
          <p:cNvGrpSpPr/>
          <p:nvPr/>
        </p:nvGrpSpPr>
        <p:grpSpPr>
          <a:xfrm>
            <a:off x="8144007" y="234299"/>
            <a:ext cx="641275" cy="608778"/>
            <a:chOff x="7929732" y="305041"/>
            <a:chExt cx="641275" cy="608778"/>
          </a:xfrm>
        </p:grpSpPr>
        <p:grpSp>
          <p:nvGrpSpPr>
            <p:cNvPr id="1900" name="Google Shape;1900;p35"/>
            <p:cNvGrpSpPr/>
            <p:nvPr/>
          </p:nvGrpSpPr>
          <p:grpSpPr>
            <a:xfrm rot="5400000">
              <a:off x="8290571" y="633383"/>
              <a:ext cx="280413" cy="280460"/>
              <a:chOff x="2518677" y="298011"/>
              <a:chExt cx="280413" cy="280460"/>
            </a:xfrm>
          </p:grpSpPr>
          <p:sp>
            <p:nvSpPr>
              <p:cNvPr id="1901" name="Google Shape;1901;p35"/>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35"/>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03" name="Google Shape;1903;p35"/>
            <p:cNvGrpSpPr/>
            <p:nvPr/>
          </p:nvGrpSpPr>
          <p:grpSpPr>
            <a:xfrm rot="5400000">
              <a:off x="7921411" y="641728"/>
              <a:ext cx="187473" cy="170831"/>
              <a:chOff x="2799103" y="1405993"/>
              <a:chExt cx="187473" cy="170831"/>
            </a:xfrm>
          </p:grpSpPr>
          <p:sp>
            <p:nvSpPr>
              <p:cNvPr id="1904" name="Google Shape;1904;p35"/>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35"/>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06" name="Google Shape;1906;p35"/>
            <p:cNvGrpSpPr/>
            <p:nvPr/>
          </p:nvGrpSpPr>
          <p:grpSpPr>
            <a:xfrm rot="5400000">
              <a:off x="8100573" y="305052"/>
              <a:ext cx="187825" cy="187801"/>
              <a:chOff x="1872200" y="707206"/>
              <a:chExt cx="187825" cy="187801"/>
            </a:xfrm>
          </p:grpSpPr>
          <p:sp>
            <p:nvSpPr>
              <p:cNvPr id="1907" name="Google Shape;1907;p35"/>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35"/>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909" name="Google Shape;1909;p35"/>
          <p:cNvGrpSpPr/>
          <p:nvPr/>
        </p:nvGrpSpPr>
        <p:grpSpPr>
          <a:xfrm rot="5400000">
            <a:off x="301147" y="3523768"/>
            <a:ext cx="187825" cy="187801"/>
            <a:chOff x="1872200" y="707206"/>
            <a:chExt cx="187825" cy="187801"/>
          </a:xfrm>
        </p:grpSpPr>
        <p:sp>
          <p:nvSpPr>
            <p:cNvPr id="1910" name="Google Shape;1910;p35"/>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35"/>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 name="TextBox 23"/>
          <p:cNvSpPr txBox="1"/>
          <p:nvPr/>
        </p:nvSpPr>
        <p:spPr>
          <a:xfrm>
            <a:off x="2377109" y="0"/>
            <a:ext cx="4389782" cy="728341"/>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bg1">
                    <a:lumMod val="10000"/>
                  </a:schemeClr>
                </a:solidFill>
                <a:latin typeface="Arial" panose="020B0604020202020204" pitchFamily="34" charset="0"/>
                <a:cs typeface="Arial" panose="020B0604020202020204" pitchFamily="34" charset="0"/>
              </a:rPr>
              <a:t>BÀI TẬP 1</a:t>
            </a:r>
          </a:p>
        </p:txBody>
      </p:sp>
      <p:sp>
        <p:nvSpPr>
          <p:cNvPr id="50" name="Rounded Rectangle 49"/>
          <p:cNvSpPr/>
          <p:nvPr/>
        </p:nvSpPr>
        <p:spPr>
          <a:xfrm>
            <a:off x="1524000" y="910039"/>
            <a:ext cx="6091478" cy="630747"/>
          </a:xfrm>
          <a:prstGeom prst="roundRect">
            <a:avLst>
              <a:gd name="adj" fmla="val 10783"/>
            </a:avLst>
          </a:prstGeom>
          <a:solidFill>
            <a:schemeClr val="bg1"/>
          </a:solid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51" name="Rectangle 50"/>
          <p:cNvSpPr/>
          <p:nvPr/>
        </p:nvSpPr>
        <p:spPr>
          <a:xfrm>
            <a:off x="513826" y="866995"/>
            <a:ext cx="8103273" cy="577850"/>
          </a:xfrm>
          <a:prstGeom prst="rect">
            <a:avLst/>
          </a:prstGeom>
        </p:spPr>
        <p:txBody>
          <a:bodyPr wrap="square">
            <a:spAutoFit/>
          </a:bodyPr>
          <a:lstStyle/>
          <a:p>
            <a:pPr algn="ctr">
              <a:lnSpc>
                <a:spcPct val="150000"/>
              </a:lnSpc>
            </a:pPr>
            <a:r>
              <a:rPr lang="vi-VN" sz="2400" b="1">
                <a:latin typeface="+mn-lt"/>
                <a:ea typeface="+mn-ea"/>
                <a:cs typeface="Arial" panose="020B0604020202020204" pitchFamily="34" charset="0"/>
              </a:rPr>
              <a:t>Nói về một ước mơ của em. </a:t>
            </a:r>
          </a:p>
        </p:txBody>
      </p:sp>
      <p:sp>
        <p:nvSpPr>
          <p:cNvPr id="52" name="Rectangle 51"/>
          <p:cNvSpPr/>
          <p:nvPr/>
        </p:nvSpPr>
        <p:spPr>
          <a:xfrm>
            <a:off x="3466740" y="1553528"/>
            <a:ext cx="2197446" cy="537391"/>
          </a:xfrm>
          <a:prstGeom prst="rect">
            <a:avLst/>
          </a:prstGeom>
        </p:spPr>
        <p:txBody>
          <a:bodyPr wrap="square">
            <a:spAutoFit/>
          </a:bodyPr>
          <a:lstStyle/>
          <a:p>
            <a:pPr algn="ctr">
              <a:lnSpc>
                <a:spcPct val="150000"/>
              </a:lnSpc>
            </a:pPr>
            <a:r>
              <a:rPr lang="en-US" sz="2200" b="1" u="sng">
                <a:solidFill>
                  <a:schemeClr val="bg1">
                    <a:lumMod val="10000"/>
                  </a:schemeClr>
                </a:solidFill>
                <a:latin typeface="+mn-lt"/>
                <a:ea typeface="Grandstander Black"/>
                <a:cs typeface="Grandstander Black"/>
                <a:sym typeface="Grandstander Black"/>
              </a:rPr>
              <a:t>Tham khảo:</a:t>
            </a:r>
          </a:p>
        </p:txBody>
      </p:sp>
      <p:sp>
        <p:nvSpPr>
          <p:cNvPr id="53" name="Rectangle 52"/>
          <p:cNvSpPr/>
          <p:nvPr/>
        </p:nvSpPr>
        <p:spPr>
          <a:xfrm>
            <a:off x="879680" y="2092595"/>
            <a:ext cx="8598743" cy="2862322"/>
          </a:xfrm>
          <a:prstGeom prst="rect">
            <a:avLst/>
          </a:prstGeom>
        </p:spPr>
        <p:txBody>
          <a:bodyPr wrap="square">
            <a:spAutoFit/>
          </a:bodyPr>
          <a:lstStyle/>
          <a:p>
            <a:pPr marL="342900" indent="-342900">
              <a:lnSpc>
                <a:spcPct val="150000"/>
              </a:lnSpc>
              <a:buFont typeface="Arial" panose="020B0604020202020204" pitchFamily="34" charset="0"/>
              <a:buChar char="•"/>
            </a:pPr>
            <a:r>
              <a:rPr lang="vi-VN" sz="2400">
                <a:latin typeface="+mn-lt"/>
                <a:ea typeface="+mn-ea"/>
                <a:cs typeface="Arial" panose="020B0604020202020204" pitchFamily="34" charset="0"/>
              </a:rPr>
              <a:t>Ước mơ của em dành cho ai?</a:t>
            </a:r>
            <a:endParaRPr lang="en-US" sz="2400">
              <a:latin typeface="+mn-lt"/>
              <a:ea typeface="+mn-ea"/>
              <a:cs typeface="Arial" panose="020B0604020202020204" pitchFamily="34" charset="0"/>
            </a:endParaRPr>
          </a:p>
          <a:p>
            <a:pPr>
              <a:lnSpc>
                <a:spcPct val="300000"/>
              </a:lnSpc>
            </a:pPr>
            <a:endParaRPr lang="vi-VN" sz="2400">
              <a:latin typeface="+mn-lt"/>
              <a:ea typeface="+mn-ea"/>
              <a:cs typeface="Arial" panose="020B0604020202020204" pitchFamily="34" charset="0"/>
            </a:endParaRPr>
          </a:p>
          <a:p>
            <a:pPr marL="342900" indent="-342900">
              <a:lnSpc>
                <a:spcPct val="150000"/>
              </a:lnSpc>
              <a:buFont typeface="Arial" panose="020B0604020202020204" pitchFamily="34" charset="0"/>
              <a:buChar char="•"/>
            </a:pPr>
            <a:r>
              <a:rPr lang="vi-VN" sz="2400">
                <a:latin typeface="+mn-lt"/>
                <a:ea typeface="+mn-ea"/>
                <a:cs typeface="Arial" panose="020B0604020202020204" pitchFamily="34" charset="0"/>
              </a:rPr>
              <a:t>Em ước mơ điều gì?</a:t>
            </a:r>
          </a:p>
          <a:p>
            <a:pPr marL="342900" indent="-342900">
              <a:lnSpc>
                <a:spcPct val="150000"/>
              </a:lnSpc>
              <a:buFont typeface="Arial" panose="020B0604020202020204" pitchFamily="34" charset="0"/>
              <a:buChar char="•"/>
            </a:pPr>
            <a:r>
              <a:rPr lang="vi-VN" sz="2400">
                <a:latin typeface="+mn-lt"/>
                <a:ea typeface="+mn-ea"/>
                <a:cs typeface="Arial" panose="020B0604020202020204" pitchFamily="34" charset="0"/>
              </a:rPr>
              <a:t>Em làm gì để thực hiện ước mơ đó?</a:t>
            </a:r>
          </a:p>
        </p:txBody>
      </p:sp>
      <p:sp>
        <p:nvSpPr>
          <p:cNvPr id="5" name="Rectangle 4"/>
          <p:cNvSpPr/>
          <p:nvPr/>
        </p:nvSpPr>
        <p:spPr>
          <a:xfrm>
            <a:off x="924879" y="2765749"/>
            <a:ext cx="2378169" cy="94583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lnSpc>
                <a:spcPct val="150000"/>
              </a:lnSpc>
            </a:pPr>
            <a:r>
              <a:rPr lang="en-US" sz="2000" b="1"/>
              <a:t>Bản thân em </a:t>
            </a:r>
          </a:p>
        </p:txBody>
      </p:sp>
      <p:sp>
        <p:nvSpPr>
          <p:cNvPr id="55" name="Rectangle 54"/>
          <p:cNvSpPr/>
          <p:nvPr/>
        </p:nvSpPr>
        <p:spPr>
          <a:xfrm>
            <a:off x="3511939" y="2765748"/>
            <a:ext cx="2378169" cy="94583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lnSpc>
                <a:spcPct val="150000"/>
              </a:lnSpc>
            </a:pPr>
            <a:r>
              <a:rPr lang="en-US" sz="2000" b="1"/>
              <a:t>Gia đình, bạn bè </a:t>
            </a:r>
          </a:p>
        </p:txBody>
      </p:sp>
      <p:sp>
        <p:nvSpPr>
          <p:cNvPr id="56" name="Rectangle 55"/>
          <p:cNvSpPr/>
          <p:nvPr/>
        </p:nvSpPr>
        <p:spPr>
          <a:xfrm>
            <a:off x="6097756" y="2774801"/>
            <a:ext cx="2593291" cy="945832"/>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lnSpc>
                <a:spcPct val="150000"/>
              </a:lnSpc>
            </a:pPr>
            <a:r>
              <a:rPr lang="en-US" sz="2000" b="1"/>
              <a:t>Vật nuôi </a:t>
            </a:r>
          </a:p>
          <a:p>
            <a:pPr algn="ctr">
              <a:lnSpc>
                <a:spcPct val="150000"/>
              </a:lnSpc>
            </a:pPr>
            <a:r>
              <a:rPr lang="en-US" sz="2000" b="1"/>
              <a:t>trong nhà,…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par>
                                <p:cTn id="10" presetID="10" presetClass="entr" presetSubtype="0" fill="hold" grpId="0" nodeType="with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fade">
                                      <p:cBhvr>
                                        <p:cTn id="12" dur="5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2"/>
                                        </p:tgtEl>
                                        <p:attrNameLst>
                                          <p:attrName>style.visibility</p:attrName>
                                        </p:attrNameLst>
                                      </p:cBhvr>
                                      <p:to>
                                        <p:strVal val="visible"/>
                                      </p:to>
                                    </p:set>
                                    <p:animEffect transition="in" filter="fade">
                                      <p:cBhvr>
                                        <p:cTn id="17" dur="500"/>
                                        <p:tgtEl>
                                          <p:spTgt spid="5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0"/>
                                        </p:tgtEl>
                                        <p:attrNameLst>
                                          <p:attrName>style.visibility</p:attrName>
                                        </p:attrNameLst>
                                      </p:cBhvr>
                                      <p:to>
                                        <p:strVal val="visible"/>
                                      </p:to>
                                    </p:set>
                                    <p:animEffect transition="in" filter="fade">
                                      <p:cBhvr>
                                        <p:cTn id="20" dur="500"/>
                                        <p:tgtEl>
                                          <p:spTgt spid="50"/>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53"/>
                                        </p:tgtEl>
                                        <p:attrNameLst>
                                          <p:attrName>style.visibility</p:attrName>
                                        </p:attrNameLst>
                                      </p:cBhvr>
                                      <p:to>
                                        <p:strVal val="visible"/>
                                      </p:to>
                                    </p:set>
                                    <p:animEffect transition="in" filter="wipe(left)">
                                      <p:cBhvr>
                                        <p:cTn id="24" dur="500"/>
                                        <p:tgtEl>
                                          <p:spTgt spid="5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5"/>
                                        </p:tgtEl>
                                        <p:attrNameLst>
                                          <p:attrName>style.visibility</p:attrName>
                                        </p:attrNameLst>
                                      </p:cBhvr>
                                      <p:to>
                                        <p:strVal val="visible"/>
                                      </p:to>
                                    </p:set>
                                    <p:animEffect transition="in" filter="fade">
                                      <p:cBhvr>
                                        <p:cTn id="30" dur="500"/>
                                        <p:tgtEl>
                                          <p:spTgt spid="5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56"/>
                                        </p:tgtEl>
                                        <p:attrNameLst>
                                          <p:attrName>style.visibility</p:attrName>
                                        </p:attrNameLst>
                                      </p:cBhvr>
                                      <p:to>
                                        <p:strVal val="visible"/>
                                      </p:to>
                                    </p:set>
                                    <p:animEffect transition="in" filter="fade">
                                      <p:cBhvr>
                                        <p:cTn id="33"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animBg="1"/>
      <p:bldP spid="51" grpId="0"/>
      <p:bldP spid="52" grpId="0"/>
      <p:bldP spid="53" grpId="0"/>
      <p:bldP spid="5" grpId="0" animBg="1"/>
      <p:bldP spid="55" grpId="0" animBg="1"/>
      <p:bldP spid="5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67"/>
        <p:cNvGrpSpPr/>
        <p:nvPr/>
      </p:nvGrpSpPr>
      <p:grpSpPr>
        <a:xfrm>
          <a:off x="0" y="0"/>
          <a:ext cx="0" cy="0"/>
          <a:chOff x="0" y="0"/>
          <a:chExt cx="0" cy="0"/>
        </a:xfrm>
      </p:grpSpPr>
      <p:grpSp>
        <p:nvGrpSpPr>
          <p:cNvPr id="1870" name="Google Shape;1870;p35"/>
          <p:cNvGrpSpPr/>
          <p:nvPr/>
        </p:nvGrpSpPr>
        <p:grpSpPr>
          <a:xfrm rot="1800078">
            <a:off x="8016152" y="4028840"/>
            <a:ext cx="709133" cy="1004675"/>
            <a:chOff x="3109072" y="459843"/>
            <a:chExt cx="709646" cy="997278"/>
          </a:xfrm>
        </p:grpSpPr>
        <p:sp>
          <p:nvSpPr>
            <p:cNvPr id="1871" name="Google Shape;1871;p35"/>
            <p:cNvSpPr/>
            <p:nvPr/>
          </p:nvSpPr>
          <p:spPr>
            <a:xfrm>
              <a:off x="3109072" y="459843"/>
              <a:ext cx="709646" cy="997278"/>
            </a:xfrm>
            <a:custGeom>
              <a:avLst/>
              <a:gdLst/>
              <a:ahLst/>
              <a:cxnLst/>
              <a:rect l="l" t="t" r="r" b="b"/>
              <a:pathLst>
                <a:path w="30275" h="42546" extrusionOk="0">
                  <a:moveTo>
                    <a:pt x="5459" y="0"/>
                  </a:moveTo>
                  <a:cubicBezTo>
                    <a:pt x="4001" y="0"/>
                    <a:pt x="2630" y="569"/>
                    <a:pt x="1601" y="1598"/>
                  </a:cubicBezTo>
                  <a:cubicBezTo>
                    <a:pt x="569" y="2630"/>
                    <a:pt x="0" y="4001"/>
                    <a:pt x="0" y="5457"/>
                  </a:cubicBezTo>
                  <a:lnTo>
                    <a:pt x="0" y="37306"/>
                  </a:lnTo>
                  <a:cubicBezTo>
                    <a:pt x="0" y="40195"/>
                    <a:pt x="2351" y="42546"/>
                    <a:pt x="5240" y="42546"/>
                  </a:cubicBezTo>
                  <a:lnTo>
                    <a:pt x="25037" y="42546"/>
                  </a:lnTo>
                  <a:cubicBezTo>
                    <a:pt x="27926" y="42546"/>
                    <a:pt x="30275" y="40195"/>
                    <a:pt x="30275" y="37306"/>
                  </a:cubicBezTo>
                  <a:lnTo>
                    <a:pt x="30275" y="5457"/>
                  </a:lnTo>
                  <a:cubicBezTo>
                    <a:pt x="30275" y="4001"/>
                    <a:pt x="29708" y="2630"/>
                    <a:pt x="28677" y="1598"/>
                  </a:cubicBezTo>
                  <a:cubicBezTo>
                    <a:pt x="27645" y="569"/>
                    <a:pt x="26276" y="0"/>
                    <a:pt x="24818"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72" name="Google Shape;1872;p35"/>
            <p:cNvGrpSpPr/>
            <p:nvPr/>
          </p:nvGrpSpPr>
          <p:grpSpPr>
            <a:xfrm>
              <a:off x="3145990" y="502626"/>
              <a:ext cx="635808" cy="911712"/>
              <a:chOff x="4762931" y="363158"/>
              <a:chExt cx="635808" cy="911712"/>
            </a:xfrm>
          </p:grpSpPr>
          <p:sp>
            <p:nvSpPr>
              <p:cNvPr id="1873" name="Google Shape;1873;p35"/>
              <p:cNvSpPr/>
              <p:nvPr/>
            </p:nvSpPr>
            <p:spPr>
              <a:xfrm>
                <a:off x="4762931" y="435625"/>
                <a:ext cx="635808" cy="839245"/>
              </a:xfrm>
              <a:custGeom>
                <a:avLst/>
                <a:gdLst/>
                <a:ahLst/>
                <a:cxnLst/>
                <a:rect l="l" t="t" r="r" b="b"/>
                <a:pathLst>
                  <a:path w="28550" h="37685" extrusionOk="0">
                    <a:moveTo>
                      <a:pt x="4281" y="0"/>
                    </a:moveTo>
                    <a:cubicBezTo>
                      <a:pt x="1910" y="0"/>
                      <a:pt x="1" y="1910"/>
                      <a:pt x="1" y="4280"/>
                    </a:cubicBezTo>
                    <a:lnTo>
                      <a:pt x="1" y="33404"/>
                    </a:lnTo>
                    <a:cubicBezTo>
                      <a:pt x="1" y="35774"/>
                      <a:pt x="1910" y="37684"/>
                      <a:pt x="4281" y="37684"/>
                    </a:cubicBezTo>
                    <a:lnTo>
                      <a:pt x="24269" y="37684"/>
                    </a:lnTo>
                    <a:cubicBezTo>
                      <a:pt x="26640" y="37684"/>
                      <a:pt x="28550" y="35774"/>
                      <a:pt x="28550" y="33404"/>
                    </a:cubicBezTo>
                    <a:lnTo>
                      <a:pt x="28550" y="4280"/>
                    </a:lnTo>
                    <a:cubicBezTo>
                      <a:pt x="28550" y="1910"/>
                      <a:pt x="26640" y="0"/>
                      <a:pt x="24269" y="0"/>
                    </a:cubicBezTo>
                    <a:close/>
                  </a:path>
                </a:pathLst>
              </a:custGeom>
              <a:solidFill>
                <a:schemeClr val="accent4"/>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35"/>
              <p:cNvSpPr/>
              <p:nvPr/>
            </p:nvSpPr>
            <p:spPr>
              <a:xfrm>
                <a:off x="4762931" y="363158"/>
                <a:ext cx="635808" cy="839245"/>
              </a:xfrm>
              <a:custGeom>
                <a:avLst/>
                <a:gdLst/>
                <a:ahLst/>
                <a:cxnLst/>
                <a:rect l="l" t="t" r="r" b="b"/>
                <a:pathLst>
                  <a:path w="28550" h="37685" extrusionOk="0">
                    <a:moveTo>
                      <a:pt x="4505" y="1"/>
                    </a:moveTo>
                    <a:cubicBezTo>
                      <a:pt x="2009" y="1"/>
                      <a:pt x="1" y="2009"/>
                      <a:pt x="1" y="4505"/>
                    </a:cubicBezTo>
                    <a:lnTo>
                      <a:pt x="1" y="33183"/>
                    </a:lnTo>
                    <a:cubicBezTo>
                      <a:pt x="1" y="35677"/>
                      <a:pt x="2009" y="37685"/>
                      <a:pt x="4505" y="37685"/>
                    </a:cubicBezTo>
                    <a:lnTo>
                      <a:pt x="24048" y="37685"/>
                    </a:lnTo>
                    <a:cubicBezTo>
                      <a:pt x="26542" y="37685"/>
                      <a:pt x="28550" y="35677"/>
                      <a:pt x="28550" y="33183"/>
                    </a:cubicBezTo>
                    <a:lnTo>
                      <a:pt x="28550" y="4505"/>
                    </a:lnTo>
                    <a:cubicBezTo>
                      <a:pt x="28550" y="2009"/>
                      <a:pt x="26542" y="1"/>
                      <a:pt x="24048" y="1"/>
                    </a:cubicBezTo>
                    <a:close/>
                  </a:path>
                </a:pathLst>
              </a:custGeom>
              <a:solidFill>
                <a:schemeClr val="accent4"/>
              </a:solidFill>
              <a:ln w="9525" cap="flat" cmpd="sng">
                <a:solidFill>
                  <a:srgbClr val="1A104C"/>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35"/>
              <p:cNvSpPr/>
              <p:nvPr/>
            </p:nvSpPr>
            <p:spPr>
              <a:xfrm>
                <a:off x="4762931" y="363158"/>
                <a:ext cx="635808" cy="839245"/>
              </a:xfrm>
              <a:custGeom>
                <a:avLst/>
                <a:gdLst/>
                <a:ahLst/>
                <a:cxnLst/>
                <a:rect l="l" t="t" r="r" b="b"/>
                <a:pathLst>
                  <a:path w="28550" h="37685" extrusionOk="0">
                    <a:moveTo>
                      <a:pt x="4698" y="1"/>
                    </a:moveTo>
                    <a:cubicBezTo>
                      <a:pt x="2104" y="1"/>
                      <a:pt x="1" y="2104"/>
                      <a:pt x="1" y="4698"/>
                    </a:cubicBezTo>
                    <a:lnTo>
                      <a:pt x="1" y="32989"/>
                    </a:lnTo>
                    <a:cubicBezTo>
                      <a:pt x="1" y="35582"/>
                      <a:pt x="2104" y="37685"/>
                      <a:pt x="4698" y="37685"/>
                    </a:cubicBezTo>
                    <a:lnTo>
                      <a:pt x="23854" y="37685"/>
                    </a:lnTo>
                    <a:cubicBezTo>
                      <a:pt x="26447" y="37685"/>
                      <a:pt x="28550" y="35582"/>
                      <a:pt x="28550" y="32989"/>
                    </a:cubicBezTo>
                    <a:lnTo>
                      <a:pt x="28550" y="25045"/>
                    </a:lnTo>
                    <a:lnTo>
                      <a:pt x="14228" y="25045"/>
                    </a:lnTo>
                    <a:cubicBezTo>
                      <a:pt x="11634" y="25045"/>
                      <a:pt x="9531" y="22942"/>
                      <a:pt x="9531" y="20348"/>
                    </a:cubicBezTo>
                    <a:lnTo>
                      <a:pt x="9531" y="1"/>
                    </a:ln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35"/>
              <p:cNvSpPr/>
              <p:nvPr/>
            </p:nvSpPr>
            <p:spPr>
              <a:xfrm>
                <a:off x="4845931" y="501299"/>
                <a:ext cx="469830" cy="147472"/>
              </a:xfrm>
              <a:custGeom>
                <a:avLst/>
                <a:gdLst/>
                <a:ahLst/>
                <a:cxnLst/>
                <a:rect l="l" t="t" r="r" b="b"/>
                <a:pathLst>
                  <a:path w="21097" h="6622" extrusionOk="0">
                    <a:moveTo>
                      <a:pt x="790" y="0"/>
                    </a:moveTo>
                    <a:cubicBezTo>
                      <a:pt x="353" y="0"/>
                      <a:pt x="0" y="351"/>
                      <a:pt x="0" y="788"/>
                    </a:cubicBezTo>
                    <a:lnTo>
                      <a:pt x="0" y="5831"/>
                    </a:lnTo>
                    <a:cubicBezTo>
                      <a:pt x="0" y="6269"/>
                      <a:pt x="353" y="6621"/>
                      <a:pt x="790" y="6621"/>
                    </a:cubicBezTo>
                    <a:lnTo>
                      <a:pt x="20309" y="6621"/>
                    </a:lnTo>
                    <a:cubicBezTo>
                      <a:pt x="20746" y="6621"/>
                      <a:pt x="21096" y="6269"/>
                      <a:pt x="21096" y="5831"/>
                    </a:cubicBezTo>
                    <a:lnTo>
                      <a:pt x="21096" y="788"/>
                    </a:lnTo>
                    <a:cubicBezTo>
                      <a:pt x="21096" y="351"/>
                      <a:pt x="20746" y="0"/>
                      <a:pt x="20309" y="0"/>
                    </a:cubicBezTo>
                    <a:close/>
                  </a:path>
                </a:pathLst>
              </a:custGeom>
              <a:solidFill>
                <a:schemeClr val="dk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35"/>
              <p:cNvSpPr/>
              <p:nvPr/>
            </p:nvSpPr>
            <p:spPr>
              <a:xfrm>
                <a:off x="5016341" y="445178"/>
                <a:ext cx="129032" cy="22"/>
              </a:xfrm>
              <a:custGeom>
                <a:avLst/>
                <a:gdLst/>
                <a:ahLst/>
                <a:cxnLst/>
                <a:rect l="l" t="t" r="r" b="b"/>
                <a:pathLst>
                  <a:path w="5794" h="1" fill="none" extrusionOk="0">
                    <a:moveTo>
                      <a:pt x="1" y="0"/>
                    </a:moveTo>
                    <a:lnTo>
                      <a:pt x="5794" y="0"/>
                    </a:ln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35"/>
              <p:cNvSpPr/>
              <p:nvPr/>
            </p:nvSpPr>
            <p:spPr>
              <a:xfrm>
                <a:off x="4853325" y="715091"/>
                <a:ext cx="83423" cy="83401"/>
              </a:xfrm>
              <a:custGeom>
                <a:avLst/>
                <a:gdLst/>
                <a:ahLst/>
                <a:cxnLst/>
                <a:rect l="l" t="t" r="r" b="b"/>
                <a:pathLst>
                  <a:path w="3746" h="3745" extrusionOk="0">
                    <a:moveTo>
                      <a:pt x="760" y="0"/>
                    </a:moveTo>
                    <a:cubicBezTo>
                      <a:pt x="339" y="0"/>
                      <a:pt x="1" y="339"/>
                      <a:pt x="1" y="760"/>
                    </a:cubicBezTo>
                    <a:lnTo>
                      <a:pt x="1" y="2986"/>
                    </a:lnTo>
                    <a:cubicBezTo>
                      <a:pt x="1" y="3404"/>
                      <a:pt x="339" y="3745"/>
                      <a:pt x="760" y="3745"/>
                    </a:cubicBezTo>
                    <a:lnTo>
                      <a:pt x="2986" y="3745"/>
                    </a:lnTo>
                    <a:cubicBezTo>
                      <a:pt x="3407" y="3745"/>
                      <a:pt x="3745" y="3404"/>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35"/>
              <p:cNvSpPr/>
              <p:nvPr/>
            </p:nvSpPr>
            <p:spPr>
              <a:xfrm>
                <a:off x="4982023" y="715091"/>
                <a:ext cx="83423" cy="83401"/>
              </a:xfrm>
              <a:custGeom>
                <a:avLst/>
                <a:gdLst/>
                <a:ahLst/>
                <a:cxnLst/>
                <a:rect l="l" t="t" r="r" b="b"/>
                <a:pathLst>
                  <a:path w="3746" h="3745" extrusionOk="0">
                    <a:moveTo>
                      <a:pt x="762" y="0"/>
                    </a:moveTo>
                    <a:cubicBezTo>
                      <a:pt x="341" y="0"/>
                      <a:pt x="1" y="339"/>
                      <a:pt x="1" y="760"/>
                    </a:cubicBezTo>
                    <a:lnTo>
                      <a:pt x="1" y="2986"/>
                    </a:lnTo>
                    <a:cubicBezTo>
                      <a:pt x="1" y="3404"/>
                      <a:pt x="341" y="3745"/>
                      <a:pt x="762" y="3745"/>
                    </a:cubicBezTo>
                    <a:lnTo>
                      <a:pt x="2986" y="3745"/>
                    </a:lnTo>
                    <a:cubicBezTo>
                      <a:pt x="3407" y="3745"/>
                      <a:pt x="3745" y="3404"/>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35"/>
              <p:cNvSpPr/>
              <p:nvPr/>
            </p:nvSpPr>
            <p:spPr>
              <a:xfrm>
                <a:off x="5110722" y="715091"/>
                <a:ext cx="83423" cy="83401"/>
              </a:xfrm>
              <a:custGeom>
                <a:avLst/>
                <a:gdLst/>
                <a:ahLst/>
                <a:cxnLst/>
                <a:rect l="l" t="t" r="r" b="b"/>
                <a:pathLst>
                  <a:path w="3746" h="3745" extrusionOk="0">
                    <a:moveTo>
                      <a:pt x="762" y="0"/>
                    </a:moveTo>
                    <a:cubicBezTo>
                      <a:pt x="341" y="0"/>
                      <a:pt x="1" y="339"/>
                      <a:pt x="1" y="760"/>
                    </a:cubicBezTo>
                    <a:lnTo>
                      <a:pt x="1" y="2986"/>
                    </a:lnTo>
                    <a:cubicBezTo>
                      <a:pt x="1" y="3404"/>
                      <a:pt x="341" y="3745"/>
                      <a:pt x="762" y="3745"/>
                    </a:cubicBezTo>
                    <a:lnTo>
                      <a:pt x="2986" y="3745"/>
                    </a:lnTo>
                    <a:cubicBezTo>
                      <a:pt x="3407" y="3745"/>
                      <a:pt x="3745" y="3404"/>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35"/>
              <p:cNvSpPr/>
              <p:nvPr/>
            </p:nvSpPr>
            <p:spPr>
              <a:xfrm>
                <a:off x="5239420" y="715091"/>
                <a:ext cx="83423" cy="83401"/>
              </a:xfrm>
              <a:custGeom>
                <a:avLst/>
                <a:gdLst/>
                <a:ahLst/>
                <a:cxnLst/>
                <a:rect l="l" t="t" r="r" b="b"/>
                <a:pathLst>
                  <a:path w="3746" h="3745" extrusionOk="0">
                    <a:moveTo>
                      <a:pt x="762" y="0"/>
                    </a:moveTo>
                    <a:cubicBezTo>
                      <a:pt x="341" y="0"/>
                      <a:pt x="1" y="339"/>
                      <a:pt x="1" y="760"/>
                    </a:cubicBezTo>
                    <a:lnTo>
                      <a:pt x="1" y="2986"/>
                    </a:lnTo>
                    <a:cubicBezTo>
                      <a:pt x="1" y="3404"/>
                      <a:pt x="341" y="3745"/>
                      <a:pt x="762" y="3745"/>
                    </a:cubicBezTo>
                    <a:lnTo>
                      <a:pt x="2986" y="3745"/>
                    </a:lnTo>
                    <a:cubicBezTo>
                      <a:pt x="3407" y="3745"/>
                      <a:pt x="3746" y="3404"/>
                      <a:pt x="3746" y="2986"/>
                    </a:cubicBezTo>
                    <a:lnTo>
                      <a:pt x="3746" y="760"/>
                    </a:lnTo>
                    <a:cubicBezTo>
                      <a:pt x="3746"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35"/>
              <p:cNvSpPr/>
              <p:nvPr/>
            </p:nvSpPr>
            <p:spPr>
              <a:xfrm>
                <a:off x="4853325" y="829603"/>
                <a:ext cx="83423" cy="83423"/>
              </a:xfrm>
              <a:custGeom>
                <a:avLst/>
                <a:gdLst/>
                <a:ahLst/>
                <a:cxnLst/>
                <a:rect l="l" t="t" r="r" b="b"/>
                <a:pathLst>
                  <a:path w="3746" h="3746" extrusionOk="0">
                    <a:moveTo>
                      <a:pt x="760" y="1"/>
                    </a:moveTo>
                    <a:cubicBezTo>
                      <a:pt x="339" y="1"/>
                      <a:pt x="1" y="339"/>
                      <a:pt x="1" y="760"/>
                    </a:cubicBezTo>
                    <a:lnTo>
                      <a:pt x="1" y="2986"/>
                    </a:lnTo>
                    <a:cubicBezTo>
                      <a:pt x="1" y="3407"/>
                      <a:pt x="339" y="3745"/>
                      <a:pt x="760" y="3745"/>
                    </a:cubicBezTo>
                    <a:lnTo>
                      <a:pt x="2986" y="3745"/>
                    </a:lnTo>
                    <a:cubicBezTo>
                      <a:pt x="3407" y="3745"/>
                      <a:pt x="3745" y="3407"/>
                      <a:pt x="3745" y="2986"/>
                    </a:cubicBezTo>
                    <a:lnTo>
                      <a:pt x="3745" y="760"/>
                    </a:lnTo>
                    <a:cubicBezTo>
                      <a:pt x="3745" y="339"/>
                      <a:pt x="3407" y="1"/>
                      <a:pt x="2986"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35"/>
              <p:cNvSpPr/>
              <p:nvPr/>
            </p:nvSpPr>
            <p:spPr>
              <a:xfrm>
                <a:off x="4982023" y="829603"/>
                <a:ext cx="83423" cy="83423"/>
              </a:xfrm>
              <a:custGeom>
                <a:avLst/>
                <a:gdLst/>
                <a:ahLst/>
                <a:cxnLst/>
                <a:rect l="l" t="t" r="r" b="b"/>
                <a:pathLst>
                  <a:path w="3746" h="3746" extrusionOk="0">
                    <a:moveTo>
                      <a:pt x="762" y="1"/>
                    </a:moveTo>
                    <a:cubicBezTo>
                      <a:pt x="341" y="1"/>
                      <a:pt x="1" y="339"/>
                      <a:pt x="1" y="760"/>
                    </a:cubicBezTo>
                    <a:lnTo>
                      <a:pt x="1" y="2986"/>
                    </a:lnTo>
                    <a:cubicBezTo>
                      <a:pt x="1" y="3407"/>
                      <a:pt x="341" y="3745"/>
                      <a:pt x="762" y="3745"/>
                    </a:cubicBezTo>
                    <a:lnTo>
                      <a:pt x="2986" y="3745"/>
                    </a:lnTo>
                    <a:cubicBezTo>
                      <a:pt x="3407" y="3745"/>
                      <a:pt x="3745" y="3407"/>
                      <a:pt x="3745" y="2986"/>
                    </a:cubicBezTo>
                    <a:lnTo>
                      <a:pt x="3745" y="760"/>
                    </a:lnTo>
                    <a:cubicBezTo>
                      <a:pt x="3745" y="339"/>
                      <a:pt x="3407" y="1"/>
                      <a:pt x="2986"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35"/>
              <p:cNvSpPr/>
              <p:nvPr/>
            </p:nvSpPr>
            <p:spPr>
              <a:xfrm>
                <a:off x="5110722" y="829603"/>
                <a:ext cx="83423" cy="83423"/>
              </a:xfrm>
              <a:custGeom>
                <a:avLst/>
                <a:gdLst/>
                <a:ahLst/>
                <a:cxnLst/>
                <a:rect l="l" t="t" r="r" b="b"/>
                <a:pathLst>
                  <a:path w="3746" h="3746" extrusionOk="0">
                    <a:moveTo>
                      <a:pt x="762" y="1"/>
                    </a:moveTo>
                    <a:cubicBezTo>
                      <a:pt x="341" y="1"/>
                      <a:pt x="1" y="339"/>
                      <a:pt x="1" y="760"/>
                    </a:cubicBezTo>
                    <a:lnTo>
                      <a:pt x="1" y="2986"/>
                    </a:lnTo>
                    <a:cubicBezTo>
                      <a:pt x="1" y="3407"/>
                      <a:pt x="341" y="3745"/>
                      <a:pt x="762" y="3745"/>
                    </a:cubicBezTo>
                    <a:lnTo>
                      <a:pt x="2986" y="3745"/>
                    </a:lnTo>
                    <a:cubicBezTo>
                      <a:pt x="3407" y="3745"/>
                      <a:pt x="3745" y="3407"/>
                      <a:pt x="3745" y="2986"/>
                    </a:cubicBezTo>
                    <a:lnTo>
                      <a:pt x="3745" y="760"/>
                    </a:lnTo>
                    <a:cubicBezTo>
                      <a:pt x="3745" y="339"/>
                      <a:pt x="3407" y="1"/>
                      <a:pt x="2986"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35"/>
              <p:cNvSpPr/>
              <p:nvPr/>
            </p:nvSpPr>
            <p:spPr>
              <a:xfrm>
                <a:off x="5239420" y="829603"/>
                <a:ext cx="83423" cy="83423"/>
              </a:xfrm>
              <a:custGeom>
                <a:avLst/>
                <a:gdLst/>
                <a:ahLst/>
                <a:cxnLst/>
                <a:rect l="l" t="t" r="r" b="b"/>
                <a:pathLst>
                  <a:path w="3746" h="3746" extrusionOk="0">
                    <a:moveTo>
                      <a:pt x="762" y="1"/>
                    </a:moveTo>
                    <a:cubicBezTo>
                      <a:pt x="341" y="1"/>
                      <a:pt x="1" y="339"/>
                      <a:pt x="1" y="760"/>
                    </a:cubicBezTo>
                    <a:lnTo>
                      <a:pt x="1" y="2986"/>
                    </a:lnTo>
                    <a:cubicBezTo>
                      <a:pt x="1" y="3407"/>
                      <a:pt x="341" y="3745"/>
                      <a:pt x="762" y="3745"/>
                    </a:cubicBezTo>
                    <a:lnTo>
                      <a:pt x="2986" y="3745"/>
                    </a:lnTo>
                    <a:cubicBezTo>
                      <a:pt x="3407" y="3745"/>
                      <a:pt x="3746" y="3407"/>
                      <a:pt x="3746" y="2986"/>
                    </a:cubicBezTo>
                    <a:lnTo>
                      <a:pt x="3746" y="760"/>
                    </a:lnTo>
                    <a:cubicBezTo>
                      <a:pt x="3746" y="339"/>
                      <a:pt x="3407" y="1"/>
                      <a:pt x="2986" y="1"/>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35"/>
              <p:cNvSpPr/>
              <p:nvPr/>
            </p:nvSpPr>
            <p:spPr>
              <a:xfrm>
                <a:off x="4853325" y="944182"/>
                <a:ext cx="83423" cy="83423"/>
              </a:xfrm>
              <a:custGeom>
                <a:avLst/>
                <a:gdLst/>
                <a:ahLst/>
                <a:cxnLst/>
                <a:rect l="l" t="t" r="r" b="b"/>
                <a:pathLst>
                  <a:path w="3746" h="3746" extrusionOk="0">
                    <a:moveTo>
                      <a:pt x="760" y="0"/>
                    </a:moveTo>
                    <a:cubicBezTo>
                      <a:pt x="339" y="0"/>
                      <a:pt x="1" y="339"/>
                      <a:pt x="1" y="760"/>
                    </a:cubicBezTo>
                    <a:lnTo>
                      <a:pt x="1" y="2986"/>
                    </a:lnTo>
                    <a:cubicBezTo>
                      <a:pt x="1" y="3405"/>
                      <a:pt x="339" y="3745"/>
                      <a:pt x="760" y="3745"/>
                    </a:cubicBezTo>
                    <a:lnTo>
                      <a:pt x="2986" y="3745"/>
                    </a:lnTo>
                    <a:cubicBezTo>
                      <a:pt x="3407" y="3745"/>
                      <a:pt x="3745" y="3405"/>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35"/>
              <p:cNvSpPr/>
              <p:nvPr/>
            </p:nvSpPr>
            <p:spPr>
              <a:xfrm>
                <a:off x="4982023" y="944182"/>
                <a:ext cx="83423" cy="83423"/>
              </a:xfrm>
              <a:custGeom>
                <a:avLst/>
                <a:gdLst/>
                <a:ahLst/>
                <a:cxnLst/>
                <a:rect l="l" t="t" r="r" b="b"/>
                <a:pathLst>
                  <a:path w="3746" h="3746" extrusionOk="0">
                    <a:moveTo>
                      <a:pt x="762" y="0"/>
                    </a:moveTo>
                    <a:cubicBezTo>
                      <a:pt x="341" y="0"/>
                      <a:pt x="1" y="339"/>
                      <a:pt x="1" y="760"/>
                    </a:cubicBezTo>
                    <a:lnTo>
                      <a:pt x="1" y="2986"/>
                    </a:lnTo>
                    <a:cubicBezTo>
                      <a:pt x="1" y="3405"/>
                      <a:pt x="341" y="3745"/>
                      <a:pt x="762" y="3745"/>
                    </a:cubicBezTo>
                    <a:lnTo>
                      <a:pt x="2986" y="3745"/>
                    </a:lnTo>
                    <a:cubicBezTo>
                      <a:pt x="3407" y="3745"/>
                      <a:pt x="3745" y="3405"/>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35"/>
              <p:cNvSpPr/>
              <p:nvPr/>
            </p:nvSpPr>
            <p:spPr>
              <a:xfrm>
                <a:off x="5110722" y="944182"/>
                <a:ext cx="83423" cy="83423"/>
              </a:xfrm>
              <a:custGeom>
                <a:avLst/>
                <a:gdLst/>
                <a:ahLst/>
                <a:cxnLst/>
                <a:rect l="l" t="t" r="r" b="b"/>
                <a:pathLst>
                  <a:path w="3746" h="3746" extrusionOk="0">
                    <a:moveTo>
                      <a:pt x="762" y="0"/>
                    </a:moveTo>
                    <a:cubicBezTo>
                      <a:pt x="341" y="0"/>
                      <a:pt x="1" y="339"/>
                      <a:pt x="1" y="760"/>
                    </a:cubicBezTo>
                    <a:lnTo>
                      <a:pt x="1" y="2986"/>
                    </a:lnTo>
                    <a:cubicBezTo>
                      <a:pt x="1" y="3405"/>
                      <a:pt x="341" y="3745"/>
                      <a:pt x="762" y="3745"/>
                    </a:cubicBezTo>
                    <a:lnTo>
                      <a:pt x="2986" y="3745"/>
                    </a:lnTo>
                    <a:cubicBezTo>
                      <a:pt x="3407" y="3745"/>
                      <a:pt x="3745" y="3405"/>
                      <a:pt x="3745" y="2986"/>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35"/>
              <p:cNvSpPr/>
              <p:nvPr/>
            </p:nvSpPr>
            <p:spPr>
              <a:xfrm>
                <a:off x="4853325" y="1062302"/>
                <a:ext cx="83423" cy="83401"/>
              </a:xfrm>
              <a:custGeom>
                <a:avLst/>
                <a:gdLst/>
                <a:ahLst/>
                <a:cxnLst/>
                <a:rect l="l" t="t" r="r" b="b"/>
                <a:pathLst>
                  <a:path w="3746" h="3745" extrusionOk="0">
                    <a:moveTo>
                      <a:pt x="760" y="0"/>
                    </a:moveTo>
                    <a:cubicBezTo>
                      <a:pt x="339" y="0"/>
                      <a:pt x="1" y="339"/>
                      <a:pt x="1" y="760"/>
                    </a:cubicBezTo>
                    <a:lnTo>
                      <a:pt x="1" y="2985"/>
                    </a:lnTo>
                    <a:cubicBezTo>
                      <a:pt x="1" y="3406"/>
                      <a:pt x="339" y="3745"/>
                      <a:pt x="760" y="3745"/>
                    </a:cubicBezTo>
                    <a:lnTo>
                      <a:pt x="2986" y="3745"/>
                    </a:lnTo>
                    <a:cubicBezTo>
                      <a:pt x="3407" y="3745"/>
                      <a:pt x="3745" y="3406"/>
                      <a:pt x="3745" y="2985"/>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35"/>
              <p:cNvSpPr/>
              <p:nvPr/>
            </p:nvSpPr>
            <p:spPr>
              <a:xfrm>
                <a:off x="4982023" y="1062302"/>
                <a:ext cx="83423" cy="83401"/>
              </a:xfrm>
              <a:custGeom>
                <a:avLst/>
                <a:gdLst/>
                <a:ahLst/>
                <a:cxnLst/>
                <a:rect l="l" t="t" r="r" b="b"/>
                <a:pathLst>
                  <a:path w="3746" h="3745" extrusionOk="0">
                    <a:moveTo>
                      <a:pt x="762" y="0"/>
                    </a:moveTo>
                    <a:cubicBezTo>
                      <a:pt x="341" y="0"/>
                      <a:pt x="1" y="339"/>
                      <a:pt x="1" y="760"/>
                    </a:cubicBezTo>
                    <a:lnTo>
                      <a:pt x="1" y="2985"/>
                    </a:lnTo>
                    <a:cubicBezTo>
                      <a:pt x="1" y="3406"/>
                      <a:pt x="341" y="3745"/>
                      <a:pt x="762" y="3745"/>
                    </a:cubicBezTo>
                    <a:lnTo>
                      <a:pt x="2986" y="3745"/>
                    </a:lnTo>
                    <a:cubicBezTo>
                      <a:pt x="3407" y="3745"/>
                      <a:pt x="3745" y="3406"/>
                      <a:pt x="3745" y="2985"/>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35"/>
              <p:cNvSpPr/>
              <p:nvPr/>
            </p:nvSpPr>
            <p:spPr>
              <a:xfrm>
                <a:off x="5110722" y="1062302"/>
                <a:ext cx="83423" cy="83401"/>
              </a:xfrm>
              <a:custGeom>
                <a:avLst/>
                <a:gdLst/>
                <a:ahLst/>
                <a:cxnLst/>
                <a:rect l="l" t="t" r="r" b="b"/>
                <a:pathLst>
                  <a:path w="3746" h="3745" extrusionOk="0">
                    <a:moveTo>
                      <a:pt x="762" y="0"/>
                    </a:moveTo>
                    <a:cubicBezTo>
                      <a:pt x="341" y="0"/>
                      <a:pt x="1" y="339"/>
                      <a:pt x="1" y="760"/>
                    </a:cubicBezTo>
                    <a:lnTo>
                      <a:pt x="1" y="2985"/>
                    </a:lnTo>
                    <a:cubicBezTo>
                      <a:pt x="1" y="3406"/>
                      <a:pt x="341" y="3745"/>
                      <a:pt x="762" y="3745"/>
                    </a:cubicBezTo>
                    <a:lnTo>
                      <a:pt x="2986" y="3745"/>
                    </a:lnTo>
                    <a:cubicBezTo>
                      <a:pt x="3407" y="3745"/>
                      <a:pt x="3745" y="3406"/>
                      <a:pt x="3745" y="2985"/>
                    </a:cubicBezTo>
                    <a:lnTo>
                      <a:pt x="3745" y="760"/>
                    </a:lnTo>
                    <a:cubicBezTo>
                      <a:pt x="3745"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35"/>
              <p:cNvSpPr/>
              <p:nvPr/>
            </p:nvSpPr>
            <p:spPr>
              <a:xfrm>
                <a:off x="5239420" y="944182"/>
                <a:ext cx="83423" cy="197624"/>
              </a:xfrm>
              <a:custGeom>
                <a:avLst/>
                <a:gdLst/>
                <a:ahLst/>
                <a:cxnLst/>
                <a:rect l="l" t="t" r="r" b="b"/>
                <a:pathLst>
                  <a:path w="3746" h="8874" extrusionOk="0">
                    <a:moveTo>
                      <a:pt x="762" y="0"/>
                    </a:moveTo>
                    <a:cubicBezTo>
                      <a:pt x="341" y="0"/>
                      <a:pt x="1" y="339"/>
                      <a:pt x="1" y="760"/>
                    </a:cubicBezTo>
                    <a:lnTo>
                      <a:pt x="1" y="8114"/>
                    </a:lnTo>
                    <a:cubicBezTo>
                      <a:pt x="1" y="8535"/>
                      <a:pt x="341" y="8874"/>
                      <a:pt x="762" y="8874"/>
                    </a:cubicBezTo>
                    <a:lnTo>
                      <a:pt x="2986" y="8874"/>
                    </a:lnTo>
                    <a:cubicBezTo>
                      <a:pt x="3407" y="8874"/>
                      <a:pt x="3746" y="8535"/>
                      <a:pt x="3746" y="8114"/>
                    </a:cubicBezTo>
                    <a:lnTo>
                      <a:pt x="3746" y="760"/>
                    </a:lnTo>
                    <a:cubicBezTo>
                      <a:pt x="3746" y="339"/>
                      <a:pt x="3407" y="0"/>
                      <a:pt x="2986"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35"/>
              <p:cNvSpPr/>
              <p:nvPr/>
            </p:nvSpPr>
            <p:spPr>
              <a:xfrm>
                <a:off x="4975164" y="527845"/>
                <a:ext cx="264323" cy="70262"/>
              </a:xfrm>
              <a:custGeom>
                <a:avLst/>
                <a:gdLst/>
                <a:ahLst/>
                <a:cxnLst/>
                <a:rect l="l" t="t" r="r" b="b"/>
                <a:pathLst>
                  <a:path w="11869" h="3155" extrusionOk="0">
                    <a:moveTo>
                      <a:pt x="5935" y="1"/>
                    </a:moveTo>
                    <a:cubicBezTo>
                      <a:pt x="2657" y="1"/>
                      <a:pt x="1" y="706"/>
                      <a:pt x="1" y="1578"/>
                    </a:cubicBezTo>
                    <a:cubicBezTo>
                      <a:pt x="1" y="2448"/>
                      <a:pt x="2657" y="3155"/>
                      <a:pt x="5935" y="3155"/>
                    </a:cubicBezTo>
                    <a:cubicBezTo>
                      <a:pt x="9212" y="3155"/>
                      <a:pt x="11869" y="2448"/>
                      <a:pt x="11869" y="1578"/>
                    </a:cubicBezTo>
                    <a:cubicBezTo>
                      <a:pt x="11869" y="706"/>
                      <a:pt x="9212" y="1"/>
                      <a:pt x="59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894" name="Google Shape;1894;p35"/>
          <p:cNvGrpSpPr/>
          <p:nvPr/>
        </p:nvGrpSpPr>
        <p:grpSpPr>
          <a:xfrm rot="-9205092">
            <a:off x="440880" y="318392"/>
            <a:ext cx="877600" cy="1169608"/>
            <a:chOff x="5486740" y="1845773"/>
            <a:chExt cx="717006" cy="955578"/>
          </a:xfrm>
        </p:grpSpPr>
        <p:sp>
          <p:nvSpPr>
            <p:cNvPr id="1895" name="Google Shape;1895;p35"/>
            <p:cNvSpPr/>
            <p:nvPr/>
          </p:nvSpPr>
          <p:spPr>
            <a:xfrm>
              <a:off x="5486740" y="1845773"/>
              <a:ext cx="717006" cy="955578"/>
            </a:xfrm>
            <a:custGeom>
              <a:avLst/>
              <a:gdLst/>
              <a:ahLst/>
              <a:cxnLst/>
              <a:rect l="l" t="t" r="r" b="b"/>
              <a:pathLst>
                <a:path w="30589" h="40767" extrusionOk="0">
                  <a:moveTo>
                    <a:pt x="13748" y="13932"/>
                  </a:moveTo>
                  <a:cubicBezTo>
                    <a:pt x="16109" y="13948"/>
                    <a:pt x="18236" y="15518"/>
                    <a:pt x="18916" y="17811"/>
                  </a:cubicBezTo>
                  <a:cubicBezTo>
                    <a:pt x="19596" y="20105"/>
                    <a:pt x="18669" y="22582"/>
                    <a:pt x="16699" y="23881"/>
                  </a:cubicBezTo>
                  <a:lnTo>
                    <a:pt x="13748" y="13932"/>
                  </a:lnTo>
                  <a:close/>
                  <a:moveTo>
                    <a:pt x="8052" y="1"/>
                  </a:moveTo>
                  <a:cubicBezTo>
                    <a:pt x="7851" y="1"/>
                    <a:pt x="7649" y="30"/>
                    <a:pt x="7451" y="89"/>
                  </a:cubicBezTo>
                  <a:lnTo>
                    <a:pt x="1517" y="1848"/>
                  </a:lnTo>
                  <a:cubicBezTo>
                    <a:pt x="673" y="2098"/>
                    <a:pt x="70" y="2856"/>
                    <a:pt x="15" y="3732"/>
                  </a:cubicBezTo>
                  <a:cubicBezTo>
                    <a:pt x="1" y="3979"/>
                    <a:pt x="29" y="4225"/>
                    <a:pt x="98" y="4462"/>
                  </a:cubicBezTo>
                  <a:lnTo>
                    <a:pt x="10416" y="39260"/>
                  </a:lnTo>
                  <a:cubicBezTo>
                    <a:pt x="10426" y="39294"/>
                    <a:pt x="10438" y="39328"/>
                    <a:pt x="10450" y="39364"/>
                  </a:cubicBezTo>
                  <a:cubicBezTo>
                    <a:pt x="10618" y="39837"/>
                    <a:pt x="10949" y="40236"/>
                    <a:pt x="11386" y="40487"/>
                  </a:cubicBezTo>
                  <a:cubicBezTo>
                    <a:pt x="11707" y="40671"/>
                    <a:pt x="12068" y="40767"/>
                    <a:pt x="12433" y="40767"/>
                  </a:cubicBezTo>
                  <a:cubicBezTo>
                    <a:pt x="12563" y="40767"/>
                    <a:pt x="12695" y="40755"/>
                    <a:pt x="12822" y="40731"/>
                  </a:cubicBezTo>
                  <a:cubicBezTo>
                    <a:pt x="12892" y="40717"/>
                    <a:pt x="12964" y="40699"/>
                    <a:pt x="13032" y="40679"/>
                  </a:cubicBezTo>
                  <a:lnTo>
                    <a:pt x="18966" y="38919"/>
                  </a:lnTo>
                  <a:cubicBezTo>
                    <a:pt x="19778" y="38680"/>
                    <a:pt x="20363" y="37979"/>
                    <a:pt x="20458" y="37137"/>
                  </a:cubicBezTo>
                  <a:cubicBezTo>
                    <a:pt x="20488" y="36858"/>
                    <a:pt x="20464" y="36579"/>
                    <a:pt x="20385" y="36305"/>
                  </a:cubicBezTo>
                  <a:lnTo>
                    <a:pt x="19942" y="34813"/>
                  </a:lnTo>
                  <a:cubicBezTo>
                    <a:pt x="19936" y="34793"/>
                    <a:pt x="19936" y="34773"/>
                    <a:pt x="19942" y="34753"/>
                  </a:cubicBezTo>
                  <a:cubicBezTo>
                    <a:pt x="19948" y="34735"/>
                    <a:pt x="19964" y="34701"/>
                    <a:pt x="20009" y="34683"/>
                  </a:cubicBezTo>
                  <a:cubicBezTo>
                    <a:pt x="20067" y="34659"/>
                    <a:pt x="20127" y="34635"/>
                    <a:pt x="20185" y="34609"/>
                  </a:cubicBezTo>
                  <a:lnTo>
                    <a:pt x="20223" y="34593"/>
                  </a:lnTo>
                  <a:cubicBezTo>
                    <a:pt x="20269" y="34575"/>
                    <a:pt x="20313" y="34555"/>
                    <a:pt x="20357" y="34535"/>
                  </a:cubicBezTo>
                  <a:lnTo>
                    <a:pt x="20412" y="34511"/>
                  </a:lnTo>
                  <a:cubicBezTo>
                    <a:pt x="20450" y="34496"/>
                    <a:pt x="20490" y="34478"/>
                    <a:pt x="20528" y="34460"/>
                  </a:cubicBezTo>
                  <a:cubicBezTo>
                    <a:pt x="20548" y="34452"/>
                    <a:pt x="20568" y="34442"/>
                    <a:pt x="20588" y="34432"/>
                  </a:cubicBezTo>
                  <a:cubicBezTo>
                    <a:pt x="20626" y="34416"/>
                    <a:pt x="20662" y="34400"/>
                    <a:pt x="20698" y="34382"/>
                  </a:cubicBezTo>
                  <a:cubicBezTo>
                    <a:pt x="20720" y="34372"/>
                    <a:pt x="20740" y="34364"/>
                    <a:pt x="20762" y="34354"/>
                  </a:cubicBezTo>
                  <a:cubicBezTo>
                    <a:pt x="20796" y="34336"/>
                    <a:pt x="20832" y="34320"/>
                    <a:pt x="20867" y="34302"/>
                  </a:cubicBezTo>
                  <a:cubicBezTo>
                    <a:pt x="20889" y="34292"/>
                    <a:pt x="20909" y="34282"/>
                    <a:pt x="20931" y="34272"/>
                  </a:cubicBezTo>
                  <a:cubicBezTo>
                    <a:pt x="20967" y="34256"/>
                    <a:pt x="21001" y="34238"/>
                    <a:pt x="21037" y="34220"/>
                  </a:cubicBezTo>
                  <a:lnTo>
                    <a:pt x="21099" y="34190"/>
                  </a:lnTo>
                  <a:cubicBezTo>
                    <a:pt x="21135" y="34172"/>
                    <a:pt x="21171" y="34154"/>
                    <a:pt x="21209" y="34134"/>
                  </a:cubicBezTo>
                  <a:lnTo>
                    <a:pt x="21264" y="34106"/>
                  </a:lnTo>
                  <a:cubicBezTo>
                    <a:pt x="21306" y="34084"/>
                    <a:pt x="21348" y="34063"/>
                    <a:pt x="21390" y="34043"/>
                  </a:cubicBezTo>
                  <a:lnTo>
                    <a:pt x="21428" y="34021"/>
                  </a:lnTo>
                  <a:cubicBezTo>
                    <a:pt x="21484" y="33993"/>
                    <a:pt x="21536" y="33965"/>
                    <a:pt x="21590" y="33935"/>
                  </a:cubicBezTo>
                  <a:cubicBezTo>
                    <a:pt x="21602" y="33929"/>
                    <a:pt x="21614" y="33923"/>
                    <a:pt x="21626" y="33917"/>
                  </a:cubicBezTo>
                  <a:lnTo>
                    <a:pt x="21644" y="33907"/>
                  </a:lnTo>
                  <a:cubicBezTo>
                    <a:pt x="21680" y="33887"/>
                    <a:pt x="21715" y="33867"/>
                    <a:pt x="21751" y="33847"/>
                  </a:cubicBezTo>
                  <a:cubicBezTo>
                    <a:pt x="21769" y="33837"/>
                    <a:pt x="21787" y="33827"/>
                    <a:pt x="21803" y="33817"/>
                  </a:cubicBezTo>
                  <a:lnTo>
                    <a:pt x="21821" y="33809"/>
                  </a:lnTo>
                  <a:cubicBezTo>
                    <a:pt x="21849" y="33791"/>
                    <a:pt x="21879" y="33775"/>
                    <a:pt x="21909" y="33759"/>
                  </a:cubicBezTo>
                  <a:lnTo>
                    <a:pt x="21977" y="33719"/>
                  </a:lnTo>
                  <a:lnTo>
                    <a:pt x="21987" y="33715"/>
                  </a:lnTo>
                  <a:cubicBezTo>
                    <a:pt x="22013" y="33699"/>
                    <a:pt x="22041" y="33683"/>
                    <a:pt x="22067" y="33667"/>
                  </a:cubicBezTo>
                  <a:cubicBezTo>
                    <a:pt x="22093" y="33654"/>
                    <a:pt x="22120" y="33638"/>
                    <a:pt x="22146" y="33622"/>
                  </a:cubicBezTo>
                  <a:cubicBezTo>
                    <a:pt x="22172" y="33606"/>
                    <a:pt x="22196" y="33592"/>
                    <a:pt x="22222" y="33576"/>
                  </a:cubicBezTo>
                  <a:cubicBezTo>
                    <a:pt x="22250" y="33560"/>
                    <a:pt x="22278" y="33544"/>
                    <a:pt x="22306" y="33526"/>
                  </a:cubicBezTo>
                  <a:cubicBezTo>
                    <a:pt x="22328" y="33512"/>
                    <a:pt x="22352" y="33498"/>
                    <a:pt x="22376" y="33484"/>
                  </a:cubicBezTo>
                  <a:cubicBezTo>
                    <a:pt x="22404" y="33466"/>
                    <a:pt x="22434" y="33448"/>
                    <a:pt x="22462" y="33430"/>
                  </a:cubicBezTo>
                  <a:cubicBezTo>
                    <a:pt x="22478" y="33420"/>
                    <a:pt x="22496" y="33410"/>
                    <a:pt x="22512" y="33398"/>
                  </a:cubicBezTo>
                  <a:lnTo>
                    <a:pt x="22524" y="33390"/>
                  </a:lnTo>
                  <a:cubicBezTo>
                    <a:pt x="22555" y="33372"/>
                    <a:pt x="22585" y="33352"/>
                    <a:pt x="22617" y="33332"/>
                  </a:cubicBezTo>
                  <a:lnTo>
                    <a:pt x="22663" y="33302"/>
                  </a:lnTo>
                  <a:cubicBezTo>
                    <a:pt x="22839" y="33191"/>
                    <a:pt x="23012" y="33073"/>
                    <a:pt x="23182" y="32955"/>
                  </a:cubicBezTo>
                  <a:lnTo>
                    <a:pt x="23184" y="32953"/>
                  </a:lnTo>
                  <a:lnTo>
                    <a:pt x="23196" y="32945"/>
                  </a:lnTo>
                  <a:cubicBezTo>
                    <a:pt x="23238" y="32917"/>
                    <a:pt x="23278" y="32889"/>
                    <a:pt x="23320" y="32859"/>
                  </a:cubicBezTo>
                  <a:lnTo>
                    <a:pt x="23340" y="32845"/>
                  </a:lnTo>
                  <a:cubicBezTo>
                    <a:pt x="23379" y="32815"/>
                    <a:pt x="23419" y="32788"/>
                    <a:pt x="23459" y="32758"/>
                  </a:cubicBezTo>
                  <a:lnTo>
                    <a:pt x="23479" y="32744"/>
                  </a:lnTo>
                  <a:cubicBezTo>
                    <a:pt x="23519" y="32714"/>
                    <a:pt x="23561" y="32684"/>
                    <a:pt x="23603" y="32652"/>
                  </a:cubicBezTo>
                  <a:lnTo>
                    <a:pt x="23615" y="32644"/>
                  </a:lnTo>
                  <a:cubicBezTo>
                    <a:pt x="24954" y="31644"/>
                    <a:pt x="26133" y="30449"/>
                    <a:pt x="27119" y="29090"/>
                  </a:cubicBezTo>
                  <a:cubicBezTo>
                    <a:pt x="28094" y="27745"/>
                    <a:pt x="28861" y="26267"/>
                    <a:pt x="29399" y="24695"/>
                  </a:cubicBezTo>
                  <a:cubicBezTo>
                    <a:pt x="30517" y="21430"/>
                    <a:pt x="30588" y="17955"/>
                    <a:pt x="29607" y="14642"/>
                  </a:cubicBezTo>
                  <a:cubicBezTo>
                    <a:pt x="28434" y="10684"/>
                    <a:pt x="25838" y="7326"/>
                    <a:pt x="22300" y="5187"/>
                  </a:cubicBezTo>
                  <a:cubicBezTo>
                    <a:pt x="19683" y="3603"/>
                    <a:pt x="16715" y="2782"/>
                    <a:pt x="13713" y="2782"/>
                  </a:cubicBezTo>
                  <a:cubicBezTo>
                    <a:pt x="12687" y="2782"/>
                    <a:pt x="11657" y="2877"/>
                    <a:pt x="10636" y="3072"/>
                  </a:cubicBezTo>
                  <a:cubicBezTo>
                    <a:pt x="10627" y="3073"/>
                    <a:pt x="10619" y="3074"/>
                    <a:pt x="10610" y="3074"/>
                  </a:cubicBezTo>
                  <a:cubicBezTo>
                    <a:pt x="10563" y="3074"/>
                    <a:pt x="10521" y="3046"/>
                    <a:pt x="10508" y="3000"/>
                  </a:cubicBezTo>
                  <a:lnTo>
                    <a:pt x="10065" y="1507"/>
                  </a:lnTo>
                  <a:cubicBezTo>
                    <a:pt x="9905" y="969"/>
                    <a:pt x="9544" y="524"/>
                    <a:pt x="9051" y="256"/>
                  </a:cubicBezTo>
                  <a:cubicBezTo>
                    <a:pt x="8739" y="87"/>
                    <a:pt x="8397" y="1"/>
                    <a:pt x="8052"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96" name="Google Shape;1896;p35"/>
            <p:cNvGrpSpPr/>
            <p:nvPr/>
          </p:nvGrpSpPr>
          <p:grpSpPr>
            <a:xfrm>
              <a:off x="5519686" y="1887738"/>
              <a:ext cx="675828" cy="871648"/>
              <a:chOff x="6616107" y="1605802"/>
              <a:chExt cx="675828" cy="871648"/>
            </a:xfrm>
          </p:grpSpPr>
          <p:sp>
            <p:nvSpPr>
              <p:cNvPr id="1897" name="Google Shape;1897;p35"/>
              <p:cNvSpPr/>
              <p:nvPr/>
            </p:nvSpPr>
            <p:spPr>
              <a:xfrm>
                <a:off x="6616107" y="1605802"/>
                <a:ext cx="675828" cy="871648"/>
              </a:xfrm>
              <a:custGeom>
                <a:avLst/>
                <a:gdLst/>
                <a:ahLst/>
                <a:cxnLst/>
                <a:rect l="l" t="t" r="r" b="b"/>
                <a:pathLst>
                  <a:path w="30347" h="39140" extrusionOk="0">
                    <a:moveTo>
                      <a:pt x="12958" y="12050"/>
                    </a:moveTo>
                    <a:cubicBezTo>
                      <a:pt x="15754" y="12050"/>
                      <a:pt x="18339" y="13873"/>
                      <a:pt x="19173" y="16687"/>
                    </a:cubicBezTo>
                    <a:cubicBezTo>
                      <a:pt x="20061" y="19679"/>
                      <a:pt x="18675" y="22811"/>
                      <a:pt x="16028" y="24235"/>
                    </a:cubicBezTo>
                    <a:cubicBezTo>
                      <a:pt x="15933" y="24286"/>
                      <a:pt x="15832" y="24311"/>
                      <a:pt x="15732" y="24311"/>
                    </a:cubicBezTo>
                    <a:cubicBezTo>
                      <a:pt x="15474" y="24311"/>
                      <a:pt x="15230" y="24148"/>
                      <a:pt x="15150" y="23878"/>
                    </a:cubicBezTo>
                    <a:lnTo>
                      <a:pt x="11879" y="12850"/>
                    </a:lnTo>
                    <a:cubicBezTo>
                      <a:pt x="11768" y="12477"/>
                      <a:pt x="12034" y="12105"/>
                      <a:pt x="12423" y="12073"/>
                    </a:cubicBezTo>
                    <a:cubicBezTo>
                      <a:pt x="12602" y="12058"/>
                      <a:pt x="12780" y="12050"/>
                      <a:pt x="12958" y="12050"/>
                    </a:cubicBezTo>
                    <a:close/>
                    <a:moveTo>
                      <a:pt x="7237" y="1"/>
                    </a:moveTo>
                    <a:cubicBezTo>
                      <a:pt x="7132" y="1"/>
                      <a:pt x="7026" y="16"/>
                      <a:pt x="6920" y="47"/>
                    </a:cubicBezTo>
                    <a:lnTo>
                      <a:pt x="929" y="1824"/>
                    </a:lnTo>
                    <a:cubicBezTo>
                      <a:pt x="337" y="1999"/>
                      <a:pt x="1" y="2619"/>
                      <a:pt x="176" y="3210"/>
                    </a:cubicBezTo>
                    <a:lnTo>
                      <a:pt x="10592" y="38341"/>
                    </a:lnTo>
                    <a:cubicBezTo>
                      <a:pt x="10736" y="38826"/>
                      <a:pt x="11181" y="39139"/>
                      <a:pt x="11662" y="39139"/>
                    </a:cubicBezTo>
                    <a:cubicBezTo>
                      <a:pt x="11767" y="39139"/>
                      <a:pt x="11874" y="39124"/>
                      <a:pt x="11980" y="39093"/>
                    </a:cubicBezTo>
                    <a:lnTo>
                      <a:pt x="17970" y="37316"/>
                    </a:lnTo>
                    <a:cubicBezTo>
                      <a:pt x="18562" y="37141"/>
                      <a:pt x="18899" y="36520"/>
                      <a:pt x="18724" y="35930"/>
                    </a:cubicBezTo>
                    <a:lnTo>
                      <a:pt x="18276" y="34421"/>
                    </a:lnTo>
                    <a:cubicBezTo>
                      <a:pt x="18113" y="33872"/>
                      <a:pt x="18397" y="33291"/>
                      <a:pt x="18929" y="33074"/>
                    </a:cubicBezTo>
                    <a:cubicBezTo>
                      <a:pt x="26302" y="30052"/>
                      <a:pt x="30346" y="21856"/>
                      <a:pt x="28034" y="14059"/>
                    </a:cubicBezTo>
                    <a:cubicBezTo>
                      <a:pt x="26010" y="7233"/>
                      <a:pt x="19736" y="2806"/>
                      <a:pt x="12952" y="2806"/>
                    </a:cubicBezTo>
                    <a:cubicBezTo>
                      <a:pt x="11987" y="2806"/>
                      <a:pt x="11011" y="2895"/>
                      <a:pt x="10036" y="3081"/>
                    </a:cubicBezTo>
                    <a:cubicBezTo>
                      <a:pt x="9964" y="3094"/>
                      <a:pt x="9892" y="3101"/>
                      <a:pt x="9821" y="3101"/>
                    </a:cubicBezTo>
                    <a:cubicBezTo>
                      <a:pt x="9337" y="3101"/>
                      <a:pt x="8895" y="2787"/>
                      <a:pt x="8753" y="2307"/>
                    </a:cubicBezTo>
                    <a:lnTo>
                      <a:pt x="8306" y="798"/>
                    </a:lnTo>
                    <a:cubicBezTo>
                      <a:pt x="8162" y="314"/>
                      <a:pt x="7718" y="1"/>
                      <a:pt x="7237" y="1"/>
                    </a:cubicBezTo>
                    <a:close/>
                  </a:path>
                </a:pathLst>
              </a:custGeom>
              <a:solidFill>
                <a:schemeClr val="accen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35"/>
              <p:cNvSpPr/>
              <p:nvPr/>
            </p:nvSpPr>
            <p:spPr>
              <a:xfrm>
                <a:off x="6616107" y="1622037"/>
                <a:ext cx="655851" cy="855413"/>
              </a:xfrm>
              <a:custGeom>
                <a:avLst/>
                <a:gdLst/>
                <a:ahLst/>
                <a:cxnLst/>
                <a:rect l="l" t="t" r="r" b="b"/>
                <a:pathLst>
                  <a:path w="29450" h="38411" extrusionOk="0">
                    <a:moveTo>
                      <a:pt x="4617" y="1"/>
                    </a:moveTo>
                    <a:lnTo>
                      <a:pt x="927" y="1095"/>
                    </a:lnTo>
                    <a:cubicBezTo>
                      <a:pt x="337" y="1270"/>
                      <a:pt x="1" y="1890"/>
                      <a:pt x="176" y="2481"/>
                    </a:cubicBezTo>
                    <a:lnTo>
                      <a:pt x="10592" y="37612"/>
                    </a:lnTo>
                    <a:cubicBezTo>
                      <a:pt x="10736" y="38097"/>
                      <a:pt x="11181" y="38410"/>
                      <a:pt x="11662" y="38410"/>
                    </a:cubicBezTo>
                    <a:cubicBezTo>
                      <a:pt x="11767" y="38410"/>
                      <a:pt x="11874" y="38395"/>
                      <a:pt x="11980" y="38364"/>
                    </a:cubicBezTo>
                    <a:lnTo>
                      <a:pt x="17970" y="36589"/>
                    </a:lnTo>
                    <a:cubicBezTo>
                      <a:pt x="18560" y="36414"/>
                      <a:pt x="18899" y="35791"/>
                      <a:pt x="18724" y="35201"/>
                    </a:cubicBezTo>
                    <a:lnTo>
                      <a:pt x="18276" y="33692"/>
                    </a:lnTo>
                    <a:cubicBezTo>
                      <a:pt x="18113" y="33143"/>
                      <a:pt x="18397" y="32562"/>
                      <a:pt x="18929" y="32345"/>
                    </a:cubicBezTo>
                    <a:cubicBezTo>
                      <a:pt x="25522" y="29644"/>
                      <a:pt x="29450" y="22803"/>
                      <a:pt x="28554" y="15809"/>
                    </a:cubicBezTo>
                    <a:lnTo>
                      <a:pt x="28554" y="15809"/>
                    </a:lnTo>
                    <a:cubicBezTo>
                      <a:pt x="26855" y="18605"/>
                      <a:pt x="24289" y="20885"/>
                      <a:pt x="21097" y="22193"/>
                    </a:cubicBezTo>
                    <a:cubicBezTo>
                      <a:pt x="20565" y="22410"/>
                      <a:pt x="20281" y="22990"/>
                      <a:pt x="20444" y="23542"/>
                    </a:cubicBezTo>
                    <a:lnTo>
                      <a:pt x="20891" y="25049"/>
                    </a:lnTo>
                    <a:cubicBezTo>
                      <a:pt x="21066" y="25639"/>
                      <a:pt x="20730" y="26262"/>
                      <a:pt x="20138" y="26437"/>
                    </a:cubicBezTo>
                    <a:lnTo>
                      <a:pt x="14147" y="28213"/>
                    </a:lnTo>
                    <a:cubicBezTo>
                      <a:pt x="14042" y="28245"/>
                      <a:pt x="13935" y="28260"/>
                      <a:pt x="13830" y="28260"/>
                    </a:cubicBezTo>
                    <a:cubicBezTo>
                      <a:pt x="13349" y="28260"/>
                      <a:pt x="12903" y="27945"/>
                      <a:pt x="12759" y="27460"/>
                    </a:cubicBezTo>
                    <a:lnTo>
                      <a:pt x="4617" y="1"/>
                    </a:lnTo>
                    <a:close/>
                  </a:path>
                </a:pathLst>
              </a:custGeom>
              <a:solidFill>
                <a:srgbClr val="2C3053">
                  <a:alpha val="20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899" name="Google Shape;1899;p35"/>
          <p:cNvGrpSpPr/>
          <p:nvPr/>
        </p:nvGrpSpPr>
        <p:grpSpPr>
          <a:xfrm>
            <a:off x="8144007" y="234299"/>
            <a:ext cx="641275" cy="608778"/>
            <a:chOff x="7929732" y="305041"/>
            <a:chExt cx="641275" cy="608778"/>
          </a:xfrm>
        </p:grpSpPr>
        <p:grpSp>
          <p:nvGrpSpPr>
            <p:cNvPr id="1900" name="Google Shape;1900;p35"/>
            <p:cNvGrpSpPr/>
            <p:nvPr/>
          </p:nvGrpSpPr>
          <p:grpSpPr>
            <a:xfrm rot="5400000">
              <a:off x="8290571" y="633383"/>
              <a:ext cx="280413" cy="280460"/>
              <a:chOff x="2518677" y="298011"/>
              <a:chExt cx="280413" cy="280460"/>
            </a:xfrm>
          </p:grpSpPr>
          <p:sp>
            <p:nvSpPr>
              <p:cNvPr id="1901" name="Google Shape;1901;p35"/>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35"/>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3"/>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03" name="Google Shape;1903;p35"/>
            <p:cNvGrpSpPr/>
            <p:nvPr/>
          </p:nvGrpSpPr>
          <p:grpSpPr>
            <a:xfrm rot="5400000">
              <a:off x="7921411" y="641728"/>
              <a:ext cx="187473" cy="170831"/>
              <a:chOff x="2799103" y="1405993"/>
              <a:chExt cx="187473" cy="170831"/>
            </a:xfrm>
          </p:grpSpPr>
          <p:sp>
            <p:nvSpPr>
              <p:cNvPr id="1904" name="Google Shape;1904;p35"/>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35"/>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06" name="Google Shape;1906;p35"/>
            <p:cNvGrpSpPr/>
            <p:nvPr/>
          </p:nvGrpSpPr>
          <p:grpSpPr>
            <a:xfrm rot="5400000">
              <a:off x="8100573" y="305052"/>
              <a:ext cx="187825" cy="187801"/>
              <a:chOff x="1872200" y="707206"/>
              <a:chExt cx="187825" cy="187801"/>
            </a:xfrm>
          </p:grpSpPr>
          <p:sp>
            <p:nvSpPr>
              <p:cNvPr id="1907" name="Google Shape;1907;p35"/>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35"/>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909" name="Google Shape;1909;p35"/>
          <p:cNvGrpSpPr/>
          <p:nvPr/>
        </p:nvGrpSpPr>
        <p:grpSpPr>
          <a:xfrm rot="5400000">
            <a:off x="301147" y="3523768"/>
            <a:ext cx="187825" cy="187801"/>
            <a:chOff x="1872200" y="707206"/>
            <a:chExt cx="187825" cy="187801"/>
          </a:xfrm>
        </p:grpSpPr>
        <p:sp>
          <p:nvSpPr>
            <p:cNvPr id="1910" name="Google Shape;1910;p35"/>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35"/>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 name="TextBox 23"/>
          <p:cNvSpPr txBox="1"/>
          <p:nvPr/>
        </p:nvSpPr>
        <p:spPr>
          <a:xfrm>
            <a:off x="2377109" y="0"/>
            <a:ext cx="4389782" cy="728341"/>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bg1">
                    <a:lumMod val="10000"/>
                  </a:schemeClr>
                </a:solidFill>
                <a:latin typeface="Arial" panose="020B0604020202020204" pitchFamily="34" charset="0"/>
                <a:cs typeface="Arial" panose="020B0604020202020204" pitchFamily="34" charset="0"/>
              </a:rPr>
              <a:t>BÀI TẬP 1</a:t>
            </a:r>
          </a:p>
        </p:txBody>
      </p:sp>
      <p:sp>
        <p:nvSpPr>
          <p:cNvPr id="50" name="Rounded Rectangle 49"/>
          <p:cNvSpPr/>
          <p:nvPr/>
        </p:nvSpPr>
        <p:spPr>
          <a:xfrm>
            <a:off x="1524000" y="910039"/>
            <a:ext cx="6091478" cy="630747"/>
          </a:xfrm>
          <a:prstGeom prst="roundRect">
            <a:avLst>
              <a:gd name="adj" fmla="val 10783"/>
            </a:avLst>
          </a:prstGeom>
          <a:solidFill>
            <a:schemeClr val="bg1"/>
          </a:solid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51" name="Rectangle 50"/>
          <p:cNvSpPr/>
          <p:nvPr/>
        </p:nvSpPr>
        <p:spPr>
          <a:xfrm>
            <a:off x="513826" y="866995"/>
            <a:ext cx="8103273" cy="577850"/>
          </a:xfrm>
          <a:prstGeom prst="rect">
            <a:avLst/>
          </a:prstGeom>
        </p:spPr>
        <p:txBody>
          <a:bodyPr wrap="square">
            <a:spAutoFit/>
          </a:bodyPr>
          <a:lstStyle/>
          <a:p>
            <a:pPr algn="ctr">
              <a:lnSpc>
                <a:spcPct val="150000"/>
              </a:lnSpc>
            </a:pPr>
            <a:r>
              <a:rPr lang="vi-VN" sz="2400" b="1">
                <a:latin typeface="+mn-lt"/>
                <a:ea typeface="+mn-ea"/>
                <a:cs typeface="Arial" panose="020B0604020202020204" pitchFamily="34" charset="0"/>
              </a:rPr>
              <a:t>Nói về một ước mơ của em. </a:t>
            </a:r>
          </a:p>
        </p:txBody>
      </p:sp>
      <p:sp>
        <p:nvSpPr>
          <p:cNvPr id="52" name="Rectangle 51"/>
          <p:cNvSpPr/>
          <p:nvPr/>
        </p:nvSpPr>
        <p:spPr>
          <a:xfrm>
            <a:off x="3408682" y="1646111"/>
            <a:ext cx="2197446" cy="537391"/>
          </a:xfrm>
          <a:prstGeom prst="rect">
            <a:avLst/>
          </a:prstGeom>
        </p:spPr>
        <p:txBody>
          <a:bodyPr wrap="square">
            <a:spAutoFit/>
          </a:bodyPr>
          <a:lstStyle/>
          <a:p>
            <a:pPr algn="ctr">
              <a:lnSpc>
                <a:spcPct val="150000"/>
              </a:lnSpc>
            </a:pPr>
            <a:r>
              <a:rPr lang="en-US" sz="2200" b="1" u="sng">
                <a:solidFill>
                  <a:schemeClr val="bg1">
                    <a:lumMod val="10000"/>
                  </a:schemeClr>
                </a:solidFill>
                <a:latin typeface="+mn-lt"/>
                <a:ea typeface="Grandstander Black"/>
                <a:cs typeface="Grandstander Black"/>
                <a:sym typeface="Grandstander Black"/>
              </a:rPr>
              <a:t>Tham khảo:</a:t>
            </a:r>
          </a:p>
        </p:txBody>
      </p:sp>
      <p:sp>
        <p:nvSpPr>
          <p:cNvPr id="53" name="Rectangle 52"/>
          <p:cNvSpPr/>
          <p:nvPr/>
        </p:nvSpPr>
        <p:spPr>
          <a:xfrm>
            <a:off x="972161" y="2281475"/>
            <a:ext cx="7718886" cy="2308324"/>
          </a:xfrm>
          <a:prstGeom prst="rect">
            <a:avLst/>
          </a:prstGeom>
        </p:spPr>
        <p:txBody>
          <a:bodyPr wrap="square">
            <a:spAutoFit/>
          </a:bodyPr>
          <a:lstStyle/>
          <a:p>
            <a:pPr marL="342900" indent="-342900">
              <a:lnSpc>
                <a:spcPct val="150000"/>
              </a:lnSpc>
              <a:buFont typeface="Arial" panose="020B0604020202020204" pitchFamily="34" charset="0"/>
              <a:buChar char="•"/>
            </a:pPr>
            <a:r>
              <a:rPr lang="vi-VN" sz="2400">
                <a:latin typeface="+mn-lt"/>
                <a:ea typeface="+mn-ea"/>
                <a:cs typeface="Arial" panose="020B0604020202020204" pitchFamily="34" charset="0"/>
              </a:rPr>
              <a:t>Ước mơ của em dành cho bản thân em.</a:t>
            </a:r>
          </a:p>
          <a:p>
            <a:pPr marL="342900" indent="-342900">
              <a:lnSpc>
                <a:spcPct val="150000"/>
              </a:lnSpc>
              <a:buFont typeface="Arial" panose="020B0604020202020204" pitchFamily="34" charset="0"/>
              <a:buChar char="•"/>
            </a:pPr>
            <a:r>
              <a:rPr lang="vi-VN" sz="2400">
                <a:latin typeface="+mn-lt"/>
                <a:ea typeface="+mn-ea"/>
                <a:cs typeface="Arial" panose="020B0604020202020204" pitchFamily="34" charset="0"/>
              </a:rPr>
              <a:t>Em ước mơ trở thành giáo viên.</a:t>
            </a:r>
          </a:p>
          <a:p>
            <a:pPr marL="342900" indent="-342900">
              <a:lnSpc>
                <a:spcPct val="150000"/>
              </a:lnSpc>
              <a:buFont typeface="Arial" panose="020B0604020202020204" pitchFamily="34" charset="0"/>
              <a:buChar char="•"/>
            </a:pPr>
            <a:r>
              <a:rPr lang="vi-VN" sz="2400">
                <a:latin typeface="+mn-lt"/>
                <a:ea typeface="+mn-ea"/>
                <a:cs typeface="Arial" panose="020B0604020202020204" pitchFamily="34" charset="0"/>
              </a:rPr>
              <a:t>Em đã học hành chăm chỉ, nghe lời bố mẹ, thầy cô để có thể thực hiện ước mơ đó.</a:t>
            </a:r>
          </a:p>
        </p:txBody>
      </p:sp>
    </p:spTree>
    <p:extLst>
      <p:ext uri="{BB962C8B-B14F-4D97-AF65-F5344CB8AC3E}">
        <p14:creationId xmlns:p14="http://schemas.microsoft.com/office/powerpoint/2010/main" val="1318719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fade">
                                      <p:cBhvr>
                                        <p:cTn id="7" dur="500"/>
                                        <p:tgtEl>
                                          <p:spTgt spid="5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0"/>
                                        </p:tgtEl>
                                        <p:attrNameLst>
                                          <p:attrName>style.visibility</p:attrName>
                                        </p:attrNameLst>
                                      </p:cBhvr>
                                      <p:to>
                                        <p:strVal val="visible"/>
                                      </p:to>
                                    </p:set>
                                    <p:animEffect transition="in" filter="fade">
                                      <p:cBhvr>
                                        <p:cTn id="10" dur="500"/>
                                        <p:tgtEl>
                                          <p:spTgt spid="5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2"/>
                                        </p:tgtEl>
                                        <p:attrNameLst>
                                          <p:attrName>style.visibility</p:attrName>
                                        </p:attrNameLst>
                                      </p:cBhvr>
                                      <p:to>
                                        <p:strVal val="visible"/>
                                      </p:to>
                                    </p:set>
                                    <p:animEffect transition="in" filter="fade">
                                      <p:cBhvr>
                                        <p:cTn id="15" dur="500"/>
                                        <p:tgtEl>
                                          <p:spTgt spid="52"/>
                                        </p:tgtEl>
                                      </p:cBhvr>
                                    </p:animEffect>
                                  </p:childTnLst>
                                </p:cTn>
                              </p:par>
                            </p:childTnLst>
                          </p:cTn>
                        </p:par>
                        <p:par>
                          <p:cTn id="16" fill="hold">
                            <p:stCondLst>
                              <p:cond delay="500"/>
                            </p:stCondLst>
                            <p:childTnLst>
                              <p:par>
                                <p:cTn id="17" presetID="22" presetClass="entr" presetSubtype="8" fill="hold" grpId="0" nodeType="afterEffect">
                                  <p:stCondLst>
                                    <p:cond delay="0"/>
                                  </p:stCondLst>
                                  <p:childTnLst>
                                    <p:set>
                                      <p:cBhvr>
                                        <p:cTn id="18" dur="1" fill="hold">
                                          <p:stCondLst>
                                            <p:cond delay="0"/>
                                          </p:stCondLst>
                                        </p:cTn>
                                        <p:tgtEl>
                                          <p:spTgt spid="53"/>
                                        </p:tgtEl>
                                        <p:attrNameLst>
                                          <p:attrName>style.visibility</p:attrName>
                                        </p:attrNameLst>
                                      </p:cBhvr>
                                      <p:to>
                                        <p:strVal val="visible"/>
                                      </p:to>
                                    </p:set>
                                    <p:animEffect transition="in" filter="wipe(left)">
                                      <p:cBhvr>
                                        <p:cTn id="19"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1" grpId="0"/>
      <p:bldP spid="52" grpId="0"/>
      <p:bldP spid="5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15"/>
        <p:cNvGrpSpPr/>
        <p:nvPr/>
      </p:nvGrpSpPr>
      <p:grpSpPr>
        <a:xfrm>
          <a:off x="0" y="0"/>
          <a:ext cx="0" cy="0"/>
          <a:chOff x="0" y="0"/>
          <a:chExt cx="0" cy="0"/>
        </a:xfrm>
      </p:grpSpPr>
      <p:sp>
        <p:nvSpPr>
          <p:cNvPr id="1916" name="Google Shape;1916;p36"/>
          <p:cNvSpPr/>
          <p:nvPr/>
        </p:nvSpPr>
        <p:spPr>
          <a:xfrm rot="8979856" flipH="1">
            <a:off x="-2290095" y="-2059788"/>
            <a:ext cx="3417177" cy="3417177"/>
          </a:xfrm>
          <a:prstGeom prst="ellipse">
            <a:avLst/>
          </a:prstGeom>
          <a:gradFill>
            <a:gsLst>
              <a:gs pos="0">
                <a:schemeClr val="accent3"/>
              </a:gs>
              <a:gs pos="100000">
                <a:srgbClr val="F8F8F8">
                  <a:alpha val="0"/>
                </a:srgbClr>
              </a:gs>
            </a:gsLst>
            <a:lin ang="1619866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36"/>
          <p:cNvSpPr/>
          <p:nvPr/>
        </p:nvSpPr>
        <p:spPr>
          <a:xfrm rot="-6835892" flipH="1">
            <a:off x="-4104625" y="2998363"/>
            <a:ext cx="6146511" cy="6146785"/>
          </a:xfrm>
          <a:prstGeom prst="ellipse">
            <a:avLst/>
          </a:prstGeom>
          <a:gradFill>
            <a:gsLst>
              <a:gs pos="0">
                <a:schemeClr val="accent1"/>
              </a:gs>
              <a:gs pos="100000">
                <a:srgbClr val="F8F8F8">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19" name="Google Shape;1919;p36"/>
          <p:cNvGrpSpPr/>
          <p:nvPr/>
        </p:nvGrpSpPr>
        <p:grpSpPr>
          <a:xfrm>
            <a:off x="673049" y="3890775"/>
            <a:ext cx="661985" cy="773899"/>
            <a:chOff x="673049" y="3890775"/>
            <a:chExt cx="661985" cy="773899"/>
          </a:xfrm>
        </p:grpSpPr>
        <p:grpSp>
          <p:nvGrpSpPr>
            <p:cNvPr id="1920" name="Google Shape;1920;p36"/>
            <p:cNvGrpSpPr/>
            <p:nvPr/>
          </p:nvGrpSpPr>
          <p:grpSpPr>
            <a:xfrm rot="-5400000">
              <a:off x="673072" y="4384237"/>
              <a:ext cx="280413" cy="280460"/>
              <a:chOff x="2518677" y="298011"/>
              <a:chExt cx="280413" cy="280460"/>
            </a:xfrm>
          </p:grpSpPr>
          <p:sp>
            <p:nvSpPr>
              <p:cNvPr id="1921" name="Google Shape;1921;p36"/>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36"/>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23" name="Google Shape;1923;p36"/>
            <p:cNvGrpSpPr/>
            <p:nvPr/>
          </p:nvGrpSpPr>
          <p:grpSpPr>
            <a:xfrm rot="-5400000">
              <a:off x="774347" y="3899096"/>
              <a:ext cx="187473" cy="170831"/>
              <a:chOff x="2799103" y="1405993"/>
              <a:chExt cx="187473" cy="170831"/>
            </a:xfrm>
          </p:grpSpPr>
          <p:sp>
            <p:nvSpPr>
              <p:cNvPr id="1924" name="Google Shape;1924;p36"/>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36"/>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26" name="Google Shape;1926;p36"/>
            <p:cNvGrpSpPr/>
            <p:nvPr/>
          </p:nvGrpSpPr>
          <p:grpSpPr>
            <a:xfrm rot="-5400000">
              <a:off x="1147220" y="4246401"/>
              <a:ext cx="187825" cy="187801"/>
              <a:chOff x="1872200" y="707206"/>
              <a:chExt cx="187825" cy="187801"/>
            </a:xfrm>
          </p:grpSpPr>
          <p:sp>
            <p:nvSpPr>
              <p:cNvPr id="1927" name="Google Shape;1927;p36"/>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36"/>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929" name="Google Shape;1929;p36"/>
          <p:cNvGrpSpPr/>
          <p:nvPr/>
        </p:nvGrpSpPr>
        <p:grpSpPr>
          <a:xfrm>
            <a:off x="6248602" y="720811"/>
            <a:ext cx="280413" cy="280460"/>
            <a:chOff x="2518677" y="298011"/>
            <a:chExt cx="280413" cy="280460"/>
          </a:xfrm>
        </p:grpSpPr>
        <p:sp>
          <p:nvSpPr>
            <p:cNvPr id="1930" name="Google Shape;1930;p36"/>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36"/>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32" name="Google Shape;1932;p36"/>
          <p:cNvGrpSpPr/>
          <p:nvPr/>
        </p:nvGrpSpPr>
        <p:grpSpPr>
          <a:xfrm>
            <a:off x="8185778" y="1986405"/>
            <a:ext cx="187473" cy="170831"/>
            <a:chOff x="2799103" y="1405993"/>
            <a:chExt cx="187473" cy="170831"/>
          </a:xfrm>
        </p:grpSpPr>
        <p:sp>
          <p:nvSpPr>
            <p:cNvPr id="1933" name="Google Shape;1933;p36"/>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36"/>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lt2"/>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35" name="Google Shape;1935;p36"/>
          <p:cNvSpPr txBox="1">
            <a:spLocks noGrp="1"/>
          </p:cNvSpPr>
          <p:nvPr>
            <p:ph type="title"/>
          </p:nvPr>
        </p:nvSpPr>
        <p:spPr>
          <a:xfrm>
            <a:off x="1173484" y="3005987"/>
            <a:ext cx="7653190" cy="1511400"/>
          </a:xfrm>
          <a:prstGeom prst="rect">
            <a:avLst/>
          </a:prstGeom>
        </p:spPr>
        <p:txBody>
          <a:bodyPr spcFirstLastPara="1" wrap="square" lIns="91425" tIns="91425" rIns="91425" bIns="91425" anchor="b" anchorCtr="0">
            <a:noAutofit/>
          </a:bodyPr>
          <a:lstStyle/>
          <a:p>
            <a:pPr>
              <a:lnSpc>
                <a:spcPct val="150000"/>
              </a:lnSpc>
            </a:pPr>
            <a:r>
              <a:rPr lang="vi-VN" sz="5400" b="1">
                <a:solidFill>
                  <a:schemeClr val="tx1">
                    <a:lumMod val="75000"/>
                  </a:schemeClr>
                </a:solidFill>
                <a:latin typeface="+mn-lt"/>
              </a:rPr>
              <a:t>CHIA SẺ VỚI BẠN </a:t>
            </a:r>
            <a:br>
              <a:rPr lang="en-US" sz="5400" b="1">
                <a:solidFill>
                  <a:schemeClr val="tx1">
                    <a:lumMod val="75000"/>
                  </a:schemeClr>
                </a:solidFill>
                <a:latin typeface="+mn-lt"/>
              </a:rPr>
            </a:br>
            <a:r>
              <a:rPr lang="vi-VN" sz="5400" b="1">
                <a:solidFill>
                  <a:schemeClr val="tx1">
                    <a:lumMod val="75000"/>
                  </a:schemeClr>
                </a:solidFill>
                <a:latin typeface="+mn-lt"/>
              </a:rPr>
              <a:t>VỀ ƯỚC MƠ CỦA EM. </a:t>
            </a:r>
            <a:endParaRPr lang="en-US" sz="5400" b="1">
              <a:solidFill>
                <a:schemeClr val="tx1">
                  <a:lumMod val="75000"/>
                </a:schemeClr>
              </a:solidFill>
              <a:latin typeface="+mn-lt"/>
            </a:endParaRPr>
          </a:p>
        </p:txBody>
      </p:sp>
      <p:sp>
        <p:nvSpPr>
          <p:cNvPr id="1936" name="Google Shape;1936;p36"/>
          <p:cNvSpPr txBox="1">
            <a:spLocks noGrp="1"/>
          </p:cNvSpPr>
          <p:nvPr>
            <p:ph type="title" idx="2"/>
          </p:nvPr>
        </p:nvSpPr>
        <p:spPr>
          <a:xfrm>
            <a:off x="1304431" y="933068"/>
            <a:ext cx="1382400" cy="1015843"/>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mj-lt"/>
              </a:rPr>
              <a:t>02</a:t>
            </a:r>
            <a:endParaRPr>
              <a:latin typeface="+mj-lt"/>
            </a:endParaRPr>
          </a:p>
        </p:txBody>
      </p:sp>
      <p:grpSp>
        <p:nvGrpSpPr>
          <p:cNvPr id="1938" name="Google Shape;1938;p36"/>
          <p:cNvGrpSpPr/>
          <p:nvPr/>
        </p:nvGrpSpPr>
        <p:grpSpPr>
          <a:xfrm rot="-5400000">
            <a:off x="7735602" y="382062"/>
            <a:ext cx="1087827" cy="957946"/>
            <a:chOff x="2114977" y="3539549"/>
            <a:chExt cx="1087827" cy="957946"/>
          </a:xfrm>
        </p:grpSpPr>
        <p:sp>
          <p:nvSpPr>
            <p:cNvPr id="1939" name="Google Shape;1939;p36"/>
            <p:cNvSpPr/>
            <p:nvPr/>
          </p:nvSpPr>
          <p:spPr>
            <a:xfrm>
              <a:off x="2114977" y="3539549"/>
              <a:ext cx="1087827" cy="957946"/>
            </a:xfrm>
            <a:custGeom>
              <a:avLst/>
              <a:gdLst/>
              <a:ahLst/>
              <a:cxnLst/>
              <a:rect l="l" t="t" r="r" b="b"/>
              <a:pathLst>
                <a:path w="46409" h="40868" extrusionOk="0">
                  <a:moveTo>
                    <a:pt x="38260" y="22868"/>
                  </a:moveTo>
                  <a:cubicBezTo>
                    <a:pt x="38673" y="22868"/>
                    <a:pt x="39090" y="22999"/>
                    <a:pt x="39443" y="23271"/>
                  </a:cubicBezTo>
                  <a:cubicBezTo>
                    <a:pt x="40287" y="23923"/>
                    <a:pt x="40443" y="25142"/>
                    <a:pt x="39790" y="25988"/>
                  </a:cubicBezTo>
                  <a:cubicBezTo>
                    <a:pt x="39408" y="26482"/>
                    <a:pt x="38834" y="26741"/>
                    <a:pt x="38254" y="26741"/>
                  </a:cubicBezTo>
                  <a:cubicBezTo>
                    <a:pt x="37841" y="26741"/>
                    <a:pt x="37424" y="26609"/>
                    <a:pt x="37073" y="26337"/>
                  </a:cubicBezTo>
                  <a:cubicBezTo>
                    <a:pt x="36664" y="26020"/>
                    <a:pt x="36400" y="25563"/>
                    <a:pt x="36336" y="25050"/>
                  </a:cubicBezTo>
                  <a:cubicBezTo>
                    <a:pt x="36271" y="24536"/>
                    <a:pt x="36408" y="24029"/>
                    <a:pt x="36726" y="23618"/>
                  </a:cubicBezTo>
                  <a:cubicBezTo>
                    <a:pt x="37107" y="23125"/>
                    <a:pt x="37679" y="22868"/>
                    <a:pt x="38260" y="22868"/>
                  </a:cubicBezTo>
                  <a:close/>
                  <a:moveTo>
                    <a:pt x="32067" y="30879"/>
                  </a:moveTo>
                  <a:cubicBezTo>
                    <a:pt x="32492" y="30879"/>
                    <a:pt x="32905" y="31018"/>
                    <a:pt x="33248" y="31284"/>
                  </a:cubicBezTo>
                  <a:cubicBezTo>
                    <a:pt x="34092" y="31938"/>
                    <a:pt x="34247" y="33157"/>
                    <a:pt x="33595" y="34001"/>
                  </a:cubicBezTo>
                  <a:cubicBezTo>
                    <a:pt x="33213" y="34495"/>
                    <a:pt x="32639" y="34754"/>
                    <a:pt x="32059" y="34754"/>
                  </a:cubicBezTo>
                  <a:cubicBezTo>
                    <a:pt x="31645" y="34754"/>
                    <a:pt x="31229" y="34622"/>
                    <a:pt x="30877" y="34350"/>
                  </a:cubicBezTo>
                  <a:cubicBezTo>
                    <a:pt x="30031" y="33696"/>
                    <a:pt x="29876" y="32477"/>
                    <a:pt x="30530" y="31631"/>
                  </a:cubicBezTo>
                  <a:cubicBezTo>
                    <a:pt x="30845" y="31222"/>
                    <a:pt x="31302" y="30960"/>
                    <a:pt x="31817" y="30895"/>
                  </a:cubicBezTo>
                  <a:cubicBezTo>
                    <a:pt x="31899" y="30885"/>
                    <a:pt x="31983" y="30879"/>
                    <a:pt x="32067" y="30879"/>
                  </a:cubicBezTo>
                  <a:close/>
                  <a:moveTo>
                    <a:pt x="6387" y="0"/>
                  </a:moveTo>
                  <a:cubicBezTo>
                    <a:pt x="6168" y="0"/>
                    <a:pt x="5949" y="18"/>
                    <a:pt x="5731" y="53"/>
                  </a:cubicBezTo>
                  <a:cubicBezTo>
                    <a:pt x="4715" y="221"/>
                    <a:pt x="3809" y="760"/>
                    <a:pt x="3179" y="1574"/>
                  </a:cubicBezTo>
                  <a:lnTo>
                    <a:pt x="2584" y="2344"/>
                  </a:lnTo>
                  <a:cubicBezTo>
                    <a:pt x="2393" y="2591"/>
                    <a:pt x="2277" y="2879"/>
                    <a:pt x="2241" y="3180"/>
                  </a:cubicBezTo>
                  <a:cubicBezTo>
                    <a:pt x="1958" y="3290"/>
                    <a:pt x="1710" y="3475"/>
                    <a:pt x="1519" y="3721"/>
                  </a:cubicBezTo>
                  <a:lnTo>
                    <a:pt x="924" y="4491"/>
                  </a:lnTo>
                  <a:cubicBezTo>
                    <a:pt x="293" y="5307"/>
                    <a:pt x="0" y="6319"/>
                    <a:pt x="94" y="7344"/>
                  </a:cubicBezTo>
                  <a:cubicBezTo>
                    <a:pt x="190" y="8370"/>
                    <a:pt x="667" y="9311"/>
                    <a:pt x="1435" y="9996"/>
                  </a:cubicBezTo>
                  <a:lnTo>
                    <a:pt x="16988" y="23843"/>
                  </a:lnTo>
                  <a:lnTo>
                    <a:pt x="16320" y="24709"/>
                  </a:lnTo>
                  <a:cubicBezTo>
                    <a:pt x="15687" y="25527"/>
                    <a:pt x="15733" y="26679"/>
                    <a:pt x="16429" y="27447"/>
                  </a:cubicBezTo>
                  <a:cubicBezTo>
                    <a:pt x="17158" y="28253"/>
                    <a:pt x="18383" y="29364"/>
                    <a:pt x="20081" y="30084"/>
                  </a:cubicBezTo>
                  <a:cubicBezTo>
                    <a:pt x="21039" y="30492"/>
                    <a:pt x="22042" y="30727"/>
                    <a:pt x="23062" y="30785"/>
                  </a:cubicBezTo>
                  <a:cubicBezTo>
                    <a:pt x="23230" y="30795"/>
                    <a:pt x="23399" y="30800"/>
                    <a:pt x="23569" y="30800"/>
                  </a:cubicBezTo>
                  <a:cubicBezTo>
                    <a:pt x="23884" y="30800"/>
                    <a:pt x="24201" y="30783"/>
                    <a:pt x="24520" y="30749"/>
                  </a:cubicBezTo>
                  <a:lnTo>
                    <a:pt x="24520" y="30749"/>
                  </a:lnTo>
                  <a:cubicBezTo>
                    <a:pt x="24131" y="31876"/>
                    <a:pt x="24012" y="33089"/>
                    <a:pt x="24183" y="34303"/>
                  </a:cubicBezTo>
                  <a:cubicBezTo>
                    <a:pt x="24462" y="36284"/>
                    <a:pt x="25488" y="38048"/>
                    <a:pt x="27072" y="39271"/>
                  </a:cubicBezTo>
                  <a:cubicBezTo>
                    <a:pt x="28421" y="40316"/>
                    <a:pt x="30043" y="40867"/>
                    <a:pt x="31723" y="40867"/>
                  </a:cubicBezTo>
                  <a:cubicBezTo>
                    <a:pt x="32051" y="40867"/>
                    <a:pt x="32378" y="40845"/>
                    <a:pt x="32707" y="40803"/>
                  </a:cubicBezTo>
                  <a:cubicBezTo>
                    <a:pt x="34730" y="40546"/>
                    <a:pt x="36530" y="39514"/>
                    <a:pt x="37777" y="37902"/>
                  </a:cubicBezTo>
                  <a:cubicBezTo>
                    <a:pt x="38573" y="36870"/>
                    <a:pt x="39096" y="35647"/>
                    <a:pt x="39288" y="34364"/>
                  </a:cubicBezTo>
                  <a:cubicBezTo>
                    <a:pt x="39405" y="33574"/>
                    <a:pt x="39397" y="32770"/>
                    <a:pt x="39266" y="31984"/>
                  </a:cubicBezTo>
                  <a:cubicBezTo>
                    <a:pt x="40060" y="31912"/>
                    <a:pt x="40840" y="31719"/>
                    <a:pt x="41574" y="31405"/>
                  </a:cubicBezTo>
                  <a:cubicBezTo>
                    <a:pt x="42767" y="30899"/>
                    <a:pt x="43821" y="30084"/>
                    <a:pt x="44617" y="29053"/>
                  </a:cubicBezTo>
                  <a:cubicBezTo>
                    <a:pt x="45864" y="27441"/>
                    <a:pt x="46409" y="25439"/>
                    <a:pt x="46149" y="23418"/>
                  </a:cubicBezTo>
                  <a:cubicBezTo>
                    <a:pt x="45890" y="21395"/>
                    <a:pt x="44860" y="19595"/>
                    <a:pt x="43248" y="18348"/>
                  </a:cubicBezTo>
                  <a:cubicBezTo>
                    <a:pt x="41900" y="17306"/>
                    <a:pt x="40272" y="16753"/>
                    <a:pt x="38591" y="16753"/>
                  </a:cubicBezTo>
                  <a:cubicBezTo>
                    <a:pt x="38299" y="16753"/>
                    <a:pt x="38005" y="16770"/>
                    <a:pt x="37711" y="16804"/>
                  </a:cubicBezTo>
                  <a:cubicBezTo>
                    <a:pt x="36494" y="16943"/>
                    <a:pt x="35351" y="17364"/>
                    <a:pt x="34357" y="18027"/>
                  </a:cubicBezTo>
                  <a:cubicBezTo>
                    <a:pt x="34283" y="17538"/>
                    <a:pt x="34172" y="17063"/>
                    <a:pt x="34024" y="16604"/>
                  </a:cubicBezTo>
                  <a:cubicBezTo>
                    <a:pt x="33711" y="15633"/>
                    <a:pt x="33232" y="14721"/>
                    <a:pt x="32597" y="13897"/>
                  </a:cubicBezTo>
                  <a:cubicBezTo>
                    <a:pt x="31470" y="12434"/>
                    <a:pt x="30087" y="11528"/>
                    <a:pt x="29125" y="11025"/>
                  </a:cubicBezTo>
                  <a:cubicBezTo>
                    <a:pt x="28810" y="10861"/>
                    <a:pt x="28471" y="10782"/>
                    <a:pt x="28135" y="10782"/>
                  </a:cubicBezTo>
                  <a:cubicBezTo>
                    <a:pt x="27492" y="10782"/>
                    <a:pt x="26863" y="11072"/>
                    <a:pt x="26448" y="11610"/>
                  </a:cubicBezTo>
                  <a:lnTo>
                    <a:pt x="25953" y="12249"/>
                  </a:lnTo>
                  <a:lnTo>
                    <a:pt x="8634" y="684"/>
                  </a:lnTo>
                  <a:cubicBezTo>
                    <a:pt x="7962" y="234"/>
                    <a:pt x="7182" y="0"/>
                    <a:pt x="6387"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36"/>
            <p:cNvSpPr/>
            <p:nvPr/>
          </p:nvSpPr>
          <p:spPr>
            <a:xfrm>
              <a:off x="2799100" y="4244550"/>
              <a:ext cx="138300" cy="1383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36"/>
            <p:cNvSpPr/>
            <p:nvPr/>
          </p:nvSpPr>
          <p:spPr>
            <a:xfrm>
              <a:off x="2937400" y="4050275"/>
              <a:ext cx="138300" cy="1383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42" name="Google Shape;1942;p36"/>
            <p:cNvGrpSpPr/>
            <p:nvPr/>
          </p:nvGrpSpPr>
          <p:grpSpPr>
            <a:xfrm>
              <a:off x="2161564" y="3587752"/>
              <a:ext cx="1019365" cy="873897"/>
              <a:chOff x="3957358" y="2926056"/>
              <a:chExt cx="1019365" cy="873897"/>
            </a:xfrm>
          </p:grpSpPr>
          <p:sp>
            <p:nvSpPr>
              <p:cNvPr id="1943" name="Google Shape;1943;p36"/>
              <p:cNvSpPr/>
              <p:nvPr/>
            </p:nvSpPr>
            <p:spPr>
              <a:xfrm>
                <a:off x="4011408" y="2926056"/>
                <a:ext cx="564077" cy="427829"/>
              </a:xfrm>
              <a:custGeom>
                <a:avLst/>
                <a:gdLst/>
                <a:ahLst/>
                <a:cxnLst/>
                <a:rect l="l" t="t" r="r" b="b"/>
                <a:pathLst>
                  <a:path w="25329" h="19211" extrusionOk="0">
                    <a:moveTo>
                      <a:pt x="3284" y="1"/>
                    </a:moveTo>
                    <a:cubicBezTo>
                      <a:pt x="2359" y="1"/>
                      <a:pt x="1446" y="416"/>
                      <a:pt x="841" y="1199"/>
                    </a:cubicBezTo>
                    <a:lnTo>
                      <a:pt x="241" y="1976"/>
                    </a:lnTo>
                    <a:cubicBezTo>
                      <a:pt x="1" y="2284"/>
                      <a:pt x="59" y="2730"/>
                      <a:pt x="367" y="2969"/>
                    </a:cubicBezTo>
                    <a:lnTo>
                      <a:pt x="21377" y="19211"/>
                    </a:lnTo>
                    <a:lnTo>
                      <a:pt x="25329" y="14100"/>
                    </a:lnTo>
                    <a:lnTo>
                      <a:pt x="4992" y="520"/>
                    </a:lnTo>
                    <a:cubicBezTo>
                      <a:pt x="4469" y="169"/>
                      <a:pt x="3874" y="1"/>
                      <a:pt x="3284" y="1"/>
                    </a:cubicBezTo>
                    <a:close/>
                  </a:path>
                </a:pathLst>
              </a:custGeom>
              <a:solidFill>
                <a:schemeClr val="lt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36"/>
              <p:cNvSpPr/>
              <p:nvPr/>
            </p:nvSpPr>
            <p:spPr>
              <a:xfrm>
                <a:off x="3957358" y="2994871"/>
                <a:ext cx="525505" cy="478850"/>
              </a:xfrm>
              <a:custGeom>
                <a:avLst/>
                <a:gdLst/>
                <a:ahLst/>
                <a:cxnLst/>
                <a:rect l="l" t="t" r="r" b="b"/>
                <a:pathLst>
                  <a:path w="23597" h="21502" extrusionOk="0">
                    <a:moveTo>
                      <a:pt x="2153" y="1"/>
                    </a:moveTo>
                    <a:cubicBezTo>
                      <a:pt x="1941" y="1"/>
                      <a:pt x="1732" y="95"/>
                      <a:pt x="1592" y="276"/>
                    </a:cubicBezTo>
                    <a:lnTo>
                      <a:pt x="992" y="1054"/>
                    </a:lnTo>
                    <a:cubicBezTo>
                      <a:pt x="1" y="2335"/>
                      <a:pt x="172" y="4164"/>
                      <a:pt x="1380" y="5241"/>
                    </a:cubicBezTo>
                    <a:lnTo>
                      <a:pt x="19644" y="21501"/>
                    </a:lnTo>
                    <a:lnTo>
                      <a:pt x="23596" y="16391"/>
                    </a:lnTo>
                    <a:lnTo>
                      <a:pt x="2587" y="149"/>
                    </a:lnTo>
                    <a:cubicBezTo>
                      <a:pt x="2458" y="49"/>
                      <a:pt x="2305" y="1"/>
                      <a:pt x="2153" y="1"/>
                    </a:cubicBezTo>
                    <a:close/>
                  </a:path>
                </a:pathLst>
              </a:custGeom>
              <a:solidFill>
                <a:schemeClr val="lt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36"/>
              <p:cNvSpPr/>
              <p:nvPr/>
            </p:nvSpPr>
            <p:spPr>
              <a:xfrm>
                <a:off x="4317977" y="3332840"/>
                <a:ext cx="363558" cy="240806"/>
              </a:xfrm>
              <a:custGeom>
                <a:avLst/>
                <a:gdLst/>
                <a:ahLst/>
                <a:cxnLst/>
                <a:rect l="l" t="t" r="r" b="b"/>
                <a:pathLst>
                  <a:path w="16325" h="10813" extrusionOk="0">
                    <a:moveTo>
                      <a:pt x="5764" y="1"/>
                    </a:moveTo>
                    <a:cubicBezTo>
                      <a:pt x="5422" y="1"/>
                      <a:pt x="5083" y="154"/>
                      <a:pt x="4857" y="445"/>
                    </a:cubicBezTo>
                    <a:lnTo>
                      <a:pt x="341" y="6289"/>
                    </a:lnTo>
                    <a:cubicBezTo>
                      <a:pt x="1" y="6728"/>
                      <a:pt x="27" y="7346"/>
                      <a:pt x="402" y="7759"/>
                    </a:cubicBezTo>
                    <a:cubicBezTo>
                      <a:pt x="1408" y="8871"/>
                      <a:pt x="3629" y="10813"/>
                      <a:pt x="6864" y="10813"/>
                    </a:cubicBezTo>
                    <a:cubicBezTo>
                      <a:pt x="7960" y="10813"/>
                      <a:pt x="9174" y="10590"/>
                      <a:pt x="10495" y="10035"/>
                    </a:cubicBezTo>
                    <a:lnTo>
                      <a:pt x="16325" y="7864"/>
                    </a:lnTo>
                    <a:lnTo>
                      <a:pt x="6463" y="240"/>
                    </a:lnTo>
                    <a:cubicBezTo>
                      <a:pt x="6255" y="79"/>
                      <a:pt x="6009" y="1"/>
                      <a:pt x="5764" y="1"/>
                    </a:cubicBez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36"/>
              <p:cNvSpPr/>
              <p:nvPr/>
            </p:nvSpPr>
            <p:spPr>
              <a:xfrm>
                <a:off x="4317977" y="3329567"/>
                <a:ext cx="363558" cy="275547"/>
              </a:xfrm>
              <a:custGeom>
                <a:avLst/>
                <a:gdLst/>
                <a:ahLst/>
                <a:cxnLst/>
                <a:rect l="l" t="t" r="r" b="b"/>
                <a:pathLst>
                  <a:path w="16325" h="12373" fill="none" extrusionOk="0">
                    <a:moveTo>
                      <a:pt x="16325" y="8011"/>
                    </a:moveTo>
                    <a:lnTo>
                      <a:pt x="6463" y="387"/>
                    </a:lnTo>
                    <a:cubicBezTo>
                      <a:pt x="5963" y="0"/>
                      <a:pt x="5244" y="93"/>
                      <a:pt x="4857" y="592"/>
                    </a:cubicBezTo>
                    <a:lnTo>
                      <a:pt x="341" y="6436"/>
                    </a:lnTo>
                    <a:cubicBezTo>
                      <a:pt x="1" y="6875"/>
                      <a:pt x="27" y="7493"/>
                      <a:pt x="402" y="7906"/>
                    </a:cubicBezTo>
                    <a:cubicBezTo>
                      <a:pt x="1749" y="9395"/>
                      <a:pt x="5274" y="12372"/>
                      <a:pt x="10495" y="10182"/>
                    </a:cubicBezTo>
                    <a:lnTo>
                      <a:pt x="16325" y="8011"/>
                    </a:lnTo>
                  </a:path>
                </a:pathLst>
              </a:custGeom>
              <a:no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36"/>
              <p:cNvSpPr/>
              <p:nvPr/>
            </p:nvSpPr>
            <p:spPr>
              <a:xfrm>
                <a:off x="4486160" y="3501669"/>
                <a:ext cx="336722" cy="298284"/>
              </a:xfrm>
              <a:custGeom>
                <a:avLst/>
                <a:gdLst/>
                <a:ahLst/>
                <a:cxnLst/>
                <a:rect l="l" t="t" r="r" b="b"/>
                <a:pathLst>
                  <a:path w="15120" h="13394" extrusionOk="0">
                    <a:moveTo>
                      <a:pt x="7888" y="3312"/>
                    </a:moveTo>
                    <a:cubicBezTo>
                      <a:pt x="8521" y="3312"/>
                      <a:pt x="9158" y="3514"/>
                      <a:pt x="9697" y="3931"/>
                    </a:cubicBezTo>
                    <a:cubicBezTo>
                      <a:pt x="10993" y="4932"/>
                      <a:pt x="11230" y="6793"/>
                      <a:pt x="10229" y="8089"/>
                    </a:cubicBezTo>
                    <a:cubicBezTo>
                      <a:pt x="9645" y="8843"/>
                      <a:pt x="8769" y="9238"/>
                      <a:pt x="7883" y="9238"/>
                    </a:cubicBezTo>
                    <a:cubicBezTo>
                      <a:pt x="7251" y="9238"/>
                      <a:pt x="6613" y="9037"/>
                      <a:pt x="6074" y="8620"/>
                    </a:cubicBezTo>
                    <a:cubicBezTo>
                      <a:pt x="4778" y="7619"/>
                      <a:pt x="4541" y="5758"/>
                      <a:pt x="5542" y="4463"/>
                    </a:cubicBezTo>
                    <a:cubicBezTo>
                      <a:pt x="6126" y="3707"/>
                      <a:pt x="7002" y="3312"/>
                      <a:pt x="7888" y="3312"/>
                    </a:cubicBezTo>
                    <a:close/>
                    <a:moveTo>
                      <a:pt x="7565" y="1"/>
                    </a:moveTo>
                    <a:cubicBezTo>
                      <a:pt x="5563" y="1"/>
                      <a:pt x="3582" y="895"/>
                      <a:pt x="2263" y="2602"/>
                    </a:cubicBezTo>
                    <a:cubicBezTo>
                      <a:pt x="0" y="5528"/>
                      <a:pt x="538" y="9732"/>
                      <a:pt x="3463" y="11994"/>
                    </a:cubicBezTo>
                    <a:cubicBezTo>
                      <a:pt x="4683" y="12937"/>
                      <a:pt x="6125" y="13393"/>
                      <a:pt x="7556" y="13393"/>
                    </a:cubicBezTo>
                    <a:cubicBezTo>
                      <a:pt x="9558" y="13393"/>
                      <a:pt x="11539" y="12500"/>
                      <a:pt x="12858" y="10794"/>
                    </a:cubicBezTo>
                    <a:cubicBezTo>
                      <a:pt x="15120" y="7867"/>
                      <a:pt x="14580" y="3661"/>
                      <a:pt x="11655" y="1399"/>
                    </a:cubicBezTo>
                    <a:cubicBezTo>
                      <a:pt x="10436" y="457"/>
                      <a:pt x="8995" y="1"/>
                      <a:pt x="7565" y="1"/>
                    </a:cubicBezTo>
                    <a:close/>
                  </a:path>
                </a:pathLst>
              </a:custGeom>
              <a:solidFill>
                <a:schemeClr val="accent1"/>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36"/>
              <p:cNvSpPr/>
              <p:nvPr/>
            </p:nvSpPr>
            <p:spPr>
              <a:xfrm>
                <a:off x="4444092" y="3168421"/>
                <a:ext cx="264813" cy="345564"/>
              </a:xfrm>
              <a:custGeom>
                <a:avLst/>
                <a:gdLst/>
                <a:ahLst/>
                <a:cxnLst/>
                <a:rect l="l" t="t" r="r" b="b"/>
                <a:pathLst>
                  <a:path w="11891" h="15517" extrusionOk="0">
                    <a:moveTo>
                      <a:pt x="5809" y="0"/>
                    </a:moveTo>
                    <a:cubicBezTo>
                      <a:pt x="5464" y="0"/>
                      <a:pt x="5126" y="156"/>
                      <a:pt x="4903" y="444"/>
                    </a:cubicBezTo>
                    <a:lnTo>
                      <a:pt x="387" y="6287"/>
                    </a:lnTo>
                    <a:cubicBezTo>
                      <a:pt x="0" y="6787"/>
                      <a:pt x="93" y="7506"/>
                      <a:pt x="592" y="7893"/>
                    </a:cubicBezTo>
                    <a:lnTo>
                      <a:pt x="10454" y="15517"/>
                    </a:lnTo>
                    <a:lnTo>
                      <a:pt x="11087" y="9329"/>
                    </a:lnTo>
                    <a:cubicBezTo>
                      <a:pt x="11891" y="3725"/>
                      <a:pt x="8122" y="1062"/>
                      <a:pt x="6343" y="132"/>
                    </a:cubicBezTo>
                    <a:cubicBezTo>
                      <a:pt x="6173" y="43"/>
                      <a:pt x="5990" y="0"/>
                      <a:pt x="5809" y="0"/>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36"/>
              <p:cNvSpPr/>
              <p:nvPr/>
            </p:nvSpPr>
            <p:spPr>
              <a:xfrm>
                <a:off x="4444092" y="3165593"/>
                <a:ext cx="264813" cy="348392"/>
              </a:xfrm>
              <a:custGeom>
                <a:avLst/>
                <a:gdLst/>
                <a:ahLst/>
                <a:cxnLst/>
                <a:rect l="l" t="t" r="r" b="b"/>
                <a:pathLst>
                  <a:path w="11891" h="15644" fill="none" extrusionOk="0">
                    <a:moveTo>
                      <a:pt x="10454" y="15644"/>
                    </a:moveTo>
                    <a:lnTo>
                      <a:pt x="592" y="8020"/>
                    </a:lnTo>
                    <a:cubicBezTo>
                      <a:pt x="93" y="7633"/>
                      <a:pt x="0" y="6914"/>
                      <a:pt x="387" y="6414"/>
                    </a:cubicBezTo>
                    <a:lnTo>
                      <a:pt x="4903" y="571"/>
                    </a:lnTo>
                    <a:cubicBezTo>
                      <a:pt x="5243" y="132"/>
                      <a:pt x="5850" y="1"/>
                      <a:pt x="6343" y="259"/>
                    </a:cubicBezTo>
                    <a:cubicBezTo>
                      <a:pt x="8122" y="1189"/>
                      <a:pt x="11891" y="3852"/>
                      <a:pt x="11087" y="9456"/>
                    </a:cubicBezTo>
                    <a:lnTo>
                      <a:pt x="10454" y="15644"/>
                    </a:lnTo>
                  </a:path>
                </a:pathLst>
              </a:custGeom>
              <a:no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36"/>
              <p:cNvSpPr/>
              <p:nvPr/>
            </p:nvSpPr>
            <p:spPr>
              <a:xfrm>
                <a:off x="4639978" y="3302709"/>
                <a:ext cx="336745" cy="298284"/>
              </a:xfrm>
              <a:custGeom>
                <a:avLst/>
                <a:gdLst/>
                <a:ahLst/>
                <a:cxnLst/>
                <a:rect l="l" t="t" r="r" b="b"/>
                <a:pathLst>
                  <a:path w="15121" h="13394" extrusionOk="0">
                    <a:moveTo>
                      <a:pt x="7235" y="4156"/>
                    </a:moveTo>
                    <a:cubicBezTo>
                      <a:pt x="7868" y="4156"/>
                      <a:pt x="8506" y="4358"/>
                      <a:pt x="9045" y="4775"/>
                    </a:cubicBezTo>
                    <a:cubicBezTo>
                      <a:pt x="10340" y="5777"/>
                      <a:pt x="10578" y="7638"/>
                      <a:pt x="9577" y="8931"/>
                    </a:cubicBezTo>
                    <a:cubicBezTo>
                      <a:pt x="8993" y="9686"/>
                      <a:pt x="8117" y="10082"/>
                      <a:pt x="7232" y="10082"/>
                    </a:cubicBezTo>
                    <a:cubicBezTo>
                      <a:pt x="6599" y="10082"/>
                      <a:pt x="5961" y="9880"/>
                      <a:pt x="5421" y="9463"/>
                    </a:cubicBezTo>
                    <a:cubicBezTo>
                      <a:pt x="4126" y="8462"/>
                      <a:pt x="3888" y="6602"/>
                      <a:pt x="4889" y="5307"/>
                    </a:cubicBezTo>
                    <a:cubicBezTo>
                      <a:pt x="5473" y="4552"/>
                      <a:pt x="6350" y="4156"/>
                      <a:pt x="7235" y="4156"/>
                    </a:cubicBezTo>
                    <a:close/>
                    <a:moveTo>
                      <a:pt x="7564" y="0"/>
                    </a:moveTo>
                    <a:cubicBezTo>
                      <a:pt x="5562" y="0"/>
                      <a:pt x="3582" y="895"/>
                      <a:pt x="2263" y="2602"/>
                    </a:cubicBezTo>
                    <a:cubicBezTo>
                      <a:pt x="1" y="5527"/>
                      <a:pt x="538" y="9733"/>
                      <a:pt x="3463" y="11995"/>
                    </a:cubicBezTo>
                    <a:cubicBezTo>
                      <a:pt x="4683" y="12938"/>
                      <a:pt x="6125" y="13394"/>
                      <a:pt x="7556" y="13394"/>
                    </a:cubicBezTo>
                    <a:cubicBezTo>
                      <a:pt x="9558" y="13394"/>
                      <a:pt x="11539" y="12500"/>
                      <a:pt x="12858" y="10794"/>
                    </a:cubicBezTo>
                    <a:cubicBezTo>
                      <a:pt x="15120" y="7867"/>
                      <a:pt x="14580" y="3662"/>
                      <a:pt x="11655" y="1399"/>
                    </a:cubicBezTo>
                    <a:cubicBezTo>
                      <a:pt x="10436" y="457"/>
                      <a:pt x="8994" y="0"/>
                      <a:pt x="7564"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36"/>
              <p:cNvSpPr/>
              <p:nvPr/>
            </p:nvSpPr>
            <p:spPr>
              <a:xfrm>
                <a:off x="4410130" y="3418580"/>
                <a:ext cx="124868" cy="102843"/>
              </a:xfrm>
              <a:custGeom>
                <a:avLst/>
                <a:gdLst/>
                <a:ahLst/>
                <a:cxnLst/>
                <a:rect l="l" t="t" r="r" b="b"/>
                <a:pathLst>
                  <a:path w="5607" h="4618" extrusionOk="0">
                    <a:moveTo>
                      <a:pt x="2220" y="0"/>
                    </a:moveTo>
                    <a:cubicBezTo>
                      <a:pt x="1606" y="0"/>
                      <a:pt x="1050" y="228"/>
                      <a:pt x="699" y="682"/>
                    </a:cubicBezTo>
                    <a:cubicBezTo>
                      <a:pt x="0" y="1587"/>
                      <a:pt x="375" y="3049"/>
                      <a:pt x="1535" y="3948"/>
                    </a:cubicBezTo>
                    <a:cubicBezTo>
                      <a:pt x="2113" y="4394"/>
                      <a:pt x="2777" y="4618"/>
                      <a:pt x="3385" y="4618"/>
                    </a:cubicBezTo>
                    <a:cubicBezTo>
                      <a:pt x="3998" y="4618"/>
                      <a:pt x="4554" y="4390"/>
                      <a:pt x="4905" y="3935"/>
                    </a:cubicBezTo>
                    <a:cubicBezTo>
                      <a:pt x="5606" y="3031"/>
                      <a:pt x="5231" y="1569"/>
                      <a:pt x="4069" y="670"/>
                    </a:cubicBezTo>
                    <a:cubicBezTo>
                      <a:pt x="3491" y="223"/>
                      <a:pt x="2827" y="0"/>
                      <a:pt x="22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02"/>
        <p:cNvGrpSpPr/>
        <p:nvPr/>
      </p:nvGrpSpPr>
      <p:grpSpPr>
        <a:xfrm>
          <a:off x="0" y="0"/>
          <a:ext cx="0" cy="0"/>
          <a:chOff x="0" y="0"/>
          <a:chExt cx="0" cy="0"/>
        </a:xfrm>
      </p:grpSpPr>
      <p:sp>
        <p:nvSpPr>
          <p:cNvPr id="2003" name="Google Shape;2003;p38"/>
          <p:cNvSpPr/>
          <p:nvPr/>
        </p:nvSpPr>
        <p:spPr>
          <a:xfrm flipH="1">
            <a:off x="-2716900" y="4052050"/>
            <a:ext cx="6146400" cy="6146700"/>
          </a:xfrm>
          <a:prstGeom prst="ellipse">
            <a:avLst/>
          </a:prstGeom>
          <a:gradFill>
            <a:gsLst>
              <a:gs pos="0">
                <a:schemeClr val="accent1"/>
              </a:gs>
              <a:gs pos="100000">
                <a:srgbClr val="F8F8F8">
                  <a:alpha val="0"/>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07" name="Google Shape;2007;p38"/>
          <p:cNvGrpSpPr/>
          <p:nvPr/>
        </p:nvGrpSpPr>
        <p:grpSpPr>
          <a:xfrm>
            <a:off x="311099" y="4052056"/>
            <a:ext cx="673425" cy="707309"/>
            <a:chOff x="396982" y="4181131"/>
            <a:chExt cx="673425" cy="707309"/>
          </a:xfrm>
        </p:grpSpPr>
        <p:grpSp>
          <p:nvGrpSpPr>
            <p:cNvPr id="2008" name="Google Shape;2008;p38"/>
            <p:cNvGrpSpPr/>
            <p:nvPr/>
          </p:nvGrpSpPr>
          <p:grpSpPr>
            <a:xfrm rot="-5400000">
              <a:off x="397005" y="4608004"/>
              <a:ext cx="280413" cy="280460"/>
              <a:chOff x="2518677" y="298011"/>
              <a:chExt cx="280413" cy="280460"/>
            </a:xfrm>
          </p:grpSpPr>
          <p:sp>
            <p:nvSpPr>
              <p:cNvPr id="2009" name="Google Shape;2009;p38"/>
              <p:cNvSpPr/>
              <p:nvPr/>
            </p:nvSpPr>
            <p:spPr>
              <a:xfrm>
                <a:off x="2518677" y="298011"/>
                <a:ext cx="280413" cy="280460"/>
              </a:xfrm>
              <a:custGeom>
                <a:avLst/>
                <a:gdLst/>
                <a:ahLst/>
                <a:cxnLst/>
                <a:rect l="l" t="t" r="r" b="b"/>
                <a:pathLst>
                  <a:path w="11963" h="11965" extrusionOk="0">
                    <a:moveTo>
                      <a:pt x="5982" y="0"/>
                    </a:moveTo>
                    <a:cubicBezTo>
                      <a:pt x="4416" y="0"/>
                      <a:pt x="3143" y="1275"/>
                      <a:pt x="3143" y="2840"/>
                    </a:cubicBezTo>
                    <a:lnTo>
                      <a:pt x="3143" y="3143"/>
                    </a:lnTo>
                    <a:lnTo>
                      <a:pt x="2840" y="3143"/>
                    </a:lnTo>
                    <a:cubicBezTo>
                      <a:pt x="1274" y="3143"/>
                      <a:pt x="1" y="4418"/>
                      <a:pt x="1" y="5982"/>
                    </a:cubicBezTo>
                    <a:cubicBezTo>
                      <a:pt x="1" y="7549"/>
                      <a:pt x="1274" y="8822"/>
                      <a:pt x="2840" y="8822"/>
                    </a:cubicBezTo>
                    <a:lnTo>
                      <a:pt x="3143" y="8822"/>
                    </a:lnTo>
                    <a:lnTo>
                      <a:pt x="3143" y="9125"/>
                    </a:lnTo>
                    <a:cubicBezTo>
                      <a:pt x="3143" y="10691"/>
                      <a:pt x="4416" y="11964"/>
                      <a:pt x="5982" y="11964"/>
                    </a:cubicBezTo>
                    <a:cubicBezTo>
                      <a:pt x="7547" y="11964"/>
                      <a:pt x="8820" y="10691"/>
                      <a:pt x="8820" y="9125"/>
                    </a:cubicBezTo>
                    <a:lnTo>
                      <a:pt x="8820" y="8822"/>
                    </a:lnTo>
                    <a:lnTo>
                      <a:pt x="9125" y="8822"/>
                    </a:lnTo>
                    <a:cubicBezTo>
                      <a:pt x="10689" y="8822"/>
                      <a:pt x="11962" y="7549"/>
                      <a:pt x="11962" y="5982"/>
                    </a:cubicBezTo>
                    <a:cubicBezTo>
                      <a:pt x="11962" y="4418"/>
                      <a:pt x="10689" y="3143"/>
                      <a:pt x="9125" y="3143"/>
                    </a:cubicBezTo>
                    <a:lnTo>
                      <a:pt x="8820" y="3143"/>
                    </a:lnTo>
                    <a:lnTo>
                      <a:pt x="8820" y="2840"/>
                    </a:lnTo>
                    <a:cubicBezTo>
                      <a:pt x="8820" y="1275"/>
                      <a:pt x="7547" y="0"/>
                      <a:pt x="5982"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38"/>
              <p:cNvSpPr/>
              <p:nvPr/>
            </p:nvSpPr>
            <p:spPr>
              <a:xfrm>
                <a:off x="2546838" y="326195"/>
                <a:ext cx="224103" cy="224081"/>
              </a:xfrm>
              <a:custGeom>
                <a:avLst/>
                <a:gdLst/>
                <a:ahLst/>
                <a:cxnLst/>
                <a:rect l="l" t="t" r="r" b="b"/>
                <a:pathLst>
                  <a:path w="10063" h="10062" extrusionOk="0">
                    <a:moveTo>
                      <a:pt x="5033" y="0"/>
                    </a:moveTo>
                    <a:cubicBezTo>
                      <a:pt x="4005" y="0"/>
                      <a:pt x="3173" y="832"/>
                      <a:pt x="3173" y="1857"/>
                    </a:cubicBezTo>
                    <a:lnTo>
                      <a:pt x="3173" y="3173"/>
                    </a:lnTo>
                    <a:lnTo>
                      <a:pt x="1860" y="3173"/>
                    </a:lnTo>
                    <a:cubicBezTo>
                      <a:pt x="833" y="3173"/>
                      <a:pt x="1" y="4005"/>
                      <a:pt x="1" y="5030"/>
                    </a:cubicBezTo>
                    <a:cubicBezTo>
                      <a:pt x="1" y="6057"/>
                      <a:pt x="833" y="6889"/>
                      <a:pt x="1860" y="6889"/>
                    </a:cubicBezTo>
                    <a:lnTo>
                      <a:pt x="3173" y="6889"/>
                    </a:lnTo>
                    <a:lnTo>
                      <a:pt x="3173" y="8202"/>
                    </a:lnTo>
                    <a:cubicBezTo>
                      <a:pt x="3173" y="9230"/>
                      <a:pt x="4005" y="10062"/>
                      <a:pt x="5033" y="10062"/>
                    </a:cubicBezTo>
                    <a:cubicBezTo>
                      <a:pt x="6058" y="10062"/>
                      <a:pt x="6890" y="9230"/>
                      <a:pt x="6890" y="8202"/>
                    </a:cubicBezTo>
                    <a:lnTo>
                      <a:pt x="6890" y="6889"/>
                    </a:lnTo>
                    <a:lnTo>
                      <a:pt x="8205" y="6889"/>
                    </a:lnTo>
                    <a:cubicBezTo>
                      <a:pt x="9231" y="6889"/>
                      <a:pt x="10062" y="6057"/>
                      <a:pt x="10062" y="5030"/>
                    </a:cubicBezTo>
                    <a:cubicBezTo>
                      <a:pt x="10062" y="4005"/>
                      <a:pt x="9231" y="3173"/>
                      <a:pt x="8205" y="3173"/>
                    </a:cubicBezTo>
                    <a:lnTo>
                      <a:pt x="6890" y="3173"/>
                    </a:lnTo>
                    <a:lnTo>
                      <a:pt x="6890" y="1857"/>
                    </a:lnTo>
                    <a:cubicBezTo>
                      <a:pt x="6890" y="832"/>
                      <a:pt x="6058" y="0"/>
                      <a:pt x="5033" y="0"/>
                    </a:cubicBezTo>
                    <a:close/>
                  </a:path>
                </a:pathLst>
              </a:custGeom>
              <a:solidFill>
                <a:schemeClr val="accent2"/>
              </a:solidFill>
              <a:ln w="9525" cap="rnd"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1" name="Google Shape;2011;p38"/>
            <p:cNvGrpSpPr/>
            <p:nvPr/>
          </p:nvGrpSpPr>
          <p:grpSpPr>
            <a:xfrm rot="-5400000">
              <a:off x="891255" y="4709288"/>
              <a:ext cx="187473" cy="170831"/>
              <a:chOff x="2799103" y="1405993"/>
              <a:chExt cx="187473" cy="170831"/>
            </a:xfrm>
          </p:grpSpPr>
          <p:sp>
            <p:nvSpPr>
              <p:cNvPr id="2012" name="Google Shape;2012;p38"/>
              <p:cNvSpPr/>
              <p:nvPr/>
            </p:nvSpPr>
            <p:spPr>
              <a:xfrm>
                <a:off x="2799103" y="1405993"/>
                <a:ext cx="187473" cy="170831"/>
              </a:xfrm>
              <a:custGeom>
                <a:avLst/>
                <a:gdLst/>
                <a:ahLst/>
                <a:cxnLst/>
                <a:rect l="l" t="t" r="r" b="b"/>
                <a:pathLst>
                  <a:path w="7998" h="7288" extrusionOk="0">
                    <a:moveTo>
                      <a:pt x="3999" y="0"/>
                    </a:moveTo>
                    <a:cubicBezTo>
                      <a:pt x="3067" y="0"/>
                      <a:pt x="2135" y="356"/>
                      <a:pt x="1423" y="1067"/>
                    </a:cubicBezTo>
                    <a:cubicBezTo>
                      <a:pt x="1" y="2490"/>
                      <a:pt x="1" y="4796"/>
                      <a:pt x="1423" y="6221"/>
                    </a:cubicBezTo>
                    <a:cubicBezTo>
                      <a:pt x="2135" y="6932"/>
                      <a:pt x="3067" y="7288"/>
                      <a:pt x="3999" y="7288"/>
                    </a:cubicBezTo>
                    <a:cubicBezTo>
                      <a:pt x="4932" y="7288"/>
                      <a:pt x="5864" y="6932"/>
                      <a:pt x="6575" y="6221"/>
                    </a:cubicBezTo>
                    <a:cubicBezTo>
                      <a:pt x="7998" y="4796"/>
                      <a:pt x="7998" y="2490"/>
                      <a:pt x="6575" y="1067"/>
                    </a:cubicBezTo>
                    <a:cubicBezTo>
                      <a:pt x="5864" y="356"/>
                      <a:pt x="4932" y="0"/>
                      <a:pt x="3999" y="0"/>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38"/>
              <p:cNvSpPr/>
              <p:nvPr/>
            </p:nvSpPr>
            <p:spPr>
              <a:xfrm>
                <a:off x="2827243" y="1431891"/>
                <a:ext cx="131193" cy="119033"/>
              </a:xfrm>
              <a:custGeom>
                <a:avLst/>
                <a:gdLst/>
                <a:ahLst/>
                <a:cxnLst/>
                <a:rect l="l" t="t" r="r" b="b"/>
                <a:pathLst>
                  <a:path w="5891" h="5345" extrusionOk="0">
                    <a:moveTo>
                      <a:pt x="2947" y="1"/>
                    </a:moveTo>
                    <a:cubicBezTo>
                      <a:pt x="2738" y="1"/>
                      <a:pt x="2526" y="25"/>
                      <a:pt x="2313" y="77"/>
                    </a:cubicBezTo>
                    <a:cubicBezTo>
                      <a:pt x="881" y="425"/>
                      <a:pt x="1" y="1872"/>
                      <a:pt x="351" y="3304"/>
                    </a:cubicBezTo>
                    <a:cubicBezTo>
                      <a:pt x="648" y="4526"/>
                      <a:pt x="1741" y="5344"/>
                      <a:pt x="2944" y="5344"/>
                    </a:cubicBezTo>
                    <a:cubicBezTo>
                      <a:pt x="3154" y="5344"/>
                      <a:pt x="3366" y="5319"/>
                      <a:pt x="3578" y="5268"/>
                    </a:cubicBezTo>
                    <a:cubicBezTo>
                      <a:pt x="5011" y="4917"/>
                      <a:pt x="5891" y="3473"/>
                      <a:pt x="5540" y="2041"/>
                    </a:cubicBezTo>
                    <a:cubicBezTo>
                      <a:pt x="5243" y="819"/>
                      <a:pt x="4151" y="1"/>
                      <a:pt x="2947" y="1"/>
                    </a:cubicBezTo>
                    <a:close/>
                  </a:path>
                </a:pathLst>
              </a:custGeom>
              <a:solidFill>
                <a:schemeClr val="accent3"/>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4" name="Google Shape;2014;p38"/>
            <p:cNvGrpSpPr/>
            <p:nvPr/>
          </p:nvGrpSpPr>
          <p:grpSpPr>
            <a:xfrm rot="-5400000">
              <a:off x="558666" y="4181143"/>
              <a:ext cx="187825" cy="187801"/>
              <a:chOff x="1872200" y="707206"/>
              <a:chExt cx="187825" cy="187801"/>
            </a:xfrm>
          </p:grpSpPr>
          <p:sp>
            <p:nvSpPr>
              <p:cNvPr id="2015" name="Google Shape;2015;p38"/>
              <p:cNvSpPr/>
              <p:nvPr/>
            </p:nvSpPr>
            <p:spPr>
              <a:xfrm>
                <a:off x="1872200" y="707206"/>
                <a:ext cx="187825" cy="187801"/>
              </a:xfrm>
              <a:custGeom>
                <a:avLst/>
                <a:gdLst/>
                <a:ahLst/>
                <a:cxnLst/>
                <a:rect l="l" t="t" r="r" b="b"/>
                <a:pathLst>
                  <a:path w="8013" h="8012" extrusionOk="0">
                    <a:moveTo>
                      <a:pt x="4005" y="1"/>
                    </a:moveTo>
                    <a:cubicBezTo>
                      <a:pt x="3507" y="1"/>
                      <a:pt x="3048" y="272"/>
                      <a:pt x="2808" y="711"/>
                    </a:cubicBezTo>
                    <a:lnTo>
                      <a:pt x="2066" y="2066"/>
                    </a:lnTo>
                    <a:lnTo>
                      <a:pt x="711" y="2808"/>
                    </a:lnTo>
                    <a:cubicBezTo>
                      <a:pt x="272" y="3047"/>
                      <a:pt x="1" y="3506"/>
                      <a:pt x="1" y="4007"/>
                    </a:cubicBezTo>
                    <a:cubicBezTo>
                      <a:pt x="1" y="4506"/>
                      <a:pt x="272" y="4965"/>
                      <a:pt x="711" y="5204"/>
                    </a:cubicBezTo>
                    <a:lnTo>
                      <a:pt x="2066" y="5947"/>
                    </a:lnTo>
                    <a:lnTo>
                      <a:pt x="2808" y="7301"/>
                    </a:lnTo>
                    <a:cubicBezTo>
                      <a:pt x="3048" y="7740"/>
                      <a:pt x="3507" y="8012"/>
                      <a:pt x="4005" y="8012"/>
                    </a:cubicBezTo>
                    <a:lnTo>
                      <a:pt x="4007" y="8012"/>
                    </a:lnTo>
                    <a:cubicBezTo>
                      <a:pt x="4506" y="8012"/>
                      <a:pt x="4965" y="7740"/>
                      <a:pt x="5205" y="7301"/>
                    </a:cubicBezTo>
                    <a:lnTo>
                      <a:pt x="5947" y="5947"/>
                    </a:lnTo>
                    <a:lnTo>
                      <a:pt x="7302" y="5204"/>
                    </a:lnTo>
                    <a:cubicBezTo>
                      <a:pt x="7741" y="4965"/>
                      <a:pt x="8012" y="4506"/>
                      <a:pt x="8012" y="4007"/>
                    </a:cubicBezTo>
                    <a:cubicBezTo>
                      <a:pt x="8012" y="3506"/>
                      <a:pt x="7741" y="3047"/>
                      <a:pt x="7302" y="2808"/>
                    </a:cubicBezTo>
                    <a:lnTo>
                      <a:pt x="5947" y="2066"/>
                    </a:lnTo>
                    <a:lnTo>
                      <a:pt x="5205" y="711"/>
                    </a:lnTo>
                    <a:cubicBezTo>
                      <a:pt x="4965" y="272"/>
                      <a:pt x="4506" y="1"/>
                      <a:pt x="4005" y="1"/>
                    </a:cubicBezTo>
                    <a:close/>
                  </a:path>
                </a:pathLst>
              </a:custGeom>
              <a:solidFill>
                <a:schemeClr val="accent6"/>
              </a:solidFill>
              <a:ln w="38100" cap="flat" cmpd="sng">
                <a:solidFill>
                  <a:schemeClr val="accent6"/>
                </a:solidFill>
                <a:prstDash val="solid"/>
                <a:miter lim="1995"/>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38"/>
              <p:cNvSpPr/>
              <p:nvPr/>
            </p:nvSpPr>
            <p:spPr>
              <a:xfrm>
                <a:off x="1897030" y="733458"/>
                <a:ext cx="138163" cy="135290"/>
              </a:xfrm>
              <a:custGeom>
                <a:avLst/>
                <a:gdLst/>
                <a:ahLst/>
                <a:cxnLst/>
                <a:rect l="l" t="t" r="r" b="b"/>
                <a:pathLst>
                  <a:path w="6204" h="6075" extrusionOk="0">
                    <a:moveTo>
                      <a:pt x="3102" y="1"/>
                    </a:moveTo>
                    <a:cubicBezTo>
                      <a:pt x="2975" y="1"/>
                      <a:pt x="2847" y="65"/>
                      <a:pt x="2777" y="194"/>
                    </a:cubicBezTo>
                    <a:lnTo>
                      <a:pt x="1939" y="1727"/>
                    </a:lnTo>
                    <a:cubicBezTo>
                      <a:pt x="1905" y="1790"/>
                      <a:pt x="1852" y="1840"/>
                      <a:pt x="1790" y="1874"/>
                    </a:cubicBezTo>
                    <a:lnTo>
                      <a:pt x="259" y="2712"/>
                    </a:lnTo>
                    <a:cubicBezTo>
                      <a:pt x="1" y="2853"/>
                      <a:pt x="1" y="3224"/>
                      <a:pt x="259" y="3365"/>
                    </a:cubicBezTo>
                    <a:lnTo>
                      <a:pt x="1790" y="4203"/>
                    </a:lnTo>
                    <a:cubicBezTo>
                      <a:pt x="1852" y="4235"/>
                      <a:pt x="1905" y="4287"/>
                      <a:pt x="1939" y="4350"/>
                    </a:cubicBezTo>
                    <a:lnTo>
                      <a:pt x="2777" y="5881"/>
                    </a:lnTo>
                    <a:cubicBezTo>
                      <a:pt x="2847" y="6010"/>
                      <a:pt x="2975" y="6074"/>
                      <a:pt x="3102" y="6074"/>
                    </a:cubicBezTo>
                    <a:cubicBezTo>
                      <a:pt x="3229" y="6074"/>
                      <a:pt x="3357" y="6010"/>
                      <a:pt x="3427" y="5881"/>
                    </a:cubicBezTo>
                    <a:lnTo>
                      <a:pt x="4265" y="4350"/>
                    </a:lnTo>
                    <a:cubicBezTo>
                      <a:pt x="4300" y="4287"/>
                      <a:pt x="4352" y="4235"/>
                      <a:pt x="4414" y="4203"/>
                    </a:cubicBezTo>
                    <a:lnTo>
                      <a:pt x="5945" y="3365"/>
                    </a:lnTo>
                    <a:cubicBezTo>
                      <a:pt x="6203" y="3224"/>
                      <a:pt x="6203" y="2853"/>
                      <a:pt x="5945" y="2712"/>
                    </a:cubicBezTo>
                    <a:lnTo>
                      <a:pt x="4414" y="1874"/>
                    </a:lnTo>
                    <a:cubicBezTo>
                      <a:pt x="4352" y="1840"/>
                      <a:pt x="4300" y="1790"/>
                      <a:pt x="4265" y="1727"/>
                    </a:cubicBezTo>
                    <a:lnTo>
                      <a:pt x="3427" y="194"/>
                    </a:lnTo>
                    <a:cubicBezTo>
                      <a:pt x="3357" y="65"/>
                      <a:pt x="3229" y="1"/>
                      <a:pt x="3102" y="1"/>
                    </a:cubicBezTo>
                    <a:close/>
                  </a:path>
                </a:pathLst>
              </a:custGeom>
              <a:solidFill>
                <a:schemeClr val="accent6"/>
              </a:solidFill>
              <a:ln w="9525" cap="flat" cmpd="sng">
                <a:solidFill>
                  <a:schemeClr val="dk1"/>
                </a:solidFill>
                <a:prstDash val="solid"/>
                <a:miter lim="20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17" name="Google Shape;2017;p38"/>
          <p:cNvGrpSpPr/>
          <p:nvPr/>
        </p:nvGrpSpPr>
        <p:grpSpPr>
          <a:xfrm>
            <a:off x="887452" y="4052050"/>
            <a:ext cx="251864" cy="277516"/>
            <a:chOff x="850210" y="2105625"/>
            <a:chExt cx="251864" cy="277516"/>
          </a:xfrm>
        </p:grpSpPr>
        <p:sp>
          <p:nvSpPr>
            <p:cNvPr id="2018" name="Google Shape;2018;p38"/>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38"/>
            <p:cNvSpPr/>
            <p:nvPr/>
          </p:nvSpPr>
          <p:spPr>
            <a:xfrm>
              <a:off x="850210" y="2105625"/>
              <a:ext cx="251864" cy="277516"/>
            </a:xfrm>
            <a:custGeom>
              <a:avLst/>
              <a:gdLst/>
              <a:ahLst/>
              <a:cxnLst/>
              <a:rect l="l" t="t" r="r" b="b"/>
              <a:pathLst>
                <a:path w="26589" h="29297" extrusionOk="0">
                  <a:moveTo>
                    <a:pt x="13169" y="11311"/>
                  </a:moveTo>
                  <a:lnTo>
                    <a:pt x="14858" y="15933"/>
                  </a:lnTo>
                  <a:lnTo>
                    <a:pt x="11511" y="15933"/>
                  </a:lnTo>
                  <a:lnTo>
                    <a:pt x="13169" y="11311"/>
                  </a:lnTo>
                  <a:close/>
                  <a:moveTo>
                    <a:pt x="13191" y="0"/>
                  </a:moveTo>
                  <a:cubicBezTo>
                    <a:pt x="12217" y="0"/>
                    <a:pt x="11382" y="203"/>
                    <a:pt x="10676" y="603"/>
                  </a:cubicBezTo>
                  <a:cubicBezTo>
                    <a:pt x="9995" y="987"/>
                    <a:pt x="9435" y="1505"/>
                    <a:pt x="9009" y="2137"/>
                  </a:cubicBezTo>
                  <a:cubicBezTo>
                    <a:pt x="8650" y="2672"/>
                    <a:pt x="8330" y="3307"/>
                    <a:pt x="8027" y="4082"/>
                  </a:cubicBezTo>
                  <a:lnTo>
                    <a:pt x="7989" y="4177"/>
                  </a:lnTo>
                  <a:cubicBezTo>
                    <a:pt x="7743" y="4802"/>
                    <a:pt x="7534" y="5341"/>
                    <a:pt x="7359" y="5788"/>
                  </a:cubicBezTo>
                  <a:lnTo>
                    <a:pt x="854" y="22305"/>
                  </a:lnTo>
                  <a:cubicBezTo>
                    <a:pt x="570" y="23004"/>
                    <a:pt x="371" y="23545"/>
                    <a:pt x="243" y="23956"/>
                  </a:cubicBezTo>
                  <a:cubicBezTo>
                    <a:pt x="82" y="24468"/>
                    <a:pt x="0" y="24980"/>
                    <a:pt x="0" y="25477"/>
                  </a:cubicBezTo>
                  <a:cubicBezTo>
                    <a:pt x="0" y="26487"/>
                    <a:pt x="420" y="27418"/>
                    <a:pt x="1210" y="28172"/>
                  </a:cubicBezTo>
                  <a:cubicBezTo>
                    <a:pt x="1982" y="28907"/>
                    <a:pt x="2931" y="29296"/>
                    <a:pt x="3958" y="29296"/>
                  </a:cubicBezTo>
                  <a:cubicBezTo>
                    <a:pt x="5520" y="29296"/>
                    <a:pt x="6365" y="28609"/>
                    <a:pt x="6799" y="28032"/>
                  </a:cubicBezTo>
                  <a:cubicBezTo>
                    <a:pt x="7231" y="27459"/>
                    <a:pt x="7683" y="26521"/>
                    <a:pt x="8221" y="25079"/>
                  </a:cubicBezTo>
                  <a:lnTo>
                    <a:pt x="9075" y="22788"/>
                  </a:lnTo>
                  <a:lnTo>
                    <a:pt x="17351" y="22788"/>
                  </a:lnTo>
                  <a:lnTo>
                    <a:pt x="18199" y="25018"/>
                  </a:lnTo>
                  <a:cubicBezTo>
                    <a:pt x="18204" y="25031"/>
                    <a:pt x="18209" y="25044"/>
                    <a:pt x="18214" y="25056"/>
                  </a:cubicBezTo>
                  <a:cubicBezTo>
                    <a:pt x="18379" y="25457"/>
                    <a:pt x="18579" y="25925"/>
                    <a:pt x="18810" y="26449"/>
                  </a:cubicBezTo>
                  <a:cubicBezTo>
                    <a:pt x="19090" y="27089"/>
                    <a:pt x="19360" y="27571"/>
                    <a:pt x="19639" y="27921"/>
                  </a:cubicBezTo>
                  <a:cubicBezTo>
                    <a:pt x="19971" y="28342"/>
                    <a:pt x="20385" y="28678"/>
                    <a:pt x="20871" y="28921"/>
                  </a:cubicBezTo>
                  <a:cubicBezTo>
                    <a:pt x="21369" y="29170"/>
                    <a:pt x="21944" y="29296"/>
                    <a:pt x="22581" y="29296"/>
                  </a:cubicBezTo>
                  <a:cubicBezTo>
                    <a:pt x="23666" y="29296"/>
                    <a:pt x="24645" y="28890"/>
                    <a:pt x="25415" y="28121"/>
                  </a:cubicBezTo>
                  <a:cubicBezTo>
                    <a:pt x="26183" y="27353"/>
                    <a:pt x="26589" y="26426"/>
                    <a:pt x="26589" y="25442"/>
                  </a:cubicBezTo>
                  <a:cubicBezTo>
                    <a:pt x="26589" y="24660"/>
                    <a:pt x="26306" y="23613"/>
                    <a:pt x="25697" y="22151"/>
                  </a:cubicBezTo>
                  <a:lnTo>
                    <a:pt x="19059" y="5755"/>
                  </a:lnTo>
                  <a:cubicBezTo>
                    <a:pt x="18748" y="4938"/>
                    <a:pt x="18484" y="4268"/>
                    <a:pt x="18276" y="3763"/>
                  </a:cubicBezTo>
                  <a:cubicBezTo>
                    <a:pt x="18034" y="3175"/>
                    <a:pt x="17733" y="2616"/>
                    <a:pt x="17379" y="2104"/>
                  </a:cubicBezTo>
                  <a:cubicBezTo>
                    <a:pt x="16957" y="1490"/>
                    <a:pt x="16398" y="986"/>
                    <a:pt x="15722" y="601"/>
                  </a:cubicBezTo>
                  <a:cubicBezTo>
                    <a:pt x="15016" y="203"/>
                    <a:pt x="14165" y="0"/>
                    <a:pt x="13191"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0" name="Google Shape;2020;p38"/>
          <p:cNvGrpSpPr/>
          <p:nvPr/>
        </p:nvGrpSpPr>
        <p:grpSpPr>
          <a:xfrm>
            <a:off x="8100571" y="823434"/>
            <a:ext cx="264359" cy="277506"/>
            <a:chOff x="3138621" y="2661984"/>
            <a:chExt cx="264359" cy="277506"/>
          </a:xfrm>
        </p:grpSpPr>
        <p:sp>
          <p:nvSpPr>
            <p:cNvPr id="2021" name="Google Shape;2021;p38"/>
            <p:cNvSpPr/>
            <p:nvPr/>
          </p:nvSpPr>
          <p:spPr>
            <a:xfrm>
              <a:off x="3138621" y="2661984"/>
              <a:ext cx="264359" cy="277506"/>
            </a:xfrm>
            <a:custGeom>
              <a:avLst/>
              <a:gdLst/>
              <a:ahLst/>
              <a:cxnLst/>
              <a:rect l="l" t="t" r="r" b="b"/>
              <a:pathLst>
                <a:path w="27908" h="29296" extrusionOk="0">
                  <a:moveTo>
                    <a:pt x="13867" y="7082"/>
                  </a:moveTo>
                  <a:cubicBezTo>
                    <a:pt x="15038" y="7082"/>
                    <a:pt x="16036" y="7351"/>
                    <a:pt x="16919" y="7904"/>
                  </a:cubicBezTo>
                  <a:cubicBezTo>
                    <a:pt x="17783" y="8446"/>
                    <a:pt x="18440" y="9244"/>
                    <a:pt x="18923" y="10339"/>
                  </a:cubicBezTo>
                  <a:cubicBezTo>
                    <a:pt x="19437" y="11508"/>
                    <a:pt x="19698" y="12934"/>
                    <a:pt x="19698" y="14580"/>
                  </a:cubicBezTo>
                  <a:cubicBezTo>
                    <a:pt x="19698" y="16359"/>
                    <a:pt x="19418" y="17854"/>
                    <a:pt x="18862" y="19023"/>
                  </a:cubicBezTo>
                  <a:cubicBezTo>
                    <a:pt x="18334" y="20138"/>
                    <a:pt x="17661" y="20927"/>
                    <a:pt x="16808" y="21437"/>
                  </a:cubicBezTo>
                  <a:cubicBezTo>
                    <a:pt x="15930" y="21961"/>
                    <a:pt x="14990" y="22214"/>
                    <a:pt x="13937" y="22214"/>
                  </a:cubicBezTo>
                  <a:cubicBezTo>
                    <a:pt x="13122" y="22214"/>
                    <a:pt x="12371" y="22065"/>
                    <a:pt x="11704" y="21769"/>
                  </a:cubicBezTo>
                  <a:cubicBezTo>
                    <a:pt x="11039" y="21476"/>
                    <a:pt x="10461" y="21037"/>
                    <a:pt x="9937" y="20431"/>
                  </a:cubicBezTo>
                  <a:cubicBezTo>
                    <a:pt x="9410" y="19822"/>
                    <a:pt x="8989" y="19023"/>
                    <a:pt x="8688" y="18056"/>
                  </a:cubicBezTo>
                  <a:cubicBezTo>
                    <a:pt x="8371" y="17037"/>
                    <a:pt x="8210" y="15867"/>
                    <a:pt x="8210" y="14578"/>
                  </a:cubicBezTo>
                  <a:cubicBezTo>
                    <a:pt x="8210" y="13289"/>
                    <a:pt x="8371" y="12150"/>
                    <a:pt x="8687" y="11151"/>
                  </a:cubicBezTo>
                  <a:cubicBezTo>
                    <a:pt x="8989" y="10195"/>
                    <a:pt x="9395" y="9416"/>
                    <a:pt x="9893" y="8831"/>
                  </a:cubicBezTo>
                  <a:cubicBezTo>
                    <a:pt x="10381" y="8256"/>
                    <a:pt x="10946" y="7834"/>
                    <a:pt x="11617" y="7534"/>
                  </a:cubicBezTo>
                  <a:cubicBezTo>
                    <a:pt x="12305" y="7230"/>
                    <a:pt x="13042" y="7082"/>
                    <a:pt x="13867" y="7082"/>
                  </a:cubicBezTo>
                  <a:close/>
                  <a:moveTo>
                    <a:pt x="13867" y="1"/>
                  </a:moveTo>
                  <a:cubicBezTo>
                    <a:pt x="11743" y="1"/>
                    <a:pt x="9805" y="343"/>
                    <a:pt x="8109" y="1018"/>
                  </a:cubicBezTo>
                  <a:cubicBezTo>
                    <a:pt x="6381" y="1704"/>
                    <a:pt x="4891" y="2714"/>
                    <a:pt x="3680" y="4017"/>
                  </a:cubicBezTo>
                  <a:cubicBezTo>
                    <a:pt x="2478" y="5311"/>
                    <a:pt x="1549" y="6891"/>
                    <a:pt x="924" y="8713"/>
                  </a:cubicBezTo>
                  <a:cubicBezTo>
                    <a:pt x="312" y="10493"/>
                    <a:pt x="1" y="12466"/>
                    <a:pt x="1" y="14578"/>
                  </a:cubicBezTo>
                  <a:cubicBezTo>
                    <a:pt x="1" y="16692"/>
                    <a:pt x="297" y="18586"/>
                    <a:pt x="881" y="20371"/>
                  </a:cubicBezTo>
                  <a:cubicBezTo>
                    <a:pt x="1482" y="22206"/>
                    <a:pt x="2389" y="23804"/>
                    <a:pt x="3576" y="25122"/>
                  </a:cubicBezTo>
                  <a:cubicBezTo>
                    <a:pt x="4777" y="26455"/>
                    <a:pt x="6285" y="27496"/>
                    <a:pt x="8063" y="28222"/>
                  </a:cubicBezTo>
                  <a:cubicBezTo>
                    <a:pt x="9808" y="28934"/>
                    <a:pt x="11796" y="29296"/>
                    <a:pt x="13972" y="29296"/>
                  </a:cubicBezTo>
                  <a:cubicBezTo>
                    <a:pt x="16146" y="29296"/>
                    <a:pt x="18136" y="28944"/>
                    <a:pt x="19858" y="28249"/>
                  </a:cubicBezTo>
                  <a:cubicBezTo>
                    <a:pt x="21613" y="27542"/>
                    <a:pt x="23118" y="26502"/>
                    <a:pt x="24329" y="25158"/>
                  </a:cubicBezTo>
                  <a:cubicBezTo>
                    <a:pt x="25530" y="23829"/>
                    <a:pt x="26438" y="22244"/>
                    <a:pt x="27034" y="20444"/>
                  </a:cubicBezTo>
                  <a:cubicBezTo>
                    <a:pt x="27614" y="18693"/>
                    <a:pt x="27907" y="16729"/>
                    <a:pt x="27907" y="14614"/>
                  </a:cubicBezTo>
                  <a:cubicBezTo>
                    <a:pt x="27907" y="11734"/>
                    <a:pt x="27365" y="9173"/>
                    <a:pt x="26296" y="7002"/>
                  </a:cubicBezTo>
                  <a:cubicBezTo>
                    <a:pt x="25194" y="4766"/>
                    <a:pt x="23545" y="3015"/>
                    <a:pt x="21397" y="1799"/>
                  </a:cubicBezTo>
                  <a:cubicBezTo>
                    <a:pt x="19287" y="605"/>
                    <a:pt x="16754" y="1"/>
                    <a:pt x="13867" y="1"/>
                  </a:cubicBezTo>
                  <a:close/>
                </a:path>
              </a:pathLst>
            </a:custGeom>
            <a:solidFill>
              <a:schemeClr val="accent6"/>
            </a:solidFill>
            <a:ln w="76200" cap="flat" cmpd="sng">
              <a:solidFill>
                <a:schemeClr val="accent6"/>
              </a:solidFill>
              <a:prstDash val="solid"/>
              <a:round/>
              <a:headEnd type="none" w="sm" len="sm"/>
              <a:tailEnd type="none" w="sm" len="sm"/>
            </a:ln>
            <a:effectLst>
              <a:outerShdw dist="38100" dir="3000000" algn="bl" rotWithShape="0">
                <a:schemeClr val="dk1">
                  <a:alpha val="2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38"/>
            <p:cNvSpPr/>
            <p:nvPr/>
          </p:nvSpPr>
          <p:spPr>
            <a:xfrm>
              <a:off x="3215750" y="2745688"/>
              <a:ext cx="110100" cy="1101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38"/>
            <p:cNvSpPr/>
            <p:nvPr/>
          </p:nvSpPr>
          <p:spPr>
            <a:xfrm>
              <a:off x="3138621" y="2661984"/>
              <a:ext cx="264359" cy="277506"/>
            </a:xfrm>
            <a:custGeom>
              <a:avLst/>
              <a:gdLst/>
              <a:ahLst/>
              <a:cxnLst/>
              <a:rect l="l" t="t" r="r" b="b"/>
              <a:pathLst>
                <a:path w="27908" h="29296" extrusionOk="0">
                  <a:moveTo>
                    <a:pt x="13867" y="7082"/>
                  </a:moveTo>
                  <a:cubicBezTo>
                    <a:pt x="15038" y="7082"/>
                    <a:pt x="16036" y="7351"/>
                    <a:pt x="16919" y="7904"/>
                  </a:cubicBezTo>
                  <a:cubicBezTo>
                    <a:pt x="17783" y="8446"/>
                    <a:pt x="18440" y="9244"/>
                    <a:pt x="18923" y="10339"/>
                  </a:cubicBezTo>
                  <a:cubicBezTo>
                    <a:pt x="19437" y="11508"/>
                    <a:pt x="19698" y="12934"/>
                    <a:pt x="19698" y="14580"/>
                  </a:cubicBezTo>
                  <a:cubicBezTo>
                    <a:pt x="19698" y="16359"/>
                    <a:pt x="19418" y="17854"/>
                    <a:pt x="18862" y="19023"/>
                  </a:cubicBezTo>
                  <a:cubicBezTo>
                    <a:pt x="18334" y="20138"/>
                    <a:pt x="17661" y="20927"/>
                    <a:pt x="16808" y="21437"/>
                  </a:cubicBezTo>
                  <a:cubicBezTo>
                    <a:pt x="15930" y="21961"/>
                    <a:pt x="14990" y="22214"/>
                    <a:pt x="13937" y="22214"/>
                  </a:cubicBezTo>
                  <a:cubicBezTo>
                    <a:pt x="13122" y="22214"/>
                    <a:pt x="12371" y="22065"/>
                    <a:pt x="11704" y="21769"/>
                  </a:cubicBezTo>
                  <a:cubicBezTo>
                    <a:pt x="11039" y="21476"/>
                    <a:pt x="10461" y="21037"/>
                    <a:pt x="9937" y="20431"/>
                  </a:cubicBezTo>
                  <a:cubicBezTo>
                    <a:pt x="9410" y="19822"/>
                    <a:pt x="8989" y="19023"/>
                    <a:pt x="8688" y="18056"/>
                  </a:cubicBezTo>
                  <a:cubicBezTo>
                    <a:pt x="8371" y="17037"/>
                    <a:pt x="8210" y="15867"/>
                    <a:pt x="8210" y="14578"/>
                  </a:cubicBezTo>
                  <a:cubicBezTo>
                    <a:pt x="8210" y="13289"/>
                    <a:pt x="8371" y="12150"/>
                    <a:pt x="8687" y="11151"/>
                  </a:cubicBezTo>
                  <a:cubicBezTo>
                    <a:pt x="8989" y="10195"/>
                    <a:pt x="9395" y="9416"/>
                    <a:pt x="9893" y="8831"/>
                  </a:cubicBezTo>
                  <a:cubicBezTo>
                    <a:pt x="10381" y="8256"/>
                    <a:pt x="10946" y="7834"/>
                    <a:pt x="11617" y="7534"/>
                  </a:cubicBezTo>
                  <a:cubicBezTo>
                    <a:pt x="12305" y="7230"/>
                    <a:pt x="13042" y="7082"/>
                    <a:pt x="13867" y="7082"/>
                  </a:cubicBezTo>
                  <a:close/>
                  <a:moveTo>
                    <a:pt x="13867" y="1"/>
                  </a:moveTo>
                  <a:cubicBezTo>
                    <a:pt x="11743" y="1"/>
                    <a:pt x="9805" y="343"/>
                    <a:pt x="8109" y="1018"/>
                  </a:cubicBezTo>
                  <a:cubicBezTo>
                    <a:pt x="6381" y="1704"/>
                    <a:pt x="4891" y="2714"/>
                    <a:pt x="3680" y="4017"/>
                  </a:cubicBezTo>
                  <a:cubicBezTo>
                    <a:pt x="2478" y="5311"/>
                    <a:pt x="1549" y="6891"/>
                    <a:pt x="924" y="8713"/>
                  </a:cubicBezTo>
                  <a:cubicBezTo>
                    <a:pt x="312" y="10493"/>
                    <a:pt x="1" y="12466"/>
                    <a:pt x="1" y="14578"/>
                  </a:cubicBezTo>
                  <a:cubicBezTo>
                    <a:pt x="1" y="16692"/>
                    <a:pt x="297" y="18586"/>
                    <a:pt x="881" y="20371"/>
                  </a:cubicBezTo>
                  <a:cubicBezTo>
                    <a:pt x="1482" y="22206"/>
                    <a:pt x="2389" y="23804"/>
                    <a:pt x="3576" y="25122"/>
                  </a:cubicBezTo>
                  <a:cubicBezTo>
                    <a:pt x="4777" y="26455"/>
                    <a:pt x="6285" y="27496"/>
                    <a:pt x="8063" y="28222"/>
                  </a:cubicBezTo>
                  <a:cubicBezTo>
                    <a:pt x="9808" y="28934"/>
                    <a:pt x="11796" y="29296"/>
                    <a:pt x="13972" y="29296"/>
                  </a:cubicBezTo>
                  <a:cubicBezTo>
                    <a:pt x="16146" y="29296"/>
                    <a:pt x="18136" y="28944"/>
                    <a:pt x="19858" y="28249"/>
                  </a:cubicBezTo>
                  <a:cubicBezTo>
                    <a:pt x="21613" y="27542"/>
                    <a:pt x="23118" y="26502"/>
                    <a:pt x="24329" y="25158"/>
                  </a:cubicBezTo>
                  <a:cubicBezTo>
                    <a:pt x="25530" y="23829"/>
                    <a:pt x="26438" y="22244"/>
                    <a:pt x="27034" y="20444"/>
                  </a:cubicBezTo>
                  <a:cubicBezTo>
                    <a:pt x="27614" y="18693"/>
                    <a:pt x="27907" y="16729"/>
                    <a:pt x="27907" y="14614"/>
                  </a:cubicBezTo>
                  <a:cubicBezTo>
                    <a:pt x="27907" y="11734"/>
                    <a:pt x="27365" y="9173"/>
                    <a:pt x="26296" y="7002"/>
                  </a:cubicBezTo>
                  <a:cubicBezTo>
                    <a:pt x="25194" y="4766"/>
                    <a:pt x="23545" y="3015"/>
                    <a:pt x="21397" y="1799"/>
                  </a:cubicBezTo>
                  <a:cubicBezTo>
                    <a:pt x="19287" y="605"/>
                    <a:pt x="16754" y="1"/>
                    <a:pt x="13867" y="1"/>
                  </a:cubicBezTo>
                  <a:close/>
                </a:path>
              </a:pathLst>
            </a:custGeom>
            <a:solidFill>
              <a:schemeClr val="accen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TextBox 23"/>
          <p:cNvSpPr txBox="1"/>
          <p:nvPr/>
        </p:nvSpPr>
        <p:spPr>
          <a:xfrm>
            <a:off x="2377109" y="0"/>
            <a:ext cx="4389782" cy="708079"/>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500" b="1">
                <a:solidFill>
                  <a:schemeClr val="dk2"/>
                </a:solidFill>
                <a:latin typeface="+mj-lt"/>
                <a:ea typeface="Nunito Black"/>
                <a:cs typeface="Nunito Black"/>
              </a:rPr>
              <a:t>BÀI TẬP 2</a:t>
            </a:r>
          </a:p>
        </p:txBody>
      </p:sp>
      <p:sp>
        <p:nvSpPr>
          <p:cNvPr id="27" name="Rounded Rectangle 26"/>
          <p:cNvSpPr/>
          <p:nvPr/>
        </p:nvSpPr>
        <p:spPr>
          <a:xfrm>
            <a:off x="1524000" y="910039"/>
            <a:ext cx="6091478" cy="630747"/>
          </a:xfrm>
          <a:prstGeom prst="roundRect">
            <a:avLst>
              <a:gd name="adj" fmla="val 10783"/>
            </a:avLst>
          </a:prstGeom>
          <a:solidFill>
            <a:schemeClr val="bg1"/>
          </a:solid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8" name="Rectangle 27"/>
          <p:cNvSpPr/>
          <p:nvPr/>
        </p:nvSpPr>
        <p:spPr>
          <a:xfrm>
            <a:off x="513826" y="866995"/>
            <a:ext cx="8103273" cy="577850"/>
          </a:xfrm>
          <a:prstGeom prst="rect">
            <a:avLst/>
          </a:prstGeom>
        </p:spPr>
        <p:txBody>
          <a:bodyPr wrap="square">
            <a:spAutoFit/>
          </a:bodyPr>
          <a:lstStyle/>
          <a:p>
            <a:pPr algn="ctr">
              <a:lnSpc>
                <a:spcPct val="150000"/>
              </a:lnSpc>
            </a:pPr>
            <a:r>
              <a:rPr lang="vi-VN" sz="2400" b="1">
                <a:latin typeface="+mn-lt"/>
                <a:ea typeface="+mn-ea"/>
                <a:cs typeface="Arial" panose="020B0604020202020204" pitchFamily="34" charset="0"/>
              </a:rPr>
              <a:t>Chia sẻ với bạn về ước mơ của em.</a:t>
            </a:r>
          </a:p>
        </p:txBody>
      </p:sp>
      <p:sp>
        <p:nvSpPr>
          <p:cNvPr id="29" name="Rectangle 28"/>
          <p:cNvSpPr/>
          <p:nvPr/>
        </p:nvSpPr>
        <p:spPr>
          <a:xfrm>
            <a:off x="3408682" y="1646111"/>
            <a:ext cx="2197446" cy="537391"/>
          </a:xfrm>
          <a:prstGeom prst="rect">
            <a:avLst/>
          </a:prstGeom>
        </p:spPr>
        <p:txBody>
          <a:bodyPr wrap="square">
            <a:spAutoFit/>
          </a:bodyPr>
          <a:lstStyle/>
          <a:p>
            <a:pPr algn="ctr">
              <a:lnSpc>
                <a:spcPct val="150000"/>
              </a:lnSpc>
            </a:pPr>
            <a:r>
              <a:rPr lang="en-US" sz="2200" b="1" u="sng">
                <a:solidFill>
                  <a:schemeClr val="bg1">
                    <a:lumMod val="10000"/>
                  </a:schemeClr>
                </a:solidFill>
                <a:latin typeface="+mn-lt"/>
                <a:ea typeface="Grandstander Black"/>
                <a:cs typeface="Grandstander Black"/>
                <a:sym typeface="Grandstander Black"/>
              </a:rPr>
              <a:t>LƯU Ý</a:t>
            </a:r>
          </a:p>
        </p:txBody>
      </p:sp>
      <p:sp>
        <p:nvSpPr>
          <p:cNvPr id="30" name="Rectangle 29"/>
          <p:cNvSpPr/>
          <p:nvPr/>
        </p:nvSpPr>
        <p:spPr>
          <a:xfrm>
            <a:off x="1206658" y="2291708"/>
            <a:ext cx="6761685" cy="2308324"/>
          </a:xfrm>
          <a:prstGeom prst="rect">
            <a:avLst/>
          </a:prstGeom>
        </p:spPr>
        <p:txBody>
          <a:bodyPr wrap="square">
            <a:spAutoFit/>
          </a:bodyPr>
          <a:lstStyle/>
          <a:p>
            <a:pPr marL="342900" indent="-342900">
              <a:lnSpc>
                <a:spcPct val="150000"/>
              </a:lnSpc>
              <a:buFont typeface="Arial" panose="020B0604020202020204" pitchFamily="34" charset="0"/>
              <a:buChar char="•"/>
            </a:pPr>
            <a:r>
              <a:rPr lang="vi-VN" sz="2400">
                <a:latin typeface="+mn-lt"/>
                <a:ea typeface="+mn-ea"/>
                <a:cs typeface="Arial" panose="020B0604020202020204" pitchFamily="34" charset="0"/>
              </a:rPr>
              <a:t>Sử dụng tranh ảnh minh họa để nội dung nói rõ ràng, thuyết phục hơn.</a:t>
            </a:r>
          </a:p>
          <a:p>
            <a:pPr marL="342900" indent="-342900">
              <a:lnSpc>
                <a:spcPct val="150000"/>
              </a:lnSpc>
              <a:buFont typeface="Arial" panose="020B0604020202020204" pitchFamily="34" charset="0"/>
              <a:buChar char="•"/>
            </a:pPr>
            <a:r>
              <a:rPr lang="vi-VN" sz="2400">
                <a:latin typeface="+mn-lt"/>
                <a:ea typeface="+mn-ea"/>
                <a:cs typeface="Arial" panose="020B0604020202020204" pitchFamily="34" charset="0"/>
              </a:rPr>
              <a:t>Dùng cử chỉ và từ ngữ bộc lộ cảm xúc để phần nói hấp dẫn, thu hút hơn.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500"/>
                                        <p:tgtEl>
                                          <p:spTgt spid="2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fade">
                                      <p:cBhvr>
                                        <p:cTn id="15" dur="500"/>
                                        <p:tgtEl>
                                          <p:spTgt spid="29"/>
                                        </p:tgtEl>
                                      </p:cBhvr>
                                    </p:animEffect>
                                  </p:childTnLst>
                                </p:cTn>
                              </p:par>
                            </p:childTnLst>
                          </p:cTn>
                        </p:par>
                        <p:par>
                          <p:cTn id="16" fill="hold">
                            <p:stCondLst>
                              <p:cond delay="500"/>
                            </p:stCondLst>
                            <p:childTnLst>
                              <p:par>
                                <p:cTn id="17" presetID="22" presetClass="entr" presetSubtype="8" fill="hold" grpId="0" nodeType="after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wipe(left)">
                                      <p:cBhvr>
                                        <p:cTn id="1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p:bldP spid="29" grpId="0"/>
      <p:bldP spid="30" grpId="0"/>
    </p:bldLst>
  </p:timing>
</p:sld>
</file>

<file path=ppt/theme/theme1.xml><?xml version="1.0" encoding="utf-8"?>
<a:theme xmlns:a="http://schemas.openxmlformats.org/drawingml/2006/main" name="Language Arts Subject for Middle School Spelling Doubts by Slidesgo">
  <a:themeElements>
    <a:clrScheme name="Simple Light">
      <a:dk1>
        <a:srgbClr val="2C3053"/>
      </a:dk1>
      <a:lt1>
        <a:srgbClr val="F8F8F8"/>
      </a:lt1>
      <a:dk2>
        <a:srgbClr val="6291CD"/>
      </a:dk2>
      <a:lt2>
        <a:srgbClr val="8AD6CC"/>
      </a:lt2>
      <a:accent1>
        <a:srgbClr val="EFC040"/>
      </a:accent1>
      <a:accent2>
        <a:srgbClr val="F5EA4B"/>
      </a:accent2>
      <a:accent3>
        <a:srgbClr val="E86D72"/>
      </a:accent3>
      <a:accent4>
        <a:srgbClr val="8271F6"/>
      </a:accent4>
      <a:accent5>
        <a:srgbClr val="FFFFFF"/>
      </a:accent5>
      <a:accent6>
        <a:srgbClr val="FFFFFF"/>
      </a:accent6>
      <a:hlink>
        <a:srgbClr val="2C305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1011</Words>
  <Application>Microsoft Office PowerPoint</Application>
  <PresentationFormat>On-screen Show (16:9)</PresentationFormat>
  <Paragraphs>113</Paragraphs>
  <Slides>19</Slides>
  <Notes>19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Albert Sans</vt:lpstr>
      <vt:lpstr>Anaheim</vt:lpstr>
      <vt:lpstr>Arial</vt:lpstr>
      <vt:lpstr>Bebas Neue</vt:lpstr>
      <vt:lpstr>Calibri</vt:lpstr>
      <vt:lpstr>Montserrat</vt:lpstr>
      <vt:lpstr>Montserrat Black</vt:lpstr>
      <vt:lpstr>Montserrat Light</vt:lpstr>
      <vt:lpstr>Montserrat SemiBold</vt:lpstr>
      <vt:lpstr>PT Sans</vt:lpstr>
      <vt:lpstr>Language Arts Subject for Middle School Spelling Doubts by Slidesgo</vt:lpstr>
      <vt:lpstr>PowerPoint Presentation</vt:lpstr>
      <vt:lpstr>PowerPoint Presentation</vt:lpstr>
      <vt:lpstr>NÓI VÀ NGHE:  ƯỚC MƠ CỦA EM</vt:lpstr>
      <vt:lpstr>01</vt:lpstr>
      <vt:lpstr>CHUẨN BỊ</vt:lpstr>
      <vt:lpstr>PowerPoint Presentation</vt:lpstr>
      <vt:lpstr>PowerPoint Presentation</vt:lpstr>
      <vt:lpstr>CHIA SẺ VỚI BẠN  VỀ ƯỚC MƠ CỦA EM. </vt:lpstr>
      <vt:lpstr>PowerPoint Presentation</vt:lpstr>
      <vt:lpstr>LẮNG NGHE NHỮNG CHIA SẺ CỦA BẠN. </vt:lpstr>
      <vt:lpstr>PowerPoint Presentation</vt:lpstr>
      <vt:lpstr>PowerPoint Presentation</vt:lpstr>
      <vt:lpstr>PowerPoint Presentation</vt:lpstr>
      <vt:lpstr>VẬN DỤNG</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FPT SHOP</dc:creator>
  <cp:lastModifiedBy>FPT SHOP</cp:lastModifiedBy>
  <cp:revision>10</cp:revision>
  <dcterms:modified xsi:type="dcterms:W3CDTF">2025-12-06T07:51:03Z</dcterms:modified>
</cp:coreProperties>
</file>