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1" r:id="rId2"/>
    <p:sldMasterId id="2147483723" r:id="rId3"/>
    <p:sldMasterId id="2147483735" r:id="rId4"/>
    <p:sldMasterId id="2147483767" r:id="rId5"/>
  </p:sldMasterIdLst>
  <p:notesMasterIdLst>
    <p:notesMasterId r:id="rId13"/>
  </p:notesMasterIdLst>
  <p:handoutMasterIdLst>
    <p:handoutMasterId r:id="rId14"/>
  </p:handoutMasterIdLst>
  <p:sldIdLst>
    <p:sldId id="261" r:id="rId6"/>
    <p:sldId id="2007577111" r:id="rId7"/>
    <p:sldId id="2007577112" r:id="rId8"/>
    <p:sldId id="2007577113" r:id="rId9"/>
    <p:sldId id="2007577114" r:id="rId10"/>
    <p:sldId id="2007577115" r:id="rId11"/>
    <p:sldId id="200757711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3FF"/>
    <a:srgbClr val="DB93FF"/>
    <a:srgbClr val="E3AB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5AA65-7742-404E-B61C-4101D94F689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EEF8D-D37E-4FA2-BCC9-24F19536B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5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79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67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61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4629DB-0D4C-4FCC-B7E5-2B27E9929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BE856E-499F-402A-AF17-0E2BBCFFA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10543B-F3DA-4256-891D-9E066498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2AD153-0790-42FD-A2D1-6E1CCB9B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079A0-0A04-4674-A9B0-FE630132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3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13B4C-45A2-4212-9710-4CF2639E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832116-5264-40C2-A662-81EBABDD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106550-C4DE-473C-93DA-D32CFE8C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021831-5FA8-4DC6-AC53-36541854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4E68F3-F322-4BBE-8916-165B1256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90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159DA3-A08B-4878-91ED-4A92332A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9B0BE6-266D-4EB9-8910-99170C637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AEA689-DB39-4AC3-AD6D-4155CC1F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759132-DE11-4766-9FC2-FCC6040D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7A6EB8-F572-47CF-A563-FB1EAFD6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28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EB0E2-146E-4CEB-8B2F-35C2E6C5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2019A9-EC37-42E6-8961-008DB1083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446043-04B2-46C3-9FC0-D97F1B178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D53F26-55DD-461E-915B-937AEB41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B08F93-7AB7-4D8D-8A77-21C790B9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1A5971-21D6-4D9B-9010-68A3C96B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99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3766E-B729-478F-9184-DE38A77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9D74BD-5A1C-4A42-8AFB-5F29EC29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A1FFD9-B002-4296-8A02-DB606240E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E8FC10-5880-46F2-8991-5014EEC0A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CAE28C-C6C9-4652-887F-781576FD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0AC6B1-13BC-4D86-A740-3C1E3DEA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FD96ACF-C087-487A-9763-BDB655D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D08F51-AF9D-4AC6-8A37-01D8C817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68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54D14-8DB5-4186-9AB8-DD5A697F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144FFA-1233-404C-A80D-706DAA54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66BCF1-9340-44A7-8891-AEA0216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07F11D-E93C-4279-9943-5D0C562E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67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6A8572-82D8-46C8-81DD-53B6D606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F88F93-B158-4B9E-82EE-6A58AAE8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8687D8-796F-4BE9-9F62-C8CFF63A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96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A2071-B000-4E99-9E02-8C24EAA2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62F3C7-F44C-46B5-8BEC-CEC85158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8B2F20-280F-4B32-94F1-C422433FC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B20263-8266-40D5-A003-74BCC514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A92B62-148A-4734-AC01-B1928882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3AEE3-22EB-4C8C-9F3E-77B17184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7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29D64A2-A005-D390-89C2-3748B8A690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535" y="-1"/>
            <a:ext cx="1560443" cy="1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29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E692A-101B-46ED-B4F8-CFB9381F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AED867-31EE-4180-B74B-E8E9E32C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494923-8923-487E-9D46-B281B8C73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53991-0F9B-4EAE-8362-93299321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C39D7F-3846-426A-A155-ADCD91A3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A49805-74CB-4F68-83E5-E4D592D0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11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550FF-CB8B-484D-AAA4-652A8ABC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B2C072-1DE8-4E58-B033-D606141B4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3EF8F-EE6B-4B7E-B6BD-52DB9F20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1E9ECE-EDB7-474B-A339-6082F3DF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A24E30-CB83-4631-BAB7-594DAE93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56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D50FDB-17A8-40F2-9A2A-B5B6B515E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ECF59F-EE93-44A7-8EFE-18A9A5FD0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F11B7C-9353-4C3B-A7D7-116598EE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997DBD-92C0-4744-AA56-327FA37B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5C70FF-C326-4F4A-8804-B80AD4A3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66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4629DB-0D4C-4FCC-B7E5-2B27E9929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BE856E-499F-402A-AF17-0E2BBCFFA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10543B-F3DA-4256-891D-9E066498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2AD153-0790-42FD-A2D1-6E1CCB9B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079A0-0A04-4674-A9B0-FE630132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15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13B4C-45A2-4212-9710-4CF2639E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832116-5264-40C2-A662-81EBABDD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106550-C4DE-473C-93DA-D32CFE8C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021831-5FA8-4DC6-AC53-36541854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4E68F3-F322-4BBE-8916-165B1256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48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159DA3-A08B-4878-91ED-4A92332A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9B0BE6-266D-4EB9-8910-99170C637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AEA689-DB39-4AC3-AD6D-4155CC1F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759132-DE11-4766-9FC2-FCC6040D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7A6EB8-F572-47CF-A563-FB1EAFD6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65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EB0E2-146E-4CEB-8B2F-35C2E6C5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2019A9-EC37-42E6-8961-008DB1083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446043-04B2-46C3-9FC0-D97F1B178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D53F26-55DD-461E-915B-937AEB41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B08F93-7AB7-4D8D-8A77-21C790B9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1A5971-21D6-4D9B-9010-68A3C96B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5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3766E-B729-478F-9184-DE38A77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9D74BD-5A1C-4A42-8AFB-5F29EC29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A1FFD9-B002-4296-8A02-DB606240E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E8FC10-5880-46F2-8991-5014EEC0A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CAE28C-C6C9-4652-887F-781576FD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0AC6B1-13BC-4D86-A740-3C1E3DEA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FD96ACF-C087-487A-9763-BDB655D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D08F51-AF9D-4AC6-8A37-01D8C817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67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54D14-8DB5-4186-9AB8-DD5A697F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144FFA-1233-404C-A80D-706DAA54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66BCF1-9340-44A7-8891-AEA0216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07F11D-E93C-4279-9943-5D0C562E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8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6A8572-82D8-46C8-81DD-53B6D606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F88F93-B158-4B9E-82EE-6A58AAE8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8687D8-796F-4BE9-9F62-C8CFF63A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9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407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A2071-B000-4E99-9E02-8C24EAA2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62F3C7-F44C-46B5-8BEC-CEC85158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8B2F20-280F-4B32-94F1-C422433FC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B20263-8266-40D5-A003-74BCC514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A92B62-148A-4734-AC01-B1928882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3AEE3-22EB-4C8C-9F3E-77B17184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5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E692A-101B-46ED-B4F8-CFB9381F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AED867-31EE-4180-B74B-E8E9E32C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494923-8923-487E-9D46-B281B8C73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53991-0F9B-4EAE-8362-93299321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C39D7F-3846-426A-A155-ADCD91A3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A49805-74CB-4F68-83E5-E4D592D0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82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550FF-CB8B-484D-AAA4-652A8ABC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B2C072-1DE8-4E58-B033-D606141B4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3EF8F-EE6B-4B7E-B6BD-52DB9F20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1E9ECE-EDB7-474B-A339-6082F3DF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A24E30-CB83-4631-BAB7-594DAE93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27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D50FDB-17A8-40F2-9A2A-B5B6B515E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ECF59F-EE93-44A7-8EFE-18A9A5FD0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F11B7C-9353-4C3B-A7D7-116598EE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997DBD-92C0-4744-AA56-327FA37B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5C70FF-C326-4F4A-8804-B80AD4A3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9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4629DB-0D4C-4FCC-B7E5-2B27E9929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BE856E-499F-402A-AF17-0E2BBCFFA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10543B-F3DA-4256-891D-9E066498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2AD153-0790-42FD-A2D1-6E1CCB9B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079A0-0A04-4674-A9B0-FE630132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5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13B4C-45A2-4212-9710-4CF2639E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832116-5264-40C2-A662-81EBABDD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106550-C4DE-473C-93DA-D32CFE8C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021831-5FA8-4DC6-AC53-36541854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4E68F3-F322-4BBE-8916-165B1256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94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159DA3-A08B-4878-91ED-4A92332A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9B0BE6-266D-4EB9-8910-99170C637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AEA689-DB39-4AC3-AD6D-4155CC1F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759132-DE11-4766-9FC2-FCC6040D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7A6EB8-F572-47CF-A563-FB1EAFD6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75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EB0E2-146E-4CEB-8B2F-35C2E6C5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2019A9-EC37-42E6-8961-008DB1083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446043-04B2-46C3-9FC0-D97F1B178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D53F26-55DD-461E-915B-937AEB41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B08F93-7AB7-4D8D-8A77-21C790B9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1A5971-21D6-4D9B-9010-68A3C96B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24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3766E-B729-478F-9184-DE38A77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9D74BD-5A1C-4A42-8AFB-5F29EC29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A1FFD9-B002-4296-8A02-DB606240E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E8FC10-5880-46F2-8991-5014EEC0A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CAE28C-C6C9-4652-887F-781576FD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0AC6B1-13BC-4D86-A740-3C1E3DEA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FD96ACF-C087-487A-9763-BDB655D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D08F51-AF9D-4AC6-8A37-01D8C817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02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54D14-8DB5-4186-9AB8-DD5A697F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144FFA-1233-404C-A80D-706DAA54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66BCF1-9340-44A7-8891-AEA0216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07F11D-E93C-4279-9943-5D0C562E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3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477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6A8572-82D8-46C8-81DD-53B6D606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F88F93-B158-4B9E-82EE-6A58AAE8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8687D8-796F-4BE9-9F62-C8CFF63A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0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A2071-B000-4E99-9E02-8C24EAA2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62F3C7-F44C-46B5-8BEC-CEC85158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8B2F20-280F-4B32-94F1-C422433FC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B20263-8266-40D5-A003-74BCC514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A92B62-148A-4734-AC01-B1928882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3AEE3-22EB-4C8C-9F3E-77B17184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43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E692A-101B-46ED-B4F8-CFB9381F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AED867-31EE-4180-B74B-E8E9E32C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494923-8923-487E-9D46-B281B8C73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53991-0F9B-4EAE-8362-93299321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C39D7F-3846-426A-A155-ADCD91A3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A49805-74CB-4F68-83E5-E4D592D0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87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550FF-CB8B-484D-AAA4-652A8ABC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B2C072-1DE8-4E58-B033-D606141B4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3EF8F-EE6B-4B7E-B6BD-52DB9F20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1E9ECE-EDB7-474B-A339-6082F3DF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A24E30-CB83-4631-BAB7-594DAE93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7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D50FDB-17A8-40F2-9A2A-B5B6B515E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ECF59F-EE93-44A7-8EFE-18A9A5FD0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F11B7C-9353-4C3B-A7D7-116598EE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997DBD-92C0-4744-AA56-327FA37B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5C70FF-C326-4F4A-8804-B80AD4A3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47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E27A26-B069-00BC-2ED4-2FD44B6C5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FA1B9B-B14D-F426-4F7E-BDB535AB2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711FC-2EB9-7365-512B-6B913CC3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3F44C99-DC97-466D-A278-ED31D2D8B31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AF574C-8F91-8D5B-45EA-8B9F7C4A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C2D726-59B2-A509-659F-45223F60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56FE650-23C4-4DAB-912A-3C8EE7DA6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65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C1DB01-9EF3-B4AD-C179-873E0FDC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89152-B45B-7C21-1FB5-0BE639184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1B4C63-4103-617D-4E39-131A3693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3F44C99-DC97-466D-A278-ED31D2D8B31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A8D09A-18B7-6E54-C12B-B5FE539E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DA693F-2AF9-74DC-2A4A-45A93B27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56FE650-23C4-4DAB-912A-3C8EE7DA6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90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92833-FBE6-A0BC-E338-82DDA24D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4599B7-D7C8-530C-AD61-8F19EFF02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4E4822-0D69-2E41-E757-153FA266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3F44C99-DC97-466D-A278-ED31D2D8B31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A47DCB-C96E-E2A5-3AB7-F7523B69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B4D9E8-4D34-5095-2426-11BD72DF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56FE650-23C4-4DAB-912A-3C8EE7DA6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04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06B16E-81C9-7638-B7EF-4B55C9761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0EFB59-9018-0AB8-4E86-0FE31C5D1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BCB539-8148-2B36-10CB-420401240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859C02-2B81-76C7-3333-49CE52C5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3F44C99-DC97-466D-A278-ED31D2D8B31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0CC1A7-5856-F716-7912-304F6008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F5D4E7-4CC8-7F8B-40DA-C033BA58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56FE650-23C4-4DAB-912A-3C8EE7DA6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34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DF6872-4B67-DC7B-0F0D-AF135A4D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9AB1BA-EBDE-9543-6980-C021C5255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665F41-783E-E0ED-15D9-93725C4E6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5EA9139-E3C1-2120-4C72-9C4FFD295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2A3D32-6C18-83B6-31CC-CDCD4C0BF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92D8294-52EA-7A0A-B67A-3BF2AC96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3F44C99-DC97-466D-A278-ED31D2D8B31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060704-0F55-3B7B-63C7-485BD355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E1F2E3-7EC5-1084-87EF-056D230E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56FE650-23C4-4DAB-912A-3C8EE7DA6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4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530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8DE4F-6AE5-643D-5305-3B31E493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AC6B85-486B-FED1-BBBB-707B3DD4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3F44C99-DC97-466D-A278-ED31D2D8B31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0C296E-66A7-B7AE-3110-1FF5E657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CE88197-A471-2E27-5415-C573D579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56FE650-23C4-4DAB-912A-3C8EE7DA6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70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769DB3-3D12-221F-872A-74FB19F4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3F44C99-DC97-466D-A278-ED31D2D8B31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0CE449-A75D-B27A-A100-1959EA085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776A7B-6A72-603D-A514-52F52DD7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56FE650-23C4-4DAB-912A-3C8EE7DA6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54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CDC130-443F-1FCA-CB1E-E8599F8B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71688F-76BA-F86F-F3D6-3F06C71D1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7A3C10-5956-B7AB-07EF-EB0230CBC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57F6CB-4587-F53C-5BAA-23A1E197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3F44C99-DC97-466D-A278-ED31D2D8B31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B71B60-DAA4-F45B-26AA-4F0FCA6A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7E9B95-48A3-6E39-F15F-C5588C2D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56FE650-23C4-4DAB-912A-3C8EE7DA6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316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012889-5B87-43CB-8355-96C3DFF7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37F30E5-61E1-426C-602E-1BB50C04B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8C5E01-7618-694D-F9DB-FB838ACAD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9975F5-CBB2-40F4-A7B3-4BE311A2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3F44C99-DC97-466D-A278-ED31D2D8B31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4AEC44-3989-A178-54C3-69BAF724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FF25A7-6D9D-70C9-A65F-C28D302C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56FE650-23C4-4DAB-912A-3C8EE7DA6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26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32C76-D6DB-E903-806E-7A017E61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0D299F-10B8-2486-C8B6-2AC756213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78C36B-BF24-8ACE-7814-E2262937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3F44C99-DC97-466D-A278-ED31D2D8B31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AD9263-9369-A012-2452-814BDC30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EE2983-2E03-0253-CAEE-D0D96C36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56FE650-23C4-4DAB-912A-3C8EE7DA6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03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D107792-FB0A-EE58-15DF-6BA1A0F4F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6D865B-56DA-36C5-E6C6-6E1E8A9F6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BC1F8E-259E-761C-BA89-B4E29262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3F44C99-DC97-466D-A278-ED31D2D8B31B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0115B3-6018-F8C8-81DB-B739BC6D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057ABA-51F0-AEAB-2C74-5226D03E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56FE650-23C4-4DAB-912A-3C8EE7DA6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34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8261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03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26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4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22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2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5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5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E57271ED-8031-3EA8-586E-D5DE1A33141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535" y="-1"/>
            <a:ext cx="1560443" cy="1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9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41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46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0.png"/><Relationship Id="rId18" Type="http://schemas.microsoft.com/office/2007/relationships/hdphoto" Target="../media/hdphoto5.wdp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microsoft.com/office/2007/relationships/hdphoto" Target="../media/hdphoto2.wdp"/><Relationship Id="rId17" Type="http://schemas.openxmlformats.org/officeDocument/2006/relationships/image" Target="../media/image22.png"/><Relationship Id="rId2" Type="http://schemas.openxmlformats.org/officeDocument/2006/relationships/image" Target="../media/image10.png"/><Relationship Id="rId16" Type="http://schemas.microsoft.com/office/2007/relationships/hdphoto" Target="../media/hdphoto4.wdp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5" Type="http://schemas.openxmlformats.org/officeDocument/2006/relationships/image" Target="../media/image21.png"/><Relationship Id="rId10" Type="http://schemas.openxmlformats.org/officeDocument/2006/relationships/image" Target="../media/image18.jpg"/><Relationship Id="rId19" Type="http://schemas.openxmlformats.org/officeDocument/2006/relationships/image" Target="../media/image23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B34D2D7-CC09-FCA6-4648-C328ED09D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xmlns="" id="{14B4F635-1BBE-A8FA-8954-919D8C129CA6}"/>
              </a:ext>
            </a:extLst>
          </p:cNvPr>
          <p:cNvSpPr/>
          <p:nvPr/>
        </p:nvSpPr>
        <p:spPr>
          <a:xfrm>
            <a:off x="1078612" y="2245910"/>
            <a:ext cx="10025409" cy="4451812"/>
          </a:xfrm>
          <a:custGeom>
            <a:avLst/>
            <a:gdLst>
              <a:gd name="connsiteX0" fmla="*/ 0 w 11741426"/>
              <a:gd name="connsiteY0" fmla="*/ 631680 h 6334540"/>
              <a:gd name="connsiteX1" fmla="*/ 631680 w 11741426"/>
              <a:gd name="connsiteY1" fmla="*/ 0 h 6334540"/>
              <a:gd name="connsiteX2" fmla="*/ 11109746 w 11741426"/>
              <a:gd name="connsiteY2" fmla="*/ 0 h 6334540"/>
              <a:gd name="connsiteX3" fmla="*/ 11741426 w 11741426"/>
              <a:gd name="connsiteY3" fmla="*/ 631680 h 6334540"/>
              <a:gd name="connsiteX4" fmla="*/ 11741426 w 11741426"/>
              <a:gd name="connsiteY4" fmla="*/ 5702860 h 6334540"/>
              <a:gd name="connsiteX5" fmla="*/ 11109746 w 11741426"/>
              <a:gd name="connsiteY5" fmla="*/ 6334540 h 6334540"/>
              <a:gd name="connsiteX6" fmla="*/ 631680 w 11741426"/>
              <a:gd name="connsiteY6" fmla="*/ 6334540 h 6334540"/>
              <a:gd name="connsiteX7" fmla="*/ 0 w 11741426"/>
              <a:gd name="connsiteY7" fmla="*/ 5702860 h 6334540"/>
              <a:gd name="connsiteX8" fmla="*/ 0 w 11741426"/>
              <a:gd name="connsiteY8" fmla="*/ 631680 h 63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1426" h="6334540" fill="none" extrusionOk="0">
                <a:moveTo>
                  <a:pt x="0" y="631680"/>
                </a:moveTo>
                <a:cubicBezTo>
                  <a:pt x="251" y="289618"/>
                  <a:pt x="291065" y="13850"/>
                  <a:pt x="631680" y="0"/>
                </a:cubicBezTo>
                <a:cubicBezTo>
                  <a:pt x="5529293" y="72427"/>
                  <a:pt x="7969009" y="61419"/>
                  <a:pt x="11109746" y="0"/>
                </a:cubicBezTo>
                <a:cubicBezTo>
                  <a:pt x="11457803" y="-5576"/>
                  <a:pt x="11684146" y="265487"/>
                  <a:pt x="11741426" y="631680"/>
                </a:cubicBezTo>
                <a:cubicBezTo>
                  <a:pt x="11842302" y="2745327"/>
                  <a:pt x="11634113" y="4973581"/>
                  <a:pt x="11741426" y="5702860"/>
                </a:cubicBezTo>
                <a:cubicBezTo>
                  <a:pt x="11746688" y="6025022"/>
                  <a:pt x="11422634" y="6294207"/>
                  <a:pt x="11109746" y="6334540"/>
                </a:cubicBezTo>
                <a:cubicBezTo>
                  <a:pt x="6215220" y="6364367"/>
                  <a:pt x="4598091" y="6255234"/>
                  <a:pt x="631680" y="6334540"/>
                </a:cubicBezTo>
                <a:cubicBezTo>
                  <a:pt x="297511" y="6332878"/>
                  <a:pt x="-65958" y="6064770"/>
                  <a:pt x="0" y="5702860"/>
                </a:cubicBezTo>
                <a:cubicBezTo>
                  <a:pt x="50037" y="3324879"/>
                  <a:pt x="770" y="1489092"/>
                  <a:pt x="0" y="631680"/>
                </a:cubicBezTo>
                <a:close/>
              </a:path>
              <a:path w="11741426" h="6334540" stroke="0" extrusionOk="0">
                <a:moveTo>
                  <a:pt x="0" y="631680"/>
                </a:moveTo>
                <a:cubicBezTo>
                  <a:pt x="28206" y="290501"/>
                  <a:pt x="307110" y="50621"/>
                  <a:pt x="631680" y="0"/>
                </a:cubicBezTo>
                <a:cubicBezTo>
                  <a:pt x="3881382" y="123000"/>
                  <a:pt x="8371828" y="-96860"/>
                  <a:pt x="11109746" y="0"/>
                </a:cubicBezTo>
                <a:cubicBezTo>
                  <a:pt x="11439049" y="-14910"/>
                  <a:pt x="11750910" y="263693"/>
                  <a:pt x="11741426" y="631680"/>
                </a:cubicBezTo>
                <a:cubicBezTo>
                  <a:pt x="11744599" y="1836606"/>
                  <a:pt x="11835693" y="4085033"/>
                  <a:pt x="11741426" y="5702860"/>
                </a:cubicBezTo>
                <a:cubicBezTo>
                  <a:pt x="11734113" y="6054376"/>
                  <a:pt x="11405910" y="6325915"/>
                  <a:pt x="11109746" y="6334540"/>
                </a:cubicBezTo>
                <a:cubicBezTo>
                  <a:pt x="7547506" y="6173833"/>
                  <a:pt x="3613832" y="6374207"/>
                  <a:pt x="631680" y="6334540"/>
                </a:cubicBezTo>
                <a:cubicBezTo>
                  <a:pt x="277128" y="6333392"/>
                  <a:pt x="-19742" y="6042783"/>
                  <a:pt x="0" y="5702860"/>
                </a:cubicBezTo>
                <a:cubicBezTo>
                  <a:pt x="32216" y="3425202"/>
                  <a:pt x="57206" y="1583993"/>
                  <a:pt x="0" y="63168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 w="57150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Hộp Văn bản 1">
            <a:extLst>
              <a:ext uri="{FF2B5EF4-FFF2-40B4-BE49-F238E27FC236}">
                <a16:creationId xmlns:a16="http://schemas.microsoft.com/office/drawing/2014/main" xmlns="" id="{F8297D14-F5C2-ECE6-17DF-D7B9D4806BEB}"/>
              </a:ext>
            </a:extLst>
          </p:cNvPr>
          <p:cNvSpPr txBox="1"/>
          <p:nvPr/>
        </p:nvSpPr>
        <p:spPr>
          <a:xfrm>
            <a:off x="2333859" y="2748025"/>
            <a:ext cx="751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ngày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tháng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năm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C051A83-F753-B035-7C2A-4027333EB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8" y="157465"/>
            <a:ext cx="3110778" cy="2782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69CD79-876D-0C15-1EB8-BC98521987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97" r="38018"/>
          <a:stretch/>
        </p:blipFill>
        <p:spPr>
          <a:xfrm>
            <a:off x="9243037" y="732245"/>
            <a:ext cx="2030032" cy="22902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B5194E1-36D4-78D8-D510-D096C0A7ED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t="15355" r="72774" b="49306"/>
          <a:stretch/>
        </p:blipFill>
        <p:spPr>
          <a:xfrm rot="20420542">
            <a:off x="3746542" y="-471037"/>
            <a:ext cx="2534839" cy="27189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2CE5F85-4850-CDA9-DB9C-F4EFC50E1E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2" t="52744" r="11766" b="11917"/>
          <a:stretch/>
        </p:blipFill>
        <p:spPr>
          <a:xfrm rot="2316792">
            <a:off x="6177818" y="-280567"/>
            <a:ext cx="2558673" cy="27189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AA436ED-D3F1-8AD9-2C5D-2536F76BE8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97" r="38018"/>
          <a:stretch/>
        </p:blipFill>
        <p:spPr>
          <a:xfrm rot="3738235">
            <a:off x="8905069" y="-142950"/>
            <a:ext cx="1343835" cy="1683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5AAF1E-51B5-F890-4596-4AC827A93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2269" y="3437685"/>
            <a:ext cx="2700762" cy="1792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22BA38-1C75-43F6-A29E-A9146C83E6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6608" y="4548701"/>
            <a:ext cx="968738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05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83D661-FB44-214D-4F2F-999142B19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CB321B-158A-7F00-D650-FBD5DFC44D7F}"/>
              </a:ext>
            </a:extLst>
          </p:cNvPr>
          <p:cNvSpPr txBox="1"/>
          <p:nvPr/>
        </p:nvSpPr>
        <p:spPr>
          <a:xfrm>
            <a:off x="4495800" y="1638300"/>
            <a:ext cx="32575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UTM Futura Extra" panose="020406030505060202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472564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1CF3B8-0EB7-03DF-A514-A02621293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351BFD5-AD8A-3FA0-7C21-CF27DAB82EF5}"/>
              </a:ext>
            </a:extLst>
          </p:cNvPr>
          <p:cNvSpPr/>
          <p:nvPr/>
        </p:nvSpPr>
        <p:spPr>
          <a:xfrm>
            <a:off x="209391" y="461183"/>
            <a:ext cx="11817344" cy="610553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6A40DC-F5E9-7D7D-FCD4-8BBDAAC069D8}"/>
              </a:ext>
            </a:extLst>
          </p:cNvPr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Điểm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đoạn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thẳng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0D79739-464C-6664-C8EB-0AF1A75E0520}"/>
              </a:ext>
            </a:extLst>
          </p:cNvPr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06D45FBA-2807-FC55-6367-8F661F9CB25C}"/>
                </a:ext>
              </a:extLst>
            </p:cNvPr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1BC52E1-A8E7-0EEC-22F3-7F3C4FB1492E}"/>
                </a:ext>
              </a:extLst>
            </p:cNvPr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xmlns="" id="{FDADBF34-A5AF-56C4-4A51-1C4A2C77022F}"/>
                </a:ext>
              </a:extLst>
            </p:cNvPr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533EFC32-AC67-947D-116F-9514F78ED33D}"/>
                </a:ext>
              </a:extLst>
            </p:cNvPr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15A2B29D-BF20-80CA-B475-258F9D257500}"/>
                </a:ext>
              </a:extLst>
            </p:cNvPr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369BAD43-D7B2-5DD1-8597-8C797150BA5F}"/>
                </a:ext>
              </a:extLst>
            </p:cNvPr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EA8CF968-0D02-9AE5-BDBF-A174AE7E00F3}"/>
                </a:ext>
              </a:extLst>
            </p:cNvPr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1334B222-DC88-103E-EEB6-58FC656BCB2F}"/>
                </a:ext>
              </a:extLst>
            </p:cNvPr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3FCD8F9B-AB3D-5352-B75D-17B7F96FE02F}"/>
                </a:ext>
              </a:extLst>
            </p:cNvPr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35627DC2-9CF8-B670-4938-2FDF1638D82C}"/>
                </a:ext>
              </a:extLst>
            </p:cNvPr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10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1CD38D4-5C3C-AECD-6D90-10368A565A41}"/>
                </a:ext>
              </a:extLst>
            </p:cNvPr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4" descr="Nail Cartoon High Res Stock Images | Shutterstock">
            <a:extLst>
              <a:ext uri="{FF2B5EF4-FFF2-40B4-BE49-F238E27FC236}">
                <a16:creationId xmlns:a16="http://schemas.microsoft.com/office/drawing/2014/main" xmlns="" id="{74F44AA5-6728-6221-7FFA-5FD5C5E0C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Nail Cartoon High Res Stock Images | Shutterstock">
            <a:extLst>
              <a:ext uri="{FF2B5EF4-FFF2-40B4-BE49-F238E27FC236}">
                <a16:creationId xmlns:a16="http://schemas.microsoft.com/office/drawing/2014/main" xmlns="" id="{5FF203EC-FEE7-28CD-B913-52473DE04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18">
            <a:extLst>
              <a:ext uri="{FF2B5EF4-FFF2-40B4-BE49-F238E27FC236}">
                <a16:creationId xmlns:a16="http://schemas.microsoft.com/office/drawing/2014/main" xmlns="" id="{A0F5F247-CC85-3F54-FA0E-87D19109EF5A}"/>
              </a:ext>
            </a:extLst>
          </p:cNvPr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</a:rPr>
              <a:t>Dây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treo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cờ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là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đoạn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thẳng</a:t>
            </a:r>
            <a:endParaRPr lang="en-US" sz="24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</a:rPr>
              <a:t>Đầu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mỗi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chiếc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là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điểm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A93E241-8879-CB96-F88C-EE0DDDF36A95}"/>
              </a:ext>
            </a:extLst>
          </p:cNvPr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endParaRPr lang="en-US" sz="2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545DC82-25E5-9BCB-849C-72C5782AB13C}"/>
              </a:ext>
            </a:extLst>
          </p:cNvPr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2DAFE21-5601-7E86-CBDA-FECC7EEB3E6C}"/>
                </a:ext>
              </a:extLst>
            </p:cNvPr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B8AB49A-6393-7441-AF5E-A2FA333BC56F}"/>
                </a:ext>
              </a:extLst>
            </p:cNvPr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ACC8307-F43B-13DC-C953-73CB9621E7F4}"/>
              </a:ext>
            </a:extLst>
          </p:cNvPr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AF672EB-0307-28A5-3578-FE466E4E8EC4}"/>
                </a:ext>
              </a:extLst>
            </p:cNvPr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A39635C-1340-083A-6A8D-D41D6E33021F}"/>
                </a:ext>
              </a:extLst>
            </p:cNvPr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972DB41-6A2B-3F2F-6DB8-D26715CA0883}"/>
              </a:ext>
            </a:extLst>
          </p:cNvPr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90AC35D-F8F5-AF36-8B3C-738EBD3838AE}"/>
                </a:ext>
              </a:extLst>
            </p:cNvPr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5889278-985D-97B4-6BD1-5527756EC952}"/>
                </a:ext>
              </a:extLst>
            </p:cNvPr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34" name="Picture 6" descr="Ruler Vector at GetDrawings | Free download">
            <a:extLst>
              <a:ext uri="{FF2B5EF4-FFF2-40B4-BE49-F238E27FC236}">
                <a16:creationId xmlns:a16="http://schemas.microsoft.com/office/drawing/2014/main" xmlns="" id="{EC197E9C-500E-227D-FCEF-9C7A9957C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artoon pencil Royalty Free Vector Image - VectorStock">
            <a:extLst>
              <a:ext uri="{FF2B5EF4-FFF2-40B4-BE49-F238E27FC236}">
                <a16:creationId xmlns:a16="http://schemas.microsoft.com/office/drawing/2014/main" xmlns="" id="{66A94E87-B977-02F7-511D-878FED3B2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C3C6846E-1AB9-DA96-B4DC-3E48216CE84F}"/>
              </a:ext>
            </a:extLst>
          </p:cNvPr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C5457AA-6030-9BBC-D282-89917DBC2D3A}"/>
              </a:ext>
            </a:extLst>
          </p:cNvPr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260099E-E82F-FE72-5187-5FD816E7527E}"/>
              </a:ext>
            </a:extLst>
          </p:cNvPr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313148F8-97A2-872D-D982-697FBB27497F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6D01FB1D-F5EA-6CAD-89F3-BC06C7313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6E42E26C-7C57-CC78-05BE-AEF088B5015A}"/>
              </a:ext>
            </a:extLst>
          </p:cNvPr>
          <p:cNvGrpSpPr/>
          <p:nvPr/>
        </p:nvGrpSpPr>
        <p:grpSpPr>
          <a:xfrm>
            <a:off x="3302784" y="4698328"/>
            <a:ext cx="5562291" cy="1535869"/>
            <a:chOff x="3302785" y="4698326"/>
            <a:chExt cx="4863318" cy="1232577"/>
          </a:xfrm>
        </p:grpSpPr>
        <p:grpSp>
          <p:nvGrpSpPr>
            <p:cNvPr id="42" name="Google Shape;2032;p71">
              <a:extLst>
                <a:ext uri="{FF2B5EF4-FFF2-40B4-BE49-F238E27FC236}">
                  <a16:creationId xmlns:a16="http://schemas.microsoft.com/office/drawing/2014/main" xmlns="" id="{C49A0FF9-91FD-1910-35A9-250035972D7B}"/>
                </a:ext>
              </a:extLst>
            </p:cNvPr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4" name="Google Shape;2033;p71">
                <a:extLst>
                  <a:ext uri="{FF2B5EF4-FFF2-40B4-BE49-F238E27FC236}">
                    <a16:creationId xmlns:a16="http://schemas.microsoft.com/office/drawing/2014/main" xmlns="" id="{F3C45E16-63DC-4D25-6F17-C039C0DB56F9}"/>
                  </a:ext>
                </a:extLst>
              </p:cNvPr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34;p71">
                <a:extLst>
                  <a:ext uri="{FF2B5EF4-FFF2-40B4-BE49-F238E27FC236}">
                    <a16:creationId xmlns:a16="http://schemas.microsoft.com/office/drawing/2014/main" xmlns="" id="{0417C5F7-04B2-58E2-3070-357E6BEECA23}"/>
                  </a:ext>
                </a:extLst>
              </p:cNvPr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>
                <a:extLst>
                  <a:ext uri="{FF2B5EF4-FFF2-40B4-BE49-F238E27FC236}">
                    <a16:creationId xmlns:a16="http://schemas.microsoft.com/office/drawing/2014/main" xmlns="" id="{BBAAA650-1937-8A5A-DF31-AE290A5F7CF3}"/>
                  </a:ext>
                </a:extLst>
              </p:cNvPr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E66B51F-3AD5-0533-C70F-F70ADD6066AC}"/>
                </a:ext>
              </a:extLst>
            </p:cNvPr>
            <p:cNvSpPr txBox="1"/>
            <p:nvPr/>
          </p:nvSpPr>
          <p:spPr>
            <a:xfrm>
              <a:off x="3727441" y="4917788"/>
              <a:ext cx="4332758" cy="666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bảng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3 </a:t>
              </a:r>
              <a:r>
                <a:rPr lang="en-US" sz="2400" dirty="0" err="1"/>
                <a:t>điểm</a:t>
              </a:r>
              <a:r>
                <a:rPr lang="en-US" sz="2400" dirty="0"/>
                <a:t> A, B, C. </a:t>
              </a:r>
              <a:r>
                <a:rPr lang="en-US" sz="2400" dirty="0" err="1"/>
                <a:t>Nối</a:t>
              </a:r>
              <a:r>
                <a:rPr lang="en-US" sz="2400" dirty="0"/>
                <a:t> </a:t>
              </a:r>
              <a:r>
                <a:rPr lang="en-US" sz="2400" dirty="0" err="1"/>
                <a:t>điểm</a:t>
              </a:r>
              <a:r>
                <a:rPr lang="en-US" sz="2400" dirty="0"/>
                <a:t> B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điểm</a:t>
              </a:r>
              <a:r>
                <a:rPr lang="en-US" sz="2400" dirty="0"/>
                <a:t> C, ta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BC.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6058A706-6716-35B7-71C5-BA158BBE7FB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8" y="391834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09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3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uiExpand="1" build="p" animBg="1"/>
          <p:bldP spid="24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3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uiExpand="1" build="p" animBg="1"/>
          <p:bldP spid="24" grpId="0"/>
          <p:bldP spid="3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83D661-FB44-214D-4F2F-999142B19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8FEF41-ACDF-7B45-7F50-E564A00A4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852" y="1568104"/>
            <a:ext cx="3255546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69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1CF3B8-0EB7-03DF-A514-A02621293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351BFD5-AD8A-3FA0-7C21-CF27DAB82EF5}"/>
              </a:ext>
            </a:extLst>
          </p:cNvPr>
          <p:cNvSpPr/>
          <p:nvPr/>
        </p:nvSpPr>
        <p:spPr>
          <a:xfrm>
            <a:off x="209391" y="461183"/>
            <a:ext cx="11817344" cy="610553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20210409041757_wm_shs-toan-2-tap-1">
            <a:extLst>
              <a:ext uri="{FF2B5EF4-FFF2-40B4-BE49-F238E27FC236}">
                <a16:creationId xmlns:a16="http://schemas.microsoft.com/office/drawing/2014/main" xmlns="" id="{0399070A-E36A-FDD5-9CF5-CA21099A4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86566" y="614073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5A0B646-9A97-3613-16BD-C8A62D432D5C}"/>
              </a:ext>
            </a:extLst>
          </p:cNvPr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3A55FF1-364D-13FF-87CA-ADFB4B827220}"/>
              </a:ext>
            </a:extLst>
          </p:cNvPr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Điểm</a:t>
            </a:r>
            <a:r>
              <a:rPr lang="en-US" sz="2800" dirty="0">
                <a:solidFill>
                  <a:srgbClr val="FF0000"/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        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: AB, CD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FC54DDDD-C967-EBA7-BF9D-A4E44FACE6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9" y="614073"/>
            <a:ext cx="2325467" cy="1162735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xmlns="" id="{5E47136B-5295-61B0-2346-FB00DAD46F28}"/>
              </a:ext>
            </a:extLst>
          </p:cNvPr>
          <p:cNvSpPr/>
          <p:nvPr/>
        </p:nvSpPr>
        <p:spPr>
          <a:xfrm>
            <a:off x="1962149" y="1809750"/>
            <a:ext cx="561975" cy="5619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1384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1CF3B8-0EB7-03DF-A514-A02621293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351BFD5-AD8A-3FA0-7C21-CF27DAB82EF5}"/>
              </a:ext>
            </a:extLst>
          </p:cNvPr>
          <p:cNvSpPr/>
          <p:nvPr/>
        </p:nvSpPr>
        <p:spPr>
          <a:xfrm>
            <a:off x="209391" y="461183"/>
            <a:ext cx="11817344" cy="610553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C06E1EC-6A87-2591-7D28-DE17032D1EB4}"/>
              </a:ext>
            </a:extLst>
          </p:cNvPr>
          <p:cNvGrpSpPr/>
          <p:nvPr/>
        </p:nvGrpSpPr>
        <p:grpSpPr>
          <a:xfrm>
            <a:off x="1760470" y="879484"/>
            <a:ext cx="9958959" cy="1351228"/>
            <a:chOff x="857087" y="446662"/>
            <a:chExt cx="9958959" cy="13512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F4F875E-D570-A984-4DDE-2635BE470AB5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AED5BFD-FC0C-10DD-3DE8-78B9A8023DE1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D50BED7-0BA4-98E3-3D23-46DB5E28D173}"/>
                </a:ext>
              </a:extLst>
            </p:cNvPr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b)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53FE1E9-B614-3593-17B1-8A6A9270B01F}"/>
              </a:ext>
            </a:extLst>
          </p:cNvPr>
          <p:cNvCxnSpPr/>
          <p:nvPr/>
        </p:nvCxnSpPr>
        <p:spPr>
          <a:xfrm flipH="1">
            <a:off x="2378428" y="224855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968753F-EAA7-CDBF-35D0-9AAC3D06B063}"/>
              </a:ext>
            </a:extLst>
          </p:cNvPr>
          <p:cNvCxnSpPr/>
          <p:nvPr/>
        </p:nvCxnSpPr>
        <p:spPr>
          <a:xfrm flipH="1" flipV="1">
            <a:off x="2378427" y="362015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FD5AB14-87B3-4DA5-71D5-F775BFE9E365}"/>
              </a:ext>
            </a:extLst>
          </p:cNvPr>
          <p:cNvCxnSpPr/>
          <p:nvPr/>
        </p:nvCxnSpPr>
        <p:spPr>
          <a:xfrm>
            <a:off x="4613234" y="224855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3F115DB-9746-C869-8B93-08637D9FEAF1}"/>
              </a:ext>
            </a:extLst>
          </p:cNvPr>
          <p:cNvGrpSpPr/>
          <p:nvPr/>
        </p:nvGrpSpPr>
        <p:grpSpPr>
          <a:xfrm>
            <a:off x="4377509" y="1680810"/>
            <a:ext cx="484428" cy="736741"/>
            <a:chOff x="3474126" y="1300240"/>
            <a:chExt cx="484428" cy="73674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218D519-95E2-D83D-9100-08FEC5CB2676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2350CED-6DA8-02EE-1209-AE6B17C670BC}"/>
                </a:ext>
              </a:extLst>
            </p:cNvPr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3C138C-D60E-CF0F-A08A-493E31F24885}"/>
              </a:ext>
            </a:extLst>
          </p:cNvPr>
          <p:cNvGrpSpPr/>
          <p:nvPr/>
        </p:nvGrpSpPr>
        <p:grpSpPr>
          <a:xfrm>
            <a:off x="1808273" y="3159288"/>
            <a:ext cx="665403" cy="646331"/>
            <a:chOff x="904890" y="2778718"/>
            <a:chExt cx="665403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DFB6EA5-691C-0D58-DB2A-282DF7F852C8}"/>
                </a:ext>
              </a:extLst>
            </p:cNvPr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29D7B05-8A8F-5ADE-969F-3D96FFE4454B}"/>
                </a:ext>
              </a:extLst>
            </p:cNvPr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4609466-8C41-063A-90A5-DF984C875FD4}"/>
              </a:ext>
            </a:extLst>
          </p:cNvPr>
          <p:cNvGrpSpPr/>
          <p:nvPr/>
        </p:nvGrpSpPr>
        <p:grpSpPr>
          <a:xfrm>
            <a:off x="4480023" y="4232438"/>
            <a:ext cx="583252" cy="771575"/>
            <a:chOff x="3576640" y="3851868"/>
            <a:chExt cx="583252" cy="7715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F679BE9-418C-4D43-6287-4917CA708C52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90B4971-3750-BDD8-E545-134F6F26156E}"/>
                </a:ext>
              </a:extLst>
            </p:cNvPr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41B6964-0B78-AD02-BF8D-75AEAA1B9FB1}"/>
              </a:ext>
            </a:extLst>
          </p:cNvPr>
          <p:cNvCxnSpPr/>
          <p:nvPr/>
        </p:nvCxnSpPr>
        <p:spPr>
          <a:xfrm>
            <a:off x="6582942" y="256970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A15A568-E825-17F1-F277-84139D552769}"/>
              </a:ext>
            </a:extLst>
          </p:cNvPr>
          <p:cNvCxnSpPr/>
          <p:nvPr/>
        </p:nvCxnSpPr>
        <p:spPr>
          <a:xfrm flipH="1">
            <a:off x="8078883" y="278087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4556A3A-A9F5-4B25-BF7F-B7F1B71ED00D}"/>
              </a:ext>
            </a:extLst>
          </p:cNvPr>
          <p:cNvCxnSpPr/>
          <p:nvPr/>
        </p:nvCxnSpPr>
        <p:spPr>
          <a:xfrm>
            <a:off x="9125597" y="278087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9E55FFC-01F7-EB19-1BE7-BA86B71F6A33}"/>
              </a:ext>
            </a:extLst>
          </p:cNvPr>
          <p:cNvGrpSpPr/>
          <p:nvPr/>
        </p:nvGrpSpPr>
        <p:grpSpPr>
          <a:xfrm>
            <a:off x="10720884" y="3354000"/>
            <a:ext cx="604090" cy="771575"/>
            <a:chOff x="3576640" y="3851868"/>
            <a:chExt cx="604090" cy="7715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68AA6E3-156B-9C51-505F-AF0F36A8C8AE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7665680-774F-5958-0948-3971ECD90117}"/>
                </a:ext>
              </a:extLst>
            </p:cNvPr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0BBBC20-8198-792B-C47C-2E08184248BB}"/>
              </a:ext>
            </a:extLst>
          </p:cNvPr>
          <p:cNvGrpSpPr/>
          <p:nvPr/>
        </p:nvGrpSpPr>
        <p:grpSpPr>
          <a:xfrm>
            <a:off x="8976331" y="2184549"/>
            <a:ext cx="444352" cy="774143"/>
            <a:chOff x="3576639" y="3724056"/>
            <a:chExt cx="444352" cy="77414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1AA6465-0E78-7373-B706-9C113002B3D7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4FB0E3E-3D03-A772-4C5F-108F192C628B}"/>
                </a:ext>
              </a:extLst>
            </p:cNvPr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458FAA5-08FE-4954-2AAC-BCC963551748}"/>
              </a:ext>
            </a:extLst>
          </p:cNvPr>
          <p:cNvGrpSpPr/>
          <p:nvPr/>
        </p:nvGrpSpPr>
        <p:grpSpPr>
          <a:xfrm>
            <a:off x="7831583" y="3724740"/>
            <a:ext cx="423514" cy="994469"/>
            <a:chOff x="3487814" y="3851868"/>
            <a:chExt cx="423514" cy="99446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5AB5396-EE88-3555-3A72-A5DB9A2471F3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5BB24312-DAF5-3E14-2B09-EA03B01C1299}"/>
                </a:ext>
              </a:extLst>
            </p:cNvPr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F695E09-8B2B-631F-17E8-A56DC898FAD9}"/>
              </a:ext>
            </a:extLst>
          </p:cNvPr>
          <p:cNvGrpSpPr/>
          <p:nvPr/>
        </p:nvGrpSpPr>
        <p:grpSpPr>
          <a:xfrm>
            <a:off x="6339697" y="2080620"/>
            <a:ext cx="423514" cy="660096"/>
            <a:chOff x="3498233" y="3838103"/>
            <a:chExt cx="423514" cy="6600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1E857F2-78E8-2867-4D7E-E70D663CF727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4302F04-4255-A934-5FC5-C90159204F53}"/>
                </a:ext>
              </a:extLst>
            </p:cNvPr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1420DBA-C85F-BF0C-617A-9458E2B8CEC9}"/>
              </a:ext>
            </a:extLst>
          </p:cNvPr>
          <p:cNvSpPr txBox="1"/>
          <p:nvPr/>
        </p:nvSpPr>
        <p:spPr>
          <a:xfrm>
            <a:off x="2473676" y="4931181"/>
            <a:ext cx="2273047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Đoạn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thẳng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MN, MP , NP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89801C0-33B0-EF0D-2123-2E6E7D43C55A}"/>
              </a:ext>
            </a:extLst>
          </p:cNvPr>
          <p:cNvSpPr txBox="1"/>
          <p:nvPr/>
        </p:nvSpPr>
        <p:spPr>
          <a:xfrm>
            <a:off x="7607379" y="4931181"/>
            <a:ext cx="2273047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Đoạn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thẳng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AB , BC , CD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2223922-B69B-6AFD-BFD6-D7D57879BA40}"/>
              </a:ext>
            </a:extLst>
          </p:cNvPr>
          <p:cNvSpPr/>
          <p:nvPr/>
        </p:nvSpPr>
        <p:spPr>
          <a:xfrm>
            <a:off x="2473676" y="572327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5AE91DF-74F2-E6BA-F65F-A6601485CECC}"/>
              </a:ext>
            </a:extLst>
          </p:cNvPr>
          <p:cNvSpPr/>
          <p:nvPr/>
        </p:nvSpPr>
        <p:spPr>
          <a:xfrm>
            <a:off x="3111005" y="572327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C901FF8-62C4-EBC2-7F74-00014CADD1E5}"/>
              </a:ext>
            </a:extLst>
          </p:cNvPr>
          <p:cNvSpPr/>
          <p:nvPr/>
        </p:nvSpPr>
        <p:spPr>
          <a:xfrm>
            <a:off x="3895177" y="572327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BFD61AC-5781-85A3-9890-EB9639109EE6}"/>
              </a:ext>
            </a:extLst>
          </p:cNvPr>
          <p:cNvSpPr/>
          <p:nvPr/>
        </p:nvSpPr>
        <p:spPr>
          <a:xfrm>
            <a:off x="7442525" y="572327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3D334FA-C47F-FDE5-6630-428381F27528}"/>
              </a:ext>
            </a:extLst>
          </p:cNvPr>
          <p:cNvSpPr/>
          <p:nvPr/>
        </p:nvSpPr>
        <p:spPr>
          <a:xfrm>
            <a:off x="8269342" y="572327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5DD05019-894D-CEFD-4C8B-F2E7F8297071}"/>
              </a:ext>
            </a:extLst>
          </p:cNvPr>
          <p:cNvSpPr/>
          <p:nvPr/>
        </p:nvSpPr>
        <p:spPr>
          <a:xfrm>
            <a:off x="8981716" y="5694704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10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1CF3B8-0EB7-03DF-A514-A02621293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351BFD5-AD8A-3FA0-7C21-CF27DAB82EF5}"/>
              </a:ext>
            </a:extLst>
          </p:cNvPr>
          <p:cNvSpPr/>
          <p:nvPr/>
        </p:nvSpPr>
        <p:spPr>
          <a:xfrm>
            <a:off x="209391" y="461183"/>
            <a:ext cx="11817344" cy="610553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770221F-F340-80B2-7E07-7E9005254C2C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87D4979B-7E54-A440-74C4-1DBD4C4156A8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44F1246F-29A1-809D-473E-628D78794A5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xmlns="" id="{0ADB0C2A-475D-B41D-FA14-DF70E1B82090}"/>
              </a:ext>
            </a:extLst>
          </p:cNvPr>
          <p:cNvSpPr/>
          <p:nvPr/>
        </p:nvSpPr>
        <p:spPr>
          <a:xfrm>
            <a:off x="1855956" y="799119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 descr="20210409041757_wm_shs-toan-2-tap-1">
            <a:extLst>
              <a:ext uri="{FF2B5EF4-FFF2-40B4-BE49-F238E27FC236}">
                <a16:creationId xmlns:a16="http://schemas.microsoft.com/office/drawing/2014/main" xmlns="" id="{BC34FAC3-9A20-D909-4127-E67F502D5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360304" y="2984189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4AC7E0E-F80E-39CC-AB74-CAC77D26238E}"/>
              </a:ext>
            </a:extLst>
          </p:cNvPr>
          <p:cNvGrpSpPr/>
          <p:nvPr/>
        </p:nvGrpSpPr>
        <p:grpSpPr>
          <a:xfrm>
            <a:off x="480503" y="469333"/>
            <a:ext cx="1907887" cy="617957"/>
            <a:chOff x="1144472" y="1425114"/>
            <a:chExt cx="1907887" cy="61795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F455CBB6-2FDC-993E-5489-20DF6EA8A986}"/>
                </a:ext>
              </a:extLst>
            </p:cNvPr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2" name="Rounded Rectangle 4">
                <a:extLst>
                  <a:ext uri="{FF2B5EF4-FFF2-40B4-BE49-F238E27FC236}">
                    <a16:creationId xmlns:a16="http://schemas.microsoft.com/office/drawing/2014/main" xmlns="" id="{0C57B80B-3ACB-F095-A635-90EF863FFB0D}"/>
                  </a:ext>
                </a:extLst>
              </p:cNvPr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3EE332D8-E6DE-D60B-4C33-752B719E078F}"/>
                  </a:ext>
                </a:extLst>
              </p:cNvPr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6C7369CA-7204-30FC-D3A6-FC059DD8BC49}"/>
                </a:ext>
              </a:extLst>
            </p:cNvPr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54" name="Picture 2" descr="20210409041757_wm_shs-toan-2-tap-1">
            <a:extLst>
              <a:ext uri="{FF2B5EF4-FFF2-40B4-BE49-F238E27FC236}">
                <a16:creationId xmlns:a16="http://schemas.microsoft.com/office/drawing/2014/main" xmlns="" id="{F6FA81E8-6C74-56DF-FC10-E56691623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532156" y="1124943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D350CF48-8860-AA99-59D0-5E0C10CE6E5F}"/>
              </a:ext>
            </a:extLst>
          </p:cNvPr>
          <p:cNvCxnSpPr/>
          <p:nvPr/>
        </p:nvCxnSpPr>
        <p:spPr>
          <a:xfrm flipV="1">
            <a:off x="2780758" y="1914339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C2F74D7D-A5C0-CC02-DF1D-851F90E74A16}"/>
              </a:ext>
            </a:extLst>
          </p:cNvPr>
          <p:cNvGrpSpPr/>
          <p:nvPr/>
        </p:nvGrpSpPr>
        <p:grpSpPr>
          <a:xfrm>
            <a:off x="5674651" y="1391119"/>
            <a:ext cx="423514" cy="715210"/>
            <a:chOff x="3544616" y="3782989"/>
            <a:chExt cx="423514" cy="71521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2728877-0262-98CB-2F0F-F0877CF4FB8F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55D77140-150D-992F-D436-0DAFD12EE642}"/>
                </a:ext>
              </a:extLst>
            </p:cNvPr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72A9DD1C-237F-14BD-575E-874B301D1C4D}"/>
              </a:ext>
            </a:extLst>
          </p:cNvPr>
          <p:cNvGrpSpPr/>
          <p:nvPr/>
        </p:nvGrpSpPr>
        <p:grpSpPr>
          <a:xfrm>
            <a:off x="2548587" y="1446233"/>
            <a:ext cx="423514" cy="660096"/>
            <a:chOff x="3498233" y="3838103"/>
            <a:chExt cx="423514" cy="66009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66CDAE9F-6B39-7B2F-681D-1B9BA0C01107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BE81D14E-3336-4575-6537-096B89442CBE}"/>
                </a:ext>
              </a:extLst>
            </p:cNvPr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42DFAF37-B47A-BF08-7A5A-AA23350224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909744" y="1726688"/>
            <a:ext cx="6798798" cy="1826439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xmlns="" id="{7FE3AF29-FC1D-AB7D-BB5E-C6E1843E93A7}"/>
              </a:ext>
            </a:extLst>
          </p:cNvPr>
          <p:cNvSpPr/>
          <p:nvPr/>
        </p:nvSpPr>
        <p:spPr>
          <a:xfrm>
            <a:off x="2548199" y="2373683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9BE0622F-11C8-8986-056D-66C0E2D00CB8}"/>
              </a:ext>
            </a:extLst>
          </p:cNvPr>
          <p:cNvCxnSpPr>
            <a:endCxn id="63" idx="0"/>
          </p:cNvCxnSpPr>
          <p:nvPr/>
        </p:nvCxnSpPr>
        <p:spPr>
          <a:xfrm flipH="1">
            <a:off x="2760150" y="1914339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49E36E96-F5B3-03DD-22E7-0395AC9958EC}"/>
              </a:ext>
            </a:extLst>
          </p:cNvPr>
          <p:cNvSpPr/>
          <p:nvPr/>
        </p:nvSpPr>
        <p:spPr>
          <a:xfrm>
            <a:off x="5645743" y="2373683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E809ADF8-00B6-8DE6-11B7-6431A283D5E8}"/>
              </a:ext>
            </a:extLst>
          </p:cNvPr>
          <p:cNvCxnSpPr>
            <a:endCxn id="65" idx="0"/>
          </p:cNvCxnSpPr>
          <p:nvPr/>
        </p:nvCxnSpPr>
        <p:spPr>
          <a:xfrm flipH="1">
            <a:off x="5857694" y="1914339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CF992E1-46B1-05B0-D3D0-AAE44CAF24BD}"/>
              </a:ext>
            </a:extLst>
          </p:cNvPr>
          <p:cNvSpPr txBox="1"/>
          <p:nvPr/>
        </p:nvSpPr>
        <p:spPr>
          <a:xfrm>
            <a:off x="3823965" y="1297294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5cm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18A0020-4749-A3CE-0CA0-7401D9F648F7}"/>
              </a:ext>
            </a:extLst>
          </p:cNvPr>
          <p:cNvSpPr txBox="1"/>
          <p:nvPr/>
        </p:nvSpPr>
        <p:spPr>
          <a:xfrm>
            <a:off x="4246391" y="3467641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631EFE4-29B2-5BB7-AD17-8DD411CDFB30}"/>
              </a:ext>
            </a:extLst>
          </p:cNvPr>
          <p:cNvSpPr txBox="1"/>
          <p:nvPr/>
        </p:nvSpPr>
        <p:spPr>
          <a:xfrm rot="20885464">
            <a:off x="6102613" y="4307621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9cm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BEA27123-F044-E1EC-18A5-08517C0B2A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767056" y="3801151"/>
            <a:ext cx="6798798" cy="182643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5220E1E7-F8F2-1F21-C45B-4BDC34378C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3138468" y="4705827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25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3" grpId="0" animBg="1"/>
      <p:bldP spid="63" grpId="1" animBg="1"/>
      <p:bldP spid="65" grpId="0" animBg="1"/>
      <p:bldP spid="65" grpId="1" animBg="1"/>
      <p:bldP spid="67" grpId="0"/>
      <p:bldP spid="68" grpId="0"/>
      <p:bldP spid="69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163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黑体</vt:lpstr>
      <vt:lpstr>Times New Roman</vt:lpstr>
      <vt:lpstr>UTM Futura Extra</vt:lpstr>
      <vt:lpstr>1_Office 主题​​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ACER</cp:lastModifiedBy>
  <cp:revision>39</cp:revision>
  <dcterms:created xsi:type="dcterms:W3CDTF">2021-07-24T01:07:49Z</dcterms:created>
  <dcterms:modified xsi:type="dcterms:W3CDTF">2025-12-07T14:01:07Z</dcterms:modified>
</cp:coreProperties>
</file>