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15" r:id="rId3"/>
    <p:sldMasterId id="2147483735" r:id="rId4"/>
  </p:sldMasterIdLst>
  <p:notesMasterIdLst>
    <p:notesMasterId r:id="rId19"/>
  </p:notesMasterIdLst>
  <p:handoutMasterIdLst>
    <p:handoutMasterId r:id="rId20"/>
  </p:handoutMasterIdLst>
  <p:sldIdLst>
    <p:sldId id="257" r:id="rId5"/>
    <p:sldId id="2007577114" r:id="rId6"/>
    <p:sldId id="2007577118" r:id="rId7"/>
    <p:sldId id="2007577110" r:id="rId8"/>
    <p:sldId id="286" r:id="rId9"/>
    <p:sldId id="287" r:id="rId10"/>
    <p:sldId id="2007577111" r:id="rId11"/>
    <p:sldId id="289" r:id="rId12"/>
    <p:sldId id="290" r:id="rId13"/>
    <p:sldId id="7180" r:id="rId14"/>
    <p:sldId id="2007577115" r:id="rId15"/>
    <p:sldId id="2007577116" r:id="rId16"/>
    <p:sldId id="2007577117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913B-3645-4C1C-926F-DD56EFAA8B2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2BAD-A5A5-4F09-B192-D3F0FE7B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0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0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53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0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5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33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096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38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025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39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58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987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691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28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19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10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57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04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243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328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5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544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18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" sz="1600" kern="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406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4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6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5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75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9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4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4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B342A6F-9E35-D281-029B-2C559AD89F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535" y="-1"/>
            <a:ext cx="1560443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682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xmlns="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xmlns="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xmlns="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xmlns="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xmlns="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xmlns="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xmlns="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xmlns="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xmlns="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4C7253-3117-D755-E099-F8F0BB13F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436" y="1754530"/>
            <a:ext cx="96812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6E94A3EC-2607-A574-A333-2FED361525BB}"/>
              </a:ext>
            </a:extLst>
          </p:cNvPr>
          <p:cNvCxnSpPr/>
          <p:nvPr/>
        </p:nvCxnSpPr>
        <p:spPr>
          <a:xfrm flipH="1">
            <a:off x="1909826" y="2891003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958ACA4-5BAF-1262-8514-C12E105E0BB5}"/>
              </a:ext>
            </a:extLst>
          </p:cNvPr>
          <p:cNvGrpSpPr/>
          <p:nvPr/>
        </p:nvGrpSpPr>
        <p:grpSpPr>
          <a:xfrm>
            <a:off x="1305159" y="1307237"/>
            <a:ext cx="9958959" cy="1431057"/>
            <a:chOff x="857087" y="446662"/>
            <a:chExt cx="9958959" cy="14310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7C366A6-AB8A-102E-91C1-353A838AA5D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ABEC019-2033-1418-8F29-EDE5F99E6720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1E3EB28-EBDA-1BBA-6453-D8293B709645}"/>
                </a:ext>
              </a:extLst>
            </p:cNvPr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1C41091-24D7-6C90-8562-04D02841BD50}"/>
              </a:ext>
            </a:extLst>
          </p:cNvPr>
          <p:cNvCxnSpPr/>
          <p:nvPr/>
        </p:nvCxnSpPr>
        <p:spPr>
          <a:xfrm flipH="1">
            <a:off x="8076267" y="2419457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6326501-0301-3885-40E3-55CA53EB6407}"/>
              </a:ext>
            </a:extLst>
          </p:cNvPr>
          <p:cNvGrpSpPr/>
          <p:nvPr/>
        </p:nvGrpSpPr>
        <p:grpSpPr>
          <a:xfrm>
            <a:off x="1352962" y="3558466"/>
            <a:ext cx="665403" cy="646331"/>
            <a:chOff x="904890" y="2778718"/>
            <a:chExt cx="665403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05F9A97-CD27-3420-97C9-36432A4522AE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003415-1C1B-8163-B2F0-D06053D1D26D}"/>
                </a:ext>
              </a:extLst>
            </p:cNvPr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D4D64C4-328B-414D-2CE1-594D271A705A}"/>
              </a:ext>
            </a:extLst>
          </p:cNvPr>
          <p:cNvCxnSpPr/>
          <p:nvPr/>
        </p:nvCxnSpPr>
        <p:spPr>
          <a:xfrm>
            <a:off x="3302911" y="2891003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DDADDB4-E6BC-F6C8-B56D-474F80917C0D}"/>
              </a:ext>
            </a:extLst>
          </p:cNvPr>
          <p:cNvGrpSpPr/>
          <p:nvPr/>
        </p:nvGrpSpPr>
        <p:grpSpPr>
          <a:xfrm>
            <a:off x="3067047" y="2329047"/>
            <a:ext cx="423514" cy="736741"/>
            <a:chOff x="3474126" y="1300240"/>
            <a:chExt cx="423514" cy="7367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A8B4A15-8759-6EF2-E137-90D1FCB0DAD3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AF8BA29-678D-EC6E-A42F-151E24200840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995A947-2089-43D3-0D2F-E3BE4699249F}"/>
              </a:ext>
            </a:extLst>
          </p:cNvPr>
          <p:cNvGrpSpPr/>
          <p:nvPr/>
        </p:nvGrpSpPr>
        <p:grpSpPr>
          <a:xfrm>
            <a:off x="4723714" y="3476558"/>
            <a:ext cx="600296" cy="694191"/>
            <a:chOff x="3576640" y="3804008"/>
            <a:chExt cx="600296" cy="694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64FBAFB-19B8-8318-8EB4-E792A9A89391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444EC89-0A66-7BD7-1B3F-C3E164C03D11}"/>
                </a:ext>
              </a:extLst>
            </p:cNvPr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BA40184-F6B6-FFD4-8155-23116D24B64D}"/>
              </a:ext>
            </a:extLst>
          </p:cNvPr>
          <p:cNvCxnSpPr/>
          <p:nvPr/>
        </p:nvCxnSpPr>
        <p:spPr>
          <a:xfrm flipH="1">
            <a:off x="7598081" y="3961197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16B4E4E-1B15-5EC7-C633-E88C663EBCA4}"/>
              </a:ext>
            </a:extLst>
          </p:cNvPr>
          <p:cNvCxnSpPr/>
          <p:nvPr/>
        </p:nvCxnSpPr>
        <p:spPr>
          <a:xfrm flipV="1">
            <a:off x="10388906" y="2409932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EB0EFF2-5B4D-3175-F89A-2A51AF2680FA}"/>
              </a:ext>
            </a:extLst>
          </p:cNvPr>
          <p:cNvGrpSpPr/>
          <p:nvPr/>
        </p:nvGrpSpPr>
        <p:grpSpPr>
          <a:xfrm>
            <a:off x="7840406" y="1875496"/>
            <a:ext cx="444352" cy="736741"/>
            <a:chOff x="3474126" y="1300240"/>
            <a:chExt cx="444352" cy="736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0F62F73-655A-680A-833C-A8857D49F44A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5785FE8-4342-D18A-B8ED-396D72677470}"/>
                </a:ext>
              </a:extLst>
            </p:cNvPr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AA490E0-1697-7983-8D7F-C1BF00A0DE3A}"/>
              </a:ext>
            </a:extLst>
          </p:cNvPr>
          <p:cNvGrpSpPr/>
          <p:nvPr/>
        </p:nvGrpSpPr>
        <p:grpSpPr>
          <a:xfrm>
            <a:off x="10139049" y="1875496"/>
            <a:ext cx="423514" cy="736741"/>
            <a:chOff x="3474126" y="1300240"/>
            <a:chExt cx="423514" cy="7367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0F80B0C-A00A-601A-96FD-EE1B1A56FD9D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3233658-50BF-39E0-A2C7-DEB9B55E7E22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A114BD7-F699-4049-698B-C2E7A5E19824}"/>
              </a:ext>
            </a:extLst>
          </p:cNvPr>
          <p:cNvGrpSpPr/>
          <p:nvPr/>
        </p:nvGrpSpPr>
        <p:grpSpPr>
          <a:xfrm>
            <a:off x="10241563" y="3500564"/>
            <a:ext cx="463588" cy="976603"/>
            <a:chOff x="3576640" y="1390650"/>
            <a:chExt cx="463588" cy="9766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96D0A09-2E8D-FD4B-AC7F-EABA92A68BD7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9AA5E2B-8FD3-4702-7FA3-7DABEA42D5DF}"/>
                </a:ext>
              </a:extLst>
            </p:cNvPr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xmlns="" id="{90CD3639-04AF-FBF3-8A51-788559D1D4DD}"/>
              </a:ext>
            </a:extLst>
          </p:cNvPr>
          <p:cNvGrpSpPr/>
          <p:nvPr/>
        </p:nvGrpSpPr>
        <p:grpSpPr>
          <a:xfrm>
            <a:off x="7463969" y="3500564"/>
            <a:ext cx="444352" cy="976603"/>
            <a:chOff x="3576640" y="1390650"/>
            <a:chExt cx="444352" cy="976603"/>
          </a:xfrm>
        </p:grpSpPr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xmlns="" id="{AF530EFF-6E9F-C5D9-FEED-86EF93ED4A2F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xmlns="" id="{7DB765C8-EB97-38F6-83B2-6A4D6C7E3A78}"/>
                </a:ext>
              </a:extLst>
            </p:cNvPr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2053" name="TextBox 2052">
            <a:extLst>
              <a:ext uri="{FF2B5EF4-FFF2-40B4-BE49-F238E27FC236}">
                <a16:creationId xmlns:a16="http://schemas.microsoft.com/office/drawing/2014/main" xmlns="" id="{814B4114-2ED4-57DD-B9A8-5973DF331623}"/>
              </a:ext>
            </a:extLst>
          </p:cNvPr>
          <p:cNvSpPr txBox="1"/>
          <p:nvPr/>
        </p:nvSpPr>
        <p:spPr>
          <a:xfrm>
            <a:off x="1400175" y="4516427"/>
            <a:ext cx="392383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khúc</a:t>
            </a:r>
            <a:r>
              <a:rPr lang="en-US" sz="2800" b="1" dirty="0">
                <a:solidFill>
                  <a:srgbClr val="FF0000"/>
                </a:solidFill>
              </a:rPr>
              <a:t> ABC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xmlns="" id="{98873A31-0265-2697-B488-7F7C8A7544AC}"/>
              </a:ext>
            </a:extLst>
          </p:cNvPr>
          <p:cNvSpPr txBox="1"/>
          <p:nvPr/>
        </p:nvSpPr>
        <p:spPr>
          <a:xfrm>
            <a:off x="6911601" y="4516427"/>
            <a:ext cx="427461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khúc</a:t>
            </a:r>
            <a:r>
              <a:rPr lang="en-US" sz="2800" b="1" dirty="0">
                <a:solidFill>
                  <a:srgbClr val="FF0000"/>
                </a:solidFill>
              </a:rPr>
              <a:t> DEGH</a:t>
            </a:r>
          </a:p>
        </p:txBody>
      </p:sp>
      <p:pic>
        <p:nvPicPr>
          <p:cNvPr id="2055" name="Picture 2054">
            <a:extLst>
              <a:ext uri="{FF2B5EF4-FFF2-40B4-BE49-F238E27FC236}">
                <a16:creationId xmlns:a16="http://schemas.microsoft.com/office/drawing/2014/main" xmlns="" id="{C1AAC049-ECFA-6C81-CBFD-A8D9CEF36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4" y="151822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5DFDAA3-4D39-E3D4-9A9B-E67810BBC6DE}"/>
              </a:ext>
            </a:extLst>
          </p:cNvPr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5FE94CA-1C89-1D86-89FC-15957F7CEDA8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5642F8F-B393-5B70-16E3-259FCF2E23F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1112653E-CAE7-A5FA-BD97-4ED1B406C8F1}"/>
              </a:ext>
            </a:extLst>
          </p:cNvPr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9591D9BE-20C4-C7B7-8A49-FF64E465D6B1}"/>
              </a:ext>
            </a:extLst>
          </p:cNvPr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37340933-7076-C5F3-9AD8-2C773F270281}"/>
              </a:ext>
            </a:extLst>
          </p:cNvPr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xmlns="" id="{7CCA2532-662A-FFEA-CBB9-2AFCC8565232}"/>
              </a:ext>
            </a:extLst>
          </p:cNvPr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5209CBF-1360-5EC9-99BD-7B6D4F0BDCBF}"/>
              </a:ext>
            </a:extLst>
          </p:cNvPr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xmlns="" id="{88004BE7-2932-6B07-41E1-3D9DABDD09F9}"/>
              </a:ext>
            </a:extLst>
          </p:cNvPr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C7B062-62D6-4D52-5373-ADFC5EA812B3}"/>
              </a:ext>
            </a:extLst>
          </p:cNvPr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0D8AFD-DF09-42C6-33EF-37654CEB314C}"/>
              </a:ext>
            </a:extLst>
          </p:cNvPr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DEE046-9DFA-FEEA-C98D-EC249CAFFF64}"/>
              </a:ext>
            </a:extLst>
          </p:cNvPr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FFF8C2-A338-5B51-9017-5244DEAD542D}"/>
              </a:ext>
            </a:extLst>
          </p:cNvPr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28A99DD-9AE1-62DD-F8AC-DAFA2536F20A}"/>
              </a:ext>
            </a:extLst>
          </p:cNvPr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4D9E2B9-91BC-E635-497C-F455BA7432EA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6245E8A-6ED1-17DA-EB58-568F201A9958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3364075-11B3-876E-B543-AFD6AFB61945}"/>
              </a:ext>
            </a:extLst>
          </p:cNvPr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EC2583E-6D2C-5EBD-CD3F-23E6E34F466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/>
                <a:t> </a:t>
              </a:r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độ</a:t>
              </a:r>
              <a:r>
                <a:rPr lang="en-US" sz="2800" b="1" dirty="0"/>
                <a:t> </a:t>
              </a:r>
              <a:r>
                <a:rPr lang="en-US" sz="2800" b="1" dirty="0" err="1"/>
                <a:t>dài</a:t>
              </a:r>
              <a:r>
                <a:rPr lang="en-US" sz="2800" b="1" dirty="0"/>
                <a:t> </a:t>
              </a:r>
              <a:r>
                <a:rPr lang="en-US" sz="2800" b="1" dirty="0" err="1"/>
                <a:t>đường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gấp</a:t>
              </a:r>
              <a:r>
                <a:rPr lang="en-US" sz="2800" b="1" dirty="0"/>
                <a:t> </a:t>
              </a:r>
              <a:r>
                <a:rPr lang="en-US" sz="2800" b="1" dirty="0" err="1"/>
                <a:t>khúc</a:t>
              </a:r>
              <a:r>
                <a:rPr lang="en-US" sz="2800" b="1" dirty="0"/>
                <a:t> ABCD.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9840FA5-F188-E6AA-6A85-DBFB1AD0F811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41F340F-3448-8F81-71D0-C5EBA8C9ACE4}"/>
              </a:ext>
            </a:extLst>
          </p:cNvPr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327795F-A893-349B-A447-BF1DDC552466}"/>
                </a:ext>
              </a:extLst>
            </p:cNvPr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A9DB19E-7831-26CE-B8ED-F15EBB8090D7}"/>
                </a:ext>
              </a:extLst>
            </p:cNvPr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CD0AA39-CAB7-09CE-7FBD-2A098578D086}"/>
                </a:ext>
              </a:extLst>
            </p:cNvPr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1A964D5-EB5C-5EE0-ADCE-9D8CFA7E505C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A11B61C-B229-9A84-A4AF-22D6C721BBB1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55B8E3E-0660-8869-7E22-E80DBC92E97E}"/>
                </a:ext>
              </a:extLst>
            </p:cNvPr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80BC169-13D1-5928-B651-E8ACA4C837B3}"/>
                </a:ext>
              </a:extLst>
            </p:cNvPr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9181406-D931-26B5-2072-D677B0794DED}"/>
                  </a:ext>
                </a:extLst>
              </p:cNvPr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A823888-EB08-B1DE-11A6-BE8EAD06BF1D}"/>
                  </a:ext>
                </a:extLst>
              </p:cNvPr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D35AFA0-5110-E6D4-7F37-6CE03B03F2FD}"/>
                </a:ext>
              </a:extLst>
            </p:cNvPr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488CF2A-EC14-27B2-C6B7-9514426E54CD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35B718-153B-E2BC-F7FC-21FA165DB519}"/>
                  </a:ext>
                </a:extLst>
              </p:cNvPr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7F5053F-0484-2024-6801-315222407758}"/>
                </a:ext>
              </a:extLst>
            </p:cNvPr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44604D0-12C9-B00B-39DA-9A8E30D047F9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34CD212-B22A-D4AE-8AE4-F52D3FAFBF64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F336FA-6547-CE58-91B6-D388816FD450}"/>
              </a:ext>
            </a:extLst>
          </p:cNvPr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194973-63D8-5BC9-16CC-5820A12841FA}"/>
              </a:ext>
            </a:extLst>
          </p:cNvPr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E30466-EBC5-3094-0FFF-49EE09F27627}"/>
              </a:ext>
            </a:extLst>
          </p:cNvPr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CD4D316-344D-87A6-0FCD-70EFABB89086}"/>
              </a:ext>
            </a:extLst>
          </p:cNvPr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276A3516-D6DC-01AD-CE3D-86155965FEFF}"/>
                </a:ext>
              </a:extLst>
            </p:cNvPr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DAF312B-ACF4-6044-ED20-9B2127D6DC97}"/>
                </a:ext>
              </a:extLst>
            </p:cNvPr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/>
                <a:t>Bài</a:t>
              </a:r>
              <a:r>
                <a:rPr lang="en-US" sz="2800" b="1" dirty="0"/>
                <a:t> </a:t>
              </a:r>
              <a:r>
                <a:rPr lang="en-US" sz="2800" b="1" dirty="0" err="1"/>
                <a:t>giải</a:t>
              </a:r>
              <a:r>
                <a:rPr lang="en-US" sz="2800" b="1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89EDFDB0-6B07-B0BA-9A56-2608AC021BCD}"/>
                </a:ext>
              </a:extLst>
            </p:cNvPr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6C7C2E5C-7914-B27B-BDDC-6256DEC41CAC}"/>
                </a:ext>
              </a:extLst>
            </p:cNvPr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B652080F-DC7B-BA11-6EF6-86C27D966F9D}"/>
                </a:ext>
              </a:extLst>
            </p:cNvPr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xmlns="" id="{6C18650F-9B1B-EE1D-7B87-EC89AADD1F85}"/>
                </a:ext>
              </a:extLst>
            </p:cNvPr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829ABF8B-F13E-C28D-2F63-EADF1E085A5C}"/>
                </a:ext>
              </a:extLst>
            </p:cNvPr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D4E97C-3727-68DC-3C39-ABA0C04A3A2B}"/>
              </a:ext>
            </a:extLst>
          </p:cNvPr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279E32-1163-96A1-B21F-B0CA803418D7}"/>
              </a:ext>
            </a:extLst>
          </p:cNvPr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4F4AE5D-AAED-F0EB-C27E-9FF3A6C391D1}"/>
              </a:ext>
            </a:extLst>
          </p:cNvPr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A9C1EE5-0732-41CD-543E-D590C173B328}"/>
              </a:ext>
            </a:extLst>
          </p:cNvPr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2501709-D0C4-8742-EBCC-B97987ED8416}"/>
              </a:ext>
            </a:extLst>
          </p:cNvPr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726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F9F371-1207-3BE7-B586-A3005554C187}"/>
              </a:ext>
            </a:extLst>
          </p:cNvPr>
          <p:cNvGrpSpPr/>
          <p:nvPr/>
        </p:nvGrpSpPr>
        <p:grpSpPr>
          <a:xfrm>
            <a:off x="2266950" y="838199"/>
            <a:ext cx="7531217" cy="4552015"/>
            <a:chOff x="1920208" y="660420"/>
            <a:chExt cx="8087509" cy="502507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63E86245-6E1A-EB9C-0340-62E3A5596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CD9D92-DD7A-6BC6-5186-3E2CA04C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1CBCC82F-65D4-1F01-6EFB-A128EDA2F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2" y="4598837"/>
            <a:ext cx="3634040" cy="21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ác Bạc Sapa">
            <a:extLst>
              <a:ext uri="{FF2B5EF4-FFF2-40B4-BE49-F238E27FC236}">
                <a16:creationId xmlns:a16="http://schemas.microsoft.com/office/drawing/2014/main" xmlns="" id="{512D85B3-B117-4CC2-A83F-5A61E80B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89DD45-9525-F34F-B8E2-61E0383CF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25" y="2783981"/>
            <a:ext cx="2488595" cy="4074019"/>
          </a:xfrm>
          <a:prstGeom prst="rect">
            <a:avLst/>
          </a:prstGeom>
        </p:spPr>
      </p:pic>
      <p:pic>
        <p:nvPicPr>
          <p:cNvPr id="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xmlns="" id="{9C44B728-F979-D6E4-69FB-CA1261981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840" y="167640"/>
            <a:ext cx="406400" cy="406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93F2537-CD57-D67A-7E09-EEE7E22AC799}"/>
              </a:ext>
            </a:extLst>
          </p:cNvPr>
          <p:cNvGrpSpPr/>
          <p:nvPr/>
        </p:nvGrpSpPr>
        <p:grpSpPr>
          <a:xfrm>
            <a:off x="2763520" y="3078480"/>
            <a:ext cx="2072640" cy="3779520"/>
            <a:chOff x="2763520" y="3078480"/>
            <a:chExt cx="2072640" cy="37795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83BE5F2E-5048-1A40-ED36-74A924F73FAC}"/>
                </a:ext>
              </a:extLst>
            </p:cNvPr>
            <p:cNvCxnSpPr/>
            <p:nvPr/>
          </p:nvCxnSpPr>
          <p:spPr>
            <a:xfrm flipV="1">
              <a:off x="3657600" y="6228080"/>
              <a:ext cx="1117600" cy="62992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AF44613-596C-FD93-E48D-BBE8B34672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4480" y="4968240"/>
              <a:ext cx="1930400" cy="1270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28D79D9-44FF-6AC6-6EBF-BC72590B8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000" y="4480560"/>
              <a:ext cx="1127760" cy="4978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FCEEC26-D8C6-23C8-1D41-CEFAB5CCBF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4160" y="3840480"/>
              <a:ext cx="1087120" cy="660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F0FBCD5-D4B3-2034-1FCB-90BB5F179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520" y="3078480"/>
              <a:ext cx="2072640" cy="75184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9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35E49E-4823-4218-BC07-7ECB889830C8}"/>
              </a:ext>
            </a:extLst>
          </p:cNvPr>
          <p:cNvSpPr txBox="1"/>
          <p:nvPr/>
        </p:nvSpPr>
        <p:spPr>
          <a:xfrm>
            <a:off x="953521" y="521639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khúc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Độ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khúc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C02C922-3D30-485A-8BAE-7DBFAF86CF22}"/>
              </a:ext>
            </a:extLst>
          </p:cNvPr>
          <p:cNvGrpSpPr/>
          <p:nvPr/>
        </p:nvGrpSpPr>
        <p:grpSpPr>
          <a:xfrm>
            <a:off x="1674882" y="1088401"/>
            <a:ext cx="8911773" cy="5511784"/>
            <a:chOff x="1611087" y="928913"/>
            <a:chExt cx="8911773" cy="5511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3CE51FA-4D52-4F4C-A23B-2178C33EA834}"/>
                </a:ext>
              </a:extLst>
            </p:cNvPr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6" name="Picture 2" descr="20210409041757_wm_shs-toan-2-tap-1">
                <a:extLst>
                  <a:ext uri="{FF2B5EF4-FFF2-40B4-BE49-F238E27FC236}">
                    <a16:creationId xmlns:a16="http://schemas.microsoft.com/office/drawing/2014/main" xmlns="" id="{F378608F-5FF3-43DF-827E-3F294B980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AD8474B-AC03-43C1-9F4E-AB334D34C5CC}"/>
                  </a:ext>
                </a:extLst>
              </p:cNvPr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5D610FED-778F-49F5-9A36-631E7C4AB71F}"/>
                  </a:ext>
                </a:extLst>
              </p:cNvPr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04F7197C-FB98-47BE-886A-B033800D99A9}"/>
                  </a:ext>
                </a:extLst>
              </p:cNvPr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Callout 7">
              <a:extLst>
                <a:ext uri="{FF2B5EF4-FFF2-40B4-BE49-F238E27FC236}">
                  <a16:creationId xmlns:a16="http://schemas.microsoft.com/office/drawing/2014/main" xmlns="" id="{5FD355E1-4535-4AB2-81F1-3A903565ED39}"/>
                </a:ext>
              </a:extLst>
            </p:cNvPr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AA45050-0C6D-4E41-A6D8-CFD5D7EC2206}"/>
              </a:ext>
            </a:extLst>
          </p:cNvPr>
          <p:cNvCxnSpPr/>
          <p:nvPr/>
        </p:nvCxnSpPr>
        <p:spPr>
          <a:xfrm>
            <a:off x="3699171" y="1610918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776679C-2ED1-4179-9966-29AC6C23B2B3}"/>
              </a:ext>
            </a:extLst>
          </p:cNvPr>
          <p:cNvCxnSpPr/>
          <p:nvPr/>
        </p:nvCxnSpPr>
        <p:spPr>
          <a:xfrm flipH="1">
            <a:off x="3392917" y="1864470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A89531B-ABF4-4782-BC5B-4AD37E703431}"/>
              </a:ext>
            </a:extLst>
          </p:cNvPr>
          <p:cNvCxnSpPr/>
          <p:nvPr/>
        </p:nvCxnSpPr>
        <p:spPr>
          <a:xfrm>
            <a:off x="3392917" y="2245463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F4A1C3C-3BEE-4AA7-82D4-E9B2C12A58D4}"/>
              </a:ext>
            </a:extLst>
          </p:cNvPr>
          <p:cNvCxnSpPr/>
          <p:nvPr/>
        </p:nvCxnSpPr>
        <p:spPr>
          <a:xfrm flipV="1">
            <a:off x="3138189" y="2963013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1BE816B-82F4-426A-B93B-2772A55E2108}"/>
              </a:ext>
            </a:extLst>
          </p:cNvPr>
          <p:cNvGrpSpPr/>
          <p:nvPr/>
        </p:nvGrpSpPr>
        <p:grpSpPr>
          <a:xfrm>
            <a:off x="4711464" y="1657962"/>
            <a:ext cx="5551127" cy="1966554"/>
            <a:chOff x="4647669" y="1498474"/>
            <a:chExt cx="5551127" cy="19665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F7B8AAD-42A6-4D6B-A17A-82B918CC5A9F}"/>
                </a:ext>
              </a:extLst>
            </p:cNvPr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A34A1C6-8D6F-45EC-8141-773A1A28EC15}"/>
                  </a:ext>
                </a:extLst>
              </p:cNvPr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33FAE2E3-C964-4004-A3C9-C642F1ABDD17}"/>
                    </a:ext>
                  </a:extLst>
                </p:cNvPr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E49D5273-7A40-419B-9A2E-452365006564}"/>
                    </a:ext>
                  </a:extLst>
                </p:cNvPr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D3929F5A-889F-4388-8746-9ECDDC3C0212}"/>
                    </a:ext>
                  </a:extLst>
                </p:cNvPr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F5919878-82D7-4A59-B045-EFC6D014105A}"/>
                  </a:ext>
                </a:extLst>
              </p:cNvPr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13C258E9-3CE7-410C-BAB4-758923CA3170}"/>
                    </a:ext>
                  </a:extLst>
                </p:cNvPr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38DF44BA-F369-40F8-8F1B-F7A1B029F726}"/>
                    </a:ext>
                  </a:extLst>
                </p:cNvPr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A8B1C2BA-B5BF-4102-B25C-E13C4A68818D}"/>
                  </a:ext>
                </a:extLst>
              </p:cNvPr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84C20775-5280-47E7-9B96-345A67D19B51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3A97E176-F115-4B34-880E-BD527ABA552D}"/>
                    </a:ext>
                  </a:extLst>
                </p:cNvPr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7A9886FE-D942-4B1E-B4E2-BAF6081067CE}"/>
                  </a:ext>
                </a:extLst>
              </p:cNvPr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6627078D-5822-4559-BA7A-D6D45956BFFD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28631F35-3D9C-480C-A559-391CA2BF0A9F}"/>
                    </a:ext>
                  </a:extLst>
                </p:cNvPr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B0A84614-B642-41BB-A9AA-E67E1C3F657C}"/>
                  </a:ext>
                </a:extLst>
              </p:cNvPr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75A176E9-E79A-4E5B-9035-28CDD53DB3C7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ED7C2882-389D-47D6-B0DB-C566E06371A8}"/>
                    </a:ext>
                  </a:extLst>
                </p:cNvPr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84FE2B1-964C-489D-B385-02B9A7DDE319}"/>
                </a:ext>
              </a:extLst>
            </p:cNvPr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905B45B-6F3C-46F1-BD3B-78C46C90AFDA}"/>
                </a:ext>
              </a:extLst>
            </p:cNvPr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E687B30-085E-420C-A6C3-FAB9558A79BF}"/>
                </a:ext>
              </a:extLst>
            </p:cNvPr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29D09E-05EB-4928-B4DE-E79A97DE4300}"/>
              </a:ext>
            </a:extLst>
          </p:cNvPr>
          <p:cNvSpPr txBox="1"/>
          <p:nvPr/>
        </p:nvSpPr>
        <p:spPr>
          <a:xfrm>
            <a:off x="4575904" y="3537968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825CE41-A6CE-82F3-F67B-9A4FF8CD2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" y="-28673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4384" y="432201"/>
            <a:ext cx="4579916" cy="822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</a:t>
            </a:r>
          </a:p>
        </p:txBody>
      </p:sp>
      <p:pic>
        <p:nvPicPr>
          <p:cNvPr id="30" name="Picture 8" descr="1-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" y="-88810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1878232" y="2857079"/>
            <a:ext cx="1880316" cy="76837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58548" y="2869405"/>
            <a:ext cx="2215167" cy="95303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73715" y="2302734"/>
            <a:ext cx="2640169" cy="151970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6260" y="2977444"/>
            <a:ext cx="75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9968" y="2278467"/>
            <a:ext cx="99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268" y="1708682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4709" y="3914514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6157" y="4867373"/>
            <a:ext cx="5756857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</a:t>
            </a:r>
          </a:p>
        </p:txBody>
      </p:sp>
    </p:spTree>
    <p:extLst>
      <p:ext uri="{BB962C8B-B14F-4D97-AF65-F5344CB8AC3E}">
        <p14:creationId xmlns:p14="http://schemas.microsoft.com/office/powerpoint/2010/main" val="3858688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/>
      <p:bldP spid="2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2167" y="758198"/>
            <a:ext cx="4579916" cy="822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</a:t>
            </a:r>
          </a:p>
        </p:txBody>
      </p:sp>
      <p:pic>
        <p:nvPicPr>
          <p:cNvPr id="30" name="Picture 8" descr="1-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" y="-88810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2772711" y="2936364"/>
            <a:ext cx="415216" cy="126800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98120" y="2936364"/>
            <a:ext cx="394829" cy="176839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92949" y="2481696"/>
            <a:ext cx="518437" cy="225676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7819" y="4259946"/>
            <a:ext cx="75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0319" y="2478198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5879" y="1906750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26" y="4766232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278" y="5768669"/>
            <a:ext cx="3909342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1386" y="2481696"/>
            <a:ext cx="481633" cy="286403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1673" y="5367702"/>
            <a:ext cx="56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40958" y="2531036"/>
            <a:ext cx="1996225" cy="1124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7183" y="2542279"/>
            <a:ext cx="0" cy="168198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16425" y="4222620"/>
            <a:ext cx="2820758" cy="1288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97585" y="2016533"/>
            <a:ext cx="79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74814" y="1996088"/>
            <a:ext cx="74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82637" y="4335306"/>
            <a:ext cx="83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2806" y="4339255"/>
            <a:ext cx="9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70477" y="5739831"/>
            <a:ext cx="3909342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EFGH</a:t>
            </a:r>
          </a:p>
        </p:txBody>
      </p:sp>
    </p:spTree>
    <p:extLst>
      <p:ext uri="{BB962C8B-B14F-4D97-AF65-F5344CB8AC3E}">
        <p14:creationId xmlns:p14="http://schemas.microsoft.com/office/powerpoint/2010/main" val="1655008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B9BD1-4A04-4D61-9F8E-0A370C63FFAB}"/>
              </a:ext>
            </a:extLst>
          </p:cNvPr>
          <p:cNvSpPr txBox="1"/>
          <p:nvPr/>
        </p:nvSpPr>
        <p:spPr>
          <a:xfrm>
            <a:off x="974786" y="383417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giác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7ED48A-404B-444C-8BCD-FA518483E2E8}"/>
              </a:ext>
            </a:extLst>
          </p:cNvPr>
          <p:cNvGrpSpPr/>
          <p:nvPr/>
        </p:nvGrpSpPr>
        <p:grpSpPr>
          <a:xfrm>
            <a:off x="974786" y="805037"/>
            <a:ext cx="10376686" cy="5526298"/>
            <a:chOff x="889726" y="783771"/>
            <a:chExt cx="10376686" cy="5526298"/>
          </a:xfrm>
        </p:grpSpPr>
        <p:pic>
          <p:nvPicPr>
            <p:cNvPr id="4" name="Picture 3" descr="20210409041757_wm_shs-toan-2-tap-1">
              <a:extLst>
                <a:ext uri="{FF2B5EF4-FFF2-40B4-BE49-F238E27FC236}">
                  <a16:creationId xmlns:a16="http://schemas.microsoft.com/office/drawing/2014/main" xmlns="" id="{E25764BE-7ED1-47D7-AE6C-F1EFE5A99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B084B20-E5FB-4712-B2AE-E1E3131F20BF}"/>
                </a:ext>
              </a:extLst>
            </p:cNvPr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7DC25A2-281E-4F78-BE6C-8E52E9D7E21A}"/>
                </a:ext>
              </a:extLst>
            </p:cNvPr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91BB09D-5F9B-4E80-8DA7-DB970CCCDC5B}"/>
                </a:ext>
              </a:extLst>
            </p:cNvPr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842A070-C28C-4FC0-A45A-A98AFE20F489}"/>
                </a:ext>
              </a:extLst>
            </p:cNvPr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4D723-937A-4EBD-839E-F24729DA0620}"/>
              </a:ext>
            </a:extLst>
          </p:cNvPr>
          <p:cNvSpPr txBox="1"/>
          <p:nvPr/>
        </p:nvSpPr>
        <p:spPr>
          <a:xfrm>
            <a:off x="4616419" y="1205966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CB446E-7193-4082-955B-E67040526B7A}"/>
              </a:ext>
            </a:extLst>
          </p:cNvPr>
          <p:cNvSpPr txBox="1"/>
          <p:nvPr/>
        </p:nvSpPr>
        <p:spPr>
          <a:xfrm>
            <a:off x="1214271" y="2728142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C1CD51-70E2-408C-BDEA-35400AAC6D7F}"/>
              </a:ext>
            </a:extLst>
          </p:cNvPr>
          <p:cNvSpPr txBox="1"/>
          <p:nvPr/>
        </p:nvSpPr>
        <p:spPr>
          <a:xfrm>
            <a:off x="4616419" y="4954491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0F3732F5-9847-4596-A759-E08FAC834A74}"/>
              </a:ext>
            </a:extLst>
          </p:cNvPr>
          <p:cNvSpPr/>
          <p:nvPr/>
        </p:nvSpPr>
        <p:spPr>
          <a:xfrm>
            <a:off x="6982248" y="645027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1842" y="605307"/>
            <a:ext cx="4610636" cy="7856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6" name="AutoShape 4" descr="Tứ giác là gì? Những hình tứ giác phổ biến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91" y="1962121"/>
            <a:ext cx="7193387" cy="3923523"/>
          </a:xfrm>
          <a:prstGeom prst="rect">
            <a:avLst/>
          </a:prstGeom>
        </p:spPr>
      </p:pic>
      <p:pic>
        <p:nvPicPr>
          <p:cNvPr id="9" name="Picture 8" descr="1-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" y="-144463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1842" y="605307"/>
            <a:ext cx="4610636" cy="7856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6" name="AutoShape 4" descr="Tứ giác là gì? Những hình tứ giác phổ biến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1-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" y="-144463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chữ nhật là gì? Dấu hiệu nhận biết - Blog tổng hợp tin tức định nghĩa  &quot;là gì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78" y="2318196"/>
            <a:ext cx="413309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ạn là hình tròn, vuông, tam giác hay lượn sóng? Câu trả lời tiết lộ nhược  điểm cần khắc ph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68" y="2543577"/>
            <a:ext cx="3566419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274</Words>
  <Application>Microsoft Office PowerPoint</Application>
  <PresentationFormat>Widescreen</PresentationFormat>
  <Paragraphs>109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微软雅黑</vt:lpstr>
      <vt:lpstr>宋体</vt:lpstr>
      <vt:lpstr>#9Slide07 HoneyCream</vt:lpstr>
      <vt:lpstr>Arial</vt:lpstr>
      <vt:lpstr>Arial-Rounded</vt:lpstr>
      <vt:lpstr>Calibri</vt:lpstr>
      <vt:lpstr>DFPOP1-W9</vt:lpstr>
      <vt:lpstr>Jua</vt:lpstr>
      <vt:lpstr>Quicksand</vt:lpstr>
      <vt:lpstr>Quicksand Medium</vt:lpstr>
      <vt:lpstr>SVN-Newton</vt:lpstr>
      <vt:lpstr>SVN-Ready</vt:lpstr>
      <vt:lpstr>Times New Roman</vt:lpstr>
      <vt:lpstr>华康少女文字W5</vt:lpstr>
      <vt:lpstr>思源黑体 CN Medium</vt:lpstr>
      <vt:lpstr>等线</vt:lpstr>
      <vt:lpstr>Office Theme</vt:lpstr>
      <vt:lpstr>Office 主题</vt:lpstr>
      <vt:lpstr>2_Nature Activities Binder by Slidesgo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34</cp:revision>
  <dcterms:created xsi:type="dcterms:W3CDTF">2021-07-24T01:07:49Z</dcterms:created>
  <dcterms:modified xsi:type="dcterms:W3CDTF">2025-12-07T14:05:41Z</dcterms:modified>
</cp:coreProperties>
</file>