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3185" r:id="rId4"/>
    <p:sldId id="3183" r:id="rId5"/>
    <p:sldId id="283" r:id="rId6"/>
    <p:sldId id="258" r:id="rId7"/>
    <p:sldId id="313" r:id="rId8"/>
    <p:sldId id="315" r:id="rId9"/>
    <p:sldId id="3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DF750-4702-4B97-B399-9B692AD408A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F4437-9320-43C7-8F99-90157132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3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8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FD4425-5119-46D6-879B-45DFE492E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43F6B6-846A-4F9F-AEEA-11CC5AA57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E10E84-A0E7-4DAC-B9DD-026AD52F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A45D2-7045-46F4-9B2E-ADD1A8E68CC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9D6F06-365E-4547-A881-11A43792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CE2013-6D27-4921-8012-E8227AC8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27EA0-DF65-4C65-ACE9-DC7CC71C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5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410C4-C28C-4F99-BDF6-1C401177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D95F95-3F4A-4EC8-B4E6-B3840E947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E391EF-3CE1-4335-975F-445821DB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A45D2-7045-46F4-9B2E-ADD1A8E68CC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9102D2-7C1C-4765-9990-94FC7F1E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1A401F-1CEA-4A2B-9BA8-795523E5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27EA0-DF65-4C65-ACE9-DC7CC71C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2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1BE6A1-3C05-4218-B751-710828470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763E10-C9A8-4770-89EE-B1AD1D357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9BB165-28BF-4DCB-AD4E-49CACD80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A45D2-7045-46F4-9B2E-ADD1A8E68CC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2C89AA-1700-43DD-9926-7BE6AC64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D5E210-8480-4496-83F6-DB1D895C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27EA0-DF65-4C65-ACE9-DC7CC71C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3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4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7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43C58-F506-4ED8-8C90-E5B82089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FFBE84-F4F9-471E-9215-4831672F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A854B0-F3C4-4F3B-BDCB-C5CB0493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A45D2-7045-46F4-9B2E-ADD1A8E68CC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071C6A-A320-4576-A47C-046FEE99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0539D8-E952-4AFB-8D51-B04183AB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27EA0-DF65-4C65-ACE9-DC7CC71C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27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xmlns="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0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xmlns="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xmlns="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xmlns="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xmlns="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xmlns="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01BD00-4B1E-497D-B23E-1A96092B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74E514-6432-4DB2-83C3-6D8AE92E8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FA129D-5CE6-424D-B816-439942A6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A45D2-7045-46F4-9B2E-ADD1A8E68CC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DA1319-705E-4B0A-BA2C-67DC5108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7B1CA5-7DB6-4E26-AC25-ECDBFC20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27EA0-DF65-4C65-ACE9-DC7CC71C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76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xmlns="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B1F5C-0D91-447A-8179-DA507038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89D67F-A4CE-41B1-B61B-42E9FC203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76CCDD-37F0-4583-8606-23FACE49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D8460B-771A-483C-9C77-AABAE749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A45D2-7045-46F4-9B2E-ADD1A8E68CC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784881-DED9-41A6-B969-22A29292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6951CD-455F-4EA7-B881-E69AA7A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27EA0-DF65-4C65-ACE9-DC7CC71C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0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A2700-FDCE-4039-A1D3-0AFFE9FC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30317D-7A01-4640-9ED7-843EE8BC6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C3E8C0-8222-4750-8E4D-FFF9AFD82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B0415D-77DE-41D0-A5C8-00BC5657B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DFF6F0-DD00-4408-967A-C7090387F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600E54-CD4C-47E2-9A1A-0B640E8D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A45D2-7045-46F4-9B2E-ADD1A8E68CC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B001EB-C67E-4A84-BA43-E92A0EA1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80FB5B-F0FD-4989-A831-70E36FFF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27EA0-DF65-4C65-ACE9-DC7CC71C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A9808-CAD5-4D3A-8F72-92792168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063BCB-D2A2-480D-BA3E-3ACDBC1F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A45D2-7045-46F4-9B2E-ADD1A8E68CC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C2940B-F3BF-47EA-A5D2-38EB98CE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7C928D-EA12-4ACD-AE32-A531FAFD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27EA0-DF65-4C65-ACE9-DC7CC71C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9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100480-A96D-482C-9EC6-F70561AC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A45D2-7045-46F4-9B2E-ADD1A8E68CC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5EE79B-015C-47C9-8FC2-D6561581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9155C4-1EFF-4346-A371-25C7F889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27EA0-DF65-4C65-ACE9-DC7CC71C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2CE69-6D56-41F9-8D04-5D17F5E1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B7F922-E340-44E2-B80A-BF274E1AA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4FD57F-648F-4BC0-8B4D-4609D29B6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4E9333-5976-4E98-A1F1-B27F5326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A45D2-7045-46F4-9B2E-ADD1A8E68CC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FD5079-E7FA-4373-9BD4-5C612957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78B6F1-8E28-4419-BC24-A99328DB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27EA0-DF65-4C65-ACE9-DC7CC71C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1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54261-22BE-443F-86C4-84C4FCFB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DE9605-4CC0-4102-87FD-D31A87E45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696CC9-7468-40BF-94C8-C70C13D0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885B93-0008-456A-B21F-DB68102F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A45D2-7045-46F4-9B2E-ADD1A8E68CC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A8BCAC-0406-4077-9957-66B665C9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E083BC-22C4-4617-87EF-4586D5E4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427EA0-DF65-4C65-ACE9-DC7CC71C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0B39993-D1F3-479E-D477-ADB4F5FE81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639" y="0"/>
            <a:ext cx="1560443" cy="1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5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525F7B11-203F-F7C4-1970-0E46E25AF1F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472" y="202176"/>
            <a:ext cx="1154676" cy="1154676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0FC5143A-B3A2-9B6B-17EF-B533908B1A6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32" y="-7968412"/>
            <a:ext cx="1154676" cy="11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B9879A4-6118-993A-31B9-C368F39AC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0"/>
            <a:ext cx="12191999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A22C6E1-DB04-0717-3CC4-73616DAA8EAA}"/>
              </a:ext>
            </a:extLst>
          </p:cNvPr>
          <p:cNvSpPr/>
          <p:nvPr/>
        </p:nvSpPr>
        <p:spPr>
          <a:xfrm>
            <a:off x="0" y="0"/>
            <a:ext cx="2645546" cy="674703"/>
          </a:xfrm>
          <a:prstGeom prst="rect">
            <a:avLst/>
          </a:prstGeom>
          <a:solidFill>
            <a:srgbClr val="4BD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xmlns="" id="{283C558D-A3B6-654A-DA55-FCA6D7738612}"/>
              </a:ext>
            </a:extLst>
          </p:cNvPr>
          <p:cNvSpPr/>
          <p:nvPr/>
        </p:nvSpPr>
        <p:spPr>
          <a:xfrm>
            <a:off x="3962400" y="951680"/>
            <a:ext cx="7942555" cy="4454822"/>
          </a:xfrm>
          <a:custGeom>
            <a:avLst/>
            <a:gdLst>
              <a:gd name="connsiteX0" fmla="*/ 0 w 11741426"/>
              <a:gd name="connsiteY0" fmla="*/ 631680 h 6334540"/>
              <a:gd name="connsiteX1" fmla="*/ 631680 w 11741426"/>
              <a:gd name="connsiteY1" fmla="*/ 0 h 6334540"/>
              <a:gd name="connsiteX2" fmla="*/ 11109746 w 11741426"/>
              <a:gd name="connsiteY2" fmla="*/ 0 h 6334540"/>
              <a:gd name="connsiteX3" fmla="*/ 11741426 w 11741426"/>
              <a:gd name="connsiteY3" fmla="*/ 631680 h 6334540"/>
              <a:gd name="connsiteX4" fmla="*/ 11741426 w 11741426"/>
              <a:gd name="connsiteY4" fmla="*/ 5702860 h 6334540"/>
              <a:gd name="connsiteX5" fmla="*/ 11109746 w 11741426"/>
              <a:gd name="connsiteY5" fmla="*/ 6334540 h 6334540"/>
              <a:gd name="connsiteX6" fmla="*/ 631680 w 11741426"/>
              <a:gd name="connsiteY6" fmla="*/ 6334540 h 6334540"/>
              <a:gd name="connsiteX7" fmla="*/ 0 w 11741426"/>
              <a:gd name="connsiteY7" fmla="*/ 5702860 h 6334540"/>
              <a:gd name="connsiteX8" fmla="*/ 0 w 11741426"/>
              <a:gd name="connsiteY8" fmla="*/ 631680 h 63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334540" fill="none" extrusionOk="0">
                <a:moveTo>
                  <a:pt x="0" y="631680"/>
                </a:moveTo>
                <a:cubicBezTo>
                  <a:pt x="251" y="289618"/>
                  <a:pt x="291065" y="13850"/>
                  <a:pt x="631680" y="0"/>
                </a:cubicBezTo>
                <a:cubicBezTo>
                  <a:pt x="5529293" y="72427"/>
                  <a:pt x="7969009" y="61419"/>
                  <a:pt x="11109746" y="0"/>
                </a:cubicBezTo>
                <a:cubicBezTo>
                  <a:pt x="11457803" y="-5576"/>
                  <a:pt x="11684146" y="265487"/>
                  <a:pt x="11741426" y="631680"/>
                </a:cubicBezTo>
                <a:cubicBezTo>
                  <a:pt x="11842302" y="2745327"/>
                  <a:pt x="11634113" y="4973581"/>
                  <a:pt x="11741426" y="5702860"/>
                </a:cubicBezTo>
                <a:cubicBezTo>
                  <a:pt x="11746688" y="6025022"/>
                  <a:pt x="11422634" y="6294207"/>
                  <a:pt x="11109746" y="6334540"/>
                </a:cubicBezTo>
                <a:cubicBezTo>
                  <a:pt x="6215220" y="6364367"/>
                  <a:pt x="4598091" y="6255234"/>
                  <a:pt x="631680" y="6334540"/>
                </a:cubicBezTo>
                <a:cubicBezTo>
                  <a:pt x="297511" y="6332878"/>
                  <a:pt x="-65958" y="6064770"/>
                  <a:pt x="0" y="5702860"/>
                </a:cubicBezTo>
                <a:cubicBezTo>
                  <a:pt x="50037" y="3324879"/>
                  <a:pt x="770" y="1489092"/>
                  <a:pt x="0" y="631680"/>
                </a:cubicBezTo>
                <a:close/>
              </a:path>
              <a:path w="11741426" h="6334540" stroke="0" extrusionOk="0">
                <a:moveTo>
                  <a:pt x="0" y="631680"/>
                </a:moveTo>
                <a:cubicBezTo>
                  <a:pt x="28206" y="290501"/>
                  <a:pt x="307110" y="50621"/>
                  <a:pt x="631680" y="0"/>
                </a:cubicBezTo>
                <a:cubicBezTo>
                  <a:pt x="3881382" y="123000"/>
                  <a:pt x="8371828" y="-96860"/>
                  <a:pt x="11109746" y="0"/>
                </a:cubicBezTo>
                <a:cubicBezTo>
                  <a:pt x="11439049" y="-14910"/>
                  <a:pt x="11750910" y="263693"/>
                  <a:pt x="11741426" y="631680"/>
                </a:cubicBezTo>
                <a:cubicBezTo>
                  <a:pt x="11744599" y="1836606"/>
                  <a:pt x="11835693" y="4085033"/>
                  <a:pt x="11741426" y="5702860"/>
                </a:cubicBezTo>
                <a:cubicBezTo>
                  <a:pt x="11734113" y="6054376"/>
                  <a:pt x="11405910" y="6325915"/>
                  <a:pt x="11109746" y="6334540"/>
                </a:cubicBezTo>
                <a:cubicBezTo>
                  <a:pt x="7547506" y="6173833"/>
                  <a:pt x="3613832" y="6374207"/>
                  <a:pt x="631680" y="6334540"/>
                </a:cubicBezTo>
                <a:cubicBezTo>
                  <a:pt x="277128" y="6333392"/>
                  <a:pt x="-19742" y="6042783"/>
                  <a:pt x="0" y="5702860"/>
                </a:cubicBezTo>
                <a:cubicBezTo>
                  <a:pt x="32216" y="3425202"/>
                  <a:pt x="57206" y="1583993"/>
                  <a:pt x="0" y="631680"/>
                </a:cubicBezTo>
                <a:close/>
              </a:path>
            </a:pathLst>
          </a:custGeom>
          <a:solidFill>
            <a:srgbClr val="FFEFEF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Kiểm tra biểu tượng miễn phí">
            <a:extLst>
              <a:ext uri="{FF2B5EF4-FFF2-40B4-BE49-F238E27FC236}">
                <a16:creationId xmlns:a16="http://schemas.microsoft.com/office/drawing/2014/main" xmlns="" id="{711F6947-271C-E137-2D0B-994AC8B0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603">
            <a:off x="3059818" y="4397363"/>
            <a:ext cx="1930748" cy="19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st free icon">
            <a:extLst>
              <a:ext uri="{FF2B5EF4-FFF2-40B4-BE49-F238E27FC236}">
                <a16:creationId xmlns:a16="http://schemas.microsoft.com/office/drawing/2014/main" xmlns="" id="{FFD5F371-0A0E-A620-45FE-98209821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10489414" y="4691960"/>
            <a:ext cx="1634138" cy="16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F4F98A-F090-BF1A-F79B-8E97C272F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6968" y="379013"/>
            <a:ext cx="2786113" cy="1889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C9D671-4216-1EB5-5965-A2A0346BA5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9256" y="1414216"/>
            <a:ext cx="3974937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D70A63-1D82-97F4-F18F-99D15F33FC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8726" y="2397533"/>
            <a:ext cx="7029297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2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277E96-DC8F-2084-BF54-FF10A247FB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4EEE532-5BD9-EBD6-D66E-E45B0CC2D2F3}"/>
              </a:ext>
            </a:extLst>
          </p:cNvPr>
          <p:cNvSpPr/>
          <p:nvPr/>
        </p:nvSpPr>
        <p:spPr>
          <a:xfrm>
            <a:off x="451281" y="523783"/>
            <a:ext cx="11289437" cy="5939161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5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2B2E12-0946-1D6D-D645-9C7647219959}"/>
              </a:ext>
            </a:extLst>
          </p:cNvPr>
          <p:cNvSpPr txBox="1"/>
          <p:nvPr/>
        </p:nvSpPr>
        <p:spPr>
          <a:xfrm>
            <a:off x="699491" y="799605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hàng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A5A9DBF-9C67-9F9C-B5AB-90BE0EC92893}"/>
              </a:ext>
            </a:extLst>
          </p:cNvPr>
          <p:cNvGrpSpPr/>
          <p:nvPr/>
        </p:nvGrpSpPr>
        <p:grpSpPr>
          <a:xfrm>
            <a:off x="1252765" y="1509976"/>
            <a:ext cx="8752236" cy="4969682"/>
            <a:chOff x="1179164" y="1282478"/>
            <a:chExt cx="9039022" cy="4697409"/>
          </a:xfrm>
        </p:grpSpPr>
        <p:pic>
          <p:nvPicPr>
            <p:cNvPr id="6" name="Picture 2" descr="20210409041757_wm_shs-toan-2-tap-1">
              <a:extLst>
                <a:ext uri="{FF2B5EF4-FFF2-40B4-BE49-F238E27FC236}">
                  <a16:creationId xmlns:a16="http://schemas.microsoft.com/office/drawing/2014/main" xmlns="" id="{1DAA37AD-8E65-357A-2C5A-8955196B49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0583812-B390-2159-1FC1-512164AD3EC6}"/>
                </a:ext>
              </a:extLst>
            </p:cNvPr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xmlns="" id="{5DDFBC67-B917-9C41-A7E0-08B54536713E}"/>
                </a:ext>
              </a:extLst>
            </p:cNvPr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Callout 3">
              <a:extLst>
                <a:ext uri="{FF2B5EF4-FFF2-40B4-BE49-F238E27FC236}">
                  <a16:creationId xmlns:a16="http://schemas.microsoft.com/office/drawing/2014/main" xmlns="" id="{95578796-1AE5-2F29-1E34-08F0E1DD7D5C}"/>
                </a:ext>
              </a:extLst>
            </p:cNvPr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91CED7-66BB-097A-186E-ABEB19D434DD}"/>
              </a:ext>
            </a:extLst>
          </p:cNvPr>
          <p:cNvSpPr txBox="1"/>
          <p:nvPr/>
        </p:nvSpPr>
        <p:spPr>
          <a:xfrm>
            <a:off x="1298485" y="1673363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20FEF50-C706-B65F-653B-11068F906910}"/>
              </a:ext>
            </a:extLst>
          </p:cNvPr>
          <p:cNvCxnSpPr/>
          <p:nvPr/>
        </p:nvCxnSpPr>
        <p:spPr>
          <a:xfrm>
            <a:off x="2964121" y="3709420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6A0011F-BEB6-81F9-3A92-032EF7435CDD}"/>
              </a:ext>
            </a:extLst>
          </p:cNvPr>
          <p:cNvGrpSpPr/>
          <p:nvPr/>
        </p:nvGrpSpPr>
        <p:grpSpPr>
          <a:xfrm>
            <a:off x="3177345" y="3249915"/>
            <a:ext cx="423514" cy="660096"/>
            <a:chOff x="3498233" y="3838103"/>
            <a:chExt cx="423514" cy="6600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8216055-6DF8-41E7-8B27-4AD52F983C63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B4F899F-DD2B-B8D1-D35C-CB9C3B86E368}"/>
                </a:ext>
              </a:extLst>
            </p:cNvPr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07A9633-4316-FE63-ABE0-4D7BB4F5B499}"/>
              </a:ext>
            </a:extLst>
          </p:cNvPr>
          <p:cNvGrpSpPr/>
          <p:nvPr/>
        </p:nvGrpSpPr>
        <p:grpSpPr>
          <a:xfrm>
            <a:off x="5110920" y="3249915"/>
            <a:ext cx="423514" cy="660096"/>
            <a:chOff x="3498233" y="3838103"/>
            <a:chExt cx="423514" cy="6600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9E404CF-C5A5-EBDC-249D-C1721D497F90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28F6E06-F19F-6262-3028-F37E93E7CCB3}"/>
                </a:ext>
              </a:extLst>
            </p:cNvPr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6B0AAA-787B-7291-8ED7-9C8F14EDE4B2}"/>
              </a:ext>
            </a:extLst>
          </p:cNvPr>
          <p:cNvSpPr txBox="1"/>
          <p:nvPr/>
        </p:nvSpPr>
        <p:spPr>
          <a:xfrm>
            <a:off x="3115026" y="3758754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AB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E25057C-5C0D-DAAA-4ACB-AF7255ECE391}"/>
              </a:ext>
            </a:extLst>
          </p:cNvPr>
          <p:cNvCxnSpPr/>
          <p:nvPr/>
        </p:nvCxnSpPr>
        <p:spPr>
          <a:xfrm>
            <a:off x="6141698" y="3709420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4FAF69B-7BAB-48FE-62F3-1A3E5195FB82}"/>
              </a:ext>
            </a:extLst>
          </p:cNvPr>
          <p:cNvGrpSpPr/>
          <p:nvPr/>
        </p:nvGrpSpPr>
        <p:grpSpPr>
          <a:xfrm>
            <a:off x="6292602" y="3249915"/>
            <a:ext cx="484428" cy="660096"/>
            <a:chOff x="3498233" y="3838103"/>
            <a:chExt cx="484428" cy="6600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39554AB-97C0-E8D9-8B92-819F36C1D163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869BF54-AB46-A0FD-6B4D-A773EE679A86}"/>
                </a:ext>
              </a:extLst>
            </p:cNvPr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00B8342-4BD8-00F0-E241-67A944450D0E}"/>
              </a:ext>
            </a:extLst>
          </p:cNvPr>
          <p:cNvGrpSpPr/>
          <p:nvPr/>
        </p:nvGrpSpPr>
        <p:grpSpPr>
          <a:xfrm>
            <a:off x="7811314" y="3239824"/>
            <a:ext cx="444352" cy="660096"/>
            <a:chOff x="3498233" y="3838103"/>
            <a:chExt cx="444352" cy="6600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1418AE2-DE42-5F66-1011-3B4F15498C59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8E32C78-C5A1-2EDD-6483-C296B0897F04}"/>
                </a:ext>
              </a:extLst>
            </p:cNvPr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N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153E028-F99A-67D1-A3C9-122B33AB4D35}"/>
              </a:ext>
            </a:extLst>
          </p:cNvPr>
          <p:cNvSpPr txBox="1"/>
          <p:nvPr/>
        </p:nvSpPr>
        <p:spPr>
          <a:xfrm>
            <a:off x="6141698" y="3758754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MN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D3E4C37-EAD7-A4E5-6BBE-527C7235BE9D}"/>
              </a:ext>
            </a:extLst>
          </p:cNvPr>
          <p:cNvGrpSpPr/>
          <p:nvPr/>
        </p:nvGrpSpPr>
        <p:grpSpPr>
          <a:xfrm>
            <a:off x="8553978" y="3239824"/>
            <a:ext cx="423514" cy="660096"/>
            <a:chOff x="3498233" y="3838103"/>
            <a:chExt cx="423514" cy="6600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0D1D4D0-C15E-032A-3021-8ABFBA05BF0D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EC3381C-4979-92B7-97B1-319C959A4E3E}"/>
                </a:ext>
              </a:extLst>
            </p:cNvPr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P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A33D9A1-06A0-99B8-567A-4E859FA7B39D}"/>
              </a:ext>
            </a:extLst>
          </p:cNvPr>
          <p:cNvSpPr txBox="1"/>
          <p:nvPr/>
        </p:nvSpPr>
        <p:spPr>
          <a:xfrm>
            <a:off x="6141698" y="3765769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M,N,P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hàng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20A3A11-3895-8758-FE03-4DD9F7AF3FB1}"/>
              </a:ext>
            </a:extLst>
          </p:cNvPr>
          <p:cNvGrpSpPr/>
          <p:nvPr/>
        </p:nvGrpSpPr>
        <p:grpSpPr>
          <a:xfrm>
            <a:off x="9385519" y="2448365"/>
            <a:ext cx="2453015" cy="1090473"/>
            <a:chOff x="8872498" y="2331407"/>
            <a:chExt cx="2453015" cy="109047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FEE60E0-8B91-7A04-AE81-93FA7C1B9B6E}"/>
                </a:ext>
              </a:extLst>
            </p:cNvPr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Ba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điểm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hàng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là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 3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điểm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nằm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trên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 1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đường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39" name="Rounded Rectangle 26">
              <a:extLst>
                <a:ext uri="{FF2B5EF4-FFF2-40B4-BE49-F238E27FC236}">
                  <a16:creationId xmlns:a16="http://schemas.microsoft.com/office/drawing/2014/main" xmlns="" id="{CC50F852-A8A4-26E9-689A-9E5374D7A5B5}"/>
                </a:ext>
              </a:extLst>
            </p:cNvPr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DFB5E2C3-A354-9A65-55BA-AD7B49714C75}"/>
              </a:ext>
            </a:extLst>
          </p:cNvPr>
          <p:cNvSpPr/>
          <p:nvPr/>
        </p:nvSpPr>
        <p:spPr>
          <a:xfrm rot="7842361">
            <a:off x="3837160" y="1046836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55BE86D-ACFC-2D35-6C0C-C0FE82F9759A}"/>
              </a:ext>
            </a:extLst>
          </p:cNvPr>
          <p:cNvSpPr txBox="1"/>
          <p:nvPr/>
        </p:nvSpPr>
        <p:spPr>
          <a:xfrm>
            <a:off x="5756426" y="4697455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2313A95-534A-1D3C-3AFC-FC566AEA570A}"/>
              </a:ext>
            </a:extLst>
          </p:cNvPr>
          <p:cNvSpPr txBox="1"/>
          <p:nvPr/>
        </p:nvSpPr>
        <p:spPr>
          <a:xfrm>
            <a:off x="4875789" y="5032250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a</a:t>
            </a:r>
          </a:p>
        </p:txBody>
      </p:sp>
      <p:pic>
        <p:nvPicPr>
          <p:cNvPr id="8" name="J2TEAM-TTS-1733389147639 (1)">
            <a:hlinkClick r:id="" action="ppaction://media"/>
            <a:extLst>
              <a:ext uri="{FF2B5EF4-FFF2-40B4-BE49-F238E27FC236}">
                <a16:creationId xmlns:a16="http://schemas.microsoft.com/office/drawing/2014/main" xmlns="" id="{34150983-32A3-F4C3-FF96-2CC07365E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93040" y="462280"/>
            <a:ext cx="406400" cy="406400"/>
          </a:xfrm>
          <a:prstGeom prst="rect">
            <a:avLst/>
          </a:prstGeom>
        </p:spPr>
      </p:pic>
      <p:pic>
        <p:nvPicPr>
          <p:cNvPr id="11" name="3 (1)">
            <a:hlinkClick r:id="" action="ppaction://media"/>
            <a:extLst>
              <a:ext uri="{FF2B5EF4-FFF2-40B4-BE49-F238E27FC236}">
                <a16:creationId xmlns:a16="http://schemas.microsoft.com/office/drawing/2014/main" xmlns="" id="{209FD9BD-AD32-B63F-B6CF-C64CE7A88F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58800" y="970280"/>
            <a:ext cx="406400" cy="406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FF55A8F-566A-000B-8989-B3345F488C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250">
            <a:off x="2408102" y="4638021"/>
            <a:ext cx="332804" cy="1274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ED4F1A9-439D-6330-0A21-665C9D9B62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255">
            <a:off x="8940981" y="5034262"/>
            <a:ext cx="332804" cy="1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3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16" grpId="0" uiExpand="1" build="p"/>
      <p:bldP spid="24" grpId="0"/>
      <p:bldP spid="32" grpId="0"/>
      <p:bldP spid="32" grpId="1"/>
      <p:bldP spid="36" grpId="0"/>
      <p:bldP spid="40" grpId="0" animBg="1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xmlns="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409AA2-4295-10F5-6E83-77FB7046B9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5" y="1338625"/>
            <a:ext cx="574293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D210BC-BD28-7756-7D50-EEE4F412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DD0C81-3902-6AC5-C49E-BF352D210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639" y="2387600"/>
            <a:ext cx="3454401" cy="43180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A0E4EE0C-598C-FA37-1D94-3962A2ED2BF5}"/>
              </a:ext>
            </a:extLst>
          </p:cNvPr>
          <p:cNvSpPr/>
          <p:nvPr/>
        </p:nvSpPr>
        <p:spPr>
          <a:xfrm>
            <a:off x="5981993" y="819370"/>
            <a:ext cx="5315927" cy="1110287"/>
          </a:xfrm>
          <a:prstGeom prst="wedgeRoundRectCallout">
            <a:avLst>
              <a:gd name="adj1" fmla="val 12410"/>
              <a:gd name="adj2" fmla="val 74671"/>
              <a:gd name="adj3" fmla="val 16667"/>
            </a:avLst>
          </a:prstGeom>
          <a:solidFill>
            <a:srgbClr val="E1FFE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Chào mừng các bạn đã đến với rạp xiếc vui nhộn.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6079F462-C063-3148-2CF2-98B27953645A}"/>
              </a:ext>
            </a:extLst>
          </p:cNvPr>
          <p:cNvSpPr/>
          <p:nvPr/>
        </p:nvSpPr>
        <p:spPr>
          <a:xfrm>
            <a:off x="5250180" y="463027"/>
            <a:ext cx="6492239" cy="1523257"/>
          </a:xfrm>
          <a:prstGeom prst="wedgeRoundRectCallout">
            <a:avLst>
              <a:gd name="adj1" fmla="val 12410"/>
              <a:gd name="adj2" fmla="val 74671"/>
              <a:gd name="adj3" fmla="val 16667"/>
            </a:avLst>
          </a:prstGeom>
          <a:solidFill>
            <a:srgbClr val="E1FFE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vượt qua các thử thách để được thưởng thức các tiết mục xiếc siêu thú vị nhé!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672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277E96-DC8F-2084-BF54-FF10A247F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4EEE532-5BD9-EBD6-D66E-E45B0CC2D2F3}"/>
              </a:ext>
            </a:extLst>
          </p:cNvPr>
          <p:cNvSpPr/>
          <p:nvPr/>
        </p:nvSpPr>
        <p:spPr>
          <a:xfrm>
            <a:off x="451281" y="523783"/>
            <a:ext cx="11289437" cy="5939161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5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FAD2C8-A79A-E1C4-4DE7-59495770E02F}"/>
              </a:ext>
            </a:extLst>
          </p:cNvPr>
          <p:cNvSpPr/>
          <p:nvPr/>
        </p:nvSpPr>
        <p:spPr>
          <a:xfrm>
            <a:off x="868723" y="723665"/>
            <a:ext cx="655277" cy="61795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pic>
        <p:nvPicPr>
          <p:cNvPr id="3" name="Picture 2" descr="20210409041757_wm_shs-toan-2-tap-1">
            <a:extLst>
              <a:ext uri="{FF2B5EF4-FFF2-40B4-BE49-F238E27FC236}">
                <a16:creationId xmlns:a16="http://schemas.microsoft.com/office/drawing/2014/main" xmlns="" id="{FD99F265-54D8-930D-1209-A0B6CC85D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193732" y="531857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BE1148-BA6D-095C-2B39-2709E325C0F9}"/>
              </a:ext>
            </a:extLst>
          </p:cNvPr>
          <p:cNvSpPr txBox="1"/>
          <p:nvPr/>
        </p:nvSpPr>
        <p:spPr>
          <a:xfrm>
            <a:off x="1238284" y="4434385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5787A9-BD8F-B09F-69A3-F972D53C8522}"/>
              </a:ext>
            </a:extLst>
          </p:cNvPr>
          <p:cNvSpPr txBox="1"/>
          <p:nvPr/>
        </p:nvSpPr>
        <p:spPr>
          <a:xfrm>
            <a:off x="8104816" y="4434385"/>
            <a:ext cx="17418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BC, DE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28407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277E96-DC8F-2084-BF54-FF10A247F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4EEE532-5BD9-EBD6-D66E-E45B0CC2D2F3}"/>
              </a:ext>
            </a:extLst>
          </p:cNvPr>
          <p:cNvSpPr/>
          <p:nvPr/>
        </p:nvSpPr>
        <p:spPr>
          <a:xfrm>
            <a:off x="451281" y="523783"/>
            <a:ext cx="11289437" cy="5939161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5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E8674A7-4FA9-DDFC-4ED1-F8BCABD76A32}"/>
              </a:ext>
            </a:extLst>
          </p:cNvPr>
          <p:cNvGrpSpPr/>
          <p:nvPr/>
        </p:nvGrpSpPr>
        <p:grpSpPr>
          <a:xfrm>
            <a:off x="1144880" y="685749"/>
            <a:ext cx="2138543" cy="617957"/>
            <a:chOff x="1144472" y="1425114"/>
            <a:chExt cx="2138543" cy="6179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535BF5B-EAF4-62F7-89DD-4B634B9ED2B1}"/>
                </a:ext>
              </a:extLst>
            </p:cNvPr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14" name="Rounded Rectangle 4">
                <a:extLst>
                  <a:ext uri="{FF2B5EF4-FFF2-40B4-BE49-F238E27FC236}">
                    <a16:creationId xmlns:a16="http://schemas.microsoft.com/office/drawing/2014/main" xmlns="" id="{5C06C127-B956-88A4-8504-879DBE5039EE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A70475D-E709-CF6B-1E92-98F1B20AB2AC}"/>
                  </a:ext>
                </a:extLst>
              </p:cNvPr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Đ, S  ?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4C77B17-97D4-6525-00B3-CAE9AE05F5FD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pic>
        <p:nvPicPr>
          <p:cNvPr id="16" name="Picture 2" descr="20210409041757_wm_shs-toan-2-tap-1">
            <a:extLst>
              <a:ext uri="{FF2B5EF4-FFF2-40B4-BE49-F238E27FC236}">
                <a16:creationId xmlns:a16="http://schemas.microsoft.com/office/drawing/2014/main" xmlns="" id="{EA879CE0-C9B8-7579-3E9A-22570E8DC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833970" y="1535754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D61D19D-3ECA-926E-BBCE-D2AB72A8BE44}"/>
              </a:ext>
            </a:extLst>
          </p:cNvPr>
          <p:cNvSpPr txBox="1"/>
          <p:nvPr/>
        </p:nvSpPr>
        <p:spPr>
          <a:xfrm>
            <a:off x="1340317" y="396486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A, B, 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D, E, 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xmlns="" id="{FE27B852-CE99-C3DB-AB96-2A40251B867A}"/>
              </a:ext>
            </a:extLst>
          </p:cNvPr>
          <p:cNvSpPr/>
          <p:nvPr/>
        </p:nvSpPr>
        <p:spPr>
          <a:xfrm>
            <a:off x="6495744" y="463107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xmlns="" id="{5B7A9CF8-1C60-1DD2-7E66-30987E7E1264}"/>
              </a:ext>
            </a:extLst>
          </p:cNvPr>
          <p:cNvSpPr/>
          <p:nvPr/>
        </p:nvSpPr>
        <p:spPr>
          <a:xfrm>
            <a:off x="6495744" y="529214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2A12BF-AAD0-9EC7-40CB-23A3222BF41A}"/>
              </a:ext>
            </a:extLst>
          </p:cNvPr>
          <p:cNvSpPr txBox="1"/>
          <p:nvPr/>
        </p:nvSpPr>
        <p:spPr>
          <a:xfrm>
            <a:off x="6613562" y="453003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FCAE41-5D1C-75CD-2F74-73E4B17EBB4B}"/>
              </a:ext>
            </a:extLst>
          </p:cNvPr>
          <p:cNvSpPr txBox="1"/>
          <p:nvPr/>
        </p:nvSpPr>
        <p:spPr>
          <a:xfrm>
            <a:off x="6613562" y="519623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94EDCB-05A6-F40A-F015-11A11ACC4824}"/>
              </a:ext>
            </a:extLst>
          </p:cNvPr>
          <p:cNvSpPr txBox="1"/>
          <p:nvPr/>
        </p:nvSpPr>
        <p:spPr>
          <a:xfrm>
            <a:off x="5932415" y="1247831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6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animBg="1"/>
      <p:bldP spid="19" grpId="0" animBg="1"/>
      <p:bldP spid="20" grpId="0" uiExpand="1" build="p"/>
      <p:bldP spid="21" grpId="0" uiExpand="1" build="p"/>
      <p:bldP spid="22" grpId="0" uiExpand="1" build="p"/>
      <p:bldP spid="22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277E96-DC8F-2084-BF54-FF10A247F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4EEE532-5BD9-EBD6-D66E-E45B0CC2D2F3}"/>
              </a:ext>
            </a:extLst>
          </p:cNvPr>
          <p:cNvSpPr/>
          <p:nvPr/>
        </p:nvSpPr>
        <p:spPr>
          <a:xfrm>
            <a:off x="451281" y="523783"/>
            <a:ext cx="11289437" cy="5939161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5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9B3DE6B-653B-2477-2072-AAF9ECE197F2}"/>
              </a:ext>
            </a:extLst>
          </p:cNvPr>
          <p:cNvGrpSpPr/>
          <p:nvPr/>
        </p:nvGrpSpPr>
        <p:grpSpPr>
          <a:xfrm>
            <a:off x="1057489" y="752742"/>
            <a:ext cx="10489428" cy="1048844"/>
            <a:chOff x="1144472" y="1425114"/>
            <a:chExt cx="10489428" cy="10488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DD752E6-CB8B-233A-E711-C50EF426793F}"/>
                </a:ext>
              </a:extLst>
            </p:cNvPr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307FAA4-64E2-DABB-B375-CEED990D2400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</p:grpSp>
      <p:pic>
        <p:nvPicPr>
          <p:cNvPr id="13" name="Picture 2" descr="20210409041757_wm_shs-toan-2-tap-1">
            <a:extLst>
              <a:ext uri="{FF2B5EF4-FFF2-40B4-BE49-F238E27FC236}">
                <a16:creationId xmlns:a16="http://schemas.microsoft.com/office/drawing/2014/main" xmlns="" id="{6F5AFD38-D545-D102-5F09-1CF0E00DC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1057489" y="1896323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BB975D1-D025-0E01-F3CB-84DF0870B102}"/>
              </a:ext>
            </a:extLst>
          </p:cNvPr>
          <p:cNvCxnSpPr/>
          <p:nvPr/>
        </p:nvCxnSpPr>
        <p:spPr>
          <a:xfrm flipH="1">
            <a:off x="7680313" y="4953557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1D9C989-5AA1-BFB1-7099-9B3D9BA2E553}"/>
              </a:ext>
            </a:extLst>
          </p:cNvPr>
          <p:cNvCxnSpPr/>
          <p:nvPr/>
        </p:nvCxnSpPr>
        <p:spPr>
          <a:xfrm flipH="1" flipV="1">
            <a:off x="5015492" y="4000257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465AAC6-8932-9FF7-0C4D-1DE0AE7F6324}"/>
              </a:ext>
            </a:extLst>
          </p:cNvPr>
          <p:cNvCxnSpPr/>
          <p:nvPr/>
        </p:nvCxnSpPr>
        <p:spPr>
          <a:xfrm flipH="1">
            <a:off x="2050222" y="2772059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6C5CA37-2BCF-0CCE-3DD1-FC74D8D95CC3}"/>
              </a:ext>
            </a:extLst>
          </p:cNvPr>
          <p:cNvCxnSpPr/>
          <p:nvPr/>
        </p:nvCxnSpPr>
        <p:spPr>
          <a:xfrm flipV="1">
            <a:off x="2050222" y="2563053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DC34CB6-5FD8-B154-D560-BBA2DB46C908}"/>
              </a:ext>
            </a:extLst>
          </p:cNvPr>
          <p:cNvCxnSpPr/>
          <p:nvPr/>
        </p:nvCxnSpPr>
        <p:spPr>
          <a:xfrm flipV="1">
            <a:off x="2233102" y="2772060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9B9AE1F-6BAB-2AC6-962D-832624E64610}"/>
              </a:ext>
            </a:extLst>
          </p:cNvPr>
          <p:cNvCxnSpPr/>
          <p:nvPr/>
        </p:nvCxnSpPr>
        <p:spPr>
          <a:xfrm flipH="1">
            <a:off x="2050221" y="3201775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24">
            <a:extLst>
              <a:ext uri="{FF2B5EF4-FFF2-40B4-BE49-F238E27FC236}">
                <a16:creationId xmlns:a16="http://schemas.microsoft.com/office/drawing/2014/main" xmlns="" id="{01EB62E5-EA8F-8EE9-D8A8-64C1B46904CA}"/>
              </a:ext>
            </a:extLst>
          </p:cNvPr>
          <p:cNvSpPr/>
          <p:nvPr/>
        </p:nvSpPr>
        <p:spPr>
          <a:xfrm>
            <a:off x="5941048" y="3824232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B7AB98E-5D87-079B-B84E-A78E986FF184}"/>
              </a:ext>
            </a:extLst>
          </p:cNvPr>
          <p:cNvCxnSpPr/>
          <p:nvPr/>
        </p:nvCxnSpPr>
        <p:spPr>
          <a:xfrm>
            <a:off x="6788773" y="3386158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0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CD18AD-EF0B-B29E-BD88-11979FCA0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1999" cy="7010400"/>
          </a:xfrm>
          <a:prstGeom prst="rect">
            <a:avLst/>
          </a:prstGeom>
        </p:spPr>
      </p:pic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xmlns="" id="{C3026CE4-F433-995D-DBED-D256E88C093B}"/>
              </a:ext>
            </a:extLst>
          </p:cNvPr>
          <p:cNvSpPr/>
          <p:nvPr/>
        </p:nvSpPr>
        <p:spPr>
          <a:xfrm>
            <a:off x="5021211" y="982159"/>
            <a:ext cx="6239836" cy="3211947"/>
          </a:xfrm>
          <a:custGeom>
            <a:avLst/>
            <a:gdLst>
              <a:gd name="connsiteX0" fmla="*/ 0 w 11741426"/>
              <a:gd name="connsiteY0" fmla="*/ 631680 h 6334540"/>
              <a:gd name="connsiteX1" fmla="*/ 631680 w 11741426"/>
              <a:gd name="connsiteY1" fmla="*/ 0 h 6334540"/>
              <a:gd name="connsiteX2" fmla="*/ 11109746 w 11741426"/>
              <a:gd name="connsiteY2" fmla="*/ 0 h 6334540"/>
              <a:gd name="connsiteX3" fmla="*/ 11741426 w 11741426"/>
              <a:gd name="connsiteY3" fmla="*/ 631680 h 6334540"/>
              <a:gd name="connsiteX4" fmla="*/ 11741426 w 11741426"/>
              <a:gd name="connsiteY4" fmla="*/ 5702860 h 6334540"/>
              <a:gd name="connsiteX5" fmla="*/ 11109746 w 11741426"/>
              <a:gd name="connsiteY5" fmla="*/ 6334540 h 6334540"/>
              <a:gd name="connsiteX6" fmla="*/ 631680 w 11741426"/>
              <a:gd name="connsiteY6" fmla="*/ 6334540 h 6334540"/>
              <a:gd name="connsiteX7" fmla="*/ 0 w 11741426"/>
              <a:gd name="connsiteY7" fmla="*/ 5702860 h 6334540"/>
              <a:gd name="connsiteX8" fmla="*/ 0 w 11741426"/>
              <a:gd name="connsiteY8" fmla="*/ 631680 h 63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334540" fill="none" extrusionOk="0">
                <a:moveTo>
                  <a:pt x="0" y="631680"/>
                </a:moveTo>
                <a:cubicBezTo>
                  <a:pt x="251" y="289618"/>
                  <a:pt x="291065" y="13850"/>
                  <a:pt x="631680" y="0"/>
                </a:cubicBezTo>
                <a:cubicBezTo>
                  <a:pt x="5529293" y="72427"/>
                  <a:pt x="7969009" y="61419"/>
                  <a:pt x="11109746" y="0"/>
                </a:cubicBezTo>
                <a:cubicBezTo>
                  <a:pt x="11457803" y="-5576"/>
                  <a:pt x="11684146" y="265487"/>
                  <a:pt x="11741426" y="631680"/>
                </a:cubicBezTo>
                <a:cubicBezTo>
                  <a:pt x="11842302" y="2745327"/>
                  <a:pt x="11634113" y="4973581"/>
                  <a:pt x="11741426" y="5702860"/>
                </a:cubicBezTo>
                <a:cubicBezTo>
                  <a:pt x="11746688" y="6025022"/>
                  <a:pt x="11422634" y="6294207"/>
                  <a:pt x="11109746" y="6334540"/>
                </a:cubicBezTo>
                <a:cubicBezTo>
                  <a:pt x="6215220" y="6364367"/>
                  <a:pt x="4598091" y="6255234"/>
                  <a:pt x="631680" y="6334540"/>
                </a:cubicBezTo>
                <a:cubicBezTo>
                  <a:pt x="297511" y="6332878"/>
                  <a:pt x="-65958" y="6064770"/>
                  <a:pt x="0" y="5702860"/>
                </a:cubicBezTo>
                <a:cubicBezTo>
                  <a:pt x="50037" y="3324879"/>
                  <a:pt x="770" y="1489092"/>
                  <a:pt x="0" y="631680"/>
                </a:cubicBezTo>
                <a:close/>
              </a:path>
              <a:path w="11741426" h="6334540" stroke="0" extrusionOk="0">
                <a:moveTo>
                  <a:pt x="0" y="631680"/>
                </a:moveTo>
                <a:cubicBezTo>
                  <a:pt x="28206" y="290501"/>
                  <a:pt x="307110" y="50621"/>
                  <a:pt x="631680" y="0"/>
                </a:cubicBezTo>
                <a:cubicBezTo>
                  <a:pt x="3881382" y="123000"/>
                  <a:pt x="8371828" y="-96860"/>
                  <a:pt x="11109746" y="0"/>
                </a:cubicBezTo>
                <a:cubicBezTo>
                  <a:pt x="11439049" y="-14910"/>
                  <a:pt x="11750910" y="263693"/>
                  <a:pt x="11741426" y="631680"/>
                </a:cubicBezTo>
                <a:cubicBezTo>
                  <a:pt x="11744599" y="1836606"/>
                  <a:pt x="11835693" y="4085033"/>
                  <a:pt x="11741426" y="5702860"/>
                </a:cubicBezTo>
                <a:cubicBezTo>
                  <a:pt x="11734113" y="6054376"/>
                  <a:pt x="11405910" y="6325915"/>
                  <a:pt x="11109746" y="6334540"/>
                </a:cubicBezTo>
                <a:cubicBezTo>
                  <a:pt x="7547506" y="6173833"/>
                  <a:pt x="3613832" y="6374207"/>
                  <a:pt x="631680" y="6334540"/>
                </a:cubicBezTo>
                <a:cubicBezTo>
                  <a:pt x="277128" y="6333392"/>
                  <a:pt x="-19742" y="6042783"/>
                  <a:pt x="0" y="5702860"/>
                </a:cubicBezTo>
                <a:cubicBezTo>
                  <a:pt x="32216" y="3425202"/>
                  <a:pt x="57206" y="1583993"/>
                  <a:pt x="0" y="631680"/>
                </a:cubicBezTo>
                <a:close/>
              </a:path>
            </a:pathLst>
          </a:custGeom>
          <a:solidFill>
            <a:srgbClr val="FFEFEF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154993-6760-22E3-B77F-97604E15C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719" y="1096390"/>
            <a:ext cx="551126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180</Words>
  <Application>Microsoft Office PowerPoint</Application>
  <PresentationFormat>Widescreen</PresentationFormat>
  <Paragraphs>38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Times New Roman</vt:lpstr>
      <vt:lpstr>思源黑体 CN Medium</vt:lpstr>
      <vt:lpstr>等线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12</cp:revision>
  <dcterms:created xsi:type="dcterms:W3CDTF">2024-05-09T08:26:59Z</dcterms:created>
  <dcterms:modified xsi:type="dcterms:W3CDTF">2025-12-07T14:03:52Z</dcterms:modified>
</cp:coreProperties>
</file>