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42" r:id="rId4"/>
    <p:sldMasterId id="2147483762" r:id="rId5"/>
    <p:sldMasterId id="2147483782" r:id="rId6"/>
  </p:sldMasterIdLst>
  <p:notesMasterIdLst>
    <p:notesMasterId r:id="rId14"/>
  </p:notesMasterIdLst>
  <p:sldIdLst>
    <p:sldId id="256" r:id="rId7"/>
    <p:sldId id="2007577120" r:id="rId8"/>
    <p:sldId id="2007577118" r:id="rId9"/>
    <p:sldId id="2007577123" r:id="rId10"/>
    <p:sldId id="2007577124" r:id="rId11"/>
    <p:sldId id="2007577121" r:id="rId12"/>
    <p:sldId id="29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571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" name="Google Shape;4044;gddba04b644_0_1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5" name="Google Shape;4045;gddba04b644_0_1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81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89400" y="1865432"/>
            <a:ext cx="7013200" cy="21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745600" y="4558768"/>
            <a:ext cx="6700800" cy="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056647" y="5173786"/>
            <a:ext cx="5135269" cy="1684175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7056738" y="14998"/>
            <a:ext cx="5135269" cy="1684175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471117" y="5173801"/>
            <a:ext cx="959667" cy="1052300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466877" y="2286180"/>
            <a:ext cx="589092" cy="1086891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" name="Google Shape;43;p2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10857715" y="2896039"/>
            <a:ext cx="766671" cy="1065943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10919550" y="20785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605004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743200" y="3549389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049600" y="456642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5534584" y="2105971"/>
            <a:ext cx="1190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725535" y="3460519"/>
            <a:ext cx="5135269" cy="1684175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7056732" y="-14"/>
            <a:ext cx="5135269" cy="1684175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5085318" y="-1983993"/>
            <a:ext cx="2021367" cy="41226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10876048" y="5270888"/>
            <a:ext cx="730001" cy="1049525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344485" y="305484"/>
            <a:ext cx="1064167" cy="1459267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578052" y="2367218"/>
            <a:ext cx="597033" cy="596233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533769" y="5369325"/>
            <a:ext cx="685609" cy="1055900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5730185" y="5733500"/>
            <a:ext cx="731633" cy="798133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10577500" y="305484"/>
            <a:ext cx="1327067" cy="933533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644857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950967" y="1362200"/>
            <a:ext cx="10290000" cy="4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7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81743" y="2446919"/>
            <a:ext cx="805468" cy="1058675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245264" y="5391286"/>
            <a:ext cx="725285" cy="880449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11281724" y="-1238559"/>
            <a:ext cx="2021083" cy="41220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11229181" y="2623522"/>
            <a:ext cx="730001" cy="1049525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10875201" y="5733500"/>
            <a:ext cx="731633" cy="798133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3528366" y="6118486"/>
            <a:ext cx="5135269" cy="1684175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358633" y="252551"/>
            <a:ext cx="1327067" cy="933533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08508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804500" y="384391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6951500" y="384391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806500" y="436638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6949500" y="436955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7961699" y="64219"/>
            <a:ext cx="5135269" cy="1684175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11240952" y="4564300"/>
            <a:ext cx="789433" cy="9636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11087190" y="3142205"/>
            <a:ext cx="739921" cy="1070721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522357" y="5243818"/>
            <a:ext cx="805516" cy="1060129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4737297" y="4521228"/>
            <a:ext cx="2366249" cy="48260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6" name="Google Shape;376;p5"/>
          <p:cNvGrpSpPr/>
          <p:nvPr/>
        </p:nvGrpSpPr>
        <p:grpSpPr>
          <a:xfrm>
            <a:off x="418867" y="400084"/>
            <a:ext cx="1064167" cy="1459267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344717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3" name="Google Shape;403;p6"/>
          <p:cNvGrpSpPr/>
          <p:nvPr/>
        </p:nvGrpSpPr>
        <p:grpSpPr>
          <a:xfrm rot="10800000" flipH="1">
            <a:off x="9317338" y="2298"/>
            <a:ext cx="5135269" cy="1684175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580496" y="4477859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88214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950976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4415363" y="3002200"/>
            <a:ext cx="50504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5173819"/>
            <a:ext cx="5135269" cy="1684175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4918677" y="4160134"/>
            <a:ext cx="2021377" cy="41226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10721833" y="1725351"/>
            <a:ext cx="1327067" cy="933533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581177" y="318180"/>
            <a:ext cx="589092" cy="1086891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485085" y="1604667"/>
            <a:ext cx="731633" cy="798133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542897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903400" y="2139657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456" name="Google Shape;456;p8"/>
          <p:cNvGrpSpPr/>
          <p:nvPr/>
        </p:nvGrpSpPr>
        <p:grpSpPr>
          <a:xfrm rot="-1593903">
            <a:off x="11136530" y="4142299"/>
            <a:ext cx="725277" cy="880440"/>
            <a:chOff x="3703100" y="2534450"/>
            <a:chExt cx="543975" cy="660350"/>
          </a:xfrm>
        </p:grpSpPr>
        <p:sp>
          <p:nvSpPr>
            <p:cNvPr id="457" name="Google Shape;457;p8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8"/>
          <p:cNvGrpSpPr/>
          <p:nvPr/>
        </p:nvGrpSpPr>
        <p:grpSpPr>
          <a:xfrm rot="1376805">
            <a:off x="10938803" y="5558379"/>
            <a:ext cx="805477" cy="1058688"/>
            <a:chOff x="1391550" y="1144975"/>
            <a:chExt cx="545075" cy="716425"/>
          </a:xfrm>
        </p:grpSpPr>
        <p:sp>
          <p:nvSpPr>
            <p:cNvPr id="486" name="Google Shape;486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0" name="Google Shape;500;p8"/>
          <p:cNvSpPr/>
          <p:nvPr/>
        </p:nvSpPr>
        <p:spPr>
          <a:xfrm rot="-2700000">
            <a:off x="10786005" y="-14416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1" name="Google Shape;501;p8"/>
          <p:cNvGrpSpPr/>
          <p:nvPr/>
        </p:nvGrpSpPr>
        <p:grpSpPr>
          <a:xfrm flipH="1">
            <a:off x="-14935" y="5173819"/>
            <a:ext cx="5135269" cy="1684175"/>
            <a:chOff x="238125" y="548775"/>
            <a:chExt cx="2842400" cy="932200"/>
          </a:xfrm>
        </p:grpSpPr>
        <p:sp>
          <p:nvSpPr>
            <p:cNvPr id="502" name="Google Shape;502;p8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" name="Google Shape;504;p8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505" name="Google Shape;505;p8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0" name="Google Shape;530;p8"/>
          <p:cNvGrpSpPr/>
          <p:nvPr/>
        </p:nvGrpSpPr>
        <p:grpSpPr>
          <a:xfrm rot="328506">
            <a:off x="4967913" y="603275"/>
            <a:ext cx="652780" cy="857988"/>
            <a:chOff x="1391550" y="1144975"/>
            <a:chExt cx="545075" cy="716425"/>
          </a:xfrm>
        </p:grpSpPr>
        <p:sp>
          <p:nvSpPr>
            <p:cNvPr id="531" name="Google Shape;531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5" name="Google Shape;545;p8"/>
          <p:cNvGrpSpPr/>
          <p:nvPr/>
        </p:nvGrpSpPr>
        <p:grpSpPr>
          <a:xfrm>
            <a:off x="6612038" y="593195"/>
            <a:ext cx="651493" cy="878133"/>
            <a:chOff x="3000200" y="318325"/>
            <a:chExt cx="1296075" cy="1746950"/>
          </a:xfrm>
        </p:grpSpPr>
        <p:sp>
          <p:nvSpPr>
            <p:cNvPr id="546" name="Google Shape;546;p8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3" name="Google Shape;553;p8"/>
          <p:cNvSpPr/>
          <p:nvPr/>
        </p:nvSpPr>
        <p:spPr>
          <a:xfrm rot="857046">
            <a:off x="5788566" y="7895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4" name="Google Shape;554;p8"/>
          <p:cNvGrpSpPr/>
          <p:nvPr/>
        </p:nvGrpSpPr>
        <p:grpSpPr>
          <a:xfrm>
            <a:off x="531852" y="320267"/>
            <a:ext cx="731633" cy="798133"/>
            <a:chOff x="5261300" y="4859875"/>
            <a:chExt cx="548725" cy="598600"/>
          </a:xfrm>
        </p:grpSpPr>
        <p:sp>
          <p:nvSpPr>
            <p:cNvPr id="555" name="Google Shape;555;p8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435118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4110800" y="2598949"/>
            <a:ext cx="39704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667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865200" y="3564251"/>
            <a:ext cx="64616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25401" y="-12714"/>
            <a:ext cx="5135269" cy="1684175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7056732" y="5173819"/>
            <a:ext cx="5135269" cy="1684175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4948034" y="5161067"/>
            <a:ext cx="2295933" cy="2175767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11077601" y="1824392"/>
            <a:ext cx="706388" cy="952353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10899596" y="3137938"/>
            <a:ext cx="959665" cy="952324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2" name="Google Shape;612;p9"/>
          <p:cNvGrpSpPr/>
          <p:nvPr/>
        </p:nvGrpSpPr>
        <p:grpSpPr>
          <a:xfrm>
            <a:off x="10950933" y="410901"/>
            <a:ext cx="959667" cy="1052300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309882" y="5575686"/>
            <a:ext cx="725285" cy="880449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5439867" y="329251"/>
            <a:ext cx="1327067" cy="933533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785594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667735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667735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667733" y="4000037"/>
            <a:ext cx="3007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667735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1156099" y="2301533"/>
            <a:ext cx="13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1287899" y="4318833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8044337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8044337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8044337" y="4000027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8044337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6669496" y="2348933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6668296" y="4318833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442353" y="368625"/>
            <a:ext cx="685609" cy="1055900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10859796" y="4172987"/>
            <a:ext cx="2021032" cy="412196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625601" y="5163090"/>
            <a:ext cx="5135269" cy="1684175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471117" y="5479034"/>
            <a:ext cx="959667" cy="1052300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378185" y="2583118"/>
            <a:ext cx="597033" cy="596233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213842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14"/>
          <p:cNvSpPr txBox="1">
            <a:spLocks noGrp="1"/>
          </p:cNvSpPr>
          <p:nvPr>
            <p:ph type="title"/>
          </p:nvPr>
        </p:nvSpPr>
        <p:spPr>
          <a:xfrm>
            <a:off x="4117600" y="4198963"/>
            <a:ext cx="39568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97" name="Google Shape;897;p14"/>
          <p:cNvSpPr txBox="1">
            <a:spLocks noGrp="1"/>
          </p:cNvSpPr>
          <p:nvPr>
            <p:ph type="subTitle" idx="1"/>
          </p:nvPr>
        </p:nvSpPr>
        <p:spPr>
          <a:xfrm>
            <a:off x="1828800" y="2405553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98" name="Google Shape;898;p14"/>
          <p:cNvGrpSpPr/>
          <p:nvPr/>
        </p:nvGrpSpPr>
        <p:grpSpPr>
          <a:xfrm rot="-949315">
            <a:off x="535997" y="507400"/>
            <a:ext cx="508441" cy="938168"/>
            <a:chOff x="1400150" y="238125"/>
            <a:chExt cx="388525" cy="716900"/>
          </a:xfrm>
        </p:grpSpPr>
        <p:sp>
          <p:nvSpPr>
            <p:cNvPr id="899" name="Google Shape;899;p1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5" name="Google Shape;905;p14"/>
          <p:cNvGrpSpPr/>
          <p:nvPr/>
        </p:nvGrpSpPr>
        <p:grpSpPr>
          <a:xfrm rot="180786">
            <a:off x="1900662" y="334500"/>
            <a:ext cx="661783" cy="920112"/>
            <a:chOff x="2270250" y="238125"/>
            <a:chExt cx="513575" cy="714050"/>
          </a:xfrm>
        </p:grpSpPr>
        <p:sp>
          <p:nvSpPr>
            <p:cNvPr id="906" name="Google Shape;906;p14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0" name="Google Shape;920;p14"/>
          <p:cNvSpPr/>
          <p:nvPr/>
        </p:nvSpPr>
        <p:spPr>
          <a:xfrm rot="3842797">
            <a:off x="1348797" y="568182"/>
            <a:ext cx="342236" cy="62750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21" name="Google Shape;921;p14"/>
          <p:cNvGrpSpPr/>
          <p:nvPr/>
        </p:nvGrpSpPr>
        <p:grpSpPr>
          <a:xfrm>
            <a:off x="10757908" y="5368375"/>
            <a:ext cx="966267" cy="1179447"/>
            <a:chOff x="3674000" y="1031475"/>
            <a:chExt cx="592075" cy="722700"/>
          </a:xfrm>
        </p:grpSpPr>
        <p:sp>
          <p:nvSpPr>
            <p:cNvPr id="922" name="Google Shape;922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fill="none" extrusionOk="0">
                  <a:moveTo>
                    <a:pt x="22780" y="7482"/>
                  </a:move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lnTo>
                    <a:pt x="12661" y="0"/>
                  </a:ln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fill="none" extrusionOk="0">
                  <a:moveTo>
                    <a:pt x="24" y="1615"/>
                  </a:moveTo>
                  <a:lnTo>
                    <a:pt x="24" y="1615"/>
                  </a:lnTo>
                  <a:lnTo>
                    <a:pt x="1" y="1520"/>
                  </a:lnTo>
                  <a:lnTo>
                    <a:pt x="1" y="1449"/>
                  </a:lnTo>
                  <a:lnTo>
                    <a:pt x="24" y="1402"/>
                  </a:lnTo>
                  <a:lnTo>
                    <a:pt x="24" y="1402"/>
                  </a:lnTo>
                  <a:lnTo>
                    <a:pt x="72" y="1330"/>
                  </a:lnTo>
                  <a:lnTo>
                    <a:pt x="96" y="1259"/>
                  </a:lnTo>
                  <a:lnTo>
                    <a:pt x="96" y="1140"/>
                  </a:lnTo>
                  <a:lnTo>
                    <a:pt x="24" y="879"/>
                  </a:lnTo>
                  <a:lnTo>
                    <a:pt x="24" y="879"/>
                  </a:lnTo>
                  <a:lnTo>
                    <a:pt x="1" y="784"/>
                  </a:lnTo>
                  <a:lnTo>
                    <a:pt x="24" y="713"/>
                  </a:lnTo>
                  <a:lnTo>
                    <a:pt x="72" y="642"/>
                  </a:lnTo>
                  <a:lnTo>
                    <a:pt x="167" y="594"/>
                  </a:lnTo>
                  <a:lnTo>
                    <a:pt x="167" y="594"/>
                  </a:lnTo>
                  <a:lnTo>
                    <a:pt x="262" y="499"/>
                  </a:lnTo>
                  <a:lnTo>
                    <a:pt x="357" y="380"/>
                  </a:lnTo>
                  <a:lnTo>
                    <a:pt x="452" y="23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523" y="48"/>
                  </a:lnTo>
                  <a:lnTo>
                    <a:pt x="523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618" y="0"/>
                  </a:lnTo>
                  <a:lnTo>
                    <a:pt x="642" y="24"/>
                  </a:lnTo>
                  <a:lnTo>
                    <a:pt x="689" y="95"/>
                  </a:lnTo>
                  <a:lnTo>
                    <a:pt x="689" y="95"/>
                  </a:lnTo>
                  <a:lnTo>
                    <a:pt x="737" y="214"/>
                  </a:lnTo>
                  <a:lnTo>
                    <a:pt x="761" y="333"/>
                  </a:lnTo>
                  <a:lnTo>
                    <a:pt x="784" y="451"/>
                  </a:lnTo>
                  <a:lnTo>
                    <a:pt x="784" y="570"/>
                  </a:lnTo>
                  <a:lnTo>
                    <a:pt x="784" y="570"/>
                  </a:lnTo>
                  <a:lnTo>
                    <a:pt x="737" y="855"/>
                  </a:lnTo>
                  <a:lnTo>
                    <a:pt x="689" y="1140"/>
                  </a:lnTo>
                  <a:lnTo>
                    <a:pt x="666" y="1425"/>
                  </a:lnTo>
                  <a:lnTo>
                    <a:pt x="666" y="1687"/>
                  </a:lnTo>
                  <a:lnTo>
                    <a:pt x="666" y="1687"/>
                  </a:lnTo>
                  <a:lnTo>
                    <a:pt x="666" y="1758"/>
                  </a:lnTo>
                  <a:lnTo>
                    <a:pt x="642" y="1829"/>
                  </a:lnTo>
                  <a:lnTo>
                    <a:pt x="594" y="1877"/>
                  </a:lnTo>
                  <a:lnTo>
                    <a:pt x="547" y="1924"/>
                  </a:lnTo>
                  <a:lnTo>
                    <a:pt x="404" y="1995"/>
                  </a:lnTo>
                  <a:lnTo>
                    <a:pt x="333" y="2019"/>
                  </a:lnTo>
                  <a:lnTo>
                    <a:pt x="286" y="2019"/>
                  </a:lnTo>
                  <a:lnTo>
                    <a:pt x="286" y="2019"/>
                  </a:lnTo>
                  <a:lnTo>
                    <a:pt x="214" y="1995"/>
                  </a:lnTo>
                  <a:lnTo>
                    <a:pt x="167" y="1972"/>
                  </a:lnTo>
                  <a:lnTo>
                    <a:pt x="119" y="1900"/>
                  </a:lnTo>
                  <a:lnTo>
                    <a:pt x="72" y="1805"/>
                  </a:lnTo>
                  <a:lnTo>
                    <a:pt x="48" y="1710"/>
                  </a:lnTo>
                  <a:lnTo>
                    <a:pt x="48" y="1710"/>
                  </a:lnTo>
                  <a:lnTo>
                    <a:pt x="24" y="161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5" name="Google Shape;1005;p14"/>
          <p:cNvGrpSpPr/>
          <p:nvPr/>
        </p:nvGrpSpPr>
        <p:grpSpPr>
          <a:xfrm>
            <a:off x="10881134" y="4300551"/>
            <a:ext cx="719767" cy="772800"/>
            <a:chOff x="2788263" y="4569213"/>
            <a:chExt cx="539825" cy="579600"/>
          </a:xfrm>
        </p:grpSpPr>
        <p:sp>
          <p:nvSpPr>
            <p:cNvPr id="1006" name="Google Shape;1006;p14"/>
            <p:cNvSpPr/>
            <p:nvPr/>
          </p:nvSpPr>
          <p:spPr>
            <a:xfrm>
              <a:off x="2788263" y="4569213"/>
              <a:ext cx="539825" cy="579600"/>
            </a:xfrm>
            <a:custGeom>
              <a:avLst/>
              <a:gdLst/>
              <a:ahLst/>
              <a:cxnLst/>
              <a:rect l="l" t="t" r="r" b="b"/>
              <a:pathLst>
                <a:path w="21593" h="23184" extrusionOk="0">
                  <a:moveTo>
                    <a:pt x="14371" y="1"/>
                  </a:moveTo>
                  <a:lnTo>
                    <a:pt x="14158" y="24"/>
                  </a:lnTo>
                  <a:lnTo>
                    <a:pt x="13968" y="48"/>
                  </a:lnTo>
                  <a:lnTo>
                    <a:pt x="13754" y="119"/>
                  </a:lnTo>
                  <a:lnTo>
                    <a:pt x="13564" y="191"/>
                  </a:lnTo>
                  <a:lnTo>
                    <a:pt x="13374" y="286"/>
                  </a:lnTo>
                  <a:lnTo>
                    <a:pt x="13208" y="404"/>
                  </a:lnTo>
                  <a:lnTo>
                    <a:pt x="13041" y="547"/>
                  </a:lnTo>
                  <a:lnTo>
                    <a:pt x="12875" y="689"/>
                  </a:lnTo>
                  <a:lnTo>
                    <a:pt x="12685" y="974"/>
                  </a:lnTo>
                  <a:lnTo>
                    <a:pt x="12542" y="1259"/>
                  </a:lnTo>
                  <a:lnTo>
                    <a:pt x="12447" y="1568"/>
                  </a:lnTo>
                  <a:lnTo>
                    <a:pt x="12400" y="1877"/>
                  </a:lnTo>
                  <a:lnTo>
                    <a:pt x="12400" y="2210"/>
                  </a:lnTo>
                  <a:lnTo>
                    <a:pt x="12447" y="2518"/>
                  </a:lnTo>
                  <a:lnTo>
                    <a:pt x="12519" y="2851"/>
                  </a:lnTo>
                  <a:lnTo>
                    <a:pt x="12661" y="3136"/>
                  </a:lnTo>
                  <a:lnTo>
                    <a:pt x="832" y="16746"/>
                  </a:lnTo>
                  <a:lnTo>
                    <a:pt x="595" y="17055"/>
                  </a:lnTo>
                  <a:lnTo>
                    <a:pt x="405" y="17364"/>
                  </a:lnTo>
                  <a:lnTo>
                    <a:pt x="262" y="17697"/>
                  </a:lnTo>
                  <a:lnTo>
                    <a:pt x="143" y="18053"/>
                  </a:lnTo>
                  <a:lnTo>
                    <a:pt x="48" y="18409"/>
                  </a:lnTo>
                  <a:lnTo>
                    <a:pt x="1" y="18789"/>
                  </a:lnTo>
                  <a:lnTo>
                    <a:pt x="1" y="19169"/>
                  </a:lnTo>
                  <a:lnTo>
                    <a:pt x="25" y="19573"/>
                  </a:lnTo>
                  <a:lnTo>
                    <a:pt x="96" y="19929"/>
                  </a:lnTo>
                  <a:lnTo>
                    <a:pt x="191" y="20286"/>
                  </a:lnTo>
                  <a:lnTo>
                    <a:pt x="333" y="20618"/>
                  </a:lnTo>
                  <a:lnTo>
                    <a:pt x="500" y="20975"/>
                  </a:lnTo>
                  <a:lnTo>
                    <a:pt x="690" y="21283"/>
                  </a:lnTo>
                  <a:lnTo>
                    <a:pt x="927" y="21592"/>
                  </a:lnTo>
                  <a:lnTo>
                    <a:pt x="1165" y="21877"/>
                  </a:lnTo>
                  <a:lnTo>
                    <a:pt x="1450" y="22138"/>
                  </a:lnTo>
                  <a:lnTo>
                    <a:pt x="1759" y="22376"/>
                  </a:lnTo>
                  <a:lnTo>
                    <a:pt x="2067" y="22590"/>
                  </a:lnTo>
                  <a:lnTo>
                    <a:pt x="2400" y="22780"/>
                  </a:lnTo>
                  <a:lnTo>
                    <a:pt x="2756" y="22922"/>
                  </a:lnTo>
                  <a:lnTo>
                    <a:pt x="3112" y="23041"/>
                  </a:lnTo>
                  <a:lnTo>
                    <a:pt x="3469" y="23112"/>
                  </a:lnTo>
                  <a:lnTo>
                    <a:pt x="3825" y="23160"/>
                  </a:lnTo>
                  <a:lnTo>
                    <a:pt x="4205" y="23184"/>
                  </a:lnTo>
                  <a:lnTo>
                    <a:pt x="4585" y="23160"/>
                  </a:lnTo>
                  <a:lnTo>
                    <a:pt x="4965" y="23112"/>
                  </a:lnTo>
                  <a:lnTo>
                    <a:pt x="5321" y="23017"/>
                  </a:lnTo>
                  <a:lnTo>
                    <a:pt x="5678" y="22875"/>
                  </a:lnTo>
                  <a:lnTo>
                    <a:pt x="6010" y="22709"/>
                  </a:lnTo>
                  <a:lnTo>
                    <a:pt x="6319" y="22495"/>
                  </a:lnTo>
                  <a:lnTo>
                    <a:pt x="6604" y="22281"/>
                  </a:lnTo>
                  <a:lnTo>
                    <a:pt x="6865" y="21996"/>
                  </a:lnTo>
                  <a:lnTo>
                    <a:pt x="18694" y="8385"/>
                  </a:lnTo>
                  <a:lnTo>
                    <a:pt x="19027" y="8480"/>
                  </a:lnTo>
                  <a:lnTo>
                    <a:pt x="19336" y="8528"/>
                  </a:lnTo>
                  <a:lnTo>
                    <a:pt x="19668" y="8528"/>
                  </a:lnTo>
                  <a:lnTo>
                    <a:pt x="19977" y="8480"/>
                  </a:lnTo>
                  <a:lnTo>
                    <a:pt x="20286" y="8385"/>
                  </a:lnTo>
                  <a:lnTo>
                    <a:pt x="20595" y="8267"/>
                  </a:lnTo>
                  <a:lnTo>
                    <a:pt x="20856" y="8077"/>
                  </a:lnTo>
                  <a:lnTo>
                    <a:pt x="21094" y="7839"/>
                  </a:lnTo>
                  <a:lnTo>
                    <a:pt x="21236" y="7649"/>
                  </a:lnTo>
                  <a:lnTo>
                    <a:pt x="21355" y="7483"/>
                  </a:lnTo>
                  <a:lnTo>
                    <a:pt x="21450" y="7269"/>
                  </a:lnTo>
                  <a:lnTo>
                    <a:pt x="21521" y="7055"/>
                  </a:lnTo>
                  <a:lnTo>
                    <a:pt x="21569" y="6841"/>
                  </a:lnTo>
                  <a:lnTo>
                    <a:pt x="21592" y="6628"/>
                  </a:lnTo>
                  <a:lnTo>
                    <a:pt x="21592" y="6414"/>
                  </a:lnTo>
                  <a:lnTo>
                    <a:pt x="21569" y="6176"/>
                  </a:lnTo>
                  <a:lnTo>
                    <a:pt x="21545" y="5963"/>
                  </a:lnTo>
                  <a:lnTo>
                    <a:pt x="21474" y="5773"/>
                  </a:lnTo>
                  <a:lnTo>
                    <a:pt x="21402" y="5583"/>
                  </a:lnTo>
                  <a:lnTo>
                    <a:pt x="21307" y="5392"/>
                  </a:lnTo>
                  <a:lnTo>
                    <a:pt x="21212" y="5226"/>
                  </a:lnTo>
                  <a:lnTo>
                    <a:pt x="21094" y="5060"/>
                  </a:lnTo>
                  <a:lnTo>
                    <a:pt x="20951" y="4894"/>
                  </a:lnTo>
                  <a:lnTo>
                    <a:pt x="20785" y="4751"/>
                  </a:lnTo>
                  <a:lnTo>
                    <a:pt x="15987" y="571"/>
                  </a:lnTo>
                  <a:lnTo>
                    <a:pt x="15797" y="428"/>
                  </a:lnTo>
                  <a:lnTo>
                    <a:pt x="15607" y="309"/>
                  </a:lnTo>
                  <a:lnTo>
                    <a:pt x="15417" y="191"/>
                  </a:lnTo>
                  <a:lnTo>
                    <a:pt x="15203" y="119"/>
                  </a:lnTo>
                  <a:lnTo>
                    <a:pt x="15013" y="48"/>
                  </a:lnTo>
                  <a:lnTo>
                    <a:pt x="14799" y="24"/>
                  </a:lnTo>
                  <a:lnTo>
                    <a:pt x="14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2820338" y="4640463"/>
              <a:ext cx="435900" cy="476275"/>
            </a:xfrm>
            <a:custGeom>
              <a:avLst/>
              <a:gdLst/>
              <a:ahLst/>
              <a:cxnLst/>
              <a:rect l="l" t="t" r="r" b="b"/>
              <a:pathLst>
                <a:path w="17436" h="19051" extrusionOk="0">
                  <a:moveTo>
                    <a:pt x="13350" y="1"/>
                  </a:moveTo>
                  <a:lnTo>
                    <a:pt x="523" y="14752"/>
                  </a:lnTo>
                  <a:lnTo>
                    <a:pt x="381" y="14942"/>
                  </a:lnTo>
                  <a:lnTo>
                    <a:pt x="238" y="15155"/>
                  </a:lnTo>
                  <a:lnTo>
                    <a:pt x="143" y="15369"/>
                  </a:lnTo>
                  <a:lnTo>
                    <a:pt x="72" y="15583"/>
                  </a:lnTo>
                  <a:lnTo>
                    <a:pt x="24" y="15820"/>
                  </a:lnTo>
                  <a:lnTo>
                    <a:pt x="0" y="16058"/>
                  </a:lnTo>
                  <a:lnTo>
                    <a:pt x="0" y="16296"/>
                  </a:lnTo>
                  <a:lnTo>
                    <a:pt x="24" y="16533"/>
                  </a:lnTo>
                  <a:lnTo>
                    <a:pt x="72" y="16771"/>
                  </a:lnTo>
                  <a:lnTo>
                    <a:pt x="143" y="17008"/>
                  </a:lnTo>
                  <a:lnTo>
                    <a:pt x="214" y="17246"/>
                  </a:lnTo>
                  <a:lnTo>
                    <a:pt x="333" y="17483"/>
                  </a:lnTo>
                  <a:lnTo>
                    <a:pt x="476" y="17697"/>
                  </a:lnTo>
                  <a:lnTo>
                    <a:pt x="642" y="17934"/>
                  </a:lnTo>
                  <a:lnTo>
                    <a:pt x="808" y="18125"/>
                  </a:lnTo>
                  <a:lnTo>
                    <a:pt x="1022" y="18315"/>
                  </a:lnTo>
                  <a:lnTo>
                    <a:pt x="1236" y="18481"/>
                  </a:lnTo>
                  <a:lnTo>
                    <a:pt x="1449" y="18647"/>
                  </a:lnTo>
                  <a:lnTo>
                    <a:pt x="1687" y="18766"/>
                  </a:lnTo>
                  <a:lnTo>
                    <a:pt x="1924" y="18861"/>
                  </a:lnTo>
                  <a:lnTo>
                    <a:pt x="2162" y="18956"/>
                  </a:lnTo>
                  <a:lnTo>
                    <a:pt x="2423" y="19003"/>
                  </a:lnTo>
                  <a:lnTo>
                    <a:pt x="2661" y="19051"/>
                  </a:lnTo>
                  <a:lnTo>
                    <a:pt x="3160" y="19051"/>
                  </a:lnTo>
                  <a:lnTo>
                    <a:pt x="3397" y="19003"/>
                  </a:lnTo>
                  <a:lnTo>
                    <a:pt x="3635" y="18956"/>
                  </a:lnTo>
                  <a:lnTo>
                    <a:pt x="3848" y="18861"/>
                  </a:lnTo>
                  <a:lnTo>
                    <a:pt x="4062" y="18766"/>
                  </a:lnTo>
                  <a:lnTo>
                    <a:pt x="4252" y="18623"/>
                  </a:lnTo>
                  <a:lnTo>
                    <a:pt x="4442" y="18481"/>
                  </a:lnTo>
                  <a:lnTo>
                    <a:pt x="4609" y="18315"/>
                  </a:lnTo>
                  <a:lnTo>
                    <a:pt x="17435" y="3564"/>
                  </a:lnTo>
                  <a:lnTo>
                    <a:pt x="13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2840538" y="4801988"/>
              <a:ext cx="324250" cy="294575"/>
            </a:xfrm>
            <a:custGeom>
              <a:avLst/>
              <a:gdLst/>
              <a:ahLst/>
              <a:cxnLst/>
              <a:rect l="l" t="t" r="r" b="b"/>
              <a:pathLst>
                <a:path w="12970" h="11783" extrusionOk="0">
                  <a:moveTo>
                    <a:pt x="12969" y="1"/>
                  </a:moveTo>
                  <a:lnTo>
                    <a:pt x="7862" y="238"/>
                  </a:lnTo>
                  <a:lnTo>
                    <a:pt x="356" y="8861"/>
                  </a:lnTo>
                  <a:lnTo>
                    <a:pt x="261" y="8979"/>
                  </a:lnTo>
                  <a:lnTo>
                    <a:pt x="190" y="9122"/>
                  </a:lnTo>
                  <a:lnTo>
                    <a:pt x="119" y="9264"/>
                  </a:lnTo>
                  <a:lnTo>
                    <a:pt x="71" y="9431"/>
                  </a:lnTo>
                  <a:lnTo>
                    <a:pt x="24" y="9573"/>
                  </a:lnTo>
                  <a:lnTo>
                    <a:pt x="0" y="9740"/>
                  </a:lnTo>
                  <a:lnTo>
                    <a:pt x="0" y="9906"/>
                  </a:lnTo>
                  <a:lnTo>
                    <a:pt x="24" y="10072"/>
                  </a:lnTo>
                  <a:lnTo>
                    <a:pt x="48" y="10238"/>
                  </a:lnTo>
                  <a:lnTo>
                    <a:pt x="95" y="10405"/>
                  </a:lnTo>
                  <a:lnTo>
                    <a:pt x="166" y="10571"/>
                  </a:lnTo>
                  <a:lnTo>
                    <a:pt x="238" y="10713"/>
                  </a:lnTo>
                  <a:lnTo>
                    <a:pt x="333" y="10880"/>
                  </a:lnTo>
                  <a:lnTo>
                    <a:pt x="451" y="11022"/>
                  </a:lnTo>
                  <a:lnTo>
                    <a:pt x="570" y="11165"/>
                  </a:lnTo>
                  <a:lnTo>
                    <a:pt x="689" y="11283"/>
                  </a:lnTo>
                  <a:lnTo>
                    <a:pt x="855" y="11402"/>
                  </a:lnTo>
                  <a:lnTo>
                    <a:pt x="998" y="11497"/>
                  </a:lnTo>
                  <a:lnTo>
                    <a:pt x="1164" y="11592"/>
                  </a:lnTo>
                  <a:lnTo>
                    <a:pt x="1330" y="11664"/>
                  </a:lnTo>
                  <a:lnTo>
                    <a:pt x="1497" y="11711"/>
                  </a:lnTo>
                  <a:lnTo>
                    <a:pt x="1663" y="11759"/>
                  </a:lnTo>
                  <a:lnTo>
                    <a:pt x="1829" y="11782"/>
                  </a:lnTo>
                  <a:lnTo>
                    <a:pt x="2162" y="11782"/>
                  </a:lnTo>
                  <a:lnTo>
                    <a:pt x="2328" y="11759"/>
                  </a:lnTo>
                  <a:lnTo>
                    <a:pt x="2470" y="11711"/>
                  </a:lnTo>
                  <a:lnTo>
                    <a:pt x="2637" y="11664"/>
                  </a:lnTo>
                  <a:lnTo>
                    <a:pt x="2779" y="11592"/>
                  </a:lnTo>
                  <a:lnTo>
                    <a:pt x="2898" y="11497"/>
                  </a:lnTo>
                  <a:lnTo>
                    <a:pt x="3040" y="11402"/>
                  </a:lnTo>
                  <a:lnTo>
                    <a:pt x="3159" y="11283"/>
                  </a:lnTo>
                  <a:lnTo>
                    <a:pt x="12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2866063" y="4714113"/>
              <a:ext cx="285050" cy="325425"/>
            </a:xfrm>
            <a:custGeom>
              <a:avLst/>
              <a:gdLst/>
              <a:ahLst/>
              <a:cxnLst/>
              <a:rect l="l" t="t" r="r" b="b"/>
              <a:pathLst>
                <a:path w="11402" h="13017" extrusionOk="0">
                  <a:moveTo>
                    <a:pt x="11069" y="0"/>
                  </a:moveTo>
                  <a:lnTo>
                    <a:pt x="10974" y="24"/>
                  </a:lnTo>
                  <a:lnTo>
                    <a:pt x="10879" y="72"/>
                  </a:lnTo>
                  <a:lnTo>
                    <a:pt x="72" y="12494"/>
                  </a:lnTo>
                  <a:lnTo>
                    <a:pt x="24" y="12613"/>
                  </a:lnTo>
                  <a:lnTo>
                    <a:pt x="0" y="12708"/>
                  </a:lnTo>
                  <a:lnTo>
                    <a:pt x="48" y="12827"/>
                  </a:lnTo>
                  <a:lnTo>
                    <a:pt x="119" y="12922"/>
                  </a:lnTo>
                  <a:lnTo>
                    <a:pt x="238" y="12993"/>
                  </a:lnTo>
                  <a:lnTo>
                    <a:pt x="357" y="13017"/>
                  </a:lnTo>
                  <a:lnTo>
                    <a:pt x="452" y="12993"/>
                  </a:lnTo>
                  <a:lnTo>
                    <a:pt x="547" y="12922"/>
                  </a:lnTo>
                  <a:lnTo>
                    <a:pt x="11354" y="499"/>
                  </a:lnTo>
                  <a:lnTo>
                    <a:pt x="11402" y="404"/>
                  </a:lnTo>
                  <a:lnTo>
                    <a:pt x="11402" y="285"/>
                  </a:lnTo>
                  <a:lnTo>
                    <a:pt x="11378" y="167"/>
                  </a:lnTo>
                  <a:lnTo>
                    <a:pt x="11307" y="72"/>
                  </a:lnTo>
                  <a:lnTo>
                    <a:pt x="11188" y="24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3129713" y="4601288"/>
              <a:ext cx="166300" cy="149650"/>
            </a:xfrm>
            <a:custGeom>
              <a:avLst/>
              <a:gdLst/>
              <a:ahLst/>
              <a:cxnLst/>
              <a:rect l="l" t="t" r="r" b="b"/>
              <a:pathLst>
                <a:path w="6652" h="5986" extrusionOk="0">
                  <a:moveTo>
                    <a:pt x="642" y="0"/>
                  </a:moveTo>
                  <a:lnTo>
                    <a:pt x="476" y="71"/>
                  </a:lnTo>
                  <a:lnTo>
                    <a:pt x="333" y="143"/>
                  </a:lnTo>
                  <a:lnTo>
                    <a:pt x="191" y="261"/>
                  </a:lnTo>
                  <a:lnTo>
                    <a:pt x="96" y="404"/>
                  </a:lnTo>
                  <a:lnTo>
                    <a:pt x="48" y="570"/>
                  </a:lnTo>
                  <a:lnTo>
                    <a:pt x="1" y="737"/>
                  </a:lnTo>
                  <a:lnTo>
                    <a:pt x="25" y="903"/>
                  </a:lnTo>
                  <a:lnTo>
                    <a:pt x="48" y="1069"/>
                  </a:lnTo>
                  <a:lnTo>
                    <a:pt x="143" y="1235"/>
                  </a:lnTo>
                  <a:lnTo>
                    <a:pt x="238" y="1402"/>
                  </a:lnTo>
                  <a:lnTo>
                    <a:pt x="381" y="1544"/>
                  </a:lnTo>
                  <a:lnTo>
                    <a:pt x="5179" y="5701"/>
                  </a:lnTo>
                  <a:lnTo>
                    <a:pt x="5345" y="5820"/>
                  </a:lnTo>
                  <a:lnTo>
                    <a:pt x="5512" y="5915"/>
                  </a:lnTo>
                  <a:lnTo>
                    <a:pt x="5678" y="5962"/>
                  </a:lnTo>
                  <a:lnTo>
                    <a:pt x="5868" y="5986"/>
                  </a:lnTo>
                  <a:lnTo>
                    <a:pt x="6034" y="5962"/>
                  </a:lnTo>
                  <a:lnTo>
                    <a:pt x="6200" y="5915"/>
                  </a:lnTo>
                  <a:lnTo>
                    <a:pt x="6343" y="5820"/>
                  </a:lnTo>
                  <a:lnTo>
                    <a:pt x="6462" y="5701"/>
                  </a:lnTo>
                  <a:lnTo>
                    <a:pt x="6557" y="5558"/>
                  </a:lnTo>
                  <a:lnTo>
                    <a:pt x="6628" y="5416"/>
                  </a:lnTo>
                  <a:lnTo>
                    <a:pt x="6652" y="5250"/>
                  </a:lnTo>
                  <a:lnTo>
                    <a:pt x="6652" y="5060"/>
                  </a:lnTo>
                  <a:lnTo>
                    <a:pt x="6604" y="4893"/>
                  </a:lnTo>
                  <a:lnTo>
                    <a:pt x="6533" y="4727"/>
                  </a:lnTo>
                  <a:lnTo>
                    <a:pt x="6414" y="4561"/>
                  </a:lnTo>
                  <a:lnTo>
                    <a:pt x="6295" y="4442"/>
                  </a:lnTo>
                  <a:lnTo>
                    <a:pt x="1497" y="261"/>
                  </a:lnTo>
                  <a:lnTo>
                    <a:pt x="1331" y="143"/>
                  </a:lnTo>
                  <a:lnTo>
                    <a:pt x="1165" y="4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1" name="Google Shape;1011;p14"/>
          <p:cNvGrpSpPr/>
          <p:nvPr/>
        </p:nvGrpSpPr>
        <p:grpSpPr>
          <a:xfrm rot="10800000" flipH="1">
            <a:off x="3528366" y="-391402"/>
            <a:ext cx="5135269" cy="1684175"/>
            <a:chOff x="238125" y="548775"/>
            <a:chExt cx="2842400" cy="932200"/>
          </a:xfrm>
        </p:grpSpPr>
        <p:sp>
          <p:nvSpPr>
            <p:cNvPr id="1012" name="Google Shape;1012;p1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4" name="Google Shape;1014;p14"/>
          <p:cNvSpPr/>
          <p:nvPr/>
        </p:nvSpPr>
        <p:spPr>
          <a:xfrm rot="-1800082" flipH="1">
            <a:off x="-669375" y="4071381"/>
            <a:ext cx="2021233" cy="412237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69545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15"/>
          <p:cNvGrpSpPr/>
          <p:nvPr/>
        </p:nvGrpSpPr>
        <p:grpSpPr>
          <a:xfrm rot="5400000" flipH="1">
            <a:off x="-1718268" y="1725553"/>
            <a:ext cx="5135269" cy="1684175"/>
            <a:chOff x="238125" y="548775"/>
            <a:chExt cx="2842400" cy="932200"/>
          </a:xfrm>
        </p:grpSpPr>
        <p:sp>
          <p:nvSpPr>
            <p:cNvPr id="1017" name="Google Shape;101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019" name="Google Shape;101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15"/>
          <p:cNvSpPr txBox="1">
            <a:spLocks noGrp="1"/>
          </p:cNvSpPr>
          <p:nvPr>
            <p:ph type="title"/>
          </p:nvPr>
        </p:nvSpPr>
        <p:spPr>
          <a:xfrm>
            <a:off x="2698800" y="1842200"/>
            <a:ext cx="6794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21" name="Google Shape;1021;p15"/>
          <p:cNvSpPr txBox="1">
            <a:spLocks noGrp="1"/>
          </p:cNvSpPr>
          <p:nvPr>
            <p:ph type="subTitle" idx="1"/>
          </p:nvPr>
        </p:nvSpPr>
        <p:spPr>
          <a:xfrm>
            <a:off x="4081600" y="2646600"/>
            <a:ext cx="40288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15"/>
          <p:cNvSpPr txBox="1">
            <a:spLocks noGrp="1"/>
          </p:cNvSpPr>
          <p:nvPr>
            <p:ph type="title" idx="2" hasCustomPrompt="1"/>
          </p:nvPr>
        </p:nvSpPr>
        <p:spPr>
          <a:xfrm>
            <a:off x="5341484" y="39672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23" name="Google Shape;1023;p15"/>
          <p:cNvGrpSpPr/>
          <p:nvPr/>
        </p:nvGrpSpPr>
        <p:grpSpPr>
          <a:xfrm rot="699672">
            <a:off x="7099915" y="186355"/>
            <a:ext cx="766671" cy="1065943"/>
            <a:chOff x="2270250" y="238125"/>
            <a:chExt cx="513575" cy="714050"/>
          </a:xfrm>
        </p:grpSpPr>
        <p:sp>
          <p:nvSpPr>
            <p:cNvPr id="1024" name="Google Shape;1024;p15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8" name="Google Shape;1038;p15"/>
          <p:cNvGrpSpPr/>
          <p:nvPr/>
        </p:nvGrpSpPr>
        <p:grpSpPr>
          <a:xfrm>
            <a:off x="10948885" y="237533"/>
            <a:ext cx="789433" cy="963600"/>
            <a:chOff x="3674000" y="1031475"/>
            <a:chExt cx="592075" cy="722700"/>
          </a:xfrm>
        </p:grpSpPr>
        <p:sp>
          <p:nvSpPr>
            <p:cNvPr id="1039" name="Google Shape;1039;p1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5" name="Google Shape;1145;p15"/>
          <p:cNvSpPr/>
          <p:nvPr/>
        </p:nvSpPr>
        <p:spPr>
          <a:xfrm rot="4147659">
            <a:off x="5968359" y="9215"/>
            <a:ext cx="703659" cy="134789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6" name="Google Shape;1146;p15"/>
          <p:cNvGrpSpPr/>
          <p:nvPr/>
        </p:nvGrpSpPr>
        <p:grpSpPr>
          <a:xfrm>
            <a:off x="7056738" y="5173831"/>
            <a:ext cx="5135269" cy="1684175"/>
            <a:chOff x="238125" y="548775"/>
            <a:chExt cx="2842400" cy="932200"/>
          </a:xfrm>
        </p:grpSpPr>
        <p:sp>
          <p:nvSpPr>
            <p:cNvPr id="1147" name="Google Shape;114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9" name="Google Shape;1149;p15"/>
          <p:cNvSpPr/>
          <p:nvPr/>
        </p:nvSpPr>
        <p:spPr>
          <a:xfrm rot="-4837719" flipH="1">
            <a:off x="5322972" y="4287381"/>
            <a:ext cx="2021237" cy="412238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967507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3" name="Google Shape;1493;p22"/>
          <p:cNvGrpSpPr/>
          <p:nvPr/>
        </p:nvGrpSpPr>
        <p:grpSpPr>
          <a:xfrm rot="5400000" flipH="1">
            <a:off x="-1725535" y="1725553"/>
            <a:ext cx="5135269" cy="1684175"/>
            <a:chOff x="238125" y="548775"/>
            <a:chExt cx="2842400" cy="932200"/>
          </a:xfrm>
        </p:grpSpPr>
        <p:sp>
          <p:nvSpPr>
            <p:cNvPr id="1494" name="Google Shape;1494;p2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496" name="Google Shape;1496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7" name="Google Shape;1497;p22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98" name="Google Shape;1498;p22"/>
          <p:cNvSpPr txBox="1">
            <a:spLocks noGrp="1"/>
          </p:cNvSpPr>
          <p:nvPr>
            <p:ph type="subTitle" idx="1"/>
          </p:nvPr>
        </p:nvSpPr>
        <p:spPr>
          <a:xfrm>
            <a:off x="4312881" y="4606431"/>
            <a:ext cx="32036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499" name="Google Shape;1499;p22"/>
          <p:cNvSpPr txBox="1">
            <a:spLocks noGrp="1"/>
          </p:cNvSpPr>
          <p:nvPr>
            <p:ph type="subTitle" idx="2"/>
          </p:nvPr>
        </p:nvSpPr>
        <p:spPr>
          <a:xfrm>
            <a:off x="4312881" y="5075549"/>
            <a:ext cx="52140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00" name="Google Shape;1500;p22"/>
          <p:cNvSpPr txBox="1">
            <a:spLocks noGrp="1"/>
          </p:cNvSpPr>
          <p:nvPr>
            <p:ph type="subTitle" idx="3"/>
          </p:nvPr>
        </p:nvSpPr>
        <p:spPr>
          <a:xfrm>
            <a:off x="4312881" y="2506667"/>
            <a:ext cx="32036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01" name="Google Shape;1501;p22"/>
          <p:cNvSpPr txBox="1">
            <a:spLocks noGrp="1"/>
          </p:cNvSpPr>
          <p:nvPr>
            <p:ph type="subTitle" idx="4"/>
          </p:nvPr>
        </p:nvSpPr>
        <p:spPr>
          <a:xfrm>
            <a:off x="4312881" y="2975767"/>
            <a:ext cx="5214000" cy="9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02" name="Google Shape;1502;p22"/>
          <p:cNvSpPr txBox="1">
            <a:spLocks noGrp="1"/>
          </p:cNvSpPr>
          <p:nvPr>
            <p:ph type="subTitle" idx="5"/>
          </p:nvPr>
        </p:nvSpPr>
        <p:spPr>
          <a:xfrm>
            <a:off x="3523400" y="1492833"/>
            <a:ext cx="5145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28" name="Google Shape;1528;p22"/>
          <p:cNvGrpSpPr/>
          <p:nvPr/>
        </p:nvGrpSpPr>
        <p:grpSpPr>
          <a:xfrm rot="1407625">
            <a:off x="11441377" y="1290028"/>
            <a:ext cx="597011" cy="596211"/>
            <a:chOff x="5760700" y="2457850"/>
            <a:chExt cx="447775" cy="447175"/>
          </a:xfrm>
        </p:grpSpPr>
        <p:sp>
          <p:nvSpPr>
            <p:cNvPr id="1529" name="Google Shape;1529;p2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34" name="Google Shape;1534;p22"/>
          <p:cNvSpPr/>
          <p:nvPr/>
        </p:nvSpPr>
        <p:spPr>
          <a:xfrm rot="313248">
            <a:off x="11266913" y="3231081"/>
            <a:ext cx="2021140" cy="412218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453374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" name="Google Shape;153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23"/>
          <p:cNvSpPr txBox="1">
            <a:spLocks noGrp="1"/>
          </p:cNvSpPr>
          <p:nvPr>
            <p:ph type="subTitle" idx="1"/>
          </p:nvPr>
        </p:nvSpPr>
        <p:spPr>
          <a:xfrm>
            <a:off x="120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38" name="Google Shape;1538;p23"/>
          <p:cNvSpPr txBox="1">
            <a:spLocks noGrp="1"/>
          </p:cNvSpPr>
          <p:nvPr>
            <p:ph type="subTitle" idx="2"/>
          </p:nvPr>
        </p:nvSpPr>
        <p:spPr>
          <a:xfrm>
            <a:off x="132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39" name="Google Shape;1539;p23"/>
          <p:cNvSpPr txBox="1">
            <a:spLocks noGrp="1"/>
          </p:cNvSpPr>
          <p:nvPr>
            <p:ph type="subTitle" idx="3"/>
          </p:nvPr>
        </p:nvSpPr>
        <p:spPr>
          <a:xfrm>
            <a:off x="463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0" name="Google Shape;1540;p23"/>
          <p:cNvSpPr txBox="1">
            <a:spLocks noGrp="1"/>
          </p:cNvSpPr>
          <p:nvPr>
            <p:ph type="subTitle" idx="4"/>
          </p:nvPr>
        </p:nvSpPr>
        <p:spPr>
          <a:xfrm>
            <a:off x="475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1" name="Google Shape;1541;p23"/>
          <p:cNvSpPr txBox="1">
            <a:spLocks noGrp="1"/>
          </p:cNvSpPr>
          <p:nvPr>
            <p:ph type="subTitle" idx="5"/>
          </p:nvPr>
        </p:nvSpPr>
        <p:spPr>
          <a:xfrm>
            <a:off x="806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2" name="Google Shape;1542;p23"/>
          <p:cNvSpPr txBox="1">
            <a:spLocks noGrp="1"/>
          </p:cNvSpPr>
          <p:nvPr>
            <p:ph type="subTitle" idx="6"/>
          </p:nvPr>
        </p:nvSpPr>
        <p:spPr>
          <a:xfrm>
            <a:off x="818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3" name="Google Shape;1543;p23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4" name="Google Shape;1544;p23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45" name="Google Shape;1545;p23"/>
          <p:cNvGrpSpPr/>
          <p:nvPr/>
        </p:nvGrpSpPr>
        <p:grpSpPr>
          <a:xfrm>
            <a:off x="10320638" y="5173831"/>
            <a:ext cx="5135269" cy="1684175"/>
            <a:chOff x="238125" y="548775"/>
            <a:chExt cx="2842400" cy="932200"/>
          </a:xfrm>
        </p:grpSpPr>
        <p:sp>
          <p:nvSpPr>
            <p:cNvPr id="1546" name="Google Shape;1546;p2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8" name="Google Shape;1548;p23"/>
          <p:cNvGrpSpPr/>
          <p:nvPr/>
        </p:nvGrpSpPr>
        <p:grpSpPr>
          <a:xfrm rot="-713879">
            <a:off x="408739" y="5448770"/>
            <a:ext cx="730007" cy="1049533"/>
            <a:chOff x="1400150" y="2031300"/>
            <a:chExt cx="494000" cy="710225"/>
          </a:xfrm>
        </p:grpSpPr>
        <p:sp>
          <p:nvSpPr>
            <p:cNvPr id="1549" name="Google Shape;1549;p2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7" name="Google Shape;1557;p23"/>
          <p:cNvGrpSpPr/>
          <p:nvPr/>
        </p:nvGrpSpPr>
        <p:grpSpPr>
          <a:xfrm rot="699672">
            <a:off x="11187915" y="292539"/>
            <a:ext cx="766671" cy="1065943"/>
            <a:chOff x="2270250" y="238125"/>
            <a:chExt cx="513575" cy="714050"/>
          </a:xfrm>
        </p:grpSpPr>
        <p:sp>
          <p:nvSpPr>
            <p:cNvPr id="1558" name="Google Shape;1558;p23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04638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4"/>
          <p:cNvSpPr txBox="1">
            <a:spLocks noGrp="1"/>
          </p:cNvSpPr>
          <p:nvPr>
            <p:ph type="subTitle" idx="1"/>
          </p:nvPr>
        </p:nvSpPr>
        <p:spPr>
          <a:xfrm>
            <a:off x="6425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5" name="Google Shape;1575;p24"/>
          <p:cNvSpPr txBox="1">
            <a:spLocks noGrp="1"/>
          </p:cNvSpPr>
          <p:nvPr>
            <p:ph type="subTitle" idx="2"/>
          </p:nvPr>
        </p:nvSpPr>
        <p:spPr>
          <a:xfrm>
            <a:off x="6254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2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24"/>
          <p:cNvSpPr txBox="1">
            <a:spLocks noGrp="1"/>
          </p:cNvSpPr>
          <p:nvPr>
            <p:ph type="subTitle" idx="3"/>
          </p:nvPr>
        </p:nvSpPr>
        <p:spPr>
          <a:xfrm>
            <a:off x="89976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8" name="Google Shape;1578;p24"/>
          <p:cNvSpPr txBox="1">
            <a:spLocks noGrp="1"/>
          </p:cNvSpPr>
          <p:nvPr>
            <p:ph type="subTitle" idx="4"/>
          </p:nvPr>
        </p:nvSpPr>
        <p:spPr>
          <a:xfrm>
            <a:off x="8826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4"/>
          <p:cNvSpPr txBox="1">
            <a:spLocks noGrp="1"/>
          </p:cNvSpPr>
          <p:nvPr>
            <p:ph type="subTitle" idx="5"/>
          </p:nvPr>
        </p:nvSpPr>
        <p:spPr>
          <a:xfrm>
            <a:off x="1280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0" name="Google Shape;1580;p24"/>
          <p:cNvSpPr txBox="1">
            <a:spLocks noGrp="1"/>
          </p:cNvSpPr>
          <p:nvPr>
            <p:ph type="subTitle" idx="6"/>
          </p:nvPr>
        </p:nvSpPr>
        <p:spPr>
          <a:xfrm>
            <a:off x="1109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"/>
          <p:cNvSpPr txBox="1">
            <a:spLocks noGrp="1"/>
          </p:cNvSpPr>
          <p:nvPr>
            <p:ph type="subTitle" idx="7"/>
          </p:nvPr>
        </p:nvSpPr>
        <p:spPr>
          <a:xfrm>
            <a:off x="3651467" y="3840480"/>
            <a:ext cx="2316400" cy="2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2" name="Google Shape;1582;p24"/>
          <p:cNvSpPr txBox="1">
            <a:spLocks noGrp="1"/>
          </p:cNvSpPr>
          <p:nvPr>
            <p:ph type="subTitle" idx="8"/>
          </p:nvPr>
        </p:nvSpPr>
        <p:spPr>
          <a:xfrm>
            <a:off x="3681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83" name="Google Shape;1583;p24"/>
          <p:cNvGrpSpPr/>
          <p:nvPr/>
        </p:nvGrpSpPr>
        <p:grpSpPr>
          <a:xfrm rot="-395414">
            <a:off x="11140786" y="5405325"/>
            <a:ext cx="685609" cy="1055900"/>
            <a:chOff x="3189975" y="2019850"/>
            <a:chExt cx="463950" cy="714525"/>
          </a:xfrm>
        </p:grpSpPr>
        <p:sp>
          <p:nvSpPr>
            <p:cNvPr id="1584" name="Google Shape;1584;p24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-669090">
            <a:off x="11388415" y="4229302"/>
            <a:ext cx="725285" cy="880449"/>
            <a:chOff x="3703100" y="2534450"/>
            <a:chExt cx="543975" cy="660350"/>
          </a:xfrm>
        </p:grpSpPr>
        <p:sp>
          <p:nvSpPr>
            <p:cNvPr id="1593" name="Google Shape;1593;p2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1" name="Google Shape;1621;p24"/>
          <p:cNvGrpSpPr/>
          <p:nvPr/>
        </p:nvGrpSpPr>
        <p:grpSpPr>
          <a:xfrm rot="-949166">
            <a:off x="479577" y="59713"/>
            <a:ext cx="589092" cy="1086891"/>
            <a:chOff x="1400150" y="238125"/>
            <a:chExt cx="388525" cy="716900"/>
          </a:xfrm>
        </p:grpSpPr>
        <p:sp>
          <p:nvSpPr>
            <p:cNvPr id="1622" name="Google Shape;1622;p2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281885" y="1464967"/>
            <a:ext cx="731633" cy="798133"/>
            <a:chOff x="5261300" y="4859875"/>
            <a:chExt cx="548725" cy="598600"/>
          </a:xfrm>
        </p:grpSpPr>
        <p:sp>
          <p:nvSpPr>
            <p:cNvPr id="1629" name="Google Shape;1629;p2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 flipH="1">
            <a:off x="3693466" y="5510119"/>
            <a:ext cx="5135269" cy="1684175"/>
            <a:chOff x="238125" y="548775"/>
            <a:chExt cx="2842400" cy="932200"/>
          </a:xfrm>
        </p:grpSpPr>
        <p:sp>
          <p:nvSpPr>
            <p:cNvPr id="1638" name="Google Shape;1638;p2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0" name="Google Shape;1640;p24"/>
          <p:cNvSpPr/>
          <p:nvPr/>
        </p:nvSpPr>
        <p:spPr>
          <a:xfrm rot="3676830">
            <a:off x="1353495" y="97259"/>
            <a:ext cx="421141" cy="80657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715583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" name="Google Shape;164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3" name="Google Shape;1643;p25"/>
          <p:cNvSpPr txBox="1">
            <a:spLocks noGrp="1"/>
          </p:cNvSpPr>
          <p:nvPr>
            <p:ph type="subTitle" idx="1"/>
          </p:nvPr>
        </p:nvSpPr>
        <p:spPr>
          <a:xfrm>
            <a:off x="112193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4" name="Google Shape;1644;p25"/>
          <p:cNvSpPr txBox="1">
            <a:spLocks noGrp="1"/>
          </p:cNvSpPr>
          <p:nvPr>
            <p:ph type="subTitle" idx="2"/>
          </p:nvPr>
        </p:nvSpPr>
        <p:spPr>
          <a:xfrm>
            <a:off x="95113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5" name="Google Shape;1645;p2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6" name="Google Shape;1646;p25"/>
          <p:cNvSpPr txBox="1">
            <a:spLocks noGrp="1"/>
          </p:cNvSpPr>
          <p:nvPr>
            <p:ph type="subTitle" idx="3"/>
          </p:nvPr>
        </p:nvSpPr>
        <p:spPr>
          <a:xfrm>
            <a:off x="379997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7" name="Google Shape;1647;p25"/>
          <p:cNvSpPr txBox="1">
            <a:spLocks noGrp="1"/>
          </p:cNvSpPr>
          <p:nvPr>
            <p:ph type="subTitle" idx="4"/>
          </p:nvPr>
        </p:nvSpPr>
        <p:spPr>
          <a:xfrm>
            <a:off x="362917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8" name="Google Shape;1648;p25"/>
          <p:cNvSpPr txBox="1">
            <a:spLocks noGrp="1"/>
          </p:cNvSpPr>
          <p:nvPr>
            <p:ph type="subTitle" idx="5"/>
          </p:nvPr>
        </p:nvSpPr>
        <p:spPr>
          <a:xfrm>
            <a:off x="647802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9" name="Google Shape;1649;p25"/>
          <p:cNvSpPr txBox="1">
            <a:spLocks noGrp="1"/>
          </p:cNvSpPr>
          <p:nvPr>
            <p:ph type="subTitle" idx="6"/>
          </p:nvPr>
        </p:nvSpPr>
        <p:spPr>
          <a:xfrm>
            <a:off x="630722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0" name="Google Shape;1650;p25"/>
          <p:cNvSpPr txBox="1">
            <a:spLocks noGrp="1"/>
          </p:cNvSpPr>
          <p:nvPr>
            <p:ph type="subTitle" idx="7"/>
          </p:nvPr>
        </p:nvSpPr>
        <p:spPr>
          <a:xfrm>
            <a:off x="915606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51" name="Google Shape;1651;p25"/>
          <p:cNvSpPr txBox="1">
            <a:spLocks noGrp="1"/>
          </p:cNvSpPr>
          <p:nvPr>
            <p:ph type="subTitle" idx="8"/>
          </p:nvPr>
        </p:nvSpPr>
        <p:spPr>
          <a:xfrm>
            <a:off x="898526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652" name="Google Shape;1652;p25"/>
          <p:cNvGrpSpPr/>
          <p:nvPr/>
        </p:nvGrpSpPr>
        <p:grpSpPr>
          <a:xfrm rot="-949166">
            <a:off x="11378043" y="258380"/>
            <a:ext cx="589092" cy="1086891"/>
            <a:chOff x="1400150" y="238125"/>
            <a:chExt cx="388525" cy="716900"/>
          </a:xfrm>
        </p:grpSpPr>
        <p:sp>
          <p:nvSpPr>
            <p:cNvPr id="1653" name="Google Shape;1653;p25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9" name="Google Shape;1659;p25"/>
          <p:cNvGrpSpPr/>
          <p:nvPr/>
        </p:nvGrpSpPr>
        <p:grpSpPr>
          <a:xfrm>
            <a:off x="11387760" y="2822546"/>
            <a:ext cx="721189" cy="1043397"/>
            <a:chOff x="1088850" y="238125"/>
            <a:chExt cx="1221250" cy="1766475"/>
          </a:xfrm>
        </p:grpSpPr>
        <p:sp>
          <p:nvSpPr>
            <p:cNvPr id="1660" name="Google Shape;1660;p25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25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25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25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0" name="Google Shape;1670;p25"/>
          <p:cNvSpPr/>
          <p:nvPr/>
        </p:nvSpPr>
        <p:spPr>
          <a:xfrm>
            <a:off x="11236251" y="1634249"/>
            <a:ext cx="872679" cy="90619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71" name="Google Shape;1671;p25"/>
          <p:cNvGrpSpPr/>
          <p:nvPr/>
        </p:nvGrpSpPr>
        <p:grpSpPr>
          <a:xfrm rot="5400000">
            <a:off x="-2119263" y="1727798"/>
            <a:ext cx="5135269" cy="1684175"/>
            <a:chOff x="238125" y="548775"/>
            <a:chExt cx="2842400" cy="932200"/>
          </a:xfrm>
        </p:grpSpPr>
        <p:sp>
          <p:nvSpPr>
            <p:cNvPr id="1672" name="Google Shape;1672;p2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2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4" name="Google Shape;1674;p25"/>
          <p:cNvGrpSpPr/>
          <p:nvPr/>
        </p:nvGrpSpPr>
        <p:grpSpPr>
          <a:xfrm rot="-590908">
            <a:off x="220788" y="4520249"/>
            <a:ext cx="711840" cy="826080"/>
            <a:chOff x="2038000" y="238125"/>
            <a:chExt cx="673425" cy="781500"/>
          </a:xfrm>
        </p:grpSpPr>
        <p:sp>
          <p:nvSpPr>
            <p:cNvPr id="1675" name="Google Shape;1675;p25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25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25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25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25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25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25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25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25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4" name="Google Shape;1684;p25"/>
          <p:cNvGrpSpPr/>
          <p:nvPr/>
        </p:nvGrpSpPr>
        <p:grpSpPr>
          <a:xfrm rot="-669090">
            <a:off x="233682" y="5594486"/>
            <a:ext cx="725285" cy="880449"/>
            <a:chOff x="3703100" y="2534450"/>
            <a:chExt cx="543975" cy="660350"/>
          </a:xfrm>
        </p:grpSpPr>
        <p:sp>
          <p:nvSpPr>
            <p:cNvPr id="1685" name="Google Shape;1685;p25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25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25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25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25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25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25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25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25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25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25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25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25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25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25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25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25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25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25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25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25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25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25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25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25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25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25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25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264745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9" name="Google Shape;1809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0" name="Google Shape;1810;p29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  <p:sp>
        <p:nvSpPr>
          <p:cNvPr id="1811" name="Google Shape;1811;p2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12" name="Google Shape;1812;p29"/>
          <p:cNvGrpSpPr/>
          <p:nvPr/>
        </p:nvGrpSpPr>
        <p:grpSpPr>
          <a:xfrm rot="-5400000">
            <a:off x="8782266" y="3478153"/>
            <a:ext cx="5135269" cy="1684175"/>
            <a:chOff x="238125" y="548775"/>
            <a:chExt cx="2842400" cy="932200"/>
          </a:xfrm>
        </p:grpSpPr>
        <p:sp>
          <p:nvSpPr>
            <p:cNvPr id="1813" name="Google Shape;1813;p2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2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5" name="Google Shape;1815;p29"/>
          <p:cNvGrpSpPr/>
          <p:nvPr/>
        </p:nvGrpSpPr>
        <p:grpSpPr>
          <a:xfrm rot="-669090">
            <a:off x="240615" y="4527686"/>
            <a:ext cx="725285" cy="880449"/>
            <a:chOff x="3703100" y="2534450"/>
            <a:chExt cx="543975" cy="660350"/>
          </a:xfrm>
        </p:grpSpPr>
        <p:sp>
          <p:nvSpPr>
            <p:cNvPr id="1816" name="Google Shape;1816;p2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2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2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2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2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2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2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2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2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2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2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2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2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2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2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2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2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2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2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2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2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2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2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2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2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2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2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2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44" name="Google Shape;1844;p29"/>
          <p:cNvSpPr/>
          <p:nvPr/>
        </p:nvSpPr>
        <p:spPr>
          <a:xfrm rot="857046">
            <a:off x="403766" y="57044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45" name="Google Shape;1845;p29"/>
          <p:cNvGrpSpPr/>
          <p:nvPr/>
        </p:nvGrpSpPr>
        <p:grpSpPr>
          <a:xfrm rot="-420628">
            <a:off x="11288567" y="310392"/>
            <a:ext cx="622259" cy="817872"/>
            <a:chOff x="1391550" y="1144975"/>
            <a:chExt cx="545075" cy="716425"/>
          </a:xfrm>
        </p:grpSpPr>
        <p:sp>
          <p:nvSpPr>
            <p:cNvPr id="1846" name="Google Shape;1846;p29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29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29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29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29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29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29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29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29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29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29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29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29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29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60" name="Google Shape;1860;p29"/>
          <p:cNvGrpSpPr/>
          <p:nvPr/>
        </p:nvGrpSpPr>
        <p:grpSpPr>
          <a:xfrm rot="755532">
            <a:off x="11047122" y="5576911"/>
            <a:ext cx="897857" cy="1041951"/>
            <a:chOff x="2038000" y="238125"/>
            <a:chExt cx="673425" cy="781500"/>
          </a:xfrm>
        </p:grpSpPr>
        <p:sp>
          <p:nvSpPr>
            <p:cNvPr id="1861" name="Google Shape;1861;p29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29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29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29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29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29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29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29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29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770145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108332" y="5173786"/>
            <a:ext cx="5135269" cy="1684175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369676" y="2319888"/>
            <a:ext cx="428419" cy="790419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369517" y="5173801"/>
            <a:ext cx="959667" cy="1052300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8987138" y="14998"/>
            <a:ext cx="5135269" cy="1684175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53141" y="3366508"/>
            <a:ext cx="585795" cy="769945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11416285" y="1818052"/>
            <a:ext cx="597033" cy="596233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10986034" y="2945100"/>
            <a:ext cx="837700" cy="1072867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5957123" y="5656135"/>
            <a:ext cx="1232423" cy="1156068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190544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588315" y="3403302"/>
            <a:ext cx="725285" cy="880449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201318" y="1198567"/>
            <a:ext cx="617417" cy="641131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252039" y="371579"/>
            <a:ext cx="516004" cy="695509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242296" y="2110499"/>
            <a:ext cx="535485" cy="703821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8793420" y="1725531"/>
            <a:ext cx="5135269" cy="1684175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11461999" y="5796267"/>
            <a:ext cx="581248" cy="808139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11001739" y="4099514"/>
            <a:ext cx="617067" cy="798857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11388860" y="4949125"/>
            <a:ext cx="727552" cy="721987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11241018" y="3341451"/>
            <a:ext cx="597033" cy="596233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774062" y="4139226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3896130" y="5719361"/>
            <a:ext cx="5135225" cy="168416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5355114" y="-150497"/>
            <a:ext cx="1481773" cy="1310735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693170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89400" y="1865432"/>
            <a:ext cx="7013200" cy="21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745600" y="4558768"/>
            <a:ext cx="6700800" cy="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056647" y="5173786"/>
            <a:ext cx="5135269" cy="1684175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7056738" y="14998"/>
            <a:ext cx="5135269" cy="1684175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471117" y="5173801"/>
            <a:ext cx="959667" cy="1052300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466877" y="2286180"/>
            <a:ext cx="589092" cy="1086891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" name="Google Shape;43;p2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10857715" y="2896039"/>
            <a:ext cx="766671" cy="1065943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10919550" y="20785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590648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743200" y="3549389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049600" y="456642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5534584" y="2105971"/>
            <a:ext cx="1190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725535" y="3460519"/>
            <a:ext cx="5135269" cy="1684175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7056732" y="-14"/>
            <a:ext cx="5135269" cy="1684175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5085318" y="-1983993"/>
            <a:ext cx="2021367" cy="41226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10876048" y="5270888"/>
            <a:ext cx="730001" cy="1049525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344485" y="305484"/>
            <a:ext cx="1064167" cy="1459267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578052" y="2367218"/>
            <a:ext cx="597033" cy="596233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533769" y="5369325"/>
            <a:ext cx="685609" cy="1055900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5730185" y="5733500"/>
            <a:ext cx="731633" cy="798133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10577500" y="305484"/>
            <a:ext cx="1327067" cy="933533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563439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950967" y="1362200"/>
            <a:ext cx="10290000" cy="4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7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81743" y="2446919"/>
            <a:ext cx="805468" cy="1058675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245264" y="5391286"/>
            <a:ext cx="725285" cy="880449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11281724" y="-1238559"/>
            <a:ext cx="2021083" cy="41220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11229181" y="2623522"/>
            <a:ext cx="730001" cy="1049525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10875201" y="5733500"/>
            <a:ext cx="731633" cy="798133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3528366" y="6118486"/>
            <a:ext cx="5135269" cy="1684175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358633" y="252551"/>
            <a:ext cx="1327067" cy="933533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591382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804500" y="384391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6951500" y="384391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806500" y="436638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6949500" y="436955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7961699" y="64219"/>
            <a:ext cx="5135269" cy="1684175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11240952" y="4564300"/>
            <a:ext cx="789433" cy="9636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11087190" y="3142205"/>
            <a:ext cx="739921" cy="1070721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522357" y="5243818"/>
            <a:ext cx="805516" cy="1060129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4737297" y="4521228"/>
            <a:ext cx="2366249" cy="48260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6" name="Google Shape;376;p5"/>
          <p:cNvGrpSpPr/>
          <p:nvPr/>
        </p:nvGrpSpPr>
        <p:grpSpPr>
          <a:xfrm>
            <a:off x="418867" y="400084"/>
            <a:ext cx="1064167" cy="1459267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899218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3" name="Google Shape;403;p6"/>
          <p:cNvGrpSpPr/>
          <p:nvPr/>
        </p:nvGrpSpPr>
        <p:grpSpPr>
          <a:xfrm rot="10800000" flipH="1">
            <a:off x="9317338" y="2298"/>
            <a:ext cx="5135269" cy="1684175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580496" y="4477859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48272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950976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4415363" y="3002200"/>
            <a:ext cx="50504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5173819"/>
            <a:ext cx="5135269" cy="1684175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4918677" y="4160134"/>
            <a:ext cx="2021377" cy="41226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10721833" y="1725351"/>
            <a:ext cx="1327067" cy="933533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581177" y="318180"/>
            <a:ext cx="589092" cy="1086891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485085" y="1604667"/>
            <a:ext cx="731633" cy="798133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320006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903400" y="2139657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456" name="Google Shape;456;p8"/>
          <p:cNvGrpSpPr/>
          <p:nvPr/>
        </p:nvGrpSpPr>
        <p:grpSpPr>
          <a:xfrm rot="-1593903">
            <a:off x="11136530" y="4142299"/>
            <a:ext cx="725277" cy="880440"/>
            <a:chOff x="3703100" y="2534450"/>
            <a:chExt cx="543975" cy="660350"/>
          </a:xfrm>
        </p:grpSpPr>
        <p:sp>
          <p:nvSpPr>
            <p:cNvPr id="457" name="Google Shape;457;p8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8"/>
          <p:cNvGrpSpPr/>
          <p:nvPr/>
        </p:nvGrpSpPr>
        <p:grpSpPr>
          <a:xfrm rot="1376805">
            <a:off x="10938803" y="5558379"/>
            <a:ext cx="805477" cy="1058688"/>
            <a:chOff x="1391550" y="1144975"/>
            <a:chExt cx="545075" cy="716425"/>
          </a:xfrm>
        </p:grpSpPr>
        <p:sp>
          <p:nvSpPr>
            <p:cNvPr id="486" name="Google Shape;486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0" name="Google Shape;500;p8"/>
          <p:cNvSpPr/>
          <p:nvPr/>
        </p:nvSpPr>
        <p:spPr>
          <a:xfrm rot="-2700000">
            <a:off x="10786005" y="-14416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1" name="Google Shape;501;p8"/>
          <p:cNvGrpSpPr/>
          <p:nvPr/>
        </p:nvGrpSpPr>
        <p:grpSpPr>
          <a:xfrm flipH="1">
            <a:off x="-14935" y="5173819"/>
            <a:ext cx="5135269" cy="1684175"/>
            <a:chOff x="238125" y="548775"/>
            <a:chExt cx="2842400" cy="932200"/>
          </a:xfrm>
        </p:grpSpPr>
        <p:sp>
          <p:nvSpPr>
            <p:cNvPr id="502" name="Google Shape;502;p8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" name="Google Shape;504;p8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505" name="Google Shape;505;p8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0" name="Google Shape;530;p8"/>
          <p:cNvGrpSpPr/>
          <p:nvPr/>
        </p:nvGrpSpPr>
        <p:grpSpPr>
          <a:xfrm rot="328506">
            <a:off x="4967913" y="603275"/>
            <a:ext cx="652780" cy="857988"/>
            <a:chOff x="1391550" y="1144975"/>
            <a:chExt cx="545075" cy="716425"/>
          </a:xfrm>
        </p:grpSpPr>
        <p:sp>
          <p:nvSpPr>
            <p:cNvPr id="531" name="Google Shape;531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5" name="Google Shape;545;p8"/>
          <p:cNvGrpSpPr/>
          <p:nvPr/>
        </p:nvGrpSpPr>
        <p:grpSpPr>
          <a:xfrm>
            <a:off x="6612038" y="593195"/>
            <a:ext cx="651493" cy="878133"/>
            <a:chOff x="3000200" y="318325"/>
            <a:chExt cx="1296075" cy="1746950"/>
          </a:xfrm>
        </p:grpSpPr>
        <p:sp>
          <p:nvSpPr>
            <p:cNvPr id="546" name="Google Shape;546;p8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3" name="Google Shape;553;p8"/>
          <p:cNvSpPr/>
          <p:nvPr/>
        </p:nvSpPr>
        <p:spPr>
          <a:xfrm rot="857046">
            <a:off x="5788566" y="7895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4" name="Google Shape;554;p8"/>
          <p:cNvGrpSpPr/>
          <p:nvPr/>
        </p:nvGrpSpPr>
        <p:grpSpPr>
          <a:xfrm>
            <a:off x="531852" y="320267"/>
            <a:ext cx="731633" cy="798133"/>
            <a:chOff x="5261300" y="4859875"/>
            <a:chExt cx="548725" cy="598600"/>
          </a:xfrm>
        </p:grpSpPr>
        <p:sp>
          <p:nvSpPr>
            <p:cNvPr id="555" name="Google Shape;555;p8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05963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4110800" y="2598949"/>
            <a:ext cx="39704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667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865200" y="3564251"/>
            <a:ext cx="64616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25401" y="-12714"/>
            <a:ext cx="5135269" cy="1684175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7056732" y="5173819"/>
            <a:ext cx="5135269" cy="1684175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4948034" y="5161067"/>
            <a:ext cx="2295933" cy="2175767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11077601" y="1824392"/>
            <a:ext cx="706388" cy="952353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10899596" y="3137938"/>
            <a:ext cx="959665" cy="952324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2" name="Google Shape;612;p9"/>
          <p:cNvGrpSpPr/>
          <p:nvPr/>
        </p:nvGrpSpPr>
        <p:grpSpPr>
          <a:xfrm>
            <a:off x="10950933" y="410901"/>
            <a:ext cx="959667" cy="1052300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309882" y="5575686"/>
            <a:ext cx="725285" cy="880449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5439867" y="329251"/>
            <a:ext cx="1327067" cy="933533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230997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2077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667735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667735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667733" y="4000037"/>
            <a:ext cx="3007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667735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1156099" y="2301533"/>
            <a:ext cx="13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1287899" y="4318833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8044337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8044337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8044337" y="4000027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8044337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6669496" y="2348933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6668296" y="4318833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442353" y="368625"/>
            <a:ext cx="685609" cy="1055900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10859796" y="4172987"/>
            <a:ext cx="2021032" cy="412196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625601" y="5163090"/>
            <a:ext cx="5135269" cy="1684175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471117" y="5479034"/>
            <a:ext cx="959667" cy="1052300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378185" y="2583118"/>
            <a:ext cx="597033" cy="596233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673030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14"/>
          <p:cNvSpPr txBox="1">
            <a:spLocks noGrp="1"/>
          </p:cNvSpPr>
          <p:nvPr>
            <p:ph type="title"/>
          </p:nvPr>
        </p:nvSpPr>
        <p:spPr>
          <a:xfrm>
            <a:off x="4117600" y="4198963"/>
            <a:ext cx="39568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97" name="Google Shape;897;p14"/>
          <p:cNvSpPr txBox="1">
            <a:spLocks noGrp="1"/>
          </p:cNvSpPr>
          <p:nvPr>
            <p:ph type="subTitle" idx="1"/>
          </p:nvPr>
        </p:nvSpPr>
        <p:spPr>
          <a:xfrm>
            <a:off x="1828800" y="2405553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98" name="Google Shape;898;p14"/>
          <p:cNvGrpSpPr/>
          <p:nvPr/>
        </p:nvGrpSpPr>
        <p:grpSpPr>
          <a:xfrm rot="-949315">
            <a:off x="535997" y="507400"/>
            <a:ext cx="508441" cy="938168"/>
            <a:chOff x="1400150" y="238125"/>
            <a:chExt cx="388525" cy="716900"/>
          </a:xfrm>
        </p:grpSpPr>
        <p:sp>
          <p:nvSpPr>
            <p:cNvPr id="899" name="Google Shape;899;p1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5" name="Google Shape;905;p14"/>
          <p:cNvGrpSpPr/>
          <p:nvPr/>
        </p:nvGrpSpPr>
        <p:grpSpPr>
          <a:xfrm rot="180786">
            <a:off x="1900662" y="334500"/>
            <a:ext cx="661783" cy="920112"/>
            <a:chOff x="2270250" y="238125"/>
            <a:chExt cx="513575" cy="714050"/>
          </a:xfrm>
        </p:grpSpPr>
        <p:sp>
          <p:nvSpPr>
            <p:cNvPr id="906" name="Google Shape;906;p14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0" name="Google Shape;920;p14"/>
          <p:cNvSpPr/>
          <p:nvPr/>
        </p:nvSpPr>
        <p:spPr>
          <a:xfrm rot="3842797">
            <a:off x="1348797" y="568182"/>
            <a:ext cx="342236" cy="62750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21" name="Google Shape;921;p14"/>
          <p:cNvGrpSpPr/>
          <p:nvPr/>
        </p:nvGrpSpPr>
        <p:grpSpPr>
          <a:xfrm>
            <a:off x="10757908" y="5368375"/>
            <a:ext cx="966267" cy="1179447"/>
            <a:chOff x="3674000" y="1031475"/>
            <a:chExt cx="592075" cy="722700"/>
          </a:xfrm>
        </p:grpSpPr>
        <p:sp>
          <p:nvSpPr>
            <p:cNvPr id="922" name="Google Shape;922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fill="none" extrusionOk="0">
                  <a:moveTo>
                    <a:pt x="22780" y="7482"/>
                  </a:move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lnTo>
                    <a:pt x="12661" y="0"/>
                  </a:ln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fill="none" extrusionOk="0">
                  <a:moveTo>
                    <a:pt x="24" y="1615"/>
                  </a:moveTo>
                  <a:lnTo>
                    <a:pt x="24" y="1615"/>
                  </a:lnTo>
                  <a:lnTo>
                    <a:pt x="1" y="1520"/>
                  </a:lnTo>
                  <a:lnTo>
                    <a:pt x="1" y="1449"/>
                  </a:lnTo>
                  <a:lnTo>
                    <a:pt x="24" y="1402"/>
                  </a:lnTo>
                  <a:lnTo>
                    <a:pt x="24" y="1402"/>
                  </a:lnTo>
                  <a:lnTo>
                    <a:pt x="72" y="1330"/>
                  </a:lnTo>
                  <a:lnTo>
                    <a:pt x="96" y="1259"/>
                  </a:lnTo>
                  <a:lnTo>
                    <a:pt x="96" y="1140"/>
                  </a:lnTo>
                  <a:lnTo>
                    <a:pt x="24" y="879"/>
                  </a:lnTo>
                  <a:lnTo>
                    <a:pt x="24" y="879"/>
                  </a:lnTo>
                  <a:lnTo>
                    <a:pt x="1" y="784"/>
                  </a:lnTo>
                  <a:lnTo>
                    <a:pt x="24" y="713"/>
                  </a:lnTo>
                  <a:lnTo>
                    <a:pt x="72" y="642"/>
                  </a:lnTo>
                  <a:lnTo>
                    <a:pt x="167" y="594"/>
                  </a:lnTo>
                  <a:lnTo>
                    <a:pt x="167" y="594"/>
                  </a:lnTo>
                  <a:lnTo>
                    <a:pt x="262" y="499"/>
                  </a:lnTo>
                  <a:lnTo>
                    <a:pt x="357" y="380"/>
                  </a:lnTo>
                  <a:lnTo>
                    <a:pt x="452" y="23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523" y="48"/>
                  </a:lnTo>
                  <a:lnTo>
                    <a:pt x="523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618" y="0"/>
                  </a:lnTo>
                  <a:lnTo>
                    <a:pt x="642" y="24"/>
                  </a:lnTo>
                  <a:lnTo>
                    <a:pt x="689" y="95"/>
                  </a:lnTo>
                  <a:lnTo>
                    <a:pt x="689" y="95"/>
                  </a:lnTo>
                  <a:lnTo>
                    <a:pt x="737" y="214"/>
                  </a:lnTo>
                  <a:lnTo>
                    <a:pt x="761" y="333"/>
                  </a:lnTo>
                  <a:lnTo>
                    <a:pt x="784" y="451"/>
                  </a:lnTo>
                  <a:lnTo>
                    <a:pt x="784" y="570"/>
                  </a:lnTo>
                  <a:lnTo>
                    <a:pt x="784" y="570"/>
                  </a:lnTo>
                  <a:lnTo>
                    <a:pt x="737" y="855"/>
                  </a:lnTo>
                  <a:lnTo>
                    <a:pt x="689" y="1140"/>
                  </a:lnTo>
                  <a:lnTo>
                    <a:pt x="666" y="1425"/>
                  </a:lnTo>
                  <a:lnTo>
                    <a:pt x="666" y="1687"/>
                  </a:lnTo>
                  <a:lnTo>
                    <a:pt x="666" y="1687"/>
                  </a:lnTo>
                  <a:lnTo>
                    <a:pt x="666" y="1758"/>
                  </a:lnTo>
                  <a:lnTo>
                    <a:pt x="642" y="1829"/>
                  </a:lnTo>
                  <a:lnTo>
                    <a:pt x="594" y="1877"/>
                  </a:lnTo>
                  <a:lnTo>
                    <a:pt x="547" y="1924"/>
                  </a:lnTo>
                  <a:lnTo>
                    <a:pt x="404" y="1995"/>
                  </a:lnTo>
                  <a:lnTo>
                    <a:pt x="333" y="2019"/>
                  </a:lnTo>
                  <a:lnTo>
                    <a:pt x="286" y="2019"/>
                  </a:lnTo>
                  <a:lnTo>
                    <a:pt x="286" y="2019"/>
                  </a:lnTo>
                  <a:lnTo>
                    <a:pt x="214" y="1995"/>
                  </a:lnTo>
                  <a:lnTo>
                    <a:pt x="167" y="1972"/>
                  </a:lnTo>
                  <a:lnTo>
                    <a:pt x="119" y="1900"/>
                  </a:lnTo>
                  <a:lnTo>
                    <a:pt x="72" y="1805"/>
                  </a:lnTo>
                  <a:lnTo>
                    <a:pt x="48" y="1710"/>
                  </a:lnTo>
                  <a:lnTo>
                    <a:pt x="48" y="1710"/>
                  </a:lnTo>
                  <a:lnTo>
                    <a:pt x="24" y="161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5" name="Google Shape;1005;p14"/>
          <p:cNvGrpSpPr/>
          <p:nvPr/>
        </p:nvGrpSpPr>
        <p:grpSpPr>
          <a:xfrm>
            <a:off x="10881134" y="4300551"/>
            <a:ext cx="719767" cy="772800"/>
            <a:chOff x="2788263" y="4569213"/>
            <a:chExt cx="539825" cy="579600"/>
          </a:xfrm>
        </p:grpSpPr>
        <p:sp>
          <p:nvSpPr>
            <p:cNvPr id="1006" name="Google Shape;1006;p14"/>
            <p:cNvSpPr/>
            <p:nvPr/>
          </p:nvSpPr>
          <p:spPr>
            <a:xfrm>
              <a:off x="2788263" y="4569213"/>
              <a:ext cx="539825" cy="579600"/>
            </a:xfrm>
            <a:custGeom>
              <a:avLst/>
              <a:gdLst/>
              <a:ahLst/>
              <a:cxnLst/>
              <a:rect l="l" t="t" r="r" b="b"/>
              <a:pathLst>
                <a:path w="21593" h="23184" extrusionOk="0">
                  <a:moveTo>
                    <a:pt x="14371" y="1"/>
                  </a:moveTo>
                  <a:lnTo>
                    <a:pt x="14158" y="24"/>
                  </a:lnTo>
                  <a:lnTo>
                    <a:pt x="13968" y="48"/>
                  </a:lnTo>
                  <a:lnTo>
                    <a:pt x="13754" y="119"/>
                  </a:lnTo>
                  <a:lnTo>
                    <a:pt x="13564" y="191"/>
                  </a:lnTo>
                  <a:lnTo>
                    <a:pt x="13374" y="286"/>
                  </a:lnTo>
                  <a:lnTo>
                    <a:pt x="13208" y="404"/>
                  </a:lnTo>
                  <a:lnTo>
                    <a:pt x="13041" y="547"/>
                  </a:lnTo>
                  <a:lnTo>
                    <a:pt x="12875" y="689"/>
                  </a:lnTo>
                  <a:lnTo>
                    <a:pt x="12685" y="974"/>
                  </a:lnTo>
                  <a:lnTo>
                    <a:pt x="12542" y="1259"/>
                  </a:lnTo>
                  <a:lnTo>
                    <a:pt x="12447" y="1568"/>
                  </a:lnTo>
                  <a:lnTo>
                    <a:pt x="12400" y="1877"/>
                  </a:lnTo>
                  <a:lnTo>
                    <a:pt x="12400" y="2210"/>
                  </a:lnTo>
                  <a:lnTo>
                    <a:pt x="12447" y="2518"/>
                  </a:lnTo>
                  <a:lnTo>
                    <a:pt x="12519" y="2851"/>
                  </a:lnTo>
                  <a:lnTo>
                    <a:pt x="12661" y="3136"/>
                  </a:lnTo>
                  <a:lnTo>
                    <a:pt x="832" y="16746"/>
                  </a:lnTo>
                  <a:lnTo>
                    <a:pt x="595" y="17055"/>
                  </a:lnTo>
                  <a:lnTo>
                    <a:pt x="405" y="17364"/>
                  </a:lnTo>
                  <a:lnTo>
                    <a:pt x="262" y="17697"/>
                  </a:lnTo>
                  <a:lnTo>
                    <a:pt x="143" y="18053"/>
                  </a:lnTo>
                  <a:lnTo>
                    <a:pt x="48" y="18409"/>
                  </a:lnTo>
                  <a:lnTo>
                    <a:pt x="1" y="18789"/>
                  </a:lnTo>
                  <a:lnTo>
                    <a:pt x="1" y="19169"/>
                  </a:lnTo>
                  <a:lnTo>
                    <a:pt x="25" y="19573"/>
                  </a:lnTo>
                  <a:lnTo>
                    <a:pt x="96" y="19929"/>
                  </a:lnTo>
                  <a:lnTo>
                    <a:pt x="191" y="20286"/>
                  </a:lnTo>
                  <a:lnTo>
                    <a:pt x="333" y="20618"/>
                  </a:lnTo>
                  <a:lnTo>
                    <a:pt x="500" y="20975"/>
                  </a:lnTo>
                  <a:lnTo>
                    <a:pt x="690" y="21283"/>
                  </a:lnTo>
                  <a:lnTo>
                    <a:pt x="927" y="21592"/>
                  </a:lnTo>
                  <a:lnTo>
                    <a:pt x="1165" y="21877"/>
                  </a:lnTo>
                  <a:lnTo>
                    <a:pt x="1450" y="22138"/>
                  </a:lnTo>
                  <a:lnTo>
                    <a:pt x="1759" y="22376"/>
                  </a:lnTo>
                  <a:lnTo>
                    <a:pt x="2067" y="22590"/>
                  </a:lnTo>
                  <a:lnTo>
                    <a:pt x="2400" y="22780"/>
                  </a:lnTo>
                  <a:lnTo>
                    <a:pt x="2756" y="22922"/>
                  </a:lnTo>
                  <a:lnTo>
                    <a:pt x="3112" y="23041"/>
                  </a:lnTo>
                  <a:lnTo>
                    <a:pt x="3469" y="23112"/>
                  </a:lnTo>
                  <a:lnTo>
                    <a:pt x="3825" y="23160"/>
                  </a:lnTo>
                  <a:lnTo>
                    <a:pt x="4205" y="23184"/>
                  </a:lnTo>
                  <a:lnTo>
                    <a:pt x="4585" y="23160"/>
                  </a:lnTo>
                  <a:lnTo>
                    <a:pt x="4965" y="23112"/>
                  </a:lnTo>
                  <a:lnTo>
                    <a:pt x="5321" y="23017"/>
                  </a:lnTo>
                  <a:lnTo>
                    <a:pt x="5678" y="22875"/>
                  </a:lnTo>
                  <a:lnTo>
                    <a:pt x="6010" y="22709"/>
                  </a:lnTo>
                  <a:lnTo>
                    <a:pt x="6319" y="22495"/>
                  </a:lnTo>
                  <a:lnTo>
                    <a:pt x="6604" y="22281"/>
                  </a:lnTo>
                  <a:lnTo>
                    <a:pt x="6865" y="21996"/>
                  </a:lnTo>
                  <a:lnTo>
                    <a:pt x="18694" y="8385"/>
                  </a:lnTo>
                  <a:lnTo>
                    <a:pt x="19027" y="8480"/>
                  </a:lnTo>
                  <a:lnTo>
                    <a:pt x="19336" y="8528"/>
                  </a:lnTo>
                  <a:lnTo>
                    <a:pt x="19668" y="8528"/>
                  </a:lnTo>
                  <a:lnTo>
                    <a:pt x="19977" y="8480"/>
                  </a:lnTo>
                  <a:lnTo>
                    <a:pt x="20286" y="8385"/>
                  </a:lnTo>
                  <a:lnTo>
                    <a:pt x="20595" y="8267"/>
                  </a:lnTo>
                  <a:lnTo>
                    <a:pt x="20856" y="8077"/>
                  </a:lnTo>
                  <a:lnTo>
                    <a:pt x="21094" y="7839"/>
                  </a:lnTo>
                  <a:lnTo>
                    <a:pt x="21236" y="7649"/>
                  </a:lnTo>
                  <a:lnTo>
                    <a:pt x="21355" y="7483"/>
                  </a:lnTo>
                  <a:lnTo>
                    <a:pt x="21450" y="7269"/>
                  </a:lnTo>
                  <a:lnTo>
                    <a:pt x="21521" y="7055"/>
                  </a:lnTo>
                  <a:lnTo>
                    <a:pt x="21569" y="6841"/>
                  </a:lnTo>
                  <a:lnTo>
                    <a:pt x="21592" y="6628"/>
                  </a:lnTo>
                  <a:lnTo>
                    <a:pt x="21592" y="6414"/>
                  </a:lnTo>
                  <a:lnTo>
                    <a:pt x="21569" y="6176"/>
                  </a:lnTo>
                  <a:lnTo>
                    <a:pt x="21545" y="5963"/>
                  </a:lnTo>
                  <a:lnTo>
                    <a:pt x="21474" y="5773"/>
                  </a:lnTo>
                  <a:lnTo>
                    <a:pt x="21402" y="5583"/>
                  </a:lnTo>
                  <a:lnTo>
                    <a:pt x="21307" y="5392"/>
                  </a:lnTo>
                  <a:lnTo>
                    <a:pt x="21212" y="5226"/>
                  </a:lnTo>
                  <a:lnTo>
                    <a:pt x="21094" y="5060"/>
                  </a:lnTo>
                  <a:lnTo>
                    <a:pt x="20951" y="4894"/>
                  </a:lnTo>
                  <a:lnTo>
                    <a:pt x="20785" y="4751"/>
                  </a:lnTo>
                  <a:lnTo>
                    <a:pt x="15987" y="571"/>
                  </a:lnTo>
                  <a:lnTo>
                    <a:pt x="15797" y="428"/>
                  </a:lnTo>
                  <a:lnTo>
                    <a:pt x="15607" y="309"/>
                  </a:lnTo>
                  <a:lnTo>
                    <a:pt x="15417" y="191"/>
                  </a:lnTo>
                  <a:lnTo>
                    <a:pt x="15203" y="119"/>
                  </a:lnTo>
                  <a:lnTo>
                    <a:pt x="15013" y="48"/>
                  </a:lnTo>
                  <a:lnTo>
                    <a:pt x="14799" y="24"/>
                  </a:lnTo>
                  <a:lnTo>
                    <a:pt x="14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2820338" y="4640463"/>
              <a:ext cx="435900" cy="476275"/>
            </a:xfrm>
            <a:custGeom>
              <a:avLst/>
              <a:gdLst/>
              <a:ahLst/>
              <a:cxnLst/>
              <a:rect l="l" t="t" r="r" b="b"/>
              <a:pathLst>
                <a:path w="17436" h="19051" extrusionOk="0">
                  <a:moveTo>
                    <a:pt x="13350" y="1"/>
                  </a:moveTo>
                  <a:lnTo>
                    <a:pt x="523" y="14752"/>
                  </a:lnTo>
                  <a:lnTo>
                    <a:pt x="381" y="14942"/>
                  </a:lnTo>
                  <a:lnTo>
                    <a:pt x="238" y="15155"/>
                  </a:lnTo>
                  <a:lnTo>
                    <a:pt x="143" y="15369"/>
                  </a:lnTo>
                  <a:lnTo>
                    <a:pt x="72" y="15583"/>
                  </a:lnTo>
                  <a:lnTo>
                    <a:pt x="24" y="15820"/>
                  </a:lnTo>
                  <a:lnTo>
                    <a:pt x="0" y="16058"/>
                  </a:lnTo>
                  <a:lnTo>
                    <a:pt x="0" y="16296"/>
                  </a:lnTo>
                  <a:lnTo>
                    <a:pt x="24" y="16533"/>
                  </a:lnTo>
                  <a:lnTo>
                    <a:pt x="72" y="16771"/>
                  </a:lnTo>
                  <a:lnTo>
                    <a:pt x="143" y="17008"/>
                  </a:lnTo>
                  <a:lnTo>
                    <a:pt x="214" y="17246"/>
                  </a:lnTo>
                  <a:lnTo>
                    <a:pt x="333" y="17483"/>
                  </a:lnTo>
                  <a:lnTo>
                    <a:pt x="476" y="17697"/>
                  </a:lnTo>
                  <a:lnTo>
                    <a:pt x="642" y="17934"/>
                  </a:lnTo>
                  <a:lnTo>
                    <a:pt x="808" y="18125"/>
                  </a:lnTo>
                  <a:lnTo>
                    <a:pt x="1022" y="18315"/>
                  </a:lnTo>
                  <a:lnTo>
                    <a:pt x="1236" y="18481"/>
                  </a:lnTo>
                  <a:lnTo>
                    <a:pt x="1449" y="18647"/>
                  </a:lnTo>
                  <a:lnTo>
                    <a:pt x="1687" y="18766"/>
                  </a:lnTo>
                  <a:lnTo>
                    <a:pt x="1924" y="18861"/>
                  </a:lnTo>
                  <a:lnTo>
                    <a:pt x="2162" y="18956"/>
                  </a:lnTo>
                  <a:lnTo>
                    <a:pt x="2423" y="19003"/>
                  </a:lnTo>
                  <a:lnTo>
                    <a:pt x="2661" y="19051"/>
                  </a:lnTo>
                  <a:lnTo>
                    <a:pt x="3160" y="19051"/>
                  </a:lnTo>
                  <a:lnTo>
                    <a:pt x="3397" y="19003"/>
                  </a:lnTo>
                  <a:lnTo>
                    <a:pt x="3635" y="18956"/>
                  </a:lnTo>
                  <a:lnTo>
                    <a:pt x="3848" y="18861"/>
                  </a:lnTo>
                  <a:lnTo>
                    <a:pt x="4062" y="18766"/>
                  </a:lnTo>
                  <a:lnTo>
                    <a:pt x="4252" y="18623"/>
                  </a:lnTo>
                  <a:lnTo>
                    <a:pt x="4442" y="18481"/>
                  </a:lnTo>
                  <a:lnTo>
                    <a:pt x="4609" y="18315"/>
                  </a:lnTo>
                  <a:lnTo>
                    <a:pt x="17435" y="3564"/>
                  </a:lnTo>
                  <a:lnTo>
                    <a:pt x="13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2840538" y="4801988"/>
              <a:ext cx="324250" cy="294575"/>
            </a:xfrm>
            <a:custGeom>
              <a:avLst/>
              <a:gdLst/>
              <a:ahLst/>
              <a:cxnLst/>
              <a:rect l="l" t="t" r="r" b="b"/>
              <a:pathLst>
                <a:path w="12970" h="11783" extrusionOk="0">
                  <a:moveTo>
                    <a:pt x="12969" y="1"/>
                  </a:moveTo>
                  <a:lnTo>
                    <a:pt x="7862" y="238"/>
                  </a:lnTo>
                  <a:lnTo>
                    <a:pt x="356" y="8861"/>
                  </a:lnTo>
                  <a:lnTo>
                    <a:pt x="261" y="8979"/>
                  </a:lnTo>
                  <a:lnTo>
                    <a:pt x="190" y="9122"/>
                  </a:lnTo>
                  <a:lnTo>
                    <a:pt x="119" y="9264"/>
                  </a:lnTo>
                  <a:lnTo>
                    <a:pt x="71" y="9431"/>
                  </a:lnTo>
                  <a:lnTo>
                    <a:pt x="24" y="9573"/>
                  </a:lnTo>
                  <a:lnTo>
                    <a:pt x="0" y="9740"/>
                  </a:lnTo>
                  <a:lnTo>
                    <a:pt x="0" y="9906"/>
                  </a:lnTo>
                  <a:lnTo>
                    <a:pt x="24" y="10072"/>
                  </a:lnTo>
                  <a:lnTo>
                    <a:pt x="48" y="10238"/>
                  </a:lnTo>
                  <a:lnTo>
                    <a:pt x="95" y="10405"/>
                  </a:lnTo>
                  <a:lnTo>
                    <a:pt x="166" y="10571"/>
                  </a:lnTo>
                  <a:lnTo>
                    <a:pt x="238" y="10713"/>
                  </a:lnTo>
                  <a:lnTo>
                    <a:pt x="333" y="10880"/>
                  </a:lnTo>
                  <a:lnTo>
                    <a:pt x="451" y="11022"/>
                  </a:lnTo>
                  <a:lnTo>
                    <a:pt x="570" y="11165"/>
                  </a:lnTo>
                  <a:lnTo>
                    <a:pt x="689" y="11283"/>
                  </a:lnTo>
                  <a:lnTo>
                    <a:pt x="855" y="11402"/>
                  </a:lnTo>
                  <a:lnTo>
                    <a:pt x="998" y="11497"/>
                  </a:lnTo>
                  <a:lnTo>
                    <a:pt x="1164" y="11592"/>
                  </a:lnTo>
                  <a:lnTo>
                    <a:pt x="1330" y="11664"/>
                  </a:lnTo>
                  <a:lnTo>
                    <a:pt x="1497" y="11711"/>
                  </a:lnTo>
                  <a:lnTo>
                    <a:pt x="1663" y="11759"/>
                  </a:lnTo>
                  <a:lnTo>
                    <a:pt x="1829" y="11782"/>
                  </a:lnTo>
                  <a:lnTo>
                    <a:pt x="2162" y="11782"/>
                  </a:lnTo>
                  <a:lnTo>
                    <a:pt x="2328" y="11759"/>
                  </a:lnTo>
                  <a:lnTo>
                    <a:pt x="2470" y="11711"/>
                  </a:lnTo>
                  <a:lnTo>
                    <a:pt x="2637" y="11664"/>
                  </a:lnTo>
                  <a:lnTo>
                    <a:pt x="2779" y="11592"/>
                  </a:lnTo>
                  <a:lnTo>
                    <a:pt x="2898" y="11497"/>
                  </a:lnTo>
                  <a:lnTo>
                    <a:pt x="3040" y="11402"/>
                  </a:lnTo>
                  <a:lnTo>
                    <a:pt x="3159" y="11283"/>
                  </a:lnTo>
                  <a:lnTo>
                    <a:pt x="12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2866063" y="4714113"/>
              <a:ext cx="285050" cy="325425"/>
            </a:xfrm>
            <a:custGeom>
              <a:avLst/>
              <a:gdLst/>
              <a:ahLst/>
              <a:cxnLst/>
              <a:rect l="l" t="t" r="r" b="b"/>
              <a:pathLst>
                <a:path w="11402" h="13017" extrusionOk="0">
                  <a:moveTo>
                    <a:pt x="11069" y="0"/>
                  </a:moveTo>
                  <a:lnTo>
                    <a:pt x="10974" y="24"/>
                  </a:lnTo>
                  <a:lnTo>
                    <a:pt x="10879" y="72"/>
                  </a:lnTo>
                  <a:lnTo>
                    <a:pt x="72" y="12494"/>
                  </a:lnTo>
                  <a:lnTo>
                    <a:pt x="24" y="12613"/>
                  </a:lnTo>
                  <a:lnTo>
                    <a:pt x="0" y="12708"/>
                  </a:lnTo>
                  <a:lnTo>
                    <a:pt x="48" y="12827"/>
                  </a:lnTo>
                  <a:lnTo>
                    <a:pt x="119" y="12922"/>
                  </a:lnTo>
                  <a:lnTo>
                    <a:pt x="238" y="12993"/>
                  </a:lnTo>
                  <a:lnTo>
                    <a:pt x="357" y="13017"/>
                  </a:lnTo>
                  <a:lnTo>
                    <a:pt x="452" y="12993"/>
                  </a:lnTo>
                  <a:lnTo>
                    <a:pt x="547" y="12922"/>
                  </a:lnTo>
                  <a:lnTo>
                    <a:pt x="11354" y="499"/>
                  </a:lnTo>
                  <a:lnTo>
                    <a:pt x="11402" y="404"/>
                  </a:lnTo>
                  <a:lnTo>
                    <a:pt x="11402" y="285"/>
                  </a:lnTo>
                  <a:lnTo>
                    <a:pt x="11378" y="167"/>
                  </a:lnTo>
                  <a:lnTo>
                    <a:pt x="11307" y="72"/>
                  </a:lnTo>
                  <a:lnTo>
                    <a:pt x="11188" y="24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3129713" y="4601288"/>
              <a:ext cx="166300" cy="149650"/>
            </a:xfrm>
            <a:custGeom>
              <a:avLst/>
              <a:gdLst/>
              <a:ahLst/>
              <a:cxnLst/>
              <a:rect l="l" t="t" r="r" b="b"/>
              <a:pathLst>
                <a:path w="6652" h="5986" extrusionOk="0">
                  <a:moveTo>
                    <a:pt x="642" y="0"/>
                  </a:moveTo>
                  <a:lnTo>
                    <a:pt x="476" y="71"/>
                  </a:lnTo>
                  <a:lnTo>
                    <a:pt x="333" y="143"/>
                  </a:lnTo>
                  <a:lnTo>
                    <a:pt x="191" y="261"/>
                  </a:lnTo>
                  <a:lnTo>
                    <a:pt x="96" y="404"/>
                  </a:lnTo>
                  <a:lnTo>
                    <a:pt x="48" y="570"/>
                  </a:lnTo>
                  <a:lnTo>
                    <a:pt x="1" y="737"/>
                  </a:lnTo>
                  <a:lnTo>
                    <a:pt x="25" y="903"/>
                  </a:lnTo>
                  <a:lnTo>
                    <a:pt x="48" y="1069"/>
                  </a:lnTo>
                  <a:lnTo>
                    <a:pt x="143" y="1235"/>
                  </a:lnTo>
                  <a:lnTo>
                    <a:pt x="238" y="1402"/>
                  </a:lnTo>
                  <a:lnTo>
                    <a:pt x="381" y="1544"/>
                  </a:lnTo>
                  <a:lnTo>
                    <a:pt x="5179" y="5701"/>
                  </a:lnTo>
                  <a:lnTo>
                    <a:pt x="5345" y="5820"/>
                  </a:lnTo>
                  <a:lnTo>
                    <a:pt x="5512" y="5915"/>
                  </a:lnTo>
                  <a:lnTo>
                    <a:pt x="5678" y="5962"/>
                  </a:lnTo>
                  <a:lnTo>
                    <a:pt x="5868" y="5986"/>
                  </a:lnTo>
                  <a:lnTo>
                    <a:pt x="6034" y="5962"/>
                  </a:lnTo>
                  <a:lnTo>
                    <a:pt x="6200" y="5915"/>
                  </a:lnTo>
                  <a:lnTo>
                    <a:pt x="6343" y="5820"/>
                  </a:lnTo>
                  <a:lnTo>
                    <a:pt x="6462" y="5701"/>
                  </a:lnTo>
                  <a:lnTo>
                    <a:pt x="6557" y="5558"/>
                  </a:lnTo>
                  <a:lnTo>
                    <a:pt x="6628" y="5416"/>
                  </a:lnTo>
                  <a:lnTo>
                    <a:pt x="6652" y="5250"/>
                  </a:lnTo>
                  <a:lnTo>
                    <a:pt x="6652" y="5060"/>
                  </a:lnTo>
                  <a:lnTo>
                    <a:pt x="6604" y="4893"/>
                  </a:lnTo>
                  <a:lnTo>
                    <a:pt x="6533" y="4727"/>
                  </a:lnTo>
                  <a:lnTo>
                    <a:pt x="6414" y="4561"/>
                  </a:lnTo>
                  <a:lnTo>
                    <a:pt x="6295" y="4442"/>
                  </a:lnTo>
                  <a:lnTo>
                    <a:pt x="1497" y="261"/>
                  </a:lnTo>
                  <a:lnTo>
                    <a:pt x="1331" y="143"/>
                  </a:lnTo>
                  <a:lnTo>
                    <a:pt x="1165" y="4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1" name="Google Shape;1011;p14"/>
          <p:cNvGrpSpPr/>
          <p:nvPr/>
        </p:nvGrpSpPr>
        <p:grpSpPr>
          <a:xfrm rot="10800000" flipH="1">
            <a:off x="3528366" y="-391402"/>
            <a:ext cx="5135269" cy="1684175"/>
            <a:chOff x="238125" y="548775"/>
            <a:chExt cx="2842400" cy="932200"/>
          </a:xfrm>
        </p:grpSpPr>
        <p:sp>
          <p:nvSpPr>
            <p:cNvPr id="1012" name="Google Shape;1012;p1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4" name="Google Shape;1014;p14"/>
          <p:cNvSpPr/>
          <p:nvPr/>
        </p:nvSpPr>
        <p:spPr>
          <a:xfrm rot="-1800082" flipH="1">
            <a:off x="-669375" y="4071381"/>
            <a:ext cx="2021233" cy="412237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294668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15"/>
          <p:cNvGrpSpPr/>
          <p:nvPr/>
        </p:nvGrpSpPr>
        <p:grpSpPr>
          <a:xfrm rot="5400000" flipH="1">
            <a:off x="-1718268" y="1725553"/>
            <a:ext cx="5135269" cy="1684175"/>
            <a:chOff x="238125" y="548775"/>
            <a:chExt cx="2842400" cy="932200"/>
          </a:xfrm>
        </p:grpSpPr>
        <p:sp>
          <p:nvSpPr>
            <p:cNvPr id="1017" name="Google Shape;101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019" name="Google Shape;101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15"/>
          <p:cNvSpPr txBox="1">
            <a:spLocks noGrp="1"/>
          </p:cNvSpPr>
          <p:nvPr>
            <p:ph type="title"/>
          </p:nvPr>
        </p:nvSpPr>
        <p:spPr>
          <a:xfrm>
            <a:off x="2698800" y="1842200"/>
            <a:ext cx="6794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21" name="Google Shape;1021;p15"/>
          <p:cNvSpPr txBox="1">
            <a:spLocks noGrp="1"/>
          </p:cNvSpPr>
          <p:nvPr>
            <p:ph type="subTitle" idx="1"/>
          </p:nvPr>
        </p:nvSpPr>
        <p:spPr>
          <a:xfrm>
            <a:off x="4081600" y="2646600"/>
            <a:ext cx="40288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15"/>
          <p:cNvSpPr txBox="1">
            <a:spLocks noGrp="1"/>
          </p:cNvSpPr>
          <p:nvPr>
            <p:ph type="title" idx="2" hasCustomPrompt="1"/>
          </p:nvPr>
        </p:nvSpPr>
        <p:spPr>
          <a:xfrm>
            <a:off x="5341484" y="39672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23" name="Google Shape;1023;p15"/>
          <p:cNvGrpSpPr/>
          <p:nvPr/>
        </p:nvGrpSpPr>
        <p:grpSpPr>
          <a:xfrm rot="699672">
            <a:off x="7099915" y="186355"/>
            <a:ext cx="766671" cy="1065943"/>
            <a:chOff x="2270250" y="238125"/>
            <a:chExt cx="513575" cy="714050"/>
          </a:xfrm>
        </p:grpSpPr>
        <p:sp>
          <p:nvSpPr>
            <p:cNvPr id="1024" name="Google Shape;1024;p15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8" name="Google Shape;1038;p15"/>
          <p:cNvGrpSpPr/>
          <p:nvPr/>
        </p:nvGrpSpPr>
        <p:grpSpPr>
          <a:xfrm>
            <a:off x="10948885" y="237533"/>
            <a:ext cx="789433" cy="963600"/>
            <a:chOff x="3674000" y="1031475"/>
            <a:chExt cx="592075" cy="722700"/>
          </a:xfrm>
        </p:grpSpPr>
        <p:sp>
          <p:nvSpPr>
            <p:cNvPr id="1039" name="Google Shape;1039;p1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5" name="Google Shape;1145;p15"/>
          <p:cNvSpPr/>
          <p:nvPr/>
        </p:nvSpPr>
        <p:spPr>
          <a:xfrm rot="4147659">
            <a:off x="5968359" y="9215"/>
            <a:ext cx="703659" cy="134789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6" name="Google Shape;1146;p15"/>
          <p:cNvGrpSpPr/>
          <p:nvPr/>
        </p:nvGrpSpPr>
        <p:grpSpPr>
          <a:xfrm>
            <a:off x="7056738" y="5173831"/>
            <a:ext cx="5135269" cy="1684175"/>
            <a:chOff x="238125" y="548775"/>
            <a:chExt cx="2842400" cy="932200"/>
          </a:xfrm>
        </p:grpSpPr>
        <p:sp>
          <p:nvSpPr>
            <p:cNvPr id="1147" name="Google Shape;114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9" name="Google Shape;1149;p15"/>
          <p:cNvSpPr/>
          <p:nvPr/>
        </p:nvSpPr>
        <p:spPr>
          <a:xfrm rot="-4837719" flipH="1">
            <a:off x="5322972" y="4287381"/>
            <a:ext cx="2021237" cy="412238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558360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3" name="Google Shape;1493;p22"/>
          <p:cNvGrpSpPr/>
          <p:nvPr/>
        </p:nvGrpSpPr>
        <p:grpSpPr>
          <a:xfrm rot="5400000" flipH="1">
            <a:off x="-1725535" y="1725553"/>
            <a:ext cx="5135269" cy="1684175"/>
            <a:chOff x="238125" y="548775"/>
            <a:chExt cx="2842400" cy="932200"/>
          </a:xfrm>
        </p:grpSpPr>
        <p:sp>
          <p:nvSpPr>
            <p:cNvPr id="1494" name="Google Shape;1494;p2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496" name="Google Shape;1496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7" name="Google Shape;1497;p22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98" name="Google Shape;1498;p22"/>
          <p:cNvSpPr txBox="1">
            <a:spLocks noGrp="1"/>
          </p:cNvSpPr>
          <p:nvPr>
            <p:ph type="subTitle" idx="1"/>
          </p:nvPr>
        </p:nvSpPr>
        <p:spPr>
          <a:xfrm>
            <a:off x="4312881" y="4606431"/>
            <a:ext cx="32036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499" name="Google Shape;1499;p22"/>
          <p:cNvSpPr txBox="1">
            <a:spLocks noGrp="1"/>
          </p:cNvSpPr>
          <p:nvPr>
            <p:ph type="subTitle" idx="2"/>
          </p:nvPr>
        </p:nvSpPr>
        <p:spPr>
          <a:xfrm>
            <a:off x="4312881" y="5075549"/>
            <a:ext cx="52140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00" name="Google Shape;1500;p22"/>
          <p:cNvSpPr txBox="1">
            <a:spLocks noGrp="1"/>
          </p:cNvSpPr>
          <p:nvPr>
            <p:ph type="subTitle" idx="3"/>
          </p:nvPr>
        </p:nvSpPr>
        <p:spPr>
          <a:xfrm>
            <a:off x="4312881" y="2506667"/>
            <a:ext cx="32036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01" name="Google Shape;1501;p22"/>
          <p:cNvSpPr txBox="1">
            <a:spLocks noGrp="1"/>
          </p:cNvSpPr>
          <p:nvPr>
            <p:ph type="subTitle" idx="4"/>
          </p:nvPr>
        </p:nvSpPr>
        <p:spPr>
          <a:xfrm>
            <a:off x="4312881" y="2975767"/>
            <a:ext cx="5214000" cy="9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02" name="Google Shape;1502;p22"/>
          <p:cNvSpPr txBox="1">
            <a:spLocks noGrp="1"/>
          </p:cNvSpPr>
          <p:nvPr>
            <p:ph type="subTitle" idx="5"/>
          </p:nvPr>
        </p:nvSpPr>
        <p:spPr>
          <a:xfrm>
            <a:off x="3523400" y="1492833"/>
            <a:ext cx="5145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28" name="Google Shape;1528;p22"/>
          <p:cNvGrpSpPr/>
          <p:nvPr/>
        </p:nvGrpSpPr>
        <p:grpSpPr>
          <a:xfrm rot="1407625">
            <a:off x="11441377" y="1290028"/>
            <a:ext cx="597011" cy="596211"/>
            <a:chOff x="5760700" y="2457850"/>
            <a:chExt cx="447775" cy="447175"/>
          </a:xfrm>
        </p:grpSpPr>
        <p:sp>
          <p:nvSpPr>
            <p:cNvPr id="1529" name="Google Shape;1529;p2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34" name="Google Shape;1534;p22"/>
          <p:cNvSpPr/>
          <p:nvPr/>
        </p:nvSpPr>
        <p:spPr>
          <a:xfrm rot="313248">
            <a:off x="11266913" y="3231081"/>
            <a:ext cx="2021140" cy="412218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62245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" name="Google Shape;153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23"/>
          <p:cNvSpPr txBox="1">
            <a:spLocks noGrp="1"/>
          </p:cNvSpPr>
          <p:nvPr>
            <p:ph type="subTitle" idx="1"/>
          </p:nvPr>
        </p:nvSpPr>
        <p:spPr>
          <a:xfrm>
            <a:off x="120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38" name="Google Shape;1538;p23"/>
          <p:cNvSpPr txBox="1">
            <a:spLocks noGrp="1"/>
          </p:cNvSpPr>
          <p:nvPr>
            <p:ph type="subTitle" idx="2"/>
          </p:nvPr>
        </p:nvSpPr>
        <p:spPr>
          <a:xfrm>
            <a:off x="132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39" name="Google Shape;1539;p23"/>
          <p:cNvSpPr txBox="1">
            <a:spLocks noGrp="1"/>
          </p:cNvSpPr>
          <p:nvPr>
            <p:ph type="subTitle" idx="3"/>
          </p:nvPr>
        </p:nvSpPr>
        <p:spPr>
          <a:xfrm>
            <a:off x="463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0" name="Google Shape;1540;p23"/>
          <p:cNvSpPr txBox="1">
            <a:spLocks noGrp="1"/>
          </p:cNvSpPr>
          <p:nvPr>
            <p:ph type="subTitle" idx="4"/>
          </p:nvPr>
        </p:nvSpPr>
        <p:spPr>
          <a:xfrm>
            <a:off x="475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1" name="Google Shape;1541;p23"/>
          <p:cNvSpPr txBox="1">
            <a:spLocks noGrp="1"/>
          </p:cNvSpPr>
          <p:nvPr>
            <p:ph type="subTitle" idx="5"/>
          </p:nvPr>
        </p:nvSpPr>
        <p:spPr>
          <a:xfrm>
            <a:off x="806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2" name="Google Shape;1542;p23"/>
          <p:cNvSpPr txBox="1">
            <a:spLocks noGrp="1"/>
          </p:cNvSpPr>
          <p:nvPr>
            <p:ph type="subTitle" idx="6"/>
          </p:nvPr>
        </p:nvSpPr>
        <p:spPr>
          <a:xfrm>
            <a:off x="818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3" name="Google Shape;1543;p23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4" name="Google Shape;1544;p23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45" name="Google Shape;1545;p23"/>
          <p:cNvGrpSpPr/>
          <p:nvPr/>
        </p:nvGrpSpPr>
        <p:grpSpPr>
          <a:xfrm>
            <a:off x="10320638" y="5173831"/>
            <a:ext cx="5135269" cy="1684175"/>
            <a:chOff x="238125" y="548775"/>
            <a:chExt cx="2842400" cy="932200"/>
          </a:xfrm>
        </p:grpSpPr>
        <p:sp>
          <p:nvSpPr>
            <p:cNvPr id="1546" name="Google Shape;1546;p2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8" name="Google Shape;1548;p23"/>
          <p:cNvGrpSpPr/>
          <p:nvPr/>
        </p:nvGrpSpPr>
        <p:grpSpPr>
          <a:xfrm rot="-713879">
            <a:off x="408739" y="5448770"/>
            <a:ext cx="730007" cy="1049533"/>
            <a:chOff x="1400150" y="2031300"/>
            <a:chExt cx="494000" cy="710225"/>
          </a:xfrm>
        </p:grpSpPr>
        <p:sp>
          <p:nvSpPr>
            <p:cNvPr id="1549" name="Google Shape;1549;p2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7" name="Google Shape;1557;p23"/>
          <p:cNvGrpSpPr/>
          <p:nvPr/>
        </p:nvGrpSpPr>
        <p:grpSpPr>
          <a:xfrm rot="699672">
            <a:off x="11187915" y="292539"/>
            <a:ext cx="766671" cy="1065943"/>
            <a:chOff x="2270250" y="238125"/>
            <a:chExt cx="513575" cy="714050"/>
          </a:xfrm>
        </p:grpSpPr>
        <p:sp>
          <p:nvSpPr>
            <p:cNvPr id="1558" name="Google Shape;1558;p23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465864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4"/>
          <p:cNvSpPr txBox="1">
            <a:spLocks noGrp="1"/>
          </p:cNvSpPr>
          <p:nvPr>
            <p:ph type="subTitle" idx="1"/>
          </p:nvPr>
        </p:nvSpPr>
        <p:spPr>
          <a:xfrm>
            <a:off x="6425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5" name="Google Shape;1575;p24"/>
          <p:cNvSpPr txBox="1">
            <a:spLocks noGrp="1"/>
          </p:cNvSpPr>
          <p:nvPr>
            <p:ph type="subTitle" idx="2"/>
          </p:nvPr>
        </p:nvSpPr>
        <p:spPr>
          <a:xfrm>
            <a:off x="6254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2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24"/>
          <p:cNvSpPr txBox="1">
            <a:spLocks noGrp="1"/>
          </p:cNvSpPr>
          <p:nvPr>
            <p:ph type="subTitle" idx="3"/>
          </p:nvPr>
        </p:nvSpPr>
        <p:spPr>
          <a:xfrm>
            <a:off x="89976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8" name="Google Shape;1578;p24"/>
          <p:cNvSpPr txBox="1">
            <a:spLocks noGrp="1"/>
          </p:cNvSpPr>
          <p:nvPr>
            <p:ph type="subTitle" idx="4"/>
          </p:nvPr>
        </p:nvSpPr>
        <p:spPr>
          <a:xfrm>
            <a:off x="8826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4"/>
          <p:cNvSpPr txBox="1">
            <a:spLocks noGrp="1"/>
          </p:cNvSpPr>
          <p:nvPr>
            <p:ph type="subTitle" idx="5"/>
          </p:nvPr>
        </p:nvSpPr>
        <p:spPr>
          <a:xfrm>
            <a:off x="1280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0" name="Google Shape;1580;p24"/>
          <p:cNvSpPr txBox="1">
            <a:spLocks noGrp="1"/>
          </p:cNvSpPr>
          <p:nvPr>
            <p:ph type="subTitle" idx="6"/>
          </p:nvPr>
        </p:nvSpPr>
        <p:spPr>
          <a:xfrm>
            <a:off x="1109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"/>
          <p:cNvSpPr txBox="1">
            <a:spLocks noGrp="1"/>
          </p:cNvSpPr>
          <p:nvPr>
            <p:ph type="subTitle" idx="7"/>
          </p:nvPr>
        </p:nvSpPr>
        <p:spPr>
          <a:xfrm>
            <a:off x="3651467" y="3840480"/>
            <a:ext cx="2316400" cy="2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2" name="Google Shape;1582;p24"/>
          <p:cNvSpPr txBox="1">
            <a:spLocks noGrp="1"/>
          </p:cNvSpPr>
          <p:nvPr>
            <p:ph type="subTitle" idx="8"/>
          </p:nvPr>
        </p:nvSpPr>
        <p:spPr>
          <a:xfrm>
            <a:off x="3681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83" name="Google Shape;1583;p24"/>
          <p:cNvGrpSpPr/>
          <p:nvPr/>
        </p:nvGrpSpPr>
        <p:grpSpPr>
          <a:xfrm rot="-395414">
            <a:off x="11140786" y="5405325"/>
            <a:ext cx="685609" cy="1055900"/>
            <a:chOff x="3189975" y="2019850"/>
            <a:chExt cx="463950" cy="714525"/>
          </a:xfrm>
        </p:grpSpPr>
        <p:sp>
          <p:nvSpPr>
            <p:cNvPr id="1584" name="Google Shape;1584;p24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-669090">
            <a:off x="11388415" y="4229302"/>
            <a:ext cx="725285" cy="880449"/>
            <a:chOff x="3703100" y="2534450"/>
            <a:chExt cx="543975" cy="660350"/>
          </a:xfrm>
        </p:grpSpPr>
        <p:sp>
          <p:nvSpPr>
            <p:cNvPr id="1593" name="Google Shape;1593;p2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1" name="Google Shape;1621;p24"/>
          <p:cNvGrpSpPr/>
          <p:nvPr/>
        </p:nvGrpSpPr>
        <p:grpSpPr>
          <a:xfrm rot="-949166">
            <a:off x="479577" y="59713"/>
            <a:ext cx="589092" cy="1086891"/>
            <a:chOff x="1400150" y="238125"/>
            <a:chExt cx="388525" cy="716900"/>
          </a:xfrm>
        </p:grpSpPr>
        <p:sp>
          <p:nvSpPr>
            <p:cNvPr id="1622" name="Google Shape;1622;p2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281885" y="1464967"/>
            <a:ext cx="731633" cy="798133"/>
            <a:chOff x="5261300" y="4859875"/>
            <a:chExt cx="548725" cy="598600"/>
          </a:xfrm>
        </p:grpSpPr>
        <p:sp>
          <p:nvSpPr>
            <p:cNvPr id="1629" name="Google Shape;1629;p2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 flipH="1">
            <a:off x="3693466" y="5510119"/>
            <a:ext cx="5135269" cy="1684175"/>
            <a:chOff x="238125" y="548775"/>
            <a:chExt cx="2842400" cy="932200"/>
          </a:xfrm>
        </p:grpSpPr>
        <p:sp>
          <p:nvSpPr>
            <p:cNvPr id="1638" name="Google Shape;1638;p2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0" name="Google Shape;1640;p24"/>
          <p:cNvSpPr/>
          <p:nvPr/>
        </p:nvSpPr>
        <p:spPr>
          <a:xfrm rot="3676830">
            <a:off x="1353495" y="97259"/>
            <a:ext cx="421141" cy="80657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1973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" name="Google Shape;164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3" name="Google Shape;1643;p25"/>
          <p:cNvSpPr txBox="1">
            <a:spLocks noGrp="1"/>
          </p:cNvSpPr>
          <p:nvPr>
            <p:ph type="subTitle" idx="1"/>
          </p:nvPr>
        </p:nvSpPr>
        <p:spPr>
          <a:xfrm>
            <a:off x="112193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4" name="Google Shape;1644;p25"/>
          <p:cNvSpPr txBox="1">
            <a:spLocks noGrp="1"/>
          </p:cNvSpPr>
          <p:nvPr>
            <p:ph type="subTitle" idx="2"/>
          </p:nvPr>
        </p:nvSpPr>
        <p:spPr>
          <a:xfrm>
            <a:off x="95113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5" name="Google Shape;1645;p2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6" name="Google Shape;1646;p25"/>
          <p:cNvSpPr txBox="1">
            <a:spLocks noGrp="1"/>
          </p:cNvSpPr>
          <p:nvPr>
            <p:ph type="subTitle" idx="3"/>
          </p:nvPr>
        </p:nvSpPr>
        <p:spPr>
          <a:xfrm>
            <a:off x="379997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7" name="Google Shape;1647;p25"/>
          <p:cNvSpPr txBox="1">
            <a:spLocks noGrp="1"/>
          </p:cNvSpPr>
          <p:nvPr>
            <p:ph type="subTitle" idx="4"/>
          </p:nvPr>
        </p:nvSpPr>
        <p:spPr>
          <a:xfrm>
            <a:off x="362917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8" name="Google Shape;1648;p25"/>
          <p:cNvSpPr txBox="1">
            <a:spLocks noGrp="1"/>
          </p:cNvSpPr>
          <p:nvPr>
            <p:ph type="subTitle" idx="5"/>
          </p:nvPr>
        </p:nvSpPr>
        <p:spPr>
          <a:xfrm>
            <a:off x="647802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9" name="Google Shape;1649;p25"/>
          <p:cNvSpPr txBox="1">
            <a:spLocks noGrp="1"/>
          </p:cNvSpPr>
          <p:nvPr>
            <p:ph type="subTitle" idx="6"/>
          </p:nvPr>
        </p:nvSpPr>
        <p:spPr>
          <a:xfrm>
            <a:off x="630722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0" name="Google Shape;1650;p25"/>
          <p:cNvSpPr txBox="1">
            <a:spLocks noGrp="1"/>
          </p:cNvSpPr>
          <p:nvPr>
            <p:ph type="subTitle" idx="7"/>
          </p:nvPr>
        </p:nvSpPr>
        <p:spPr>
          <a:xfrm>
            <a:off x="915606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51" name="Google Shape;1651;p25"/>
          <p:cNvSpPr txBox="1">
            <a:spLocks noGrp="1"/>
          </p:cNvSpPr>
          <p:nvPr>
            <p:ph type="subTitle" idx="8"/>
          </p:nvPr>
        </p:nvSpPr>
        <p:spPr>
          <a:xfrm>
            <a:off x="898526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652" name="Google Shape;1652;p25"/>
          <p:cNvGrpSpPr/>
          <p:nvPr/>
        </p:nvGrpSpPr>
        <p:grpSpPr>
          <a:xfrm rot="-949166">
            <a:off x="11378043" y="258380"/>
            <a:ext cx="589092" cy="1086891"/>
            <a:chOff x="1400150" y="238125"/>
            <a:chExt cx="388525" cy="716900"/>
          </a:xfrm>
        </p:grpSpPr>
        <p:sp>
          <p:nvSpPr>
            <p:cNvPr id="1653" name="Google Shape;1653;p25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9" name="Google Shape;1659;p25"/>
          <p:cNvGrpSpPr/>
          <p:nvPr/>
        </p:nvGrpSpPr>
        <p:grpSpPr>
          <a:xfrm>
            <a:off x="11387760" y="2822546"/>
            <a:ext cx="721189" cy="1043397"/>
            <a:chOff x="1088850" y="238125"/>
            <a:chExt cx="1221250" cy="1766475"/>
          </a:xfrm>
        </p:grpSpPr>
        <p:sp>
          <p:nvSpPr>
            <p:cNvPr id="1660" name="Google Shape;1660;p25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25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25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25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0" name="Google Shape;1670;p25"/>
          <p:cNvSpPr/>
          <p:nvPr/>
        </p:nvSpPr>
        <p:spPr>
          <a:xfrm>
            <a:off x="11236251" y="1634249"/>
            <a:ext cx="872679" cy="90619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71" name="Google Shape;1671;p25"/>
          <p:cNvGrpSpPr/>
          <p:nvPr/>
        </p:nvGrpSpPr>
        <p:grpSpPr>
          <a:xfrm rot="5400000">
            <a:off x="-2119263" y="1727798"/>
            <a:ext cx="5135269" cy="1684175"/>
            <a:chOff x="238125" y="548775"/>
            <a:chExt cx="2842400" cy="932200"/>
          </a:xfrm>
        </p:grpSpPr>
        <p:sp>
          <p:nvSpPr>
            <p:cNvPr id="1672" name="Google Shape;1672;p2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2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4" name="Google Shape;1674;p25"/>
          <p:cNvGrpSpPr/>
          <p:nvPr/>
        </p:nvGrpSpPr>
        <p:grpSpPr>
          <a:xfrm rot="-590908">
            <a:off x="220788" y="4520249"/>
            <a:ext cx="711840" cy="826080"/>
            <a:chOff x="2038000" y="238125"/>
            <a:chExt cx="673425" cy="781500"/>
          </a:xfrm>
        </p:grpSpPr>
        <p:sp>
          <p:nvSpPr>
            <p:cNvPr id="1675" name="Google Shape;1675;p25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25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25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25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25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25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25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25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25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4" name="Google Shape;1684;p25"/>
          <p:cNvGrpSpPr/>
          <p:nvPr/>
        </p:nvGrpSpPr>
        <p:grpSpPr>
          <a:xfrm rot="-669090">
            <a:off x="233682" y="5594486"/>
            <a:ext cx="725285" cy="880449"/>
            <a:chOff x="3703100" y="2534450"/>
            <a:chExt cx="543975" cy="660350"/>
          </a:xfrm>
        </p:grpSpPr>
        <p:sp>
          <p:nvSpPr>
            <p:cNvPr id="1685" name="Google Shape;1685;p25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25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25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25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25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25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25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25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25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25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25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25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25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25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25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25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25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25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25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25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25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25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25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25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25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25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25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25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938675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9" name="Google Shape;1809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0" name="Google Shape;1810;p29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  <p:sp>
        <p:nvSpPr>
          <p:cNvPr id="1811" name="Google Shape;1811;p2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12" name="Google Shape;1812;p29"/>
          <p:cNvGrpSpPr/>
          <p:nvPr/>
        </p:nvGrpSpPr>
        <p:grpSpPr>
          <a:xfrm rot="-5400000">
            <a:off x="8782266" y="3478153"/>
            <a:ext cx="5135269" cy="1684175"/>
            <a:chOff x="238125" y="548775"/>
            <a:chExt cx="2842400" cy="932200"/>
          </a:xfrm>
        </p:grpSpPr>
        <p:sp>
          <p:nvSpPr>
            <p:cNvPr id="1813" name="Google Shape;1813;p2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2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5" name="Google Shape;1815;p29"/>
          <p:cNvGrpSpPr/>
          <p:nvPr/>
        </p:nvGrpSpPr>
        <p:grpSpPr>
          <a:xfrm rot="-669090">
            <a:off x="240615" y="4527686"/>
            <a:ext cx="725285" cy="880449"/>
            <a:chOff x="3703100" y="2534450"/>
            <a:chExt cx="543975" cy="660350"/>
          </a:xfrm>
        </p:grpSpPr>
        <p:sp>
          <p:nvSpPr>
            <p:cNvPr id="1816" name="Google Shape;1816;p2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2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2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2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2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2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2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2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2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2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2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2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2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2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2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2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2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2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2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2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2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2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2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2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2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2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2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2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44" name="Google Shape;1844;p29"/>
          <p:cNvSpPr/>
          <p:nvPr/>
        </p:nvSpPr>
        <p:spPr>
          <a:xfrm rot="857046">
            <a:off x="403766" y="57044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45" name="Google Shape;1845;p29"/>
          <p:cNvGrpSpPr/>
          <p:nvPr/>
        </p:nvGrpSpPr>
        <p:grpSpPr>
          <a:xfrm rot="-420628">
            <a:off x="11288567" y="310392"/>
            <a:ext cx="622259" cy="817872"/>
            <a:chOff x="1391550" y="1144975"/>
            <a:chExt cx="545075" cy="716425"/>
          </a:xfrm>
        </p:grpSpPr>
        <p:sp>
          <p:nvSpPr>
            <p:cNvPr id="1846" name="Google Shape;1846;p29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29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29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29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29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29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29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29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29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29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29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29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29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29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60" name="Google Shape;1860;p29"/>
          <p:cNvGrpSpPr/>
          <p:nvPr/>
        </p:nvGrpSpPr>
        <p:grpSpPr>
          <a:xfrm rot="755532">
            <a:off x="11047122" y="5576911"/>
            <a:ext cx="897857" cy="1041951"/>
            <a:chOff x="2038000" y="238125"/>
            <a:chExt cx="673425" cy="781500"/>
          </a:xfrm>
        </p:grpSpPr>
        <p:sp>
          <p:nvSpPr>
            <p:cNvPr id="1861" name="Google Shape;1861;p29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29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29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29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29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29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29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29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29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676062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108332" y="5173786"/>
            <a:ext cx="5135269" cy="1684175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369676" y="2319888"/>
            <a:ext cx="428419" cy="790419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369517" y="5173801"/>
            <a:ext cx="959667" cy="1052300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8987138" y="14998"/>
            <a:ext cx="5135269" cy="1684175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53141" y="3366508"/>
            <a:ext cx="585795" cy="769945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11416285" y="1818052"/>
            <a:ext cx="597033" cy="596233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10986034" y="2945100"/>
            <a:ext cx="837700" cy="1072867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5957123" y="5656135"/>
            <a:ext cx="1232423" cy="1156068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797368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588315" y="3403302"/>
            <a:ext cx="725285" cy="880449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201318" y="1198567"/>
            <a:ext cx="617417" cy="641131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252039" y="371579"/>
            <a:ext cx="516004" cy="695509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242296" y="2110499"/>
            <a:ext cx="535485" cy="703821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8793420" y="1725531"/>
            <a:ext cx="5135269" cy="1684175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11461999" y="5796267"/>
            <a:ext cx="581248" cy="808139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11001739" y="4099514"/>
            <a:ext cx="617067" cy="798857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11388860" y="4949125"/>
            <a:ext cx="727552" cy="721987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11241018" y="3341451"/>
            <a:ext cx="597033" cy="596233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774062" y="4139226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3896130" y="5719361"/>
            <a:ext cx="5135225" cy="168416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5355114" y="-150497"/>
            <a:ext cx="1481773" cy="1310735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482729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32A086B-115F-4762-BD50-449B9549A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807C3DFE-66E2-4AED-BC92-6647826A9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C7A1F2D-BD1E-453C-AB87-D79C716B07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C84BF08-5EC7-45AB-9179-FF907CEFF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A8847A0-2246-4472-BACE-59FB1E70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09403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F8F32D1-B8A7-486B-B909-A53713AC8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5321E49-7494-477C-A252-6D5FAE54A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8852298-00EF-4392-B8DB-43AADC4D5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3112243-C92C-4228-BC66-A8FFDFF1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CB53ADA-26B5-46BA-A5C4-04D84BF8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26238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75C367D-86E5-413E-B44C-D991447E3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B8D4F32-3F18-48BC-A073-91382F2D8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2B912DA-F19E-416F-BCFE-C49FE962F4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38BD0E4-0405-4B7B-8655-D22FEC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1C83EC4-383A-4B39-91B8-6C2476641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1208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85BC54A-E59D-4BFC-AFDD-A81A30334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2136736-0332-4130-9BF6-59DC979C1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A81201D8-301E-4596-9892-09203A1F3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8CACDCB3-E948-474D-B07F-B2807047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2E3A15F2-FCCC-4B36-BC80-26EAABFE5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C5E9F267-C1F8-4417-918D-C424DBBF8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71593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12FBC91-5818-4546-AC6C-10B45943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601A27A6-A205-4B8E-A697-687CA6B3E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FB94D42D-58A8-4E82-8416-273C8C277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6C40E59D-8A5A-4DF1-814B-1A8670C65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450A96AC-6D72-4ADA-B8A2-D5EEBB935D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2C858107-98DB-4219-A8A4-3E27F741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BDAAE6E-D1CC-4AC2-9307-2DA5A589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0DF12621-C272-4B63-8993-762D0F53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27883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CDCDD30-9F9C-4C7D-93DE-E081EDB8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5DEE973A-0897-487F-A706-23619DDD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A39F680F-3FF6-49AB-A23B-8D9B442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3F6269BC-AF8D-44CC-88DC-A2241D76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81102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A8EC3432-4D49-33CA-79ED-8AC4A9AFC6C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矩形 1">
              <a:extLst>
                <a:ext uri="{FF2B5EF4-FFF2-40B4-BE49-F238E27FC236}">
                  <a16:creationId xmlns="" xmlns:a16="http://schemas.microsoft.com/office/drawing/2014/main" id="{05ED3C52-B14E-C347-E31B-660D2C13425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82D6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矩形: 圆角 11">
              <a:extLst>
                <a:ext uri="{FF2B5EF4-FFF2-40B4-BE49-F238E27FC236}">
                  <a16:creationId xmlns="" xmlns:a16="http://schemas.microsoft.com/office/drawing/2014/main" id="{D78214FC-9AD2-4BB4-0831-ADC30EF42317}"/>
                </a:ext>
              </a:extLst>
            </p:cNvPr>
            <p:cNvSpPr/>
            <p:nvPr/>
          </p:nvSpPr>
          <p:spPr>
            <a:xfrm>
              <a:off x="301451" y="391886"/>
              <a:ext cx="11523403" cy="6169688"/>
            </a:xfrm>
            <a:prstGeom prst="roundRect">
              <a:avLst>
                <a:gd name="adj" fmla="val 2892"/>
              </a:avLst>
            </a:prstGeom>
            <a:solidFill>
              <a:schemeClr val="bg1"/>
            </a:solidFill>
            <a:ln w="76200">
              <a:solidFill>
                <a:srgbClr val="00AB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223977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612AE0C-EF64-4ACD-8995-37D91EF6B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EF49CF2C-D892-4874-A548-58A0C74F0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5BD171F-B931-4975-A5DE-8E6B3E280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2E207736-AD74-4530-9BB7-58E8296746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0D8DC008-7D57-4A3D-904D-344CC960A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DCBDEC32-3EBF-4DB5-AA7F-ABE28770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8108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A32A4B9-DC6C-4CEC-B4EF-AE5B2858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32FA51AD-439C-44D6-B80B-C830C028DA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BBE4F15B-BFBC-4EEE-959C-F1AAEFE59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2E98E00E-70A4-401E-8032-C3CD8BEC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D5BF2D7F-C362-4E9E-BD1F-79B4A497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1B218B9-97A3-4FE0-83A0-FD7C01F60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46770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F07A56A-39A0-449C-AB48-3EA99F0B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87FD9AB5-EDE9-4D72-95CD-2B6C1E700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5B852CC-798F-4C2F-8972-12B36B72A9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1F22CD4-CB47-4590-AF62-86990852C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02A9F9F-072C-4341-9140-2ED31436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15405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35085F01-DF2A-4FC0-8A69-82530B853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E40F7148-A32D-4571-979F-6FD9B75A5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8D6D347-D97D-4D03-AF68-85A71165B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312BE79-3906-40DA-97DA-710565114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406B15B-325D-4928-B505-D4DCC0DF6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13156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5.jpg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="" xmlns:a16="http://schemas.microsoft.com/office/drawing/2014/main" id="{453743AA-9558-142A-13F0-3045C286DB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1148" y="-85234"/>
            <a:ext cx="1621581" cy="162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=""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="" xmlns:a16="http://schemas.microsoft.com/office/drawing/2014/main" id="{453743AA-9558-142A-13F0-3045C286DBCD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1087" y="0"/>
            <a:ext cx="1621581" cy="162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734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="" xmlns:a16="http://schemas.microsoft.com/office/drawing/2014/main" id="{3F1AC9BA-CE36-43A5-B95D-2739008A765F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76224"/>
            <a:ext cx="102900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640324F-30BE-4F4A-BDF1-1A088E415246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1815" y="1161630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D818669-88AF-438E-83EC-4BA51BA2DA4A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0454261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D02B494-1716-40F5-A884-F0B0C099F327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75820" y="-1138970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80DAF72-F089-414A-8650-66DE04FEC1B7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063" y="-30834128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31042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  <p:sldLayoutId id="2147483781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551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32.gif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1739757" y="1630164"/>
            <a:ext cx="9260440" cy="4161035"/>
          </a:xfrm>
          <a:custGeom>
            <a:avLst/>
            <a:gdLst>
              <a:gd name="connsiteX0" fmla="*/ 123290 w 6667928"/>
              <a:gd name="connsiteY0" fmla="*/ 1438382 h 1921268"/>
              <a:gd name="connsiteX1" fmla="*/ 123290 w 6667928"/>
              <a:gd name="connsiteY1" fmla="*/ 1438382 h 1921268"/>
              <a:gd name="connsiteX2" fmla="*/ 92467 w 6667928"/>
              <a:gd name="connsiteY2" fmla="*/ 1273996 h 1921268"/>
              <a:gd name="connsiteX3" fmla="*/ 82193 w 6667928"/>
              <a:gd name="connsiteY3" fmla="*/ 1243173 h 1921268"/>
              <a:gd name="connsiteX4" fmla="*/ 41097 w 6667928"/>
              <a:gd name="connsiteY4" fmla="*/ 1160980 h 1921268"/>
              <a:gd name="connsiteX5" fmla="*/ 20548 w 6667928"/>
              <a:gd name="connsiteY5" fmla="*/ 1058238 h 1921268"/>
              <a:gd name="connsiteX6" fmla="*/ 10274 w 6667928"/>
              <a:gd name="connsiteY6" fmla="*/ 1027416 h 1921268"/>
              <a:gd name="connsiteX7" fmla="*/ 0 w 6667928"/>
              <a:gd name="connsiteY7" fmla="*/ 924674 h 1921268"/>
              <a:gd name="connsiteX8" fmla="*/ 10274 w 6667928"/>
              <a:gd name="connsiteY8" fmla="*/ 482886 h 1921268"/>
              <a:gd name="connsiteX9" fmla="*/ 20548 w 6667928"/>
              <a:gd name="connsiteY9" fmla="*/ 452063 h 1921268"/>
              <a:gd name="connsiteX10" fmla="*/ 71919 w 6667928"/>
              <a:gd name="connsiteY10" fmla="*/ 339047 h 1921268"/>
              <a:gd name="connsiteX11" fmla="*/ 123290 w 6667928"/>
              <a:gd name="connsiteY11" fmla="*/ 287677 h 1921268"/>
              <a:gd name="connsiteX12" fmla="*/ 143838 w 6667928"/>
              <a:gd name="connsiteY12" fmla="*/ 256854 h 1921268"/>
              <a:gd name="connsiteX13" fmla="*/ 236306 w 6667928"/>
              <a:gd name="connsiteY13" fmla="*/ 205483 h 1921268"/>
              <a:gd name="connsiteX14" fmla="*/ 277402 w 6667928"/>
              <a:gd name="connsiteY14" fmla="*/ 184935 h 1921268"/>
              <a:gd name="connsiteX15" fmla="*/ 308225 w 6667928"/>
              <a:gd name="connsiteY15" fmla="*/ 164387 h 1921268"/>
              <a:gd name="connsiteX16" fmla="*/ 369870 w 6667928"/>
              <a:gd name="connsiteY16" fmla="*/ 143838 h 1921268"/>
              <a:gd name="connsiteX17" fmla="*/ 400692 w 6667928"/>
              <a:gd name="connsiteY17" fmla="*/ 133564 h 1921268"/>
              <a:gd name="connsiteX18" fmla="*/ 431515 w 6667928"/>
              <a:gd name="connsiteY18" fmla="*/ 113016 h 1921268"/>
              <a:gd name="connsiteX19" fmla="*/ 513708 w 6667928"/>
              <a:gd name="connsiteY19" fmla="*/ 102742 h 1921268"/>
              <a:gd name="connsiteX20" fmla="*/ 801384 w 6667928"/>
              <a:gd name="connsiteY20" fmla="*/ 92468 h 1921268"/>
              <a:gd name="connsiteX21" fmla="*/ 1263721 w 6667928"/>
              <a:gd name="connsiteY21" fmla="*/ 82193 h 1921268"/>
              <a:gd name="connsiteX22" fmla="*/ 1479479 w 6667928"/>
              <a:gd name="connsiteY22" fmla="*/ 71919 h 1921268"/>
              <a:gd name="connsiteX23" fmla="*/ 1839074 w 6667928"/>
              <a:gd name="connsiteY23" fmla="*/ 51371 h 1921268"/>
              <a:gd name="connsiteX24" fmla="*/ 2876764 w 6667928"/>
              <a:gd name="connsiteY24" fmla="*/ 30823 h 1921268"/>
              <a:gd name="connsiteX25" fmla="*/ 3000054 w 6667928"/>
              <a:gd name="connsiteY25" fmla="*/ 20548 h 1921268"/>
              <a:gd name="connsiteX26" fmla="*/ 3811712 w 6667928"/>
              <a:gd name="connsiteY26" fmla="*/ 0 h 1921268"/>
              <a:gd name="connsiteX27" fmla="*/ 5373384 w 6667928"/>
              <a:gd name="connsiteY27" fmla="*/ 10274 h 1921268"/>
              <a:gd name="connsiteX28" fmla="*/ 5527497 w 6667928"/>
              <a:gd name="connsiteY28" fmla="*/ 20548 h 1921268"/>
              <a:gd name="connsiteX29" fmla="*/ 5568593 w 6667928"/>
              <a:gd name="connsiteY29" fmla="*/ 30823 h 1921268"/>
              <a:gd name="connsiteX30" fmla="*/ 5661061 w 6667928"/>
              <a:gd name="connsiteY30" fmla="*/ 61645 h 1921268"/>
              <a:gd name="connsiteX31" fmla="*/ 5691883 w 6667928"/>
              <a:gd name="connsiteY31" fmla="*/ 71919 h 1921268"/>
              <a:gd name="connsiteX32" fmla="*/ 5753528 w 6667928"/>
              <a:gd name="connsiteY32" fmla="*/ 82193 h 1921268"/>
              <a:gd name="connsiteX33" fmla="*/ 5845995 w 6667928"/>
              <a:gd name="connsiteY33" fmla="*/ 113016 h 1921268"/>
              <a:gd name="connsiteX34" fmla="*/ 5876818 w 6667928"/>
              <a:gd name="connsiteY34" fmla="*/ 123290 h 1921268"/>
              <a:gd name="connsiteX35" fmla="*/ 6041204 w 6667928"/>
              <a:gd name="connsiteY35" fmla="*/ 154113 h 1921268"/>
              <a:gd name="connsiteX36" fmla="*/ 6092575 w 6667928"/>
              <a:gd name="connsiteY36" fmla="*/ 174661 h 1921268"/>
              <a:gd name="connsiteX37" fmla="*/ 6174768 w 6667928"/>
              <a:gd name="connsiteY37" fmla="*/ 215757 h 1921268"/>
              <a:gd name="connsiteX38" fmla="*/ 6246688 w 6667928"/>
              <a:gd name="connsiteY38" fmla="*/ 267128 h 1921268"/>
              <a:gd name="connsiteX39" fmla="*/ 6287784 w 6667928"/>
              <a:gd name="connsiteY39" fmla="*/ 287677 h 1921268"/>
              <a:gd name="connsiteX40" fmla="*/ 6339155 w 6667928"/>
              <a:gd name="connsiteY40" fmla="*/ 349322 h 1921268"/>
              <a:gd name="connsiteX41" fmla="*/ 6441897 w 6667928"/>
              <a:gd name="connsiteY41" fmla="*/ 441789 h 1921268"/>
              <a:gd name="connsiteX42" fmla="*/ 6493267 w 6667928"/>
              <a:gd name="connsiteY42" fmla="*/ 513708 h 1921268"/>
              <a:gd name="connsiteX43" fmla="*/ 6534364 w 6667928"/>
              <a:gd name="connsiteY43" fmla="*/ 554805 h 1921268"/>
              <a:gd name="connsiteX44" fmla="*/ 6565186 w 6667928"/>
              <a:gd name="connsiteY44" fmla="*/ 626724 h 1921268"/>
              <a:gd name="connsiteX45" fmla="*/ 6606283 w 6667928"/>
              <a:gd name="connsiteY45" fmla="*/ 729465 h 1921268"/>
              <a:gd name="connsiteX46" fmla="*/ 6626831 w 6667928"/>
              <a:gd name="connsiteY46" fmla="*/ 780836 h 1921268"/>
              <a:gd name="connsiteX47" fmla="*/ 6647380 w 6667928"/>
              <a:gd name="connsiteY47" fmla="*/ 904126 h 1921268"/>
              <a:gd name="connsiteX48" fmla="*/ 6667928 w 6667928"/>
              <a:gd name="connsiteY48" fmla="*/ 996593 h 1921268"/>
              <a:gd name="connsiteX49" fmla="*/ 6657654 w 6667928"/>
              <a:gd name="connsiteY49" fmla="*/ 1345915 h 1921268"/>
              <a:gd name="connsiteX50" fmla="*/ 6647380 w 6667928"/>
              <a:gd name="connsiteY50" fmla="*/ 1387011 h 1921268"/>
              <a:gd name="connsiteX51" fmla="*/ 6626831 w 6667928"/>
              <a:gd name="connsiteY51" fmla="*/ 1428108 h 1921268"/>
              <a:gd name="connsiteX52" fmla="*/ 6585735 w 6667928"/>
              <a:gd name="connsiteY52" fmla="*/ 1469205 h 1921268"/>
              <a:gd name="connsiteX53" fmla="*/ 6554912 w 6667928"/>
              <a:gd name="connsiteY53" fmla="*/ 1510301 h 1921268"/>
              <a:gd name="connsiteX54" fmla="*/ 6400800 w 6667928"/>
              <a:gd name="connsiteY54" fmla="*/ 1592495 h 1921268"/>
              <a:gd name="connsiteX55" fmla="*/ 6287784 w 6667928"/>
              <a:gd name="connsiteY55" fmla="*/ 1654139 h 1921268"/>
              <a:gd name="connsiteX56" fmla="*/ 6164494 w 6667928"/>
              <a:gd name="connsiteY56" fmla="*/ 1674688 h 1921268"/>
              <a:gd name="connsiteX57" fmla="*/ 6113124 w 6667928"/>
              <a:gd name="connsiteY57" fmla="*/ 1695236 h 1921268"/>
              <a:gd name="connsiteX58" fmla="*/ 6041204 w 6667928"/>
              <a:gd name="connsiteY58" fmla="*/ 1705510 h 1921268"/>
              <a:gd name="connsiteX59" fmla="*/ 5979559 w 6667928"/>
              <a:gd name="connsiteY59" fmla="*/ 1715784 h 1921268"/>
              <a:gd name="connsiteX60" fmla="*/ 5845995 w 6667928"/>
              <a:gd name="connsiteY60" fmla="*/ 1767155 h 1921268"/>
              <a:gd name="connsiteX61" fmla="*/ 5794625 w 6667928"/>
              <a:gd name="connsiteY61" fmla="*/ 1777429 h 1921268"/>
              <a:gd name="connsiteX62" fmla="*/ 5712431 w 6667928"/>
              <a:gd name="connsiteY62" fmla="*/ 1797978 h 1921268"/>
              <a:gd name="connsiteX63" fmla="*/ 5568593 w 6667928"/>
              <a:gd name="connsiteY63" fmla="*/ 1839074 h 1921268"/>
              <a:gd name="connsiteX64" fmla="*/ 5342562 w 6667928"/>
              <a:gd name="connsiteY64" fmla="*/ 1880171 h 1921268"/>
              <a:gd name="connsiteX65" fmla="*/ 5280917 w 6667928"/>
              <a:gd name="connsiteY65" fmla="*/ 1890445 h 1921268"/>
              <a:gd name="connsiteX66" fmla="*/ 5229546 w 6667928"/>
              <a:gd name="connsiteY66" fmla="*/ 1900719 h 1921268"/>
              <a:gd name="connsiteX67" fmla="*/ 5034337 w 6667928"/>
              <a:gd name="connsiteY67" fmla="*/ 1921268 h 1921268"/>
              <a:gd name="connsiteX68" fmla="*/ 4602822 w 6667928"/>
              <a:gd name="connsiteY68" fmla="*/ 1910993 h 1921268"/>
              <a:gd name="connsiteX69" fmla="*/ 4366517 w 6667928"/>
              <a:gd name="connsiteY69" fmla="*/ 1900719 h 1921268"/>
              <a:gd name="connsiteX70" fmla="*/ 3339101 w 6667928"/>
              <a:gd name="connsiteY70" fmla="*/ 1890445 h 1921268"/>
              <a:gd name="connsiteX71" fmla="*/ 2404153 w 6667928"/>
              <a:gd name="connsiteY71" fmla="*/ 1859623 h 1921268"/>
              <a:gd name="connsiteX72" fmla="*/ 2342508 w 6667928"/>
              <a:gd name="connsiteY72" fmla="*/ 1849348 h 1921268"/>
              <a:gd name="connsiteX73" fmla="*/ 2260315 w 6667928"/>
              <a:gd name="connsiteY73" fmla="*/ 1839074 h 1921268"/>
              <a:gd name="connsiteX74" fmla="*/ 1952090 w 6667928"/>
              <a:gd name="connsiteY74" fmla="*/ 1808252 h 1921268"/>
              <a:gd name="connsiteX75" fmla="*/ 1910993 w 6667928"/>
              <a:gd name="connsiteY75" fmla="*/ 1797978 h 1921268"/>
              <a:gd name="connsiteX76" fmla="*/ 1839074 w 6667928"/>
              <a:gd name="connsiteY76" fmla="*/ 1787704 h 1921268"/>
              <a:gd name="connsiteX77" fmla="*/ 1808252 w 6667928"/>
              <a:gd name="connsiteY77" fmla="*/ 1767155 h 1921268"/>
              <a:gd name="connsiteX78" fmla="*/ 1633591 w 6667928"/>
              <a:gd name="connsiteY78" fmla="*/ 1756881 h 1921268"/>
              <a:gd name="connsiteX79" fmla="*/ 1551398 w 6667928"/>
              <a:gd name="connsiteY79" fmla="*/ 1736333 h 1921268"/>
              <a:gd name="connsiteX80" fmla="*/ 1530849 w 6667928"/>
              <a:gd name="connsiteY80" fmla="*/ 1715784 h 1921268"/>
              <a:gd name="connsiteX81" fmla="*/ 1181528 w 6667928"/>
              <a:gd name="connsiteY81" fmla="*/ 1695236 h 1921268"/>
              <a:gd name="connsiteX82" fmla="*/ 503434 w 6667928"/>
              <a:gd name="connsiteY82" fmla="*/ 1674688 h 1921268"/>
              <a:gd name="connsiteX83" fmla="*/ 431515 w 6667928"/>
              <a:gd name="connsiteY83" fmla="*/ 1654139 h 1921268"/>
              <a:gd name="connsiteX84" fmla="*/ 400692 w 6667928"/>
              <a:gd name="connsiteY84" fmla="*/ 1633591 h 1921268"/>
              <a:gd name="connsiteX85" fmla="*/ 339047 w 6667928"/>
              <a:gd name="connsiteY85" fmla="*/ 1613043 h 1921268"/>
              <a:gd name="connsiteX86" fmla="*/ 256854 w 6667928"/>
              <a:gd name="connsiteY86" fmla="*/ 1551398 h 1921268"/>
              <a:gd name="connsiteX87" fmla="*/ 226031 w 6667928"/>
              <a:gd name="connsiteY87" fmla="*/ 1530850 h 1921268"/>
              <a:gd name="connsiteX88" fmla="*/ 205483 w 6667928"/>
              <a:gd name="connsiteY88" fmla="*/ 1510301 h 1921268"/>
              <a:gd name="connsiteX89" fmla="*/ 174661 w 6667928"/>
              <a:gd name="connsiteY89" fmla="*/ 1489753 h 1921268"/>
              <a:gd name="connsiteX90" fmla="*/ 123290 w 6667928"/>
              <a:gd name="connsiteY90" fmla="*/ 1438382 h 19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667928" h="1921268">
                <a:moveTo>
                  <a:pt x="123290" y="1438382"/>
                </a:moveTo>
                <a:lnTo>
                  <a:pt x="123290" y="1438382"/>
                </a:lnTo>
                <a:cubicBezTo>
                  <a:pt x="112446" y="1373318"/>
                  <a:pt x="108770" y="1331058"/>
                  <a:pt x="92467" y="1273996"/>
                </a:cubicBezTo>
                <a:cubicBezTo>
                  <a:pt x="89492" y="1263583"/>
                  <a:pt x="86674" y="1253032"/>
                  <a:pt x="82193" y="1243173"/>
                </a:cubicBezTo>
                <a:cubicBezTo>
                  <a:pt x="69518" y="1215287"/>
                  <a:pt x="41097" y="1160980"/>
                  <a:pt x="41097" y="1160980"/>
                </a:cubicBezTo>
                <a:cubicBezTo>
                  <a:pt x="34247" y="1126733"/>
                  <a:pt x="28401" y="1092269"/>
                  <a:pt x="20548" y="1058238"/>
                </a:cubicBezTo>
                <a:cubicBezTo>
                  <a:pt x="18113" y="1047686"/>
                  <a:pt x="11921" y="1038120"/>
                  <a:pt x="10274" y="1027416"/>
                </a:cubicBezTo>
                <a:cubicBezTo>
                  <a:pt x="5041" y="993398"/>
                  <a:pt x="3425" y="958921"/>
                  <a:pt x="0" y="924674"/>
                </a:cubicBezTo>
                <a:cubicBezTo>
                  <a:pt x="3425" y="777411"/>
                  <a:pt x="3876" y="630049"/>
                  <a:pt x="10274" y="482886"/>
                </a:cubicBezTo>
                <a:cubicBezTo>
                  <a:pt x="10744" y="472066"/>
                  <a:pt x="17921" y="462570"/>
                  <a:pt x="20548" y="452063"/>
                </a:cubicBezTo>
                <a:cubicBezTo>
                  <a:pt x="34719" y="395376"/>
                  <a:pt x="22473" y="388492"/>
                  <a:pt x="71919" y="339047"/>
                </a:cubicBezTo>
                <a:cubicBezTo>
                  <a:pt x="89043" y="321924"/>
                  <a:pt x="109858" y="307826"/>
                  <a:pt x="123290" y="287677"/>
                </a:cubicBezTo>
                <a:cubicBezTo>
                  <a:pt x="130139" y="277403"/>
                  <a:pt x="134545" y="264985"/>
                  <a:pt x="143838" y="256854"/>
                </a:cubicBezTo>
                <a:cubicBezTo>
                  <a:pt x="207913" y="200787"/>
                  <a:pt x="184940" y="227497"/>
                  <a:pt x="236306" y="205483"/>
                </a:cubicBezTo>
                <a:cubicBezTo>
                  <a:pt x="250383" y="199450"/>
                  <a:pt x="264104" y="192534"/>
                  <a:pt x="277402" y="184935"/>
                </a:cubicBezTo>
                <a:cubicBezTo>
                  <a:pt x="288123" y="178809"/>
                  <a:pt x="296941" y="169402"/>
                  <a:pt x="308225" y="164387"/>
                </a:cubicBezTo>
                <a:cubicBezTo>
                  <a:pt x="328018" y="155590"/>
                  <a:pt x="349322" y="150688"/>
                  <a:pt x="369870" y="143838"/>
                </a:cubicBezTo>
                <a:cubicBezTo>
                  <a:pt x="380144" y="140413"/>
                  <a:pt x="391681" y="139571"/>
                  <a:pt x="400692" y="133564"/>
                </a:cubicBezTo>
                <a:cubicBezTo>
                  <a:pt x="410966" y="126715"/>
                  <a:pt x="419602" y="116265"/>
                  <a:pt x="431515" y="113016"/>
                </a:cubicBezTo>
                <a:cubicBezTo>
                  <a:pt x="458153" y="105751"/>
                  <a:pt x="486140" y="104274"/>
                  <a:pt x="513708" y="102742"/>
                </a:cubicBezTo>
                <a:cubicBezTo>
                  <a:pt x="609513" y="97420"/>
                  <a:pt x="705467" y="95096"/>
                  <a:pt x="801384" y="92468"/>
                </a:cubicBezTo>
                <a:lnTo>
                  <a:pt x="1263721" y="82193"/>
                </a:lnTo>
                <a:lnTo>
                  <a:pt x="1479479" y="71919"/>
                </a:lnTo>
                <a:cubicBezTo>
                  <a:pt x="1599368" y="65496"/>
                  <a:pt x="1719037" y="53748"/>
                  <a:pt x="1839074" y="51371"/>
                </a:cubicBezTo>
                <a:lnTo>
                  <a:pt x="2876764" y="30823"/>
                </a:lnTo>
                <a:cubicBezTo>
                  <a:pt x="2917861" y="27398"/>
                  <a:pt x="2958882" y="22901"/>
                  <a:pt x="3000054" y="20548"/>
                </a:cubicBezTo>
                <a:cubicBezTo>
                  <a:pt x="3279126" y="4601"/>
                  <a:pt x="3519705" y="5214"/>
                  <a:pt x="3811712" y="0"/>
                </a:cubicBezTo>
                <a:lnTo>
                  <a:pt x="5373384" y="10274"/>
                </a:lnTo>
                <a:cubicBezTo>
                  <a:pt x="5424865" y="10891"/>
                  <a:pt x="5476295" y="15158"/>
                  <a:pt x="5527497" y="20548"/>
                </a:cubicBezTo>
                <a:cubicBezTo>
                  <a:pt x="5541540" y="22026"/>
                  <a:pt x="5555097" y="26670"/>
                  <a:pt x="5568593" y="30823"/>
                </a:cubicBezTo>
                <a:cubicBezTo>
                  <a:pt x="5599646" y="40378"/>
                  <a:pt x="5630238" y="51371"/>
                  <a:pt x="5661061" y="61645"/>
                </a:cubicBezTo>
                <a:cubicBezTo>
                  <a:pt x="5671335" y="65070"/>
                  <a:pt x="5681201" y="70139"/>
                  <a:pt x="5691883" y="71919"/>
                </a:cubicBezTo>
                <a:lnTo>
                  <a:pt x="5753528" y="82193"/>
                </a:lnTo>
                <a:cubicBezTo>
                  <a:pt x="5821888" y="116374"/>
                  <a:pt x="5766330" y="93100"/>
                  <a:pt x="5845995" y="113016"/>
                </a:cubicBezTo>
                <a:cubicBezTo>
                  <a:pt x="5856502" y="115643"/>
                  <a:pt x="5866163" y="121353"/>
                  <a:pt x="5876818" y="123290"/>
                </a:cubicBezTo>
                <a:cubicBezTo>
                  <a:pt x="5942491" y="135230"/>
                  <a:pt x="5977784" y="128746"/>
                  <a:pt x="6041204" y="154113"/>
                </a:cubicBezTo>
                <a:cubicBezTo>
                  <a:pt x="6058328" y="160962"/>
                  <a:pt x="6076079" y="166413"/>
                  <a:pt x="6092575" y="174661"/>
                </a:cubicBezTo>
                <a:cubicBezTo>
                  <a:pt x="6189628" y="223187"/>
                  <a:pt x="6105263" y="192589"/>
                  <a:pt x="6174768" y="215757"/>
                </a:cubicBezTo>
                <a:cubicBezTo>
                  <a:pt x="6192418" y="228995"/>
                  <a:pt x="6225648" y="255105"/>
                  <a:pt x="6246688" y="267128"/>
                </a:cubicBezTo>
                <a:cubicBezTo>
                  <a:pt x="6259986" y="274727"/>
                  <a:pt x="6275321" y="278775"/>
                  <a:pt x="6287784" y="287677"/>
                </a:cubicBezTo>
                <a:cubicBezTo>
                  <a:pt x="6331855" y="319157"/>
                  <a:pt x="6306709" y="313271"/>
                  <a:pt x="6339155" y="349322"/>
                </a:cubicBezTo>
                <a:cubicBezTo>
                  <a:pt x="6399642" y="416531"/>
                  <a:pt x="6390208" y="407331"/>
                  <a:pt x="6441897" y="441789"/>
                </a:cubicBezTo>
                <a:cubicBezTo>
                  <a:pt x="6459020" y="465762"/>
                  <a:pt x="6474612" y="490907"/>
                  <a:pt x="6493267" y="513708"/>
                </a:cubicBezTo>
                <a:cubicBezTo>
                  <a:pt x="6505535" y="528702"/>
                  <a:pt x="6525700" y="537477"/>
                  <a:pt x="6534364" y="554805"/>
                </a:cubicBezTo>
                <a:cubicBezTo>
                  <a:pt x="6574012" y="634100"/>
                  <a:pt x="6539988" y="561209"/>
                  <a:pt x="6565186" y="626724"/>
                </a:cubicBezTo>
                <a:cubicBezTo>
                  <a:pt x="6578427" y="661151"/>
                  <a:pt x="6592584" y="695218"/>
                  <a:pt x="6606283" y="729465"/>
                </a:cubicBezTo>
                <a:lnTo>
                  <a:pt x="6626831" y="780836"/>
                </a:lnTo>
                <a:cubicBezTo>
                  <a:pt x="6649922" y="965545"/>
                  <a:pt x="6624751" y="790980"/>
                  <a:pt x="6647380" y="904126"/>
                </a:cubicBezTo>
                <a:cubicBezTo>
                  <a:pt x="6665461" y="994534"/>
                  <a:pt x="6647933" y="936609"/>
                  <a:pt x="6667928" y="996593"/>
                </a:cubicBezTo>
                <a:cubicBezTo>
                  <a:pt x="6664503" y="1113034"/>
                  <a:pt x="6663777" y="1229585"/>
                  <a:pt x="6657654" y="1345915"/>
                </a:cubicBezTo>
                <a:cubicBezTo>
                  <a:pt x="6656912" y="1360016"/>
                  <a:pt x="6652338" y="1373790"/>
                  <a:pt x="6647380" y="1387011"/>
                </a:cubicBezTo>
                <a:cubicBezTo>
                  <a:pt x="6642002" y="1401352"/>
                  <a:pt x="6636021" y="1415855"/>
                  <a:pt x="6626831" y="1428108"/>
                </a:cubicBezTo>
                <a:cubicBezTo>
                  <a:pt x="6615207" y="1443607"/>
                  <a:pt x="6598492" y="1454625"/>
                  <a:pt x="6585735" y="1469205"/>
                </a:cubicBezTo>
                <a:cubicBezTo>
                  <a:pt x="6574459" y="1482092"/>
                  <a:pt x="6567020" y="1498193"/>
                  <a:pt x="6554912" y="1510301"/>
                </a:cubicBezTo>
                <a:cubicBezTo>
                  <a:pt x="6436419" y="1628792"/>
                  <a:pt x="6588356" y="1451832"/>
                  <a:pt x="6400800" y="1592495"/>
                </a:cubicBezTo>
                <a:cubicBezTo>
                  <a:pt x="6358391" y="1624301"/>
                  <a:pt x="6345659" y="1638909"/>
                  <a:pt x="6287784" y="1654139"/>
                </a:cubicBezTo>
                <a:cubicBezTo>
                  <a:pt x="6247492" y="1664742"/>
                  <a:pt x="6164494" y="1674688"/>
                  <a:pt x="6164494" y="1674688"/>
                </a:cubicBezTo>
                <a:cubicBezTo>
                  <a:pt x="6147371" y="1681537"/>
                  <a:pt x="6131016" y="1690763"/>
                  <a:pt x="6113124" y="1695236"/>
                </a:cubicBezTo>
                <a:cubicBezTo>
                  <a:pt x="6089630" y="1701109"/>
                  <a:pt x="6065139" y="1701828"/>
                  <a:pt x="6041204" y="1705510"/>
                </a:cubicBezTo>
                <a:cubicBezTo>
                  <a:pt x="6020614" y="1708678"/>
                  <a:pt x="6000107" y="1712359"/>
                  <a:pt x="5979559" y="1715784"/>
                </a:cubicBezTo>
                <a:cubicBezTo>
                  <a:pt x="5928181" y="1737803"/>
                  <a:pt x="5898792" y="1752756"/>
                  <a:pt x="5845995" y="1767155"/>
                </a:cubicBezTo>
                <a:cubicBezTo>
                  <a:pt x="5829148" y="1771750"/>
                  <a:pt x="5811640" y="1773502"/>
                  <a:pt x="5794625" y="1777429"/>
                </a:cubicBezTo>
                <a:cubicBezTo>
                  <a:pt x="5767107" y="1783779"/>
                  <a:pt x="5739677" y="1790547"/>
                  <a:pt x="5712431" y="1797978"/>
                </a:cubicBezTo>
                <a:cubicBezTo>
                  <a:pt x="5664323" y="1811098"/>
                  <a:pt x="5617956" y="1832022"/>
                  <a:pt x="5568593" y="1839074"/>
                </a:cubicBezTo>
                <a:cubicBezTo>
                  <a:pt x="5428368" y="1859106"/>
                  <a:pt x="5555996" y="1839517"/>
                  <a:pt x="5342562" y="1880171"/>
                </a:cubicBezTo>
                <a:cubicBezTo>
                  <a:pt x="5322098" y="1884069"/>
                  <a:pt x="5301413" y="1886719"/>
                  <a:pt x="5280917" y="1890445"/>
                </a:cubicBezTo>
                <a:cubicBezTo>
                  <a:pt x="5263736" y="1893569"/>
                  <a:pt x="5246874" y="1898553"/>
                  <a:pt x="5229546" y="1900719"/>
                </a:cubicBezTo>
                <a:cubicBezTo>
                  <a:pt x="5164622" y="1908835"/>
                  <a:pt x="5034337" y="1921268"/>
                  <a:pt x="5034337" y="1921268"/>
                </a:cubicBezTo>
                <a:lnTo>
                  <a:pt x="4602822" y="1910993"/>
                </a:lnTo>
                <a:cubicBezTo>
                  <a:pt x="4524017" y="1908568"/>
                  <a:pt x="4445349" y="1902001"/>
                  <a:pt x="4366517" y="1900719"/>
                </a:cubicBezTo>
                <a:lnTo>
                  <a:pt x="3339101" y="1890445"/>
                </a:lnTo>
                <a:cubicBezTo>
                  <a:pt x="2957759" y="1814178"/>
                  <a:pt x="3323424" y="1880756"/>
                  <a:pt x="2404153" y="1859623"/>
                </a:cubicBezTo>
                <a:cubicBezTo>
                  <a:pt x="2383327" y="1859144"/>
                  <a:pt x="2363130" y="1852294"/>
                  <a:pt x="2342508" y="1849348"/>
                </a:cubicBezTo>
                <a:cubicBezTo>
                  <a:pt x="2315175" y="1845443"/>
                  <a:pt x="2287774" y="1841964"/>
                  <a:pt x="2260315" y="1839074"/>
                </a:cubicBezTo>
                <a:lnTo>
                  <a:pt x="1952090" y="1808252"/>
                </a:lnTo>
                <a:cubicBezTo>
                  <a:pt x="1938391" y="1804827"/>
                  <a:pt x="1924886" y="1800504"/>
                  <a:pt x="1910993" y="1797978"/>
                </a:cubicBezTo>
                <a:cubicBezTo>
                  <a:pt x="1887167" y="1793646"/>
                  <a:pt x="1862269" y="1794663"/>
                  <a:pt x="1839074" y="1787704"/>
                </a:cubicBezTo>
                <a:cubicBezTo>
                  <a:pt x="1827247" y="1784156"/>
                  <a:pt x="1820463" y="1768987"/>
                  <a:pt x="1808252" y="1767155"/>
                </a:cubicBezTo>
                <a:cubicBezTo>
                  <a:pt x="1750576" y="1758503"/>
                  <a:pt x="1691811" y="1760306"/>
                  <a:pt x="1633591" y="1756881"/>
                </a:cubicBezTo>
                <a:cubicBezTo>
                  <a:pt x="1622543" y="1754671"/>
                  <a:pt x="1567194" y="1745811"/>
                  <a:pt x="1551398" y="1736333"/>
                </a:cubicBezTo>
                <a:cubicBezTo>
                  <a:pt x="1543092" y="1731349"/>
                  <a:pt x="1540477" y="1716854"/>
                  <a:pt x="1530849" y="1715784"/>
                </a:cubicBezTo>
                <a:cubicBezTo>
                  <a:pt x="1414921" y="1702903"/>
                  <a:pt x="1297968" y="1702085"/>
                  <a:pt x="1181528" y="1695236"/>
                </a:cubicBezTo>
                <a:cubicBezTo>
                  <a:pt x="944474" y="1616218"/>
                  <a:pt x="1191844" y="1695237"/>
                  <a:pt x="503434" y="1674688"/>
                </a:cubicBezTo>
                <a:cubicBezTo>
                  <a:pt x="496428" y="1674479"/>
                  <a:pt x="441529" y="1659146"/>
                  <a:pt x="431515" y="1654139"/>
                </a:cubicBezTo>
                <a:cubicBezTo>
                  <a:pt x="420471" y="1648617"/>
                  <a:pt x="411976" y="1638606"/>
                  <a:pt x="400692" y="1633591"/>
                </a:cubicBezTo>
                <a:cubicBezTo>
                  <a:pt x="380899" y="1624794"/>
                  <a:pt x="339047" y="1613043"/>
                  <a:pt x="339047" y="1613043"/>
                </a:cubicBezTo>
                <a:cubicBezTo>
                  <a:pt x="311649" y="1592495"/>
                  <a:pt x="285350" y="1570394"/>
                  <a:pt x="256854" y="1551398"/>
                </a:cubicBezTo>
                <a:cubicBezTo>
                  <a:pt x="246580" y="1544549"/>
                  <a:pt x="235673" y="1538564"/>
                  <a:pt x="226031" y="1530850"/>
                </a:cubicBezTo>
                <a:cubicBezTo>
                  <a:pt x="218467" y="1524799"/>
                  <a:pt x="213047" y="1516352"/>
                  <a:pt x="205483" y="1510301"/>
                </a:cubicBezTo>
                <a:cubicBezTo>
                  <a:pt x="195841" y="1502587"/>
                  <a:pt x="184036" y="1497789"/>
                  <a:pt x="174661" y="1489753"/>
                </a:cubicBezTo>
                <a:cubicBezTo>
                  <a:pt x="109545" y="1433939"/>
                  <a:pt x="131852" y="1446944"/>
                  <a:pt x="123290" y="1438382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313131"/>
              </a:solidFill>
              <a:latin typeface="Arial"/>
              <a:sym typeface="Arial"/>
            </a:endParaRPr>
          </a:p>
        </p:txBody>
      </p:sp>
      <p:pic>
        <p:nvPicPr>
          <p:cNvPr id="1026" name="Picture 2" descr="GIPHY — steffi lynn | Motion design animation, Scrapbook stickers  printable,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661">
            <a:off x="8874169" y="522405"/>
            <a:ext cx="2209879" cy="22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ide the USA: Unit 2 Vocabulary | Baambooz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802">
            <a:off x="859799" y="4692904"/>
            <a:ext cx="4498412" cy="18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r="9070" b="53695"/>
          <a:stretch/>
        </p:blipFill>
        <p:spPr>
          <a:xfrm>
            <a:off x="8076409" y="3707442"/>
            <a:ext cx="4751667" cy="3512783"/>
          </a:xfrm>
          <a:prstGeom prst="rect">
            <a:avLst/>
          </a:prstGeom>
        </p:spPr>
      </p:pic>
      <p:pic>
        <p:nvPicPr>
          <p:cNvPr id="4" name="Picture 2" descr="Shooting Star Animated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204">
            <a:off x="1087144" y="635623"/>
            <a:ext cx="3715891" cy="246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C20B3E6-A751-DDED-8CBF-8796ACD088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4150" y="2146055"/>
            <a:ext cx="7677920" cy="23419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12FA308-1B11-A1E2-6C20-B19269FCA3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2737" y="4340305"/>
            <a:ext cx="2414225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3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=""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=""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=""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0E00766-C090-FBBC-9343-5577C2D2D1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98" y="119742"/>
            <a:ext cx="593432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83C308D-2B57-1C01-9B0C-4B4FC2B603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637" y="1222278"/>
            <a:ext cx="6078239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3423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C8E1957B-F5C0-486D-8AF2-75158EA49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519" y="743481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A215548A-ED7C-4573-8C2B-30076ACD2F01}"/>
              </a:ext>
            </a:extLst>
          </p:cNvPr>
          <p:cNvSpPr/>
          <p:nvPr/>
        </p:nvSpPr>
        <p:spPr>
          <a:xfrm>
            <a:off x="941591" y="185091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B51C2D4-53C3-4104-AD77-D776CA7C44B8}"/>
              </a:ext>
            </a:extLst>
          </p:cNvPr>
          <p:cNvGrpSpPr/>
          <p:nvPr/>
        </p:nvGrpSpPr>
        <p:grpSpPr>
          <a:xfrm>
            <a:off x="1506113" y="1921528"/>
            <a:ext cx="1116312" cy="461666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6737226A-927C-470D-9877-78877D5F6282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="" xmlns:a16="http://schemas.microsoft.com/office/drawing/2014/main" id="{851147E2-5B7E-4DF1-AF00-344E8C6321C0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4B97B5D4-C873-4EC3-96A3-800819D33C0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774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A04EB32E-41F7-4518-BD8C-E99109230B7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aphicFrame>
        <p:nvGraphicFramePr>
          <p:cNvPr id="9" name="Table 4">
            <a:extLst>
              <a:ext uri="{FF2B5EF4-FFF2-40B4-BE49-F238E27FC236}">
                <a16:creationId xmlns="" xmlns:a16="http://schemas.microsoft.com/office/drawing/2014/main" id="{5DAA0257-318D-436A-97BD-1F95EA7C9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495177"/>
              </p:ext>
            </p:extLst>
          </p:nvPr>
        </p:nvGraphicFramePr>
        <p:xfrm>
          <a:off x="941591" y="2697747"/>
          <a:ext cx="10647900" cy="27780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4650">
                  <a:extLst>
                    <a:ext uri="{9D8B030D-6E8A-4147-A177-3AD203B41FA5}">
                      <a16:colId xmlns="" xmlns:a16="http://schemas.microsoft.com/office/drawing/2014/main" val="3824061973"/>
                    </a:ext>
                  </a:extLst>
                </a:gridCol>
                <a:gridCol w="1774650">
                  <a:extLst>
                    <a:ext uri="{9D8B030D-6E8A-4147-A177-3AD203B41FA5}">
                      <a16:colId xmlns="" xmlns:a16="http://schemas.microsoft.com/office/drawing/2014/main" val="1889727206"/>
                    </a:ext>
                  </a:extLst>
                </a:gridCol>
                <a:gridCol w="1774650">
                  <a:extLst>
                    <a:ext uri="{9D8B030D-6E8A-4147-A177-3AD203B41FA5}">
                      <a16:colId xmlns="" xmlns:a16="http://schemas.microsoft.com/office/drawing/2014/main" val="473288683"/>
                    </a:ext>
                  </a:extLst>
                </a:gridCol>
                <a:gridCol w="1774650">
                  <a:extLst>
                    <a:ext uri="{9D8B030D-6E8A-4147-A177-3AD203B41FA5}">
                      <a16:colId xmlns="" xmlns:a16="http://schemas.microsoft.com/office/drawing/2014/main" val="2275450563"/>
                    </a:ext>
                  </a:extLst>
                </a:gridCol>
                <a:gridCol w="1774650">
                  <a:extLst>
                    <a:ext uri="{9D8B030D-6E8A-4147-A177-3AD203B41FA5}">
                      <a16:colId xmlns="" xmlns:a16="http://schemas.microsoft.com/office/drawing/2014/main" val="678154345"/>
                    </a:ext>
                  </a:extLst>
                </a:gridCol>
                <a:gridCol w="1774650">
                  <a:extLst>
                    <a:ext uri="{9D8B030D-6E8A-4147-A177-3AD203B41FA5}">
                      <a16:colId xmlns="" xmlns:a16="http://schemas.microsoft.com/office/drawing/2014/main" val="3057743884"/>
                    </a:ext>
                  </a:extLst>
                </a:gridCol>
              </a:tblGrid>
              <a:tr h="1337565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bị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5489972"/>
                  </a:ext>
                </a:extLst>
              </a:tr>
              <a:tr h="720227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5636457"/>
                  </a:ext>
                </a:extLst>
              </a:tr>
              <a:tr h="720227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638030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2DF8BB9-A68A-472B-B2F9-B877F610DA7F}"/>
              </a:ext>
            </a:extLst>
          </p:cNvPr>
          <p:cNvSpPr txBox="1"/>
          <p:nvPr/>
        </p:nvSpPr>
        <p:spPr>
          <a:xfrm>
            <a:off x="5026568" y="4817344"/>
            <a:ext cx="76846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20DCF4F-D744-4C68-8645-8575E7BEB7EB}"/>
              </a:ext>
            </a:extLst>
          </p:cNvPr>
          <p:cNvSpPr txBox="1"/>
          <p:nvPr/>
        </p:nvSpPr>
        <p:spPr>
          <a:xfrm>
            <a:off x="6723264" y="4817343"/>
            <a:ext cx="76846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81626BE-AEF9-4D28-9F0C-C43ACC198817}"/>
              </a:ext>
            </a:extLst>
          </p:cNvPr>
          <p:cNvSpPr txBox="1"/>
          <p:nvPr/>
        </p:nvSpPr>
        <p:spPr>
          <a:xfrm>
            <a:off x="8589493" y="4818135"/>
            <a:ext cx="76846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A370736-034E-46ED-910F-F15CB885E71E}"/>
              </a:ext>
            </a:extLst>
          </p:cNvPr>
          <p:cNvSpPr txBox="1"/>
          <p:nvPr/>
        </p:nvSpPr>
        <p:spPr>
          <a:xfrm>
            <a:off x="10286189" y="4817342"/>
            <a:ext cx="76846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615428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445F91A0-A33F-46E8-94E8-E94C92DE8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682" y="435138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459AEFC4-B627-4AD4-BE88-AC80C4666906}"/>
              </a:ext>
            </a:extLst>
          </p:cNvPr>
          <p:cNvSpPr/>
          <p:nvPr/>
        </p:nvSpPr>
        <p:spPr>
          <a:xfrm>
            <a:off x="949438" y="138443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092184D-E996-454C-A6AE-5F7A8CCE70D8}"/>
              </a:ext>
            </a:extLst>
          </p:cNvPr>
          <p:cNvSpPr txBox="1"/>
          <p:nvPr/>
        </p:nvSpPr>
        <p:spPr>
          <a:xfrm>
            <a:off x="1391261" y="1384431"/>
            <a:ext cx="1176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Biết: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0B62015-E523-4DA3-9464-DCB8A474E71E}"/>
              </a:ext>
            </a:extLst>
          </p:cNvPr>
          <p:cNvSpPr/>
          <p:nvPr/>
        </p:nvSpPr>
        <p:spPr>
          <a:xfrm>
            <a:off x="772682" y="1992241"/>
            <a:ext cx="3856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Hộp quà đựng vở là hộp quà ghi phép tính có kết quả lớn nhất.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Hộp quà đựng bút là hộp quà ghi phép tính có kết quả bé nhất.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55243B6-8848-47A2-B282-B8B2E81EF5DF}"/>
              </a:ext>
            </a:extLst>
          </p:cNvPr>
          <p:cNvSpPr/>
          <p:nvPr/>
        </p:nvSpPr>
        <p:spPr>
          <a:xfrm>
            <a:off x="755322" y="4351871"/>
            <a:ext cx="3891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 hộp quà nào đựng vở, hộp quà nào đựng bút?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77864F8-8836-4090-BCA7-5E5295CDD6B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7467" y="599347"/>
            <a:ext cx="6331631" cy="577120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C18B6233-72D9-4049-84C4-A42E67882E0B}"/>
              </a:ext>
            </a:extLst>
          </p:cNvPr>
          <p:cNvGrpSpPr/>
          <p:nvPr/>
        </p:nvGrpSpPr>
        <p:grpSpPr>
          <a:xfrm>
            <a:off x="5602177" y="2689320"/>
            <a:ext cx="807151" cy="662828"/>
            <a:chOff x="1750173" y="2926500"/>
            <a:chExt cx="807151" cy="662828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6BD7B3BC-B268-4F1A-9B7E-06F808B7A7F0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B3903744-F540-43E0-80F8-976402FC032E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16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13D6927A-CE47-4761-B604-D65DF16A3CE2}"/>
              </a:ext>
            </a:extLst>
          </p:cNvPr>
          <p:cNvGrpSpPr/>
          <p:nvPr/>
        </p:nvGrpSpPr>
        <p:grpSpPr>
          <a:xfrm>
            <a:off x="7074835" y="2872498"/>
            <a:ext cx="807151" cy="662828"/>
            <a:chOff x="1750173" y="2926500"/>
            <a:chExt cx="807151" cy="662828"/>
          </a:xfrm>
        </p:grpSpPr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EAD40899-BF70-42D3-86AA-586A8B254A1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E310793C-8854-4247-BC56-059EFC7055B5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AC0013B1-BAF4-459A-91FE-A21B76CAE03C}"/>
              </a:ext>
            </a:extLst>
          </p:cNvPr>
          <p:cNvGrpSpPr/>
          <p:nvPr/>
        </p:nvGrpSpPr>
        <p:grpSpPr>
          <a:xfrm>
            <a:off x="8500880" y="2835281"/>
            <a:ext cx="807151" cy="662828"/>
            <a:chOff x="1750173" y="2926500"/>
            <a:chExt cx="807151" cy="662828"/>
          </a:xfrm>
        </p:grpSpPr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14236C27-F63A-4089-B1C3-66053B603CC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E4D02301-3618-4A76-BCBB-AB78FD24B1DC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21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BE3636E2-5E68-4C9A-9B37-4868818335DA}"/>
              </a:ext>
            </a:extLst>
          </p:cNvPr>
          <p:cNvGrpSpPr/>
          <p:nvPr/>
        </p:nvGrpSpPr>
        <p:grpSpPr>
          <a:xfrm>
            <a:off x="9465518" y="2581920"/>
            <a:ext cx="807151" cy="662828"/>
            <a:chOff x="1750173" y="2926500"/>
            <a:chExt cx="807151" cy="662828"/>
          </a:xfrm>
        </p:grpSpPr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6B26B983-2D9A-49CB-A529-7A0E82789A9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B5801605-3E7C-498D-87D0-8C2792FF82C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6CB23444-C135-4DC5-9DA4-0C8094111915}"/>
              </a:ext>
            </a:extLst>
          </p:cNvPr>
          <p:cNvGrpSpPr/>
          <p:nvPr/>
        </p:nvGrpSpPr>
        <p:grpSpPr>
          <a:xfrm>
            <a:off x="4381266" y="261562"/>
            <a:ext cx="1757264" cy="1371386"/>
            <a:chOff x="3816102" y="480959"/>
            <a:chExt cx="1757264" cy="1371386"/>
          </a:xfrm>
        </p:grpSpPr>
        <p:sp>
          <p:nvSpPr>
            <p:cNvPr id="21" name="Thought Bubble: Cloud 20">
              <a:extLst>
                <a:ext uri="{FF2B5EF4-FFF2-40B4-BE49-F238E27FC236}">
                  <a16:creationId xmlns="" xmlns:a16="http://schemas.microsoft.com/office/drawing/2014/main" id="{4BB7BA54-2A7D-42A5-8D34-DB5A9F8E09EB}"/>
                </a:ext>
              </a:extLst>
            </p:cNvPr>
            <p:cNvSpPr/>
            <p:nvPr/>
          </p:nvSpPr>
          <p:spPr>
            <a:xfrm>
              <a:off x="3816102" y="480959"/>
              <a:ext cx="1757264" cy="1371386"/>
            </a:xfrm>
            <a:prstGeom prst="cloudCallout">
              <a:avLst>
                <a:gd name="adj1" fmla="val 33422"/>
                <a:gd name="adj2" fmla="val 8346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22" name="Picture 2" descr="Pen Icon | Womens Iconset | Cute Little Factory">
              <a:extLst>
                <a:ext uri="{FF2B5EF4-FFF2-40B4-BE49-F238E27FC236}">
                  <a16:creationId xmlns="" xmlns:a16="http://schemas.microsoft.com/office/drawing/2014/main" id="{C5822C59-8EFE-4192-8FC7-F5E987EB81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9593" y="747164"/>
              <a:ext cx="890281" cy="890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2F25E046-8A4C-4102-A0E2-4C23805DD177}"/>
              </a:ext>
            </a:extLst>
          </p:cNvPr>
          <p:cNvGrpSpPr/>
          <p:nvPr/>
        </p:nvGrpSpPr>
        <p:grpSpPr>
          <a:xfrm>
            <a:off x="8917707" y="231706"/>
            <a:ext cx="1757264" cy="1371386"/>
            <a:chOff x="8875177" y="125380"/>
            <a:chExt cx="1757264" cy="1371386"/>
          </a:xfrm>
        </p:grpSpPr>
        <p:sp>
          <p:nvSpPr>
            <p:cNvPr id="24" name="Thought Bubble: Cloud 23">
              <a:extLst>
                <a:ext uri="{FF2B5EF4-FFF2-40B4-BE49-F238E27FC236}">
                  <a16:creationId xmlns="" xmlns:a16="http://schemas.microsoft.com/office/drawing/2014/main" id="{EE37C4CA-2E4E-4728-B04B-89BE877C4C40}"/>
                </a:ext>
              </a:extLst>
            </p:cNvPr>
            <p:cNvSpPr/>
            <p:nvPr/>
          </p:nvSpPr>
          <p:spPr>
            <a:xfrm>
              <a:off x="8875177" y="125380"/>
              <a:ext cx="1757264" cy="1371386"/>
            </a:xfrm>
            <a:prstGeom prst="cloudCallout">
              <a:avLst>
                <a:gd name="adj1" fmla="val -62132"/>
                <a:gd name="adj2" fmla="val 9001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25" name="Picture 4" descr="Bebu123] Vở Hồng Hà 4 ô ly 48 trang School Bạn Nhỏ (0509) [TD92] chính hãng  12,000đ">
              <a:extLst>
                <a:ext uri="{FF2B5EF4-FFF2-40B4-BE49-F238E27FC236}">
                  <a16:creationId xmlns="" xmlns:a16="http://schemas.microsoft.com/office/drawing/2014/main" id="{90DCFAE5-B1A2-4F40-A60B-EA66873B6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CFEFB"/>
                </a:clrFrom>
                <a:clrTo>
                  <a:srgbClr val="FCFE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90151">
              <a:off x="9077340" y="142677"/>
              <a:ext cx="1338567" cy="1338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15604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C2FA4AAD-8661-41A5-8FA1-5DE6BB385D13}"/>
              </a:ext>
            </a:extLst>
          </p:cNvPr>
          <p:cNvSpPr/>
          <p:nvPr/>
        </p:nvSpPr>
        <p:spPr>
          <a:xfrm>
            <a:off x="1849044" y="13356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72CC957-21FC-4166-AD40-C8213B8DA4AC}"/>
              </a:ext>
            </a:extLst>
          </p:cNvPr>
          <p:cNvSpPr txBox="1"/>
          <p:nvPr/>
        </p:nvSpPr>
        <p:spPr>
          <a:xfrm>
            <a:off x="2318474" y="1235968"/>
            <a:ext cx="8467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Chìa khóa mở được chiếc hòm ghi phép tính đúng nhưng không mở được chiếc hòm màu xanh. Chìa khóa mở được chiếc hòm nào?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="" xmlns:a16="http://schemas.microsoft.com/office/drawing/2014/main" id="{2059C715-BFBF-46EE-82B7-84280063E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472122"/>
            <a:ext cx="2237784" cy="86349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286BF87-DCF2-488B-89CD-7A747D4A39C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72510" y="2755795"/>
            <a:ext cx="6717497" cy="2873146"/>
          </a:xfrm>
          <a:prstGeom prst="rect">
            <a:avLst/>
          </a:prstGeom>
        </p:spPr>
      </p:pic>
      <p:pic>
        <p:nvPicPr>
          <p:cNvPr id="6" name="Picture 2" descr="cartoon on net: Cartoon Golden Key Clipart">
            <a:extLst>
              <a:ext uri="{FF2B5EF4-FFF2-40B4-BE49-F238E27FC236}">
                <a16:creationId xmlns="" xmlns:a16="http://schemas.microsoft.com/office/drawing/2014/main" id="{411E775C-1DAC-494E-B7EF-C2E687A6F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68766">
            <a:off x="8982075" y="4715880"/>
            <a:ext cx="1397023" cy="50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C331C59-CFCC-49B5-B5F1-E36C78733318}"/>
              </a:ext>
            </a:extLst>
          </p:cNvPr>
          <p:cNvSpPr/>
          <p:nvPr/>
        </p:nvSpPr>
        <p:spPr>
          <a:xfrm>
            <a:off x="1001993" y="2731389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31 – 16 =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5F2CD6A-A109-4133-845B-4B6FCC40ADDC}"/>
              </a:ext>
            </a:extLst>
          </p:cNvPr>
          <p:cNvSpPr txBox="1"/>
          <p:nvPr/>
        </p:nvSpPr>
        <p:spPr>
          <a:xfrm>
            <a:off x="2570012" y="282391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15</a:t>
            </a:r>
          </a:p>
        </p:txBody>
      </p:sp>
      <p:pic>
        <p:nvPicPr>
          <p:cNvPr id="9" name="Picture 2" descr="Free no sign cross 1194357 PNG with Transparent Background">
            <a:extLst>
              <a:ext uri="{FF2B5EF4-FFF2-40B4-BE49-F238E27FC236}">
                <a16:creationId xmlns="" xmlns:a16="http://schemas.microsoft.com/office/drawing/2014/main" id="{D143D833-B76D-4B71-8710-A1000FFDC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061" y="3396621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8A4B041-F87A-4455-8678-A9B703B91E2D}"/>
              </a:ext>
            </a:extLst>
          </p:cNvPr>
          <p:cNvSpPr/>
          <p:nvPr/>
        </p:nvSpPr>
        <p:spPr>
          <a:xfrm>
            <a:off x="1001993" y="3515066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55 – 39 =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972EF1C-46C3-4904-90CE-B07050A182C3}"/>
              </a:ext>
            </a:extLst>
          </p:cNvPr>
          <p:cNvSpPr txBox="1"/>
          <p:nvPr/>
        </p:nvSpPr>
        <p:spPr>
          <a:xfrm>
            <a:off x="2570012" y="360759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16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="" xmlns:a16="http://schemas.microsoft.com/office/drawing/2014/main" id="{25975659-1686-4B21-8383-19D26E300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727" y="2505471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803A4C1C-C21F-4E9B-B599-014D70D378E5}"/>
              </a:ext>
            </a:extLst>
          </p:cNvPr>
          <p:cNvSpPr/>
          <p:nvPr/>
        </p:nvSpPr>
        <p:spPr>
          <a:xfrm>
            <a:off x="1001993" y="4317211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43 – 24 =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ED905A1-AD50-42C2-8249-E7FB84325181}"/>
              </a:ext>
            </a:extLst>
          </p:cNvPr>
          <p:cNvSpPr txBox="1"/>
          <p:nvPr/>
        </p:nvSpPr>
        <p:spPr>
          <a:xfrm>
            <a:off x="2570012" y="44097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19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="" xmlns:a16="http://schemas.microsoft.com/office/drawing/2014/main" id="{65DA52D1-F2F3-414D-8728-D53A62483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927" y="4512551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62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-0.17774 -0.0159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93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  <p:bldP spid="8" grpId="0"/>
      <p:bldP spid="10" grpId="0" animBg="1"/>
      <p:bldP spid="11" grpId="0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3C983A6B-6D82-4D79-B82D-79D1AF425306}"/>
              </a:ext>
            </a:extLst>
          </p:cNvPr>
          <p:cNvSpPr/>
          <p:nvPr/>
        </p:nvSpPr>
        <p:spPr>
          <a:xfrm>
            <a:off x="1121144" y="883543"/>
            <a:ext cx="593684" cy="57004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5D4E88D-4627-4E15-92F7-B2D6ED1327EA}"/>
              </a:ext>
            </a:extLst>
          </p:cNvPr>
          <p:cNvSpPr txBox="1"/>
          <p:nvPr/>
        </p:nvSpPr>
        <p:spPr>
          <a:xfrm>
            <a:off x="1714828" y="787119"/>
            <a:ext cx="9315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Một đàn gà có 32 con gồm gà trống và gà mái, trong đó có 26 con gà mái. Hỏi đàn gà có bao nhiêu con gà trống?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C0E685D-F548-4D0B-968A-A6DEF6D70E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3562" y="4291668"/>
            <a:ext cx="2637511" cy="13849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AB5DD3-30C9-4225-9970-E21E30B47711}"/>
              </a:ext>
            </a:extLst>
          </p:cNvPr>
          <p:cNvSpPr txBox="1"/>
          <p:nvPr/>
        </p:nvSpPr>
        <p:spPr>
          <a:xfrm>
            <a:off x="4967540" y="2420865"/>
            <a:ext cx="2002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 giải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  <a:endParaRPr kumimoji="0" lang="vi-VN" sz="28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2F98FEE-F9CC-4480-9E11-6F8E1DA822F3}"/>
              </a:ext>
            </a:extLst>
          </p:cNvPr>
          <p:cNvSpPr txBox="1"/>
          <p:nvPr/>
        </p:nvSpPr>
        <p:spPr>
          <a:xfrm>
            <a:off x="3456049" y="3076601"/>
            <a:ext cx="6841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Đàn gà có số con gà trống là: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B659B5E-739A-480A-8C98-30F3A3E25DC3}"/>
              </a:ext>
            </a:extLst>
          </p:cNvPr>
          <p:cNvSpPr txBox="1"/>
          <p:nvPr/>
        </p:nvSpPr>
        <p:spPr>
          <a:xfrm>
            <a:off x="3317279" y="3776485"/>
            <a:ext cx="5065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32 – 26 = 6 (con)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C650661-8A10-48FB-B376-04B4BDC3728B}"/>
              </a:ext>
            </a:extLst>
          </p:cNvPr>
          <p:cNvSpPr txBox="1"/>
          <p:nvPr/>
        </p:nvSpPr>
        <p:spPr>
          <a:xfrm>
            <a:off x="4412883" y="4406891"/>
            <a:ext cx="5605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Đáp số: 6 con gà trống.</a:t>
            </a:r>
          </a:p>
        </p:txBody>
      </p:sp>
    </p:spTree>
    <p:extLst>
      <p:ext uri="{BB962C8B-B14F-4D97-AF65-F5344CB8AC3E}">
        <p14:creationId xmlns:p14="http://schemas.microsoft.com/office/powerpoint/2010/main" val="321949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4" r="25232"/>
          <a:stretch/>
        </p:blipFill>
        <p:spPr>
          <a:xfrm>
            <a:off x="496186" y="1020725"/>
            <a:ext cx="12163647" cy="4125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816" y="10871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48763" y="2140688"/>
            <a:ext cx="7116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TẠM BIỆT VÀ HẸN GẶP LẠI VÀO TIẾT HỌC SAU</a:t>
            </a:r>
          </a:p>
        </p:txBody>
      </p:sp>
      <p:pic>
        <p:nvPicPr>
          <p:cNvPr id="8194" name="Picture 2" descr="Coffee. Icedcoffee. Coffee Brewer | Hill&amp;#39;s Mixtape | Northern Irelan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871"/>
            <a:ext cx="7855688" cy="373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6A29F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6A29F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197</Words>
  <Application>Microsoft Office PowerPoint</Application>
  <PresentationFormat>Widescreen</PresentationFormat>
  <Paragraphs>53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29" baseType="lpstr">
      <vt:lpstr>宋体</vt:lpstr>
      <vt:lpstr>Alef</vt:lpstr>
      <vt:lpstr>Alfa Slab One</vt:lpstr>
      <vt:lpstr>Arial</vt:lpstr>
      <vt:lpstr>Calibri</vt:lpstr>
      <vt:lpstr>Catamaran</vt:lpstr>
      <vt:lpstr>Catamaran Black</vt:lpstr>
      <vt:lpstr>Catamaran ExtraBold</vt:lpstr>
      <vt:lpstr>Catamaran Medium</vt:lpstr>
      <vt:lpstr>Comfortaa Medium</vt:lpstr>
      <vt:lpstr>Dosis</vt:lpstr>
      <vt:lpstr>Pacifico</vt:lpstr>
      <vt:lpstr>Utm AVO</vt:lpstr>
      <vt:lpstr>UTM Cookies</vt:lpstr>
      <vt:lpstr>等线</vt:lpstr>
      <vt:lpstr>等线 Light</vt:lpstr>
      <vt:lpstr>自定义设计方案</vt:lpstr>
      <vt:lpstr>第一PPT，www.1ppt.com</vt:lpstr>
      <vt:lpstr>Office 主题​​</vt:lpstr>
      <vt:lpstr>Math Subject for Elementary - 3rd Grade: Practice Standards by Slidesgo</vt:lpstr>
      <vt:lpstr>1_Math Subject for Elementary - 3rd Grade: Practice Standards by Slidesgo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ACER</cp:lastModifiedBy>
  <cp:revision>38</cp:revision>
  <dcterms:created xsi:type="dcterms:W3CDTF">2021-07-09T06:30:31Z</dcterms:created>
  <dcterms:modified xsi:type="dcterms:W3CDTF">2025-12-07T13:45:03Z</dcterms:modified>
</cp:coreProperties>
</file>