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9"/>
  </p:notesMasterIdLst>
  <p:sldIdLst>
    <p:sldId id="315" r:id="rId2"/>
    <p:sldId id="320" r:id="rId3"/>
    <p:sldId id="356" r:id="rId4"/>
    <p:sldId id="362" r:id="rId5"/>
    <p:sldId id="326" r:id="rId6"/>
    <p:sldId id="325" r:id="rId7"/>
    <p:sldId id="363" r:id="rId8"/>
  </p:sldIdLst>
  <p:sldSz cx="6858000" cy="5143500"/>
  <p:notesSz cx="6858000" cy="9144000"/>
  <p:embeddedFontLst>
    <p:embeddedFont>
      <p:font typeface="Kalam" panose="020B0604020202020204" charset="0"/>
      <p:regular r:id="rId10"/>
      <p:bold r:id="rId11"/>
    </p:embeddedFont>
    <p:embeddedFont>
      <p:font typeface="Montserrat" panose="02000505000000020004" pitchFamily="2" charset="0"/>
      <p:regular r:id="rId12"/>
      <p:bold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110" d="100"/>
          <a:sy n="110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4310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1789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154843"/>
            <a:ext cx="25330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452940" y="1408374"/>
            <a:ext cx="5572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+mj-lt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</a:t>
            </a: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dòng suối </a:t>
            </a:r>
            <a:r>
              <a:rPr lang="vi-VN" sz="1800" dirty="0">
                <a:latin typeface="UTM Avo" panose="02040603050506020204" pitchFamily="18" charset="0"/>
              </a:rPr>
              <a:t>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Chảy xuống </a:t>
            </a:r>
            <a:r>
              <a:rPr lang="vi-VN" sz="1800" dirty="0">
                <a:latin typeface="UTM Avo" panose="02040603050506020204" pitchFamily="18" charset="0"/>
              </a:rPr>
              <a:t>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UTM Avo" panose="02040603050506020204" pitchFamily="18" charset="0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7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6" y="81880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460226" y="1312830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vi-VN" sz="1800" dirty="0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endParaRPr lang="vi-VN" sz="1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C8AD751-7B5F-4219-A003-AE328012CD5C}"/>
              </a:ext>
            </a:extLst>
          </p:cNvPr>
          <p:cNvSpPr/>
          <p:nvPr/>
        </p:nvSpPr>
        <p:spPr>
          <a:xfrm>
            <a:off x="550607" y="145025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375029" y="1312830"/>
            <a:ext cx="4366089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xmlns="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2" y="1915062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4737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7741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6" y="852945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52BE51-D649-4526-9277-FF3ADEE969EC}"/>
              </a:ext>
            </a:extLst>
          </p:cNvPr>
          <p:cNvSpPr/>
          <p:nvPr/>
        </p:nvSpPr>
        <p:spPr>
          <a:xfrm>
            <a:off x="2011640" y="1506716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B68DD48-9047-4C0E-873F-F9EFE47EFA41}"/>
              </a:ext>
            </a:extLst>
          </p:cNvPr>
          <p:cNvCxnSpPr/>
          <p:nvPr/>
        </p:nvCxnSpPr>
        <p:spPr>
          <a:xfrm flipH="1">
            <a:off x="2724775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24CFEEF-212F-42B3-BBBF-4D440F828404}"/>
              </a:ext>
            </a:extLst>
          </p:cNvPr>
          <p:cNvCxnSpPr/>
          <p:nvPr/>
        </p:nvCxnSpPr>
        <p:spPr>
          <a:xfrm flipH="1">
            <a:off x="3494178" y="2781007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E5EBDDA-DD2C-4A8F-B8C1-CA4801437ACA}"/>
              </a:ext>
            </a:extLst>
          </p:cNvPr>
          <p:cNvCxnSpPr/>
          <p:nvPr/>
        </p:nvCxnSpPr>
        <p:spPr>
          <a:xfrm flipH="1">
            <a:off x="3598027" y="222741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34DDAAC-18E1-413F-B350-330F0AF8449A}"/>
              </a:ext>
            </a:extLst>
          </p:cNvPr>
          <p:cNvCxnSpPr/>
          <p:nvPr/>
        </p:nvCxnSpPr>
        <p:spPr>
          <a:xfrm flipH="1">
            <a:off x="3785476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0759FBC-20E1-7046-AEBE-04A4927D0159}"/>
              </a:ext>
            </a:extLst>
          </p:cNvPr>
          <p:cNvGrpSpPr/>
          <p:nvPr/>
        </p:nvGrpSpPr>
        <p:grpSpPr>
          <a:xfrm>
            <a:off x="3136437" y="3860339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1D073F0-0B74-9B41-B8DE-70DBAB9DC835}"/>
              </a:ext>
            </a:extLst>
          </p:cNvPr>
          <p:cNvCxnSpPr/>
          <p:nvPr/>
        </p:nvCxnSpPr>
        <p:spPr>
          <a:xfrm flipH="1">
            <a:off x="3322292" y="330105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0BB926D-152C-6A46-98F7-3B1EB1FD344B}"/>
              </a:ext>
            </a:extLst>
          </p:cNvPr>
          <p:cNvCxnSpPr/>
          <p:nvPr/>
        </p:nvCxnSpPr>
        <p:spPr>
          <a:xfrm flipH="1">
            <a:off x="2592645" y="388099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278</Words>
  <Application>Microsoft Office PowerPoint</Application>
  <PresentationFormat>Custom</PresentationFormat>
  <Paragraphs>79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UTM Cookies</vt:lpstr>
      <vt:lpstr>Times New Roman</vt:lpstr>
      <vt:lpstr>Arial</vt:lpstr>
      <vt:lpstr>UTM Avo</vt:lpstr>
      <vt:lpstr>Kalam</vt:lpstr>
      <vt:lpstr>Montserrat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ACER</cp:lastModifiedBy>
  <cp:revision>187</cp:revision>
  <dcterms:modified xsi:type="dcterms:W3CDTF">2025-02-10T13:27:28Z</dcterms:modified>
</cp:coreProperties>
</file>