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0"/>
  </p:notesMasterIdLst>
  <p:sldIdLst>
    <p:sldId id="320" r:id="rId3"/>
    <p:sldId id="363" r:id="rId4"/>
    <p:sldId id="327" r:id="rId5"/>
    <p:sldId id="359" r:id="rId6"/>
    <p:sldId id="330" r:id="rId7"/>
    <p:sldId id="365" r:id="rId8"/>
    <p:sldId id="364" r:id="rId9"/>
  </p:sldIdLst>
  <p:sldSz cx="6858000" cy="5143500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Montserrat" panose="02000505000000020004" pitchFamily="2" charset="0"/>
      <p:regular r:id="rId13"/>
      <p:bold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10" d="100"/>
          <a:sy n="110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4196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xmlns="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xmlns="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xmlns="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xmlns="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x-none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x-none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xmlns="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xmlns="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329</Words>
  <Application>Microsoft Office PowerPoint</Application>
  <PresentationFormat>Custom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UTM Cookies</vt:lpstr>
      <vt:lpstr>Times New Roman</vt:lpstr>
      <vt:lpstr>Arial</vt:lpstr>
      <vt:lpstr>Wingdings</vt:lpstr>
      <vt:lpstr>UTM Avo</vt:lpstr>
      <vt:lpstr>Kalam</vt:lpstr>
      <vt:lpstr>Montserrat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ACER</cp:lastModifiedBy>
  <cp:revision>187</cp:revision>
  <dcterms:modified xsi:type="dcterms:W3CDTF">2025-02-10T13:28:17Z</dcterms:modified>
</cp:coreProperties>
</file>