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9"/>
  </p:notesMasterIdLst>
  <p:sldIdLst>
    <p:sldId id="315" r:id="rId2"/>
    <p:sldId id="331" r:id="rId3"/>
    <p:sldId id="332" r:id="rId4"/>
    <p:sldId id="336" r:id="rId5"/>
    <p:sldId id="333" r:id="rId6"/>
    <p:sldId id="334" r:id="rId7"/>
    <p:sldId id="335" r:id="rId8"/>
  </p:sldIdLst>
  <p:sldSz cx="6858000" cy="5143500"/>
  <p:notesSz cx="6858000" cy="9144000"/>
  <p:embeddedFontLst>
    <p:embeddedFont>
      <p:font typeface="HP001 4 hàng" panose="020B0603050302020204" pitchFamily="34" charset="0"/>
      <p:regular r:id="rId10"/>
      <p:bold r:id="rId11"/>
    </p:embeddedFont>
    <p:embeddedFont>
      <p:font typeface="Kalam" panose="020B0604020202020204" charset="0"/>
      <p:regular r:id="rId12"/>
      <p:bold r:id="rId13"/>
    </p:embeddedFont>
    <p:embeddedFont>
      <p:font typeface="Montserrat" panose="02000505000000020004" pitchFamily="2" charset="0"/>
      <p:regular r:id="rId14"/>
      <p:bold r:id="rId15"/>
    </p:embeddedFont>
  </p:embeddedFontLst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110" d="100"/>
          <a:sy n="110" d="100"/>
        </p:scale>
        <p:origin x="12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3075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2453" y="1658678"/>
            <a:ext cx="24154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=""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=""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=""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107</Words>
  <Application>Microsoft Office PowerPoint</Application>
  <PresentationFormat>Custom</PresentationFormat>
  <Paragraphs>21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UTM Cookies</vt:lpstr>
      <vt:lpstr>Arial</vt:lpstr>
      <vt:lpstr>Wingdings</vt:lpstr>
      <vt:lpstr>HP001 4 hàng</vt:lpstr>
      <vt:lpstr>UTM Avo</vt:lpstr>
      <vt:lpstr>Kalam</vt:lpstr>
      <vt:lpstr>Montserrat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ACER</cp:lastModifiedBy>
  <cp:revision>188</cp:revision>
  <dcterms:modified xsi:type="dcterms:W3CDTF">2025-02-10T13:30:13Z</dcterms:modified>
</cp:coreProperties>
</file>