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0"/>
  </p:notesMasterIdLst>
  <p:sldIdLst>
    <p:sldId id="315" r:id="rId2"/>
    <p:sldId id="341" r:id="rId3"/>
    <p:sldId id="352" r:id="rId4"/>
    <p:sldId id="342" r:id="rId5"/>
    <p:sldId id="353" r:id="rId6"/>
    <p:sldId id="354" r:id="rId7"/>
    <p:sldId id="355" r:id="rId8"/>
    <p:sldId id="344" r:id="rId9"/>
  </p:sldIdLst>
  <p:sldSz cx="6858000" cy="5143500"/>
  <p:notesSz cx="6858000" cy="9144000"/>
  <p:embeddedFontLst>
    <p:embeddedFont>
      <p:font typeface="Kalam" panose="020B0604020202020204" charset="0"/>
      <p:regular r:id="rId11"/>
      <p:bold r:id="rId12"/>
    </p:embeddedFont>
    <p:embeddedFont>
      <p:font typeface="Montserrat" panose="02000505000000020004" pitchFamily="2" charset="0"/>
      <p:regular r:id="rId13"/>
      <p:bold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110" d="100"/>
          <a:sy n="110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4134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08" y="1773248"/>
            <a:ext cx="22351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32287" y="430226"/>
            <a:ext cx="4611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4695CB-A6C5-8642-8253-33D3ECA4C332}"/>
              </a:ext>
            </a:extLst>
          </p:cNvPr>
          <p:cNvSpPr txBox="1"/>
          <p:nvPr/>
        </p:nvSpPr>
        <p:spPr>
          <a:xfrm>
            <a:off x="484001" y="2099330"/>
            <a:ext cx="153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UTM Alberta Heavy" panose="02040603050506020204" pitchFamily="18" charset="0"/>
              </a:rPr>
              <a:t>Chiếc đèn lồng</a:t>
            </a:r>
            <a:endParaRPr lang="x-none" sz="3600" dirty="0">
              <a:solidFill>
                <a:srgbClr val="FF0000"/>
              </a:solidFill>
              <a:latin typeface="UTM Alberta Heav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B7EC9F-AD55-A245-9018-549B41087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D1A1C2-311D-5D4D-B558-FB04D35BFC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403729" y="1345984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67A16-EC8E-EF47-B12D-35E246EB505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4312475" y="1345985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2CF44BF-DB10-6A43-AD79-5D51F6EE768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16" t="1296"/>
          <a:stretch/>
        </p:blipFill>
        <p:spPr>
          <a:xfrm>
            <a:off x="2403729" y="3124839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668D92B-766A-DE41-B782-AD9A211723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2941" y="3108495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6EDC691-89B2-D942-85BC-36877714CD6B}"/>
              </a:ext>
            </a:extLst>
          </p:cNvPr>
          <p:cNvSpPr/>
          <p:nvPr/>
        </p:nvSpPr>
        <p:spPr>
          <a:xfrm>
            <a:off x="429235" y="2387625"/>
            <a:ext cx="2999765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x-none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2502B-2765-C548-B116-958C9A888CE4}"/>
              </a:ext>
            </a:extLst>
          </p:cNvPr>
          <p:cNvSpPr/>
          <p:nvPr/>
        </p:nvSpPr>
        <p:spPr>
          <a:xfrm>
            <a:off x="3375941" y="229801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4540A90-12E5-4240-B744-FAE964ECADF5}"/>
              </a:ext>
            </a:extLst>
          </p:cNvPr>
          <p:cNvSpPr/>
          <p:nvPr/>
        </p:nvSpPr>
        <p:spPr>
          <a:xfrm>
            <a:off x="465590" y="4457364"/>
            <a:ext cx="2999765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7737C89-AB42-DE44-A538-5161F14AACAC}"/>
              </a:ext>
            </a:extLst>
          </p:cNvPr>
          <p:cNvSpPr/>
          <p:nvPr/>
        </p:nvSpPr>
        <p:spPr>
          <a:xfrm>
            <a:off x="3546165" y="4502352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5F54D6D-D156-8A48-B767-0E6FF8345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008780" y="388889"/>
            <a:ext cx="1840674" cy="1762511"/>
          </a:xfrm>
          <a:prstGeom prst="roundRect">
            <a:avLst>
              <a:gd name="adj" fmla="val 6571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824A6D-9A56-764B-97E1-273D03C502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3894533" y="397074"/>
            <a:ext cx="1889155" cy="1754326"/>
          </a:xfrm>
          <a:prstGeom prst="roundRect">
            <a:avLst>
              <a:gd name="adj" fmla="val 7415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10F9AE-3A06-104B-8F81-6742DEC88D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008780" y="2652053"/>
            <a:ext cx="1840674" cy="1762719"/>
          </a:xfrm>
          <a:prstGeom prst="roundRect">
            <a:avLst>
              <a:gd name="adj" fmla="val 7876"/>
            </a:avLst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07E22D-FDE4-BD4C-A8C1-5466F30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4533" y="2678301"/>
            <a:ext cx="1878690" cy="1779063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249EB1-4211-9645-96EE-331A2796D590}"/>
              </a:ext>
            </a:extLst>
          </p:cNvPr>
          <p:cNvSpPr txBox="1"/>
          <p:nvPr/>
        </p:nvSpPr>
        <p:spPr>
          <a:xfrm>
            <a:off x="496829" y="374306"/>
            <a:ext cx="586434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lại từng đoạn của câu chuyện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7CB7833-5D1C-6147-9D85-A02B73D5DB50}"/>
              </a:ext>
            </a:extLst>
          </p:cNvPr>
          <p:cNvSpPr/>
          <p:nvPr/>
        </p:nvSpPr>
        <p:spPr>
          <a:xfrm>
            <a:off x="1325025" y="4392694"/>
            <a:ext cx="4207949" cy="3369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già nghĩ gì khi nhìn bầy đom đóm nhỏ rước đèn lồng?</a:t>
            </a:r>
            <a:endParaRPr lang="x-none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A8D1DD4-6E44-134A-9663-28AA47129E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1740299" y="828213"/>
            <a:ext cx="3251959" cy="3113867"/>
          </a:xfrm>
          <a:prstGeom prst="roundRect">
            <a:avLst>
              <a:gd name="adj" fmla="val 65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1323FD6-A55C-4D46-A746-4A25F3A610C6}"/>
              </a:ext>
            </a:extLst>
          </p:cNvPr>
          <p:cNvSpPr/>
          <p:nvPr/>
        </p:nvSpPr>
        <p:spPr>
          <a:xfrm>
            <a:off x="1488451" y="3590642"/>
            <a:ext cx="3881097" cy="12277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Bác đom đóm làm gì khi nghe tiếng khóc của ong non? 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380CC5-E93A-A440-B479-6189A06CE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1842903" y="644850"/>
            <a:ext cx="3172191" cy="2945792"/>
          </a:xfrm>
          <a:prstGeom prst="roundRect">
            <a:avLst>
              <a:gd name="adj" fmla="val 7415"/>
            </a:avLst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2182E1A-D1CC-334D-AE1F-1E423050F5CD}"/>
              </a:ext>
            </a:extLst>
          </p:cNvPr>
          <p:cNvSpPr/>
          <p:nvPr/>
        </p:nvSpPr>
        <p:spPr>
          <a:xfrm>
            <a:off x="1247081" y="3670982"/>
            <a:ext cx="4268970" cy="88069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Chuyện gì xảy ra với bác đom đóm sau khi đưa ong non về nhà?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A2C2C3-1ED8-8848-AAE3-0818E7798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1837063" y="591820"/>
            <a:ext cx="3183873" cy="3049032"/>
          </a:xfrm>
          <a:prstGeom prst="roundRect">
            <a:avLst>
              <a:gd name="adj" fmla="val 7876"/>
            </a:avLst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EE55D415-4854-B84F-9D5D-5BE4AA210121}"/>
              </a:ext>
            </a:extLst>
          </p:cNvPr>
          <p:cNvSpPr/>
          <p:nvPr/>
        </p:nvSpPr>
        <p:spPr>
          <a:xfrm>
            <a:off x="1019062" y="3791284"/>
            <a:ext cx="4965178" cy="8886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Điều gì khiến bác đom đóm cảm động?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6023E1-49CB-BF42-B52C-5D173FD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92" y="750775"/>
            <a:ext cx="3137015" cy="2970659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7D1CC0-A1AC-A24A-AFA4-9A623509F757}"/>
              </a:ext>
            </a:extLst>
          </p:cNvPr>
          <p:cNvSpPr txBox="1"/>
          <p:nvPr/>
        </p:nvSpPr>
        <p:spPr>
          <a:xfrm>
            <a:off x="464589" y="1598053"/>
            <a:ext cx="5928822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Kể cho người thân về bác đom đóm già trong câu chuyện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Chiếc đèn lồng</a:t>
            </a: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143</Words>
  <Application>Microsoft Office PowerPoint</Application>
  <PresentationFormat>Custom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UTM Cookies</vt:lpstr>
      <vt:lpstr>Arial</vt:lpstr>
      <vt:lpstr>UTM Avo</vt:lpstr>
      <vt:lpstr>UTM Alberta Heavy</vt:lpstr>
      <vt:lpstr>Kalam</vt:lpstr>
      <vt:lpstr>Montserrat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ACER</cp:lastModifiedBy>
  <cp:revision>187</cp:revision>
  <dcterms:modified xsi:type="dcterms:W3CDTF">2025-02-10T13:29:58Z</dcterms:modified>
</cp:coreProperties>
</file>