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  <p:sldMasterId id="2147483706" r:id="rId3"/>
    <p:sldMasterId id="2147483797" r:id="rId4"/>
  </p:sldMasterIdLst>
  <p:notesMasterIdLst>
    <p:notesMasterId r:id="rId30"/>
  </p:notesMasterIdLst>
  <p:sldIdLst>
    <p:sldId id="439" r:id="rId5"/>
    <p:sldId id="359" r:id="rId6"/>
    <p:sldId id="422" r:id="rId7"/>
    <p:sldId id="426" r:id="rId8"/>
    <p:sldId id="401" r:id="rId9"/>
    <p:sldId id="428" r:id="rId10"/>
    <p:sldId id="402" r:id="rId11"/>
    <p:sldId id="403" r:id="rId12"/>
    <p:sldId id="404" r:id="rId13"/>
    <p:sldId id="405" r:id="rId14"/>
    <p:sldId id="406" r:id="rId15"/>
    <p:sldId id="435" r:id="rId16"/>
    <p:sldId id="436" r:id="rId17"/>
    <p:sldId id="437" r:id="rId18"/>
    <p:sldId id="399" r:id="rId19"/>
    <p:sldId id="438" r:id="rId20"/>
    <p:sldId id="431" r:id="rId21"/>
    <p:sldId id="407" r:id="rId22"/>
    <p:sldId id="410" r:id="rId23"/>
    <p:sldId id="421" r:id="rId24"/>
    <p:sldId id="429" r:id="rId25"/>
    <p:sldId id="420" r:id="rId26"/>
    <p:sldId id="433" r:id="rId27"/>
    <p:sldId id="434" r:id="rId28"/>
    <p:sldId id="417" r:id="rId29"/>
  </p:sldIdLst>
  <p:sldSz cx="9144000" cy="5143500" type="screen16x9"/>
  <p:notesSz cx="6858000" cy="9144000"/>
  <p:embeddedFontLst>
    <p:embeddedFont>
      <p:font typeface="Pangolin" panose="020B0604020202020204" charset="0"/>
      <p:regular r:id="rId31"/>
    </p:embeddedFont>
    <p:embeddedFont>
      <p:font typeface="Gill Sans Ultra Bold" panose="020B0A02020104020203" pitchFamily="34" charset="0"/>
      <p:regular r:id="rId32"/>
    </p:embeddedFont>
    <p:embeddedFont>
      <p:font typeface="Arial Unicode MS" panose="020B0604020202020204" pitchFamily="34" charset="-128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Nunito" panose="00000500000000000000" pitchFamily="2" charset="0"/>
      <p:regular r:id="rId38"/>
      <p:bold r:id="rId39"/>
      <p:italic r:id="rId40"/>
      <p:boldItalic r:id="rId41"/>
    </p:embeddedFont>
    <p:embeddedFont>
      <p:font typeface="Myanmar Text" panose="020B0502040204020203" pitchFamily="34" charset="0"/>
      <p:regular r:id="rId42"/>
      <p:bold r:id="rId43"/>
    </p:embeddedFont>
    <p:embeddedFont>
      <p:font typeface="Poppins" panose="020B060402020202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F3FF"/>
    <a:srgbClr val="00FF00"/>
    <a:srgbClr val="99FF99"/>
    <a:srgbClr val="66FF66"/>
    <a:srgbClr val="00FFCC"/>
    <a:srgbClr val="FFFF99"/>
    <a:srgbClr val="99FFCC"/>
    <a:srgbClr val="CC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DFE3DD-0DF2-4B44-B231-1018FDC54B23}">
  <a:tblStyle styleId="{1EDFE3DD-0DF2-4B44-B231-1018FDC54B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482" autoAdjust="0"/>
  </p:normalViewPr>
  <p:slideViewPr>
    <p:cSldViewPr snapToGrid="0">
      <p:cViewPr varScale="1">
        <p:scale>
          <a:sx n="77" d="100"/>
          <a:sy n="77" d="100"/>
        </p:scale>
        <p:origin x="-960" y="-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205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36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6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at</a:t>
            </a:r>
            <a:r>
              <a:rPr lang="en-US" baseline="0" dirty="0"/>
              <a:t> the words to listen the sounds.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5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5 students to hold the flashcards . T stand behind and point to one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class to say the word aloud, the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holding the picture with that word will raise the picture.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431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7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44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0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3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7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2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1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20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7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handout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Let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do the survey with their group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5 minutes,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have to find 2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can play football and play tennis</a:t>
            </a:r>
            <a:r>
              <a:rPr lang="en-A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volunteers to say the names of </a:t>
            </a:r>
            <a:r>
              <a:rPr lang="en-A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can play football and play tennis  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3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1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89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Sts</a:t>
            </a:r>
            <a:r>
              <a:rPr lang="en-US" dirty="0"/>
              <a:t> look</a:t>
            </a:r>
            <a:r>
              <a:rPr lang="en-US" baseline="0" dirty="0"/>
              <a:t> at the pictures and guess the topic . </a:t>
            </a:r>
          </a:p>
          <a:p>
            <a:r>
              <a:rPr lang="en-US" baseline="0" dirty="0"/>
              <a:t>THIẾT KẾ HOẠT ĐỘNG TƯƠNG TÁC Ở SLIDE 4,5,6,7. Ở MỖI SLIDE CÓ KÈM HÌNH ẢNH MINH HOẠ. HS SẼ NHÌN TRANH VÀ TRẢ LỜI TỰ LUẬN.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3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5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83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2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7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93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60879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9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1754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=""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=""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=""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37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704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=""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=""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=""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91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015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642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582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876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8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=""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=""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8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31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=""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=""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=""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=""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=""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=""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=""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=""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=""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=""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3616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22567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=""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181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=""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590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4226504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4064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60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4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0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78370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4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3791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그림 개체 틀 7">
            <a:extLst>
              <a:ext uri="{FF2B5EF4-FFF2-40B4-BE49-F238E27FC236}">
                <a16:creationId xmlns="" xmlns:a16="http://schemas.microsoft.com/office/drawing/2014/main" id="{ECE66D21-F0F2-47FC-999E-27B609F84B9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>
            <a:extLst>
              <a:ext uri="{FF2B5EF4-FFF2-40B4-BE49-F238E27FC236}">
                <a16:creationId xmlns="" xmlns:a16="http://schemas.microsoft.com/office/drawing/2014/main" id="{7B63FC95-5720-43C4-901E-0881DAEA0DBA}"/>
              </a:ext>
            </a:extLst>
          </p:cNvPr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>
            <a:extLst>
              <a:ext uri="{FF2B5EF4-FFF2-40B4-BE49-F238E27FC236}">
                <a16:creationId xmlns="" xmlns:a16="http://schemas.microsoft.com/office/drawing/2014/main" id="{485324D9-2D43-44A7-8BBC-8D8CA38BF787}"/>
              </a:ext>
            </a:extLst>
          </p:cNvPr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" fmla="*/ 0 w 686948"/>
              <a:gd name="connsiteY0" fmla="*/ 0 h 1008112"/>
              <a:gd name="connsiteX1" fmla="*/ 686948 w 686948"/>
              <a:gd name="connsiteY1" fmla="*/ 0 h 1008112"/>
              <a:gd name="connsiteX2" fmla="*/ 251520 w 686948"/>
              <a:gd name="connsiteY2" fmla="*/ 1008112 h 1008112"/>
              <a:gd name="connsiteX3" fmla="*/ 0 w 686948"/>
              <a:gd name="connsiteY3" fmla="*/ 1008112 h 1008112"/>
              <a:gd name="connsiteX4" fmla="*/ 0 w 686948"/>
              <a:gd name="connsiteY4" fmla="*/ 0 h 1008112"/>
              <a:gd name="connsiteX0" fmla="*/ 0 w 795805"/>
              <a:gd name="connsiteY0" fmla="*/ 261257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261257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251520 w 795805"/>
              <a:gd name="connsiteY2" fmla="*/ 1269369 h 1269369"/>
              <a:gd name="connsiteX3" fmla="*/ 0 w 795805"/>
              <a:gd name="connsiteY3" fmla="*/ 1269369 h 1269369"/>
              <a:gd name="connsiteX4" fmla="*/ 0 w 795805"/>
              <a:gd name="connsiteY4" fmla="*/ 0 h 1269369"/>
              <a:gd name="connsiteX0" fmla="*/ 0 w 795805"/>
              <a:gd name="connsiteY0" fmla="*/ 0 h 1269369"/>
              <a:gd name="connsiteX1" fmla="*/ 795805 w 795805"/>
              <a:gd name="connsiteY1" fmla="*/ 0 h 1269369"/>
              <a:gd name="connsiteX2" fmla="*/ 0 w 795805"/>
              <a:gd name="connsiteY2" fmla="*/ 1269369 h 1269369"/>
              <a:gd name="connsiteX3" fmla="*/ 0 w 795805"/>
              <a:gd name="connsiteY3" fmla="*/ 0 h 1269369"/>
              <a:gd name="connsiteX0" fmla="*/ 0 w 795805"/>
              <a:gd name="connsiteY0" fmla="*/ 0 h 1127854"/>
              <a:gd name="connsiteX1" fmla="*/ 795805 w 795805"/>
              <a:gd name="connsiteY1" fmla="*/ 0 h 1127854"/>
              <a:gd name="connsiteX2" fmla="*/ 10885 w 795805"/>
              <a:gd name="connsiteY2" fmla="*/ 1127854 h 1127854"/>
              <a:gd name="connsiteX3" fmla="*/ 0 w 795805"/>
              <a:gd name="connsiteY3" fmla="*/ 0 h 1127854"/>
              <a:gd name="connsiteX0" fmla="*/ 10886 w 806691"/>
              <a:gd name="connsiteY0" fmla="*/ 0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0 h 1214940"/>
              <a:gd name="connsiteX0" fmla="*/ 10886 w 806691"/>
              <a:gd name="connsiteY0" fmla="*/ 16625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0886 w 806691"/>
              <a:gd name="connsiteY3" fmla="*/ 16625 h 1214940"/>
              <a:gd name="connsiteX0" fmla="*/ 17121 w 806691"/>
              <a:gd name="connsiteY0" fmla="*/ 8312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17121 w 806691"/>
              <a:gd name="connsiteY3" fmla="*/ 8312 h 1214940"/>
              <a:gd name="connsiteX0" fmla="*/ 4652 w 806691"/>
              <a:gd name="connsiteY0" fmla="*/ 16624 h 1214940"/>
              <a:gd name="connsiteX1" fmla="*/ 806691 w 806691"/>
              <a:gd name="connsiteY1" fmla="*/ 0 h 1214940"/>
              <a:gd name="connsiteX2" fmla="*/ 0 w 806691"/>
              <a:gd name="connsiteY2" fmla="*/ 1214940 h 1214940"/>
              <a:gd name="connsiteX3" fmla="*/ 4652 w 806691"/>
              <a:gd name="connsiteY3" fmla="*/ 16624 h 1214940"/>
              <a:gd name="connsiteX0" fmla="*/ 4652 w 806691"/>
              <a:gd name="connsiteY0" fmla="*/ 0 h 1214941"/>
              <a:gd name="connsiteX1" fmla="*/ 806691 w 806691"/>
              <a:gd name="connsiteY1" fmla="*/ 1 h 1214941"/>
              <a:gd name="connsiteX2" fmla="*/ 0 w 806691"/>
              <a:gd name="connsiteY2" fmla="*/ 1214941 h 1214941"/>
              <a:gd name="connsiteX3" fmla="*/ 4652 w 806691"/>
              <a:gd name="connsiteY3" fmla="*/ 0 h 1214941"/>
              <a:gd name="connsiteX0" fmla="*/ 4652 w 806691"/>
              <a:gd name="connsiteY0" fmla="*/ 0 h 1223254"/>
              <a:gd name="connsiteX1" fmla="*/ 806691 w 806691"/>
              <a:gd name="connsiteY1" fmla="*/ 8314 h 1223254"/>
              <a:gd name="connsiteX2" fmla="*/ 0 w 806691"/>
              <a:gd name="connsiteY2" fmla="*/ 1223254 h 1223254"/>
              <a:gd name="connsiteX3" fmla="*/ 4652 w 806691"/>
              <a:gd name="connsiteY3" fmla="*/ 0 h 1223254"/>
              <a:gd name="connsiteX0" fmla="*/ 2296 w 806691"/>
              <a:gd name="connsiteY0" fmla="*/ 0 h 1220112"/>
              <a:gd name="connsiteX1" fmla="*/ 806691 w 806691"/>
              <a:gd name="connsiteY1" fmla="*/ 5172 h 1220112"/>
              <a:gd name="connsiteX2" fmla="*/ 0 w 806691"/>
              <a:gd name="connsiteY2" fmla="*/ 1220112 h 1220112"/>
              <a:gd name="connsiteX3" fmla="*/ 2296 w 806691"/>
              <a:gd name="connsiteY3" fmla="*/ 0 h 1220112"/>
              <a:gd name="connsiteX0" fmla="*/ 1040 w 807793"/>
              <a:gd name="connsiteY0" fmla="*/ 1113 h 1214940"/>
              <a:gd name="connsiteX1" fmla="*/ 807793 w 807793"/>
              <a:gd name="connsiteY1" fmla="*/ 0 h 1214940"/>
              <a:gd name="connsiteX2" fmla="*/ 1102 w 807793"/>
              <a:gd name="connsiteY2" fmla="*/ 1214940 h 1214940"/>
              <a:gd name="connsiteX3" fmla="*/ 1040 w 807793"/>
              <a:gd name="connsiteY3" fmla="*/ 1113 h 1214940"/>
              <a:gd name="connsiteX0" fmla="*/ 830 w 807583"/>
              <a:gd name="connsiteY0" fmla="*/ 1113 h 1211798"/>
              <a:gd name="connsiteX1" fmla="*/ 807583 w 807583"/>
              <a:gd name="connsiteY1" fmla="*/ 0 h 1211798"/>
              <a:gd name="connsiteX2" fmla="*/ 3249 w 807583"/>
              <a:gd name="connsiteY2" fmla="*/ 1211798 h 1211798"/>
              <a:gd name="connsiteX3" fmla="*/ 830 w 807583"/>
              <a:gd name="connsiteY3" fmla="*/ 1113 h 1211798"/>
              <a:gd name="connsiteX0" fmla="*/ 1040 w 807793"/>
              <a:gd name="connsiteY0" fmla="*/ 1113 h 1211798"/>
              <a:gd name="connsiteX1" fmla="*/ 807793 w 807793"/>
              <a:gd name="connsiteY1" fmla="*/ 0 h 1211798"/>
              <a:gd name="connsiteX2" fmla="*/ 1103 w 807793"/>
              <a:gd name="connsiteY2" fmla="*/ 1211798 h 1211798"/>
              <a:gd name="connsiteX3" fmla="*/ 1040 w 807793"/>
              <a:gd name="connsiteY3" fmla="*/ 1113 h 1211798"/>
              <a:gd name="connsiteX0" fmla="*/ 830 w 807583"/>
              <a:gd name="connsiteY0" fmla="*/ 1113 h 1208656"/>
              <a:gd name="connsiteX1" fmla="*/ 807583 w 807583"/>
              <a:gd name="connsiteY1" fmla="*/ 0 h 1208656"/>
              <a:gd name="connsiteX2" fmla="*/ 3250 w 807583"/>
              <a:gd name="connsiteY2" fmla="*/ 1208656 h 1208656"/>
              <a:gd name="connsiteX3" fmla="*/ 830 w 807583"/>
              <a:gd name="connsiteY3" fmla="*/ 1113 h 1208656"/>
              <a:gd name="connsiteX0" fmla="*/ 830 w 807583"/>
              <a:gd name="connsiteY0" fmla="*/ 1113 h 1218083"/>
              <a:gd name="connsiteX1" fmla="*/ 807583 w 807583"/>
              <a:gd name="connsiteY1" fmla="*/ 0 h 1218083"/>
              <a:gd name="connsiteX2" fmla="*/ 3250 w 807583"/>
              <a:gd name="connsiteY2" fmla="*/ 1218083 h 1218083"/>
              <a:gd name="connsiteX3" fmla="*/ 830 w 807583"/>
              <a:gd name="connsiteY3" fmla="*/ 1113 h 121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" fmla="*/ 0 w 4909957"/>
              <a:gd name="connsiteY0" fmla="*/ 6867763 h 6867763"/>
              <a:gd name="connsiteX1" fmla="*/ 1367981 w 4909957"/>
              <a:gd name="connsiteY1" fmla="*/ 0 h 6867763"/>
              <a:gd name="connsiteX2" fmla="*/ 4909957 w 4909957"/>
              <a:gd name="connsiteY2" fmla="*/ 0 h 6867763"/>
              <a:gd name="connsiteX3" fmla="*/ 2808551 w 4909957"/>
              <a:gd name="connsiteY3" fmla="*/ 6867763 h 6867763"/>
              <a:gd name="connsiteX4" fmla="*/ 0 w 4909957"/>
              <a:gd name="connsiteY4" fmla="*/ 6867763 h 6867763"/>
              <a:gd name="connsiteX0" fmla="*/ 0 w 4909957"/>
              <a:gd name="connsiteY0" fmla="*/ 6877288 h 6877288"/>
              <a:gd name="connsiteX1" fmla="*/ 2110931 w 4909957"/>
              <a:gd name="connsiteY1" fmla="*/ 0 h 6877288"/>
              <a:gd name="connsiteX2" fmla="*/ 4909957 w 4909957"/>
              <a:gd name="connsiteY2" fmla="*/ 9525 h 6877288"/>
              <a:gd name="connsiteX3" fmla="*/ 2808551 w 4909957"/>
              <a:gd name="connsiteY3" fmla="*/ 6877288 h 6877288"/>
              <a:gd name="connsiteX4" fmla="*/ 0 w 4909957"/>
              <a:gd name="connsiteY4" fmla="*/ 6877288 h 6877288"/>
              <a:gd name="connsiteX0" fmla="*/ 0 w 5557657"/>
              <a:gd name="connsiteY0" fmla="*/ 6877288 h 6877288"/>
              <a:gd name="connsiteX1" fmla="*/ 211093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2808551 w 5557657"/>
              <a:gd name="connsiteY3" fmla="*/ 6877288 h 6877288"/>
              <a:gd name="connsiteX4" fmla="*/ 0 w 5557657"/>
              <a:gd name="connsiteY4" fmla="*/ 6877288 h 6877288"/>
              <a:gd name="connsiteX0" fmla="*/ 0 w 5557657"/>
              <a:gd name="connsiteY0" fmla="*/ 6877288 h 6877288"/>
              <a:gd name="connsiteX1" fmla="*/ 2815781 w 5557657"/>
              <a:gd name="connsiteY1" fmla="*/ 0 h 6877288"/>
              <a:gd name="connsiteX2" fmla="*/ 5557657 w 5557657"/>
              <a:gd name="connsiteY2" fmla="*/ 0 h 6877288"/>
              <a:gd name="connsiteX3" fmla="*/ 3888051 w 5557657"/>
              <a:gd name="connsiteY3" fmla="*/ 6877288 h 6877288"/>
              <a:gd name="connsiteX4" fmla="*/ 0 w 5557657"/>
              <a:gd name="connsiteY4" fmla="*/ 6877288 h 6877288"/>
              <a:gd name="connsiteX0" fmla="*/ 0 w 6433957"/>
              <a:gd name="connsiteY0" fmla="*/ 6877288 h 6877288"/>
              <a:gd name="connsiteX1" fmla="*/ 2815781 w 6433957"/>
              <a:gd name="connsiteY1" fmla="*/ 0 h 6877288"/>
              <a:gd name="connsiteX2" fmla="*/ 6433957 w 6433957"/>
              <a:gd name="connsiteY2" fmla="*/ 0 h 6877288"/>
              <a:gd name="connsiteX3" fmla="*/ 3888051 w 6433957"/>
              <a:gd name="connsiteY3" fmla="*/ 6877288 h 6877288"/>
              <a:gd name="connsiteX4" fmla="*/ 0 w 64339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0 w 6484757"/>
              <a:gd name="connsiteY4" fmla="*/ 6877288 h 6877288"/>
              <a:gd name="connsiteX0" fmla="*/ 0 w 6484757"/>
              <a:gd name="connsiteY0" fmla="*/ 6877288 h 6877288"/>
              <a:gd name="connsiteX1" fmla="*/ 2815781 w 6484757"/>
              <a:gd name="connsiteY1" fmla="*/ 0 h 6877288"/>
              <a:gd name="connsiteX2" fmla="*/ 6484757 w 6484757"/>
              <a:gd name="connsiteY2" fmla="*/ 0 h 6877288"/>
              <a:gd name="connsiteX3" fmla="*/ 3888051 w 6484757"/>
              <a:gd name="connsiteY3" fmla="*/ 6877288 h 6877288"/>
              <a:gd name="connsiteX4" fmla="*/ 790606 w 6484757"/>
              <a:gd name="connsiteY4" fmla="*/ 6877288 h 6877288"/>
              <a:gd name="connsiteX5" fmla="*/ 0 w 6484757"/>
              <a:gd name="connsiteY5" fmla="*/ 6877288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23576 w 5717727"/>
              <a:gd name="connsiteY4" fmla="*/ 6877288 h 6877288"/>
              <a:gd name="connsiteX5" fmla="*/ 0 w 5717727"/>
              <a:gd name="connsiteY5" fmla="*/ 5004406 h 6877288"/>
              <a:gd name="connsiteX0" fmla="*/ 0 w 5717727"/>
              <a:gd name="connsiteY0" fmla="*/ 5004406 h 6877288"/>
              <a:gd name="connsiteX1" fmla="*/ 2048751 w 5717727"/>
              <a:gd name="connsiteY1" fmla="*/ 0 h 6877288"/>
              <a:gd name="connsiteX2" fmla="*/ 5717727 w 5717727"/>
              <a:gd name="connsiteY2" fmla="*/ 0 h 6877288"/>
              <a:gd name="connsiteX3" fmla="*/ 3121021 w 5717727"/>
              <a:gd name="connsiteY3" fmla="*/ 6877288 h 6877288"/>
              <a:gd name="connsiteX4" fmla="*/ 11002 w 5717727"/>
              <a:gd name="connsiteY4" fmla="*/ 6877288 h 6877288"/>
              <a:gd name="connsiteX5" fmla="*/ 0 w 5717727"/>
              <a:gd name="connsiteY5" fmla="*/ 5004406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3110924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670825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959669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959669 h 6877288"/>
              <a:gd name="connsiteX0" fmla="*/ 2477 w 5707630"/>
              <a:gd name="connsiteY0" fmla="*/ 3794040 h 6877288"/>
              <a:gd name="connsiteX1" fmla="*/ 2038654 w 5707630"/>
              <a:gd name="connsiteY1" fmla="*/ 0 h 6877288"/>
              <a:gd name="connsiteX2" fmla="*/ 5707630 w 5707630"/>
              <a:gd name="connsiteY2" fmla="*/ 0 h 6877288"/>
              <a:gd name="connsiteX3" fmla="*/ 2507360 w 5707630"/>
              <a:gd name="connsiteY3" fmla="*/ 6877288 h 6877288"/>
              <a:gd name="connsiteX4" fmla="*/ 905 w 5707630"/>
              <a:gd name="connsiteY4" fmla="*/ 6877288 h 6877288"/>
              <a:gd name="connsiteX5" fmla="*/ 2477 w 5707630"/>
              <a:gd name="connsiteY5" fmla="*/ 3794040 h 6877288"/>
              <a:gd name="connsiteX0" fmla="*/ 2477 w 5707630"/>
              <a:gd name="connsiteY0" fmla="*/ 3794040 h 6890029"/>
              <a:gd name="connsiteX1" fmla="*/ 2038654 w 5707630"/>
              <a:gd name="connsiteY1" fmla="*/ 0 h 6890029"/>
              <a:gd name="connsiteX2" fmla="*/ 5707630 w 5707630"/>
              <a:gd name="connsiteY2" fmla="*/ 0 h 6890029"/>
              <a:gd name="connsiteX3" fmla="*/ 2771419 w 5707630"/>
              <a:gd name="connsiteY3" fmla="*/ 6890029 h 6890029"/>
              <a:gd name="connsiteX4" fmla="*/ 905 w 5707630"/>
              <a:gd name="connsiteY4" fmla="*/ 6877288 h 6890029"/>
              <a:gd name="connsiteX5" fmla="*/ 2477 w 5707630"/>
              <a:gd name="connsiteY5" fmla="*/ 3794040 h 6890029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771419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21717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902770"/>
              <a:gd name="connsiteX1" fmla="*/ 2038654 w 6675848"/>
              <a:gd name="connsiteY1" fmla="*/ 12741 h 6902770"/>
              <a:gd name="connsiteX2" fmla="*/ 6675848 w 6675848"/>
              <a:gd name="connsiteY2" fmla="*/ 0 h 6902770"/>
              <a:gd name="connsiteX3" fmla="*/ 2809143 w 6675848"/>
              <a:gd name="connsiteY3" fmla="*/ 6902770 h 6902770"/>
              <a:gd name="connsiteX4" fmla="*/ 905 w 6675848"/>
              <a:gd name="connsiteY4" fmla="*/ 6890029 h 6902770"/>
              <a:gd name="connsiteX5" fmla="*/ 2477 w 6675848"/>
              <a:gd name="connsiteY5" fmla="*/ 3806781 h 6902770"/>
              <a:gd name="connsiteX0" fmla="*/ 2477 w 6675848"/>
              <a:gd name="connsiteY0" fmla="*/ 3806781 h 6890029"/>
              <a:gd name="connsiteX1" fmla="*/ 2038654 w 6675848"/>
              <a:gd name="connsiteY1" fmla="*/ 12741 h 6890029"/>
              <a:gd name="connsiteX2" fmla="*/ 6675848 w 6675848"/>
              <a:gd name="connsiteY2" fmla="*/ 0 h 6890029"/>
              <a:gd name="connsiteX3" fmla="*/ 2809143 w 6675848"/>
              <a:gd name="connsiteY3" fmla="*/ 6813585 h 6890029"/>
              <a:gd name="connsiteX4" fmla="*/ 905 w 6675848"/>
              <a:gd name="connsiteY4" fmla="*/ 6890029 h 6890029"/>
              <a:gd name="connsiteX5" fmla="*/ 2477 w 6675848"/>
              <a:gd name="connsiteY5" fmla="*/ 3806781 h 6890029"/>
              <a:gd name="connsiteX0" fmla="*/ 2477 w 6675848"/>
              <a:gd name="connsiteY0" fmla="*/ 3806781 h 6890030"/>
              <a:gd name="connsiteX1" fmla="*/ 2038654 w 6675848"/>
              <a:gd name="connsiteY1" fmla="*/ 12741 h 6890030"/>
              <a:gd name="connsiteX2" fmla="*/ 6675848 w 6675848"/>
              <a:gd name="connsiteY2" fmla="*/ 0 h 6890030"/>
              <a:gd name="connsiteX3" fmla="*/ 2809143 w 6675848"/>
              <a:gd name="connsiteY3" fmla="*/ 6890030 h 6890030"/>
              <a:gd name="connsiteX4" fmla="*/ 905 w 6675848"/>
              <a:gd name="connsiteY4" fmla="*/ 6890029 h 6890030"/>
              <a:gd name="connsiteX5" fmla="*/ 2477 w 6675848"/>
              <a:gd name="connsiteY5" fmla="*/ 3806781 h 6890030"/>
              <a:gd name="connsiteX0" fmla="*/ 2477 w 6675848"/>
              <a:gd name="connsiteY0" fmla="*/ 3794040 h 6877289"/>
              <a:gd name="connsiteX1" fmla="*/ 2038654 w 6675848"/>
              <a:gd name="connsiteY1" fmla="*/ 0 h 6877289"/>
              <a:gd name="connsiteX2" fmla="*/ 6675848 w 6675848"/>
              <a:gd name="connsiteY2" fmla="*/ 0 h 6877289"/>
              <a:gd name="connsiteX3" fmla="*/ 2809143 w 6675848"/>
              <a:gd name="connsiteY3" fmla="*/ 6877289 h 6877289"/>
              <a:gd name="connsiteX4" fmla="*/ 905 w 6675848"/>
              <a:gd name="connsiteY4" fmla="*/ 6877288 h 6877289"/>
              <a:gd name="connsiteX5" fmla="*/ 2477 w 6675848"/>
              <a:gd name="connsiteY5" fmla="*/ 3794040 h 6877289"/>
              <a:gd name="connsiteX0" fmla="*/ 2477 w 6472145"/>
              <a:gd name="connsiteY0" fmla="*/ 3794040 h 6877289"/>
              <a:gd name="connsiteX1" fmla="*/ 2038654 w 6472145"/>
              <a:gd name="connsiteY1" fmla="*/ 0 h 6877289"/>
              <a:gd name="connsiteX2" fmla="*/ 6472145 w 6472145"/>
              <a:gd name="connsiteY2" fmla="*/ 16678 h 6877289"/>
              <a:gd name="connsiteX3" fmla="*/ 2809143 w 6472145"/>
              <a:gd name="connsiteY3" fmla="*/ 6877289 h 6877289"/>
              <a:gd name="connsiteX4" fmla="*/ 905 w 6472145"/>
              <a:gd name="connsiteY4" fmla="*/ 6877288 h 6877289"/>
              <a:gd name="connsiteX5" fmla="*/ 2477 w 6472145"/>
              <a:gd name="connsiteY5" fmla="*/ 3794040 h 6877289"/>
              <a:gd name="connsiteX0" fmla="*/ 2477 w 6465972"/>
              <a:gd name="connsiteY0" fmla="*/ 3794040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794040 h 6877289"/>
              <a:gd name="connsiteX0" fmla="*/ 2477 w 6465972"/>
              <a:gd name="connsiteY0" fmla="*/ 3477144 h 6877289"/>
              <a:gd name="connsiteX1" fmla="*/ 2038654 w 6465972"/>
              <a:gd name="connsiteY1" fmla="*/ 0 h 6877289"/>
              <a:gd name="connsiteX2" fmla="*/ 6465972 w 6465972"/>
              <a:gd name="connsiteY2" fmla="*/ 8340 h 6877289"/>
              <a:gd name="connsiteX3" fmla="*/ 2809143 w 6465972"/>
              <a:gd name="connsiteY3" fmla="*/ 6877289 h 6877289"/>
              <a:gd name="connsiteX4" fmla="*/ 905 w 6465972"/>
              <a:gd name="connsiteY4" fmla="*/ 6877288 h 6877289"/>
              <a:gd name="connsiteX5" fmla="*/ 2477 w 6465972"/>
              <a:gd name="connsiteY5" fmla="*/ 3477144 h 6877289"/>
              <a:gd name="connsiteX0" fmla="*/ 8325 w 6465647"/>
              <a:gd name="connsiteY0" fmla="*/ 3385411 h 6877289"/>
              <a:gd name="connsiteX1" fmla="*/ 2038329 w 6465647"/>
              <a:gd name="connsiteY1" fmla="*/ 0 h 6877289"/>
              <a:gd name="connsiteX2" fmla="*/ 6465647 w 6465647"/>
              <a:gd name="connsiteY2" fmla="*/ 8340 h 6877289"/>
              <a:gd name="connsiteX3" fmla="*/ 2808818 w 6465647"/>
              <a:gd name="connsiteY3" fmla="*/ 6877289 h 6877289"/>
              <a:gd name="connsiteX4" fmla="*/ 580 w 6465647"/>
              <a:gd name="connsiteY4" fmla="*/ 6877288 h 6877289"/>
              <a:gd name="connsiteX5" fmla="*/ 8325 w 6465647"/>
              <a:gd name="connsiteY5" fmla="*/ 3385411 h 6877289"/>
              <a:gd name="connsiteX0" fmla="*/ 0 w 6482013"/>
              <a:gd name="connsiteY0" fmla="*/ 3268661 h 6877289"/>
              <a:gd name="connsiteX1" fmla="*/ 2054695 w 6482013"/>
              <a:gd name="connsiteY1" fmla="*/ 0 h 6877289"/>
              <a:gd name="connsiteX2" fmla="*/ 6482013 w 6482013"/>
              <a:gd name="connsiteY2" fmla="*/ 8340 h 6877289"/>
              <a:gd name="connsiteX3" fmla="*/ 2825184 w 6482013"/>
              <a:gd name="connsiteY3" fmla="*/ 6877289 h 6877289"/>
              <a:gd name="connsiteX4" fmla="*/ 16946 w 6482013"/>
              <a:gd name="connsiteY4" fmla="*/ 6877288 h 6877289"/>
              <a:gd name="connsiteX5" fmla="*/ 0 w 6482013"/>
              <a:gd name="connsiteY5" fmla="*/ 3268661 h 6877289"/>
              <a:gd name="connsiteX0" fmla="*/ 0 w 6469667"/>
              <a:gd name="connsiteY0" fmla="*/ 3251983 h 6877289"/>
              <a:gd name="connsiteX1" fmla="*/ 2042349 w 6469667"/>
              <a:gd name="connsiteY1" fmla="*/ 0 h 6877289"/>
              <a:gd name="connsiteX2" fmla="*/ 6469667 w 6469667"/>
              <a:gd name="connsiteY2" fmla="*/ 8340 h 6877289"/>
              <a:gd name="connsiteX3" fmla="*/ 2812838 w 6469667"/>
              <a:gd name="connsiteY3" fmla="*/ 6877289 h 6877289"/>
              <a:gd name="connsiteX4" fmla="*/ 4600 w 6469667"/>
              <a:gd name="connsiteY4" fmla="*/ 6877288 h 6877289"/>
              <a:gd name="connsiteX5" fmla="*/ 0 w 6469667"/>
              <a:gd name="connsiteY5" fmla="*/ 3251983 h 6877289"/>
              <a:gd name="connsiteX0" fmla="*/ 0 w 6475840"/>
              <a:gd name="connsiteY0" fmla="*/ 3176929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76929 h 6877289"/>
              <a:gd name="connsiteX0" fmla="*/ 0 w 6475840"/>
              <a:gd name="connsiteY0" fmla="*/ 3185268 h 6877289"/>
              <a:gd name="connsiteX1" fmla="*/ 2048522 w 6475840"/>
              <a:gd name="connsiteY1" fmla="*/ 0 h 6877289"/>
              <a:gd name="connsiteX2" fmla="*/ 6475840 w 6475840"/>
              <a:gd name="connsiteY2" fmla="*/ 8340 h 6877289"/>
              <a:gd name="connsiteX3" fmla="*/ 2819011 w 6475840"/>
              <a:gd name="connsiteY3" fmla="*/ 6877289 h 6877289"/>
              <a:gd name="connsiteX4" fmla="*/ 10773 w 6475840"/>
              <a:gd name="connsiteY4" fmla="*/ 6877288 h 6877289"/>
              <a:gd name="connsiteX5" fmla="*/ 0 w 6475840"/>
              <a:gd name="connsiteY5" fmla="*/ 3185268 h 6877289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45059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77288"/>
              <a:gd name="connsiteX1" fmla="*/ 2048522 w 6475840"/>
              <a:gd name="connsiteY1" fmla="*/ 0 h 6877288"/>
              <a:gd name="connsiteX2" fmla="*/ 6475840 w 6475840"/>
              <a:gd name="connsiteY2" fmla="*/ 8340 h 6877288"/>
              <a:gd name="connsiteX3" fmla="*/ 2724890 w 6475840"/>
              <a:gd name="connsiteY3" fmla="*/ 6868206 h 6877288"/>
              <a:gd name="connsiteX4" fmla="*/ 10773 w 6475840"/>
              <a:gd name="connsiteY4" fmla="*/ 6877288 h 6877288"/>
              <a:gd name="connsiteX5" fmla="*/ 0 w 6475840"/>
              <a:gd name="connsiteY5" fmla="*/ 3185268 h 6877288"/>
              <a:gd name="connsiteX0" fmla="*/ 0 w 6475840"/>
              <a:gd name="connsiteY0" fmla="*/ 3185268 h 6886371"/>
              <a:gd name="connsiteX1" fmla="*/ 2048522 w 6475840"/>
              <a:gd name="connsiteY1" fmla="*/ 0 h 6886371"/>
              <a:gd name="connsiteX2" fmla="*/ 6475840 w 6475840"/>
              <a:gd name="connsiteY2" fmla="*/ 8340 h 6886371"/>
              <a:gd name="connsiteX3" fmla="*/ 2718167 w 6475840"/>
              <a:gd name="connsiteY3" fmla="*/ 6886371 h 6886371"/>
              <a:gd name="connsiteX4" fmla="*/ 10773 w 6475840"/>
              <a:gd name="connsiteY4" fmla="*/ 6877288 h 6886371"/>
              <a:gd name="connsiteX5" fmla="*/ 0 w 6475840"/>
              <a:gd name="connsiteY5" fmla="*/ 3185268 h 6886371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718167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84553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  <a:gd name="connsiteX0" fmla="*/ 0 w 6596852"/>
              <a:gd name="connsiteY0" fmla="*/ 3195093 h 6896196"/>
              <a:gd name="connsiteX1" fmla="*/ 2048522 w 6596852"/>
              <a:gd name="connsiteY1" fmla="*/ 9825 h 6896196"/>
              <a:gd name="connsiteX2" fmla="*/ 6596852 w 6596852"/>
              <a:gd name="connsiteY2" fmla="*/ 0 h 6896196"/>
              <a:gd name="connsiteX3" fmla="*/ 2630770 w 6596852"/>
              <a:gd name="connsiteY3" fmla="*/ 6896196 h 6896196"/>
              <a:gd name="connsiteX4" fmla="*/ 10773 w 6596852"/>
              <a:gd name="connsiteY4" fmla="*/ 6887113 h 6896196"/>
              <a:gd name="connsiteX5" fmla="*/ 0 w 6596852"/>
              <a:gd name="connsiteY5" fmla="*/ 3195093 h 68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3505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373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>
            <a:extLst>
              <a:ext uri="{FF2B5EF4-FFF2-40B4-BE49-F238E27FC236}">
                <a16:creationId xmlns="" xmlns:a16="http://schemas.microsoft.com/office/drawing/2014/main" id="{D330320F-6A8C-480B-ACC8-5A63392104DC}"/>
              </a:ext>
            </a:extLst>
          </p:cNvPr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="" xmlns:a16="http://schemas.microsoft.com/office/drawing/2014/main" id="{7ED3B153-9814-436F-A89C-D1A103A6A891}"/>
              </a:ext>
            </a:extLst>
          </p:cNvPr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565FDF90-DAF3-42DD-B3DC-2909347FD08A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="" xmlns:a16="http://schemas.microsoft.com/office/drawing/2014/main" id="{49CBC5C6-C95E-46E4-A9F9-573893F0F9A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="" xmlns:a16="http://schemas.microsoft.com/office/drawing/2014/main" id="{7FAFB9EA-C905-4039-AB1B-DB2620B918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1FB71789-8D6D-4CC6-A7C3-B3EDAC5034C9}"/>
              </a:ext>
            </a:extLst>
          </p:cNvPr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1EC9FFCC-046C-42AA-9C9E-522C2D672373}"/>
              </a:ext>
            </a:extLst>
          </p:cNvPr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17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27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F51F16FC-ECF9-4C12-8D72-49B470CFA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5253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6088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="" xmlns:a16="http://schemas.microsoft.com/office/drawing/2014/main" id="{013D1A01-700E-4E06-8596-8264245DA431}"/>
              </a:ext>
            </a:extLst>
          </p:cNvPr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C64FE1A3-6C65-4391-AA24-848FD16552F7}"/>
              </a:ext>
            </a:extLst>
          </p:cNvPr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>
            <a:extLst>
              <a:ext uri="{FF2B5EF4-FFF2-40B4-BE49-F238E27FC236}">
                <a16:creationId xmlns="" xmlns:a16="http://schemas.microsoft.com/office/drawing/2014/main" id="{C94C65E5-0BCA-4C21-82B3-AFB654897F34}"/>
              </a:ext>
            </a:extLst>
          </p:cNvPr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="" xmlns:a16="http://schemas.microsoft.com/office/drawing/2014/main" id="{F6AA1596-BE99-4935-BB09-8D85EB68C1A1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="" xmlns:a16="http://schemas.microsoft.com/office/drawing/2014/main" id="{8BD35658-4BBE-477C-BC4E-581B211BBF7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A3A645B4-8851-4DD5-9092-6653BA281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9D5B378F-8983-400D-BA86-889AFFEF4D7A}"/>
              </a:ext>
            </a:extLst>
          </p:cNvPr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BC1715E7-180E-4324-86AA-C6C635410892}"/>
              </a:ext>
            </a:extLst>
          </p:cNvPr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5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2F7B838B-73E1-4BC4-85D7-B12BEF3DB9C5}"/>
              </a:ext>
            </a:extLst>
          </p:cNvPr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C704196A-4DBB-4A69-972D-4EEB8BD25519}"/>
              </a:ext>
            </a:extLst>
          </p:cNvPr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20ECBBC6-8060-40C4-9C87-6043FB606318}"/>
              </a:ext>
            </a:extLst>
          </p:cNvPr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="" xmlns:a16="http://schemas.microsoft.com/office/drawing/2014/main" id="{815B9076-83BD-4E49-890D-1BEF64E116B1}"/>
              </a:ext>
            </a:extLst>
          </p:cNvPr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="" xmlns:a16="http://schemas.microsoft.com/office/drawing/2014/main" id="{358DEBC2-6A37-429D-870C-62CC39B2E5F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="" xmlns:a16="http://schemas.microsoft.com/office/drawing/2014/main" id="{FA4D028C-DF93-4171-BB49-3233887C8B8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="" xmlns:a16="http://schemas.microsoft.com/office/drawing/2014/main" id="{39C28B14-EDC4-4046-A785-4E56052FB5E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="" xmlns:a16="http://schemas.microsoft.com/office/drawing/2014/main" id="{1B2D8F84-A2F8-45FF-9ABC-D053C9118C4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="" xmlns:a16="http://schemas.microsoft.com/office/drawing/2014/main" id="{6EE1F3F8-F817-45C7-9428-999F66FAE7D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8840BD8A-D5B0-4A6F-AB69-3CA9288B0B4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>
            <a:extLst>
              <a:ext uri="{FF2B5EF4-FFF2-40B4-BE49-F238E27FC236}">
                <a16:creationId xmlns="" xmlns:a16="http://schemas.microsoft.com/office/drawing/2014/main" id="{D761E444-1E69-4ECA-A1DF-EFAC2C5D291F}"/>
              </a:ext>
            </a:extLst>
          </p:cNvPr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="" xmlns:a16="http://schemas.microsoft.com/office/drawing/2014/main" id="{16600FA8-EAF9-49C2-AEBC-A079C5E23C1C}"/>
              </a:ext>
            </a:extLst>
          </p:cNvPr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="" xmlns:a16="http://schemas.microsoft.com/office/drawing/2014/main" id="{B22AA922-57C4-4BF8-B919-6C86913F50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/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8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="" xmlns:a16="http://schemas.microsoft.com/office/drawing/2014/main" id="{1A9DF19A-1EAC-41BA-B229-824FD6AFB84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0819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519980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="" xmlns:a16="http://schemas.microsoft.com/office/drawing/2014/main" id="{58968C38-ED11-4B6E-A1D0-905B875AE6C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8160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="" xmlns:a16="http://schemas.microsoft.com/office/drawing/2014/main" id="{765DE8CD-12A7-4772-A3DC-8BA99E6EA60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59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521582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buFontTx/>
              <a:buNone/>
            </a:pPr>
            <a:endParaRPr lang="ko-KR" altLang="en-US" sz="1013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defTabSz="685783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FREE </a:t>
            </a:r>
          </a:p>
          <a:p>
            <a:pPr defTabSz="685783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52324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11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750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35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8918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326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450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880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2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65" r:id="rId3"/>
    <p:sldLayoutId id="2147483673" r:id="rId4"/>
    <p:sldLayoutId id="2147483675" r:id="rId5"/>
    <p:sldLayoutId id="2147483676" r:id="rId6"/>
    <p:sldLayoutId id="2147483795" r:id="rId7"/>
    <p:sldLayoutId id="21474837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26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image" Target="../media/image25.jpeg"/><Relationship Id="rId21" Type="http://schemas.microsoft.com/office/2007/relationships/hdphoto" Target="../media/hdphoto7.wdp"/><Relationship Id="rId34" Type="http://schemas.openxmlformats.org/officeDocument/2006/relationships/image" Target="../media/image21.emf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8.png"/><Relationship Id="rId36" Type="http://schemas.openxmlformats.org/officeDocument/2006/relationships/image" Target="../media/image23.gif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0.wdp"/><Relationship Id="rId30" Type="http://schemas.openxmlformats.org/officeDocument/2006/relationships/image" Target="../media/image19.png"/><Relationship Id="rId35" Type="http://schemas.openxmlformats.org/officeDocument/2006/relationships/image" Target="../media/image22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7.wav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6.wav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18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9.wdp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6.jp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9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microsoft.com/office/2007/relationships/hdphoto" Target="../media/hdphoto20.wdp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29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.wav"/><Relationship Id="rId3" Type="http://schemas.openxmlformats.org/officeDocument/2006/relationships/audio" Target="../media/media2.mp3"/><Relationship Id="rId7" Type="http://schemas.openxmlformats.org/officeDocument/2006/relationships/image" Target="../media/image60.jpe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=""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671" y="1226057"/>
            <a:ext cx="2491115" cy="2987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239" y="-111707"/>
            <a:ext cx="4762534" cy="5255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682" y="2169459"/>
            <a:ext cx="3478307" cy="94129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hockey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62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39843">
            <a:off x="4630525" y="1497029"/>
            <a:ext cx="3375945" cy="2261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63035" cy="5255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232212"/>
            <a:ext cx="3478307" cy="94129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tennis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4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t="7680" r="-821"/>
          <a:stretch/>
        </p:blipFill>
        <p:spPr>
          <a:xfrm>
            <a:off x="611842" y="345817"/>
            <a:ext cx="2381597" cy="173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t="7011" r="2559"/>
          <a:stretch/>
        </p:blipFill>
        <p:spPr>
          <a:xfrm>
            <a:off x="3846786" y="236374"/>
            <a:ext cx="1876097" cy="1853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3868" y="282310"/>
            <a:ext cx="1809750" cy="176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444" y="2893260"/>
            <a:ext cx="1619867" cy="1942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l="5487" t="19724" r="5817"/>
          <a:stretch/>
        </p:blipFill>
        <p:spPr>
          <a:xfrm>
            <a:off x="4800600" y="2932386"/>
            <a:ext cx="2321699" cy="190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19364" y="2161602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baseball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9294" y="2094765"/>
            <a:ext cx="2599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basketball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89731" y="2104219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football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364" y="3657345"/>
            <a:ext cx="225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hockey</a:t>
            </a:r>
            <a:endParaRPr lang="en-US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07952" y="3763941"/>
            <a:ext cx="1771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tennis</a:t>
            </a:r>
            <a:r>
              <a:rPr lang="en-US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anose="020B0503030403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0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882" y="206188"/>
            <a:ext cx="8132421" cy="21067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668178" y="459321"/>
            <a:ext cx="789992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VOCABULARY </a:t>
            </a:r>
            <a:r>
              <a:rPr lang="en-US" sz="5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CHECKING </a:t>
            </a:r>
          </a:p>
          <a:p>
            <a:pPr algn="ctr"/>
            <a:r>
              <a:rPr lang="en-US" sz="4400" b="1" cap="none" spc="0" dirty="0">
                <a:ln/>
                <a:solidFill>
                  <a:schemeClr val="tx1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Mini game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692" y1="59130" x2="69000" y2="68792"/>
                        <a14:foregroundMark x1="51769" y1="85604" x2="51846" y2="88019"/>
                        <a14:foregroundMark x1="93692" y1="87633" x2="94692" y2="87923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850382" y="1626474"/>
            <a:ext cx="7248346" cy="3319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3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9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96" b="89352" l="33900" r="69700">
                        <a14:foregroundMark x1="47900" y1="23333" x2="51400" y2="26759"/>
                      </a14:backgroundRemoval>
                    </a14:imgEffect>
                  </a14:imgLayer>
                </a14:imgProps>
              </a:ext>
            </a:extLst>
          </a:blip>
          <a:srcRect l="29739" r="28526" b="11902"/>
          <a:stretch/>
        </p:blipFill>
        <p:spPr>
          <a:xfrm>
            <a:off x="517398" y="1549908"/>
            <a:ext cx="1536192" cy="350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121" b="89275" l="16538" r="98462">
                        <a14:foregroundMark x1="48462" y1="51884" x2="47231" y2="76135"/>
                        <a14:foregroundMark x1="41692" y1="51208" x2="42231" y2="52947"/>
                        <a14:foregroundMark x1="35692" y1="48986" x2="33385" y2="58261"/>
                        <a14:foregroundMark x1="19385" y1="49758" x2="22538" y2="59034"/>
                        <a14:foregroundMark x1="70462" y1="49179" x2="67231" y2="88696"/>
                        <a14:foregroundMark x1="78769" y1="49275" x2="71692" y2="65604"/>
                        <a14:foregroundMark x1="62077" y1="49372" x2="64692" y2="59517"/>
                        <a14:foregroundMark x1="43462" y1="61063" x2="51615" y2="80676"/>
                        <a14:foregroundMark x1="55154" y1="51498" x2="54154" y2="55749"/>
                        <a14:foregroundMark x1="41615" y1="50145" x2="41231" y2="52271"/>
                        <a14:foregroundMark x1="55538" y1="50145" x2="54846" y2="51498"/>
                        <a14:foregroundMark x1="91692" y1="51594" x2="86923" y2="87826"/>
                        <a14:foregroundMark x1="83462" y1="51498" x2="90462" y2="75072"/>
                        <a14:foregroundMark x1="97846" y1="50918" x2="96077" y2="56522"/>
                        <a14:foregroundMark x1="73231" y1="76039" x2="74615" y2="88213"/>
                        <a14:foregroundMark x1="26846" y1="50821" x2="29538" y2="54203"/>
                        <a14:foregroundMark x1="64308" y1="60097" x2="68077" y2="65604"/>
                        <a14:foregroundMark x1="93846" y1="83768" x2="94538" y2="88406"/>
                        <a14:foregroundMark x1="51385" y1="85121" x2="52231" y2="88599"/>
                        <a14:backgroundMark x1="33846" y1="53043" x2="33846" y2="57295"/>
                        <a14:backgroundMark x1="33846" y1="56908" x2="33077" y2="59130"/>
                      </a14:backgroundRemoval>
                    </a14:imgEffect>
                  </a14:imgLayer>
                </a14:imgProps>
              </a:ext>
            </a:extLst>
          </a:blip>
          <a:srcRect l="16816" t="41151" b="9612"/>
          <a:stretch/>
        </p:blipFill>
        <p:spPr>
          <a:xfrm>
            <a:off x="1938528" y="1549908"/>
            <a:ext cx="6878642" cy="3467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1032492"/>
            <a:ext cx="1035177" cy="107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0435" y="1205249"/>
            <a:ext cx="1019778" cy="992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8426" y="651523"/>
            <a:ext cx="1289746" cy="154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1784">
            <a:off x="512577" y="1217755"/>
            <a:ext cx="1445139" cy="96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7975" y="1102592"/>
            <a:ext cx="1126236" cy="89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50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1277353" y="135254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=""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683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21" y="1198603"/>
            <a:ext cx="8857341" cy="2575539"/>
          </a:xfrm>
          <a:prstGeom prst="rect">
            <a:avLst/>
          </a:prstGeom>
        </p:spPr>
      </p:pic>
      <p:pic>
        <p:nvPicPr>
          <p:cNvPr id="5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939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24344" y="1542740"/>
            <a:ext cx="2621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Practice</a:t>
            </a:r>
          </a:p>
        </p:txBody>
      </p:sp>
      <p:pic>
        <p:nvPicPr>
          <p:cNvPr id="5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807975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909021" y="1382439"/>
            <a:ext cx="5317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 Listen and tick</a:t>
            </a:r>
          </a:p>
        </p:txBody>
      </p:sp>
      <p:pic>
        <p:nvPicPr>
          <p:cNvPr id="3" name="Picture 2" descr="Free Checkbox icon | Checkbox icons PNG, ICO or ICNS">
            <a:extLst>
              <a:ext uri="{FF2B5EF4-FFF2-40B4-BE49-F238E27FC236}">
                <a16:creationId xmlns=""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4625136" y="2602575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29,362 Listening Icon Stock Photos, Pictures &amp; Royalty-Free Images - iStock">
            <a:extLst>
              <a:ext uri="{FF2B5EF4-FFF2-40B4-BE49-F238E27FC236}">
                <a16:creationId xmlns=""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64" y="2602575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453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2052720" y="1257452"/>
            <a:ext cx="50385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3. </a:t>
            </a:r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answer.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1.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6" name="Picture 6" descr="Say Icon #1566 - Free Icons Library">
            <a:extLst>
              <a:ext uri="{FF2B5EF4-FFF2-40B4-BE49-F238E27FC236}">
                <a16:creationId xmlns=""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33" y="2776625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37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-6587" y="26982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5577084" y="1159483"/>
            <a:ext cx="3419263" cy="338362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5118853" y="570191"/>
            <a:ext cx="4378911" cy="4531981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</a:p>
          <a:p>
            <a:pPr algn="ctr" defTabSz="514325">
              <a:defRPr/>
            </a:pPr>
            <a:r>
              <a:rPr lang="en-US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1-Task 1,2,3</a:t>
            </a:r>
          </a:p>
          <a:p>
            <a:pPr algn="ctr" defTabSz="514325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74216"/>
      </p:ext>
    </p:extLst>
  </p:cSld>
  <p:clrMapOvr>
    <a:masterClrMapping/>
  </p:clrMapOvr>
  <p:transition spd="slow">
    <p:comb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0556" y="777329"/>
            <a:ext cx="2738410" cy="1624378"/>
          </a:xfrm>
          <a:prstGeom prst="wedgeEllipseCallout">
            <a:avLst>
              <a:gd name="adj1" fmla="val 43301"/>
              <a:gd name="adj2" fmla="val 474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play baseball?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694751" y="916125"/>
            <a:ext cx="3061544" cy="812189"/>
          </a:xfrm>
          <a:prstGeom prst="wedgeEllipseCallout">
            <a:avLst>
              <a:gd name="adj1" fmla="val -27870"/>
              <a:gd name="adj2" fmla="val 942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 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3" b="98559" l="1392" r="92785">
                        <a14:foregroundMark x1="11013" y1="7928" x2="18734" y2="38739"/>
                        <a14:foregroundMark x1="13038" y1="39640" x2="18861" y2="69369"/>
                        <a14:foregroundMark x1="15063" y1="54775" x2="4177" y2="67207"/>
                        <a14:foregroundMark x1="2025" y1="21081" x2="14937" y2="22162"/>
                        <a14:foregroundMark x1="10253" y1="60721" x2="18861" y2="95315"/>
                        <a14:foregroundMark x1="21139" y1="60901" x2="14430" y2="79459"/>
                        <a14:foregroundMark x1="21392" y1="88108" x2="17975" y2="69910"/>
                        <a14:foregroundMark x1="19620" y1="60721" x2="17595" y2="49009"/>
                        <a14:foregroundMark x1="24684" y1="20721" x2="12278" y2="6486"/>
                        <a14:foregroundMark x1="13038" y1="45766" x2="7848" y2="54414"/>
                        <a14:foregroundMark x1="6582" y1="81441" x2="10759" y2="83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23898" y="1728314"/>
            <a:ext cx="4586629" cy="3205905"/>
          </a:xfrm>
          <a:prstGeom prst="rect">
            <a:avLst/>
          </a:prstGeom>
        </p:spPr>
      </p:pic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8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147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680428" y="1542740"/>
            <a:ext cx="3584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Production</a:t>
            </a:r>
          </a:p>
        </p:txBody>
      </p:sp>
      <p:pic>
        <p:nvPicPr>
          <p:cNvPr id="5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42470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6573175" y="761103"/>
            <a:ext cx="2929200" cy="4099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53" y="924031"/>
            <a:ext cx="6046986" cy="2464494"/>
          </a:xfrm>
          <a:prstGeom prst="rect">
            <a:avLst/>
          </a:prstGeom>
        </p:spPr>
      </p:pic>
      <p:pic>
        <p:nvPicPr>
          <p:cNvPr id="6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404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545663" y="1542740"/>
            <a:ext cx="3778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Assessment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5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296797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11" y="768717"/>
            <a:ext cx="6704389" cy="42125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9734" y="126087"/>
            <a:ext cx="6182506" cy="6426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2. Find and circle. Write. (Workbook)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88141" y="1380565"/>
            <a:ext cx="2510118" cy="215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62317" y="3803283"/>
            <a:ext cx="3254189" cy="25997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38518" y="1595718"/>
            <a:ext cx="286870" cy="1900517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456329" y="1380565"/>
            <a:ext cx="233083" cy="180190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46650" y="1899745"/>
            <a:ext cx="142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basketball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1954" y="3286620"/>
            <a:ext cx="142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5526" y="4673495"/>
            <a:ext cx="142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hockey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0857" y="3306011"/>
            <a:ext cx="142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football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86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86272" y="2416706"/>
            <a:ext cx="5090246" cy="1754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9765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13" name="chimes.wav"/>
          </p:stSnd>
        </p:sndAc>
      </p:transition>
    </mc:Choice>
    <mc:Fallback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6929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941498" y="1054009"/>
            <a:ext cx="3139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Warm up!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1546692" y="1977339"/>
            <a:ext cx="5697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GUESSING TOPICS</a:t>
            </a:r>
          </a:p>
        </p:txBody>
      </p:sp>
      <p:pic>
        <p:nvPicPr>
          <p:cNvPr id="8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039785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16" t="5741" r="-23077" b="-1"/>
          <a:stretch/>
        </p:blipFill>
        <p:spPr>
          <a:xfrm>
            <a:off x="1785365" y="8878"/>
            <a:ext cx="7358635" cy="5239778"/>
          </a:xfrm>
          <a:prstGeom prst="parallelogram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2233" t="3667" r="-35401" b="-426"/>
          <a:stretch/>
        </p:blipFill>
        <p:spPr>
          <a:xfrm>
            <a:off x="5733288" y="17755"/>
            <a:ext cx="6717248" cy="5132044"/>
          </a:xfrm>
          <a:prstGeom prst="parallelogram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-351064" y="15086"/>
            <a:ext cx="4220936" cy="51284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8789" y="167318"/>
            <a:ext cx="3621309" cy="8899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Myriad Pro" panose="020B0503030403020204" pitchFamily="34" charset="0"/>
              </a:rPr>
              <a:t>SPORTS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4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77500"/>
            <a:ext cx="9144000" cy="51435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5127">
            <a:off x="4049675" y="72456"/>
            <a:ext cx="3516184" cy="4900367"/>
          </a:xfrm>
          <a:prstGeom prst="rect">
            <a:avLst/>
          </a:prstGeom>
        </p:spPr>
      </p:pic>
      <p:sp>
        <p:nvSpPr>
          <p:cNvPr id="5" name="Google Shape;1076;p52"/>
          <p:cNvSpPr/>
          <p:nvPr/>
        </p:nvSpPr>
        <p:spPr>
          <a:xfrm>
            <a:off x="99868" y="1196677"/>
            <a:ext cx="3254419" cy="244857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 </a:t>
            </a:r>
            <a:endParaRPr dirty="0"/>
          </a:p>
        </p:txBody>
      </p:sp>
      <p:grpSp>
        <p:nvGrpSpPr>
          <p:cNvPr id="19" name="Google Shape;1036;p51"/>
          <p:cNvGrpSpPr/>
          <p:nvPr/>
        </p:nvGrpSpPr>
        <p:grpSpPr>
          <a:xfrm rot="17094648" flipH="1">
            <a:off x="122137" y="2384104"/>
            <a:ext cx="1329014" cy="3085241"/>
            <a:chOff x="-751900" y="2850775"/>
            <a:chExt cx="516875" cy="11999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Google Shape;1037;p51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038;p51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  <a:grpFill/>
          </p:grpSpPr>
          <p:sp>
            <p:nvSpPr>
              <p:cNvPr id="22" name="Google Shape;1039;p51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40;p51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41;p51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42;p51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43;p51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44;p51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45;p51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46;p51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7;p51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8;p51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9;p51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50;p51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51;p51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52;p51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53;p51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54;p51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55;p51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56;p51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7;p51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8;p51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59;p51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60;p51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61;p51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1087;p52"/>
          <p:cNvGrpSpPr/>
          <p:nvPr/>
        </p:nvGrpSpPr>
        <p:grpSpPr>
          <a:xfrm rot="340455">
            <a:off x="2805064" y="679795"/>
            <a:ext cx="731263" cy="595211"/>
            <a:chOff x="6619350" y="3916825"/>
            <a:chExt cx="790183" cy="643169"/>
          </a:xfrm>
        </p:grpSpPr>
        <p:sp>
          <p:nvSpPr>
            <p:cNvPr id="13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Rectangle 47"/>
          <p:cNvSpPr/>
          <p:nvPr/>
        </p:nvSpPr>
        <p:spPr>
          <a:xfrm>
            <a:off x="119208" y="1336945"/>
            <a:ext cx="39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Myriad Pro" panose="020B0503030403020204"/>
              </a:rPr>
              <a:t>Look and tick what you see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88843" y="1872774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boots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2405" y="187500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01157" y="2601900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hat</a:t>
            </a:r>
            <a:r>
              <a:rPr lang="en-US" sz="2400" dirty="0"/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4719" y="2604133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383009" y="1866452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dress</a:t>
            </a:r>
            <a:r>
              <a:rPr lang="en-US" sz="2400" dirty="0"/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96571" y="186868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95323" y="2595578"/>
            <a:ext cx="827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coat</a:t>
            </a:r>
            <a:r>
              <a:rPr lang="en-US" sz="2400" dirty="0"/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08885" y="2597811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1093;p52"/>
          <p:cNvSpPr/>
          <p:nvPr/>
        </p:nvSpPr>
        <p:spPr>
          <a:xfrm rot="16531948">
            <a:off x="7455631" y="3613589"/>
            <a:ext cx="492109" cy="2071275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Rectangle 45"/>
          <p:cNvSpPr/>
          <p:nvPr/>
        </p:nvSpPr>
        <p:spPr>
          <a:xfrm rot="412468">
            <a:off x="6669367" y="4573825"/>
            <a:ext cx="2081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yriad Pro" panose="020B0503030403020204" pitchFamily="34" charset="0"/>
              </a:rPr>
              <a:t>Family on the beach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31656" y="2443216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2410" y="175071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9053" y="2532506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04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/>
      <p:bldP spid="49" grpId="0"/>
      <p:bldP spid="50" grpId="0" animBg="1"/>
      <p:bldP spid="52" grpId="0"/>
      <p:bldP spid="53" grpId="0" animBg="1"/>
      <p:bldP spid="57" grpId="0"/>
      <p:bldP spid="58" grpId="0" animBg="1"/>
      <p:bldP spid="59" grpId="0"/>
      <p:bldP spid="60" grpId="0" animBg="1"/>
      <p:bldP spid="47" grpId="0"/>
      <p:bldP spid="55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362" y="153966"/>
            <a:ext cx="6671120" cy="39447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397381" y="1542740"/>
            <a:ext cx="4075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yriad Pro" panose="020B0503030403020204" pitchFamily="34" charset="0"/>
              </a:rPr>
              <a:t>Presentation</a:t>
            </a:r>
          </a:p>
        </p:txBody>
      </p:sp>
      <p:pic>
        <p:nvPicPr>
          <p:cNvPr id="5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154851"/>
      </p:ext>
    </p:extLst>
  </p:cSld>
  <p:clrMapOvr>
    <a:masterClrMapping/>
  </p:clrMapOvr>
  <p:transition spd="slow">
    <p:push dir="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843273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0329" y="2375647"/>
            <a:ext cx="3505200" cy="90543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baseball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817" y="1504668"/>
            <a:ext cx="3404347" cy="2704260"/>
          </a:xfrm>
          <a:prstGeom prst="rect">
            <a:avLst/>
          </a:prstGeom>
        </p:spPr>
      </p:pic>
      <p:pic>
        <p:nvPicPr>
          <p:cNvPr id="6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2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4608" l="1523" r="944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2250" y="2375647"/>
            <a:ext cx="2232919" cy="231226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60960" y="0"/>
            <a:ext cx="4686747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232212"/>
            <a:ext cx="3478307" cy="94129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basketball</a:t>
            </a:r>
          </a:p>
        </p:txBody>
      </p:sp>
      <p:pic>
        <p:nvPicPr>
          <p:cNvPr id="6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5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57" l="0" r="94737">
                        <a14:foregroundMark x1="50000" y1="7027" x2="35789" y2="7568"/>
                        <a14:foregroundMark x1="23158" y1="12432" x2="16316" y2="18919"/>
                        <a14:foregroundMark x1="34737" y1="7027" x2="27368" y2="1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574" y="1980484"/>
            <a:ext cx="2947708" cy="287013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60960" y="0"/>
            <a:ext cx="522732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1478" y="2474259"/>
            <a:ext cx="3478307" cy="94129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football</a:t>
            </a:r>
          </a:p>
        </p:txBody>
      </p:sp>
      <p:pic>
        <p:nvPicPr>
          <p:cNvPr id="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624" y="9805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3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80.Unit 7-lesson 1-Period1-Task 1,2,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bW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ta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G1o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bW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ta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G1o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taKVXahn1hYAAAAGIAAAAcAAAAdW5pdmVyc2FsL2xvY2FsX3NldHRpbmdzLnhtbLOxr8jNUShLLSrOzM+zVTLUM1BSSM1Lzk/JzEu3VQoNcdO1UFIoLknMS0nMyc9LtVXKy1dSsLfjssnJT07MCU4tKQEqLFYoyEmsTC0KSc0FMkpS/RJzgSrDw42V9O24AFBLAwQUAAIACAAcW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cWilVPMoRpUsAAABqAAAAGwAAAHVuaXZlcnNhbC91bml2ZXJzYWwucG5nLnhtbLOxr8jNUShLLSrOzM+zVTLUM1Cyt+PlsikoSi3LTC1XqACKGekZQICSQqWtkgkStzwzpSTDVsnCwBAhlpGamZ5RYqtkhiSoDzQSAFBLAQIAABQAAgAIAOOGAlPDxJh2RwMAAOEJAAAUAAAAAAAAAAEAAAAAAAAAAAB1bml2ZXJzYWwvcGxheWVyLnhtbFBLAQIAABQAAgAIABtaKVXKowNubAYAACgZAAAdAAAAAAAAAAEAAAAAAHkDAAB1bml2ZXJzYWwvY29tbW9uX21lc3NhZ2VzLmxuZ1BLAQIAABQAAgAIABtaKVUVHmAbowAAAH8BAAAuAAAAAAAAAAEAAAAAACAKAAB1bml2ZXJzYWwvcGxheWJhY2tfYW5kX25hdmlnYXRpb25fc2V0dGluZ3MueG1sUEsBAgAAFAACAAgAG1opVaenV+h8BAAAbxcAACcAAAAAAAAAAQAAAAAADwsAAHVuaXZlcnNhbC9mbGFzaF9wdWJsaXNoaW5nX3NldHRpbmdzLnhtbFBLAQIAABQAAgAIABtaKVW86VOGdwMAAOgMAAAhAAAAAAAAAAEAAAAAANAPAAB1bml2ZXJzYWwvZmxhc2hfc2tpbl9zZXR0aW5ncy54bWxQSwECAAAUAAIACAAbWilVF9vd2HcEAAD5FgAAJgAAAAAAAAABAAAAAACGEwAAdW5pdmVyc2FsL2h0bWxfcHVibGlzaGluZ19zZXR0aW5ncy54bWxQSwECAAAUAAIACAAbWilVVHMZhbABAACBBgAAHwAAAAAAAAABAAAAAABBGAAAdW5pdmVyc2FsL2h0bWxfc2tpbl9zZXR0aW5ncy5qc1BLAQIAABQAAgAIABtaKVXahn1hYAAAAGIAAAAcAAAAAAAAAAEAAAAAAC4aAAB1bml2ZXJzYWwvbG9jYWxfc2V0dGluZ3MueG1sUEsBAgAAFAACAAgAHFopVYPsCm8cBgAARxMAABcAAAAAAAAAAAAAAAAAyBoAAHVuaXZlcnNhbC91bml2ZXJzYWwucG5nUEsBAgAAFAACAAgAHFopVTzKEaVLAAAAagAAABsAAAAAAAAAAQAAAAAAGSEAAHVuaXZlcnNhbC91bml2ZXJzYWwucG5nLnhtbFBLBQYAAAAACgAKAAYDAACdIQAAAAA="/>
  <p:tag name="ISPRING_LMS_API_VERSION" val="SCORM 2004 (2nd edition)"/>
  <p:tag name="ISPRING_ULTRA_SCORM_COURSE_ID" val="AF327FFD-F23D-4C10-8421-B17A07B0C6B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0.Unit 7-lesson 1-Period1-Task 1,2,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D45A3C-55D0-4F36-9EE1-D1D905FBDB2E}:4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80D273-BF29-4D47-A3FC-AAED629CD53A}:4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4A2BD-EBB8-45C2-A52B-7437B3654A7B}:4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24771-FA2C-418A-9854-E0ECEB66C274}:4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1CED0-7266-405D-919A-5ADD5ECC5DC6}:4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658865-7053-4149-B152-6D5322A0902C}:4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CC6D9-B493-4185-8E68-9CB1DB43FB76}:3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0E250F-A4F2-4218-851A-359E7DB1305B}:4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0E68E-0548-4F5B-B1E7-8C0A72BD2CE2}:4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F215C8-B8FA-4084-84A1-1F2428AA8C13}:4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EF02B-DBAF-4891-85AB-21656AB7B779}:4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ADF9F-49AB-49AA-81B1-DDDACA5C48D0}:4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D11A07-A8B2-4A98-A6ED-0BBF1DFCD05D}:4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418EA6-0968-4255-BF50-55B1455446EE}:4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6BCFF-8477-48C1-B354-905F2913918C}:4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47BB7-2EBD-43C6-8F38-7C145A8789C1}:4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21098-2D16-4F61-B50E-D8D628709B39}:4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EBC18B-49DC-4C27-9A66-D14B3180D0C9}: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5AE4F1-5437-4602-9D1F-9EF670BD651D}:3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FBBEC2-FFF4-41C4-BC1F-F8248F137376}:4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D3F39-FB91-4B30-BCBB-04D5D2FABE78}:4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2485FE-DD24-4698-805D-F5D71DA9B26A}:4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8D175-9426-4538-86E7-2DF2E7C75472}:4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584651-DCB3-4F6D-99CB-4D03A4496A8F}:4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FAE8CE-6C74-483A-9D45-FF5A1315F30E}:403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783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</TotalTime>
  <Words>260</Words>
  <Application>Microsoft Office PowerPoint</Application>
  <PresentationFormat>On-screen Show (16:9)</PresentationFormat>
  <Paragraphs>56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Quicksand</vt:lpstr>
      <vt:lpstr>Life Savers ExtraBold</vt:lpstr>
      <vt:lpstr>Myriad Pro</vt:lpstr>
      <vt:lpstr>Pangolin</vt:lpstr>
      <vt:lpstr>Gill Sans Ultra Bold</vt:lpstr>
      <vt:lpstr>Arial Unicode MS</vt:lpstr>
      <vt:lpstr>Wingdings</vt:lpstr>
      <vt:lpstr>Life Savers</vt:lpstr>
      <vt:lpstr>Quicksand SemiBold</vt:lpstr>
      <vt:lpstr>Comic Sans MS</vt:lpstr>
      <vt:lpstr>Nunito</vt:lpstr>
      <vt:lpstr>Myanmar Text</vt:lpstr>
      <vt:lpstr>Poppins</vt:lpstr>
      <vt:lpstr>黑体</vt:lpstr>
      <vt:lpstr>Bebas Neue</vt:lpstr>
      <vt:lpstr>Merveilleuses Baskets - Profil de L'entreprise by Slidesgo</vt:lpstr>
      <vt:lpstr>Contents Slide Master</vt:lpstr>
      <vt:lpstr>1_Contents Slide Master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80.Unit 7-lesson 1-Period1-Task 1,2,3</dc:title>
  <dc:creator>Admin</dc:creator>
  <cp:lastModifiedBy>Kim Chi</cp:lastModifiedBy>
  <cp:revision>236</cp:revision>
  <dcterms:modified xsi:type="dcterms:W3CDTF">2025-02-13T07:49:33Z</dcterms:modified>
</cp:coreProperties>
</file>