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37"/>
  </p:notesMasterIdLst>
  <p:sldIdLst>
    <p:sldId id="257" r:id="rId5"/>
    <p:sldId id="295" r:id="rId6"/>
    <p:sldId id="262" r:id="rId7"/>
    <p:sldId id="303" r:id="rId8"/>
    <p:sldId id="263" r:id="rId9"/>
    <p:sldId id="297" r:id="rId10"/>
    <p:sldId id="298" r:id="rId11"/>
    <p:sldId id="300" r:id="rId12"/>
    <p:sldId id="301" r:id="rId13"/>
    <p:sldId id="302" r:id="rId14"/>
    <p:sldId id="320" r:id="rId15"/>
    <p:sldId id="321" r:id="rId16"/>
    <p:sldId id="322" r:id="rId17"/>
    <p:sldId id="323" r:id="rId18"/>
    <p:sldId id="324" r:id="rId19"/>
    <p:sldId id="264" r:id="rId20"/>
    <p:sldId id="305" r:id="rId21"/>
    <p:sldId id="325" r:id="rId22"/>
    <p:sldId id="326" r:id="rId23"/>
    <p:sldId id="316" r:id="rId24"/>
    <p:sldId id="312" r:id="rId25"/>
    <p:sldId id="313" r:id="rId26"/>
    <p:sldId id="331" r:id="rId27"/>
    <p:sldId id="332" r:id="rId28"/>
    <p:sldId id="338" r:id="rId29"/>
    <p:sldId id="339" r:id="rId30"/>
    <p:sldId id="276" r:id="rId31"/>
    <p:sldId id="318" r:id="rId32"/>
    <p:sldId id="304" r:id="rId33"/>
    <p:sldId id="335" r:id="rId34"/>
    <p:sldId id="336" r:id="rId35"/>
    <p:sldId id="2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9F9"/>
    <a:srgbClr val="BAEFFC"/>
    <a:srgbClr val="ADD0E5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64" d="100"/>
          <a:sy n="64" d="100"/>
        </p:scale>
        <p:origin x="-74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Warm</a:t>
            </a:r>
            <a:r>
              <a:rPr lang="en-US" baseline="0" dirty="0"/>
              <a:t> up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Guessing game </a:t>
            </a:r>
            <a:r>
              <a:rPr lang="en-US" baseline="0" dirty="0" err="1"/>
              <a:t>cho</a:t>
            </a:r>
            <a:r>
              <a:rPr lang="en-US" baseline="0" dirty="0"/>
              <a:t> 1 </a:t>
            </a:r>
            <a:r>
              <a:rPr lang="en-US" baseline="0" dirty="0" err="1"/>
              <a:t>dòng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hội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sang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3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Xem</a:t>
            </a:r>
            <a:r>
              <a:rPr lang="en-US" baseline="0" dirty="0"/>
              <a:t> video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73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slide" Target="../slides/slide18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085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2/13/2025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gif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microsoft.com/office/2007/relationships/hdphoto" Target="../media/hdphoto13.wdp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6.wdp"/><Relationship Id="rId11" Type="http://schemas.openxmlformats.org/officeDocument/2006/relationships/image" Target="../media/image25.jpeg"/><Relationship Id="rId5" Type="http://schemas.openxmlformats.org/officeDocument/2006/relationships/image" Target="../media/image30.jpeg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audio" Target="../media/audio8.wav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7.wdp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jpg"/><Relationship Id="rId10" Type="http://schemas.openxmlformats.org/officeDocument/2006/relationships/image" Target="../media/image37.gif"/><Relationship Id="rId4" Type="http://schemas.openxmlformats.org/officeDocument/2006/relationships/audio" Target="../media/audio10.wav"/><Relationship Id="rId9" Type="http://schemas.openxmlformats.org/officeDocument/2006/relationships/image" Target="../media/image41.png"/><Relationship Id="rId1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4.wav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12" Type="http://schemas.microsoft.com/office/2007/relationships/hdphoto" Target="../media/hdphoto1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3.jpg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3.wav"/><Relationship Id="rId3" Type="http://schemas.openxmlformats.org/officeDocument/2006/relationships/audio" Target="../media/audio10.wav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11" Type="http://schemas.openxmlformats.org/officeDocument/2006/relationships/image" Target="../media/image23.png"/><Relationship Id="rId5" Type="http://schemas.openxmlformats.org/officeDocument/2006/relationships/image" Target="../media/image33.jpg"/><Relationship Id="rId10" Type="http://schemas.openxmlformats.org/officeDocument/2006/relationships/image" Target="../media/image34.png"/><Relationship Id="rId4" Type="http://schemas.openxmlformats.org/officeDocument/2006/relationships/audio" Target="../media/audio9.wav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41.pn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46.jpeg"/><Relationship Id="rId5" Type="http://schemas.openxmlformats.org/officeDocument/2006/relationships/image" Target="../media/image33.jp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4.wa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audio" Target="../media/audio11.wav"/><Relationship Id="rId3" Type="http://schemas.openxmlformats.org/officeDocument/2006/relationships/slideLayout" Target="../slideLayouts/slideLayout37.xml"/><Relationship Id="rId7" Type="http://schemas.microsoft.com/office/2007/relationships/hdphoto" Target="../media/hdphoto19.wdp"/><Relationship Id="rId12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microsoft.com/office/2007/relationships/hdphoto" Target="../media/hdphoto20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audio" Target="../media/audio11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37.xml"/><Relationship Id="rId7" Type="http://schemas.microsoft.com/office/2007/relationships/hdphoto" Target="../media/hdphoto19.wdp"/><Relationship Id="rId12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microsoft.com/office/2007/relationships/hdphoto" Target="../media/hdphoto20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8.png"/><Relationship Id="rId12" Type="http://schemas.microsoft.com/office/2007/relationships/hdphoto" Target="../media/hdphoto20.wdp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7.wav"/><Relationship Id="rId9" Type="http://schemas.openxmlformats.org/officeDocument/2006/relationships/image" Target="../media/image49.JPG"/><Relationship Id="rId1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gif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microsoft.com/office/2007/relationships/hdphoto" Target="../media/hdphoto15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4.wdp"/><Relationship Id="rId36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emf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1.png"/><Relationship Id="rId30" Type="http://schemas.microsoft.com/office/2007/relationships/hdphoto" Target="../media/hdphoto12.wdp"/><Relationship Id="rId35" Type="http://schemas.microsoft.com/office/2007/relationships/hdphoto" Target="../media/hdphoto13.wdp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3.wa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22.wdp"/><Relationship Id="rId5" Type="http://schemas.openxmlformats.org/officeDocument/2006/relationships/image" Target="../media/image52.png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slide" Target="slide27.xml"/><Relationship Id="rId3" Type="http://schemas.openxmlformats.org/officeDocument/2006/relationships/audio" Target="../media/audio6.wav"/><Relationship Id="rId7" Type="http://schemas.openxmlformats.org/officeDocument/2006/relationships/image" Target="../media/image3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25.xml"/><Relationship Id="rId11" Type="http://schemas.openxmlformats.org/officeDocument/2006/relationships/slide" Target="slide26.xml"/><Relationship Id="rId5" Type="http://schemas.openxmlformats.org/officeDocument/2006/relationships/image" Target="../media/image23.png"/><Relationship Id="rId15" Type="http://schemas.openxmlformats.org/officeDocument/2006/relationships/audio" Target="../media/audio6.wav"/><Relationship Id="rId10" Type="http://schemas.openxmlformats.org/officeDocument/2006/relationships/image" Target="../media/image56.jpeg"/><Relationship Id="rId4" Type="http://schemas.openxmlformats.org/officeDocument/2006/relationships/image" Target="../media/image54.jpeg"/><Relationship Id="rId9" Type="http://schemas.openxmlformats.org/officeDocument/2006/relationships/slide" Target="slide24.xml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61.jpeg"/><Relationship Id="rId3" Type="http://schemas.openxmlformats.org/officeDocument/2006/relationships/audio" Target="../media/audio4.wav"/><Relationship Id="rId7" Type="http://schemas.openxmlformats.org/officeDocument/2006/relationships/image" Target="../media/image60.png"/><Relationship Id="rId12" Type="http://schemas.openxmlformats.org/officeDocument/2006/relationships/slide" Target="slide22.xm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21.wdp"/><Relationship Id="rId11" Type="http://schemas.openxmlformats.org/officeDocument/2006/relationships/image" Target="../media/image23.png"/><Relationship Id="rId5" Type="http://schemas.openxmlformats.org/officeDocument/2006/relationships/image" Target="../media/image51.png"/><Relationship Id="rId10" Type="http://schemas.microsoft.com/office/2007/relationships/hdphoto" Target="../media/hdphoto22.wdp"/><Relationship Id="rId4" Type="http://schemas.openxmlformats.org/officeDocument/2006/relationships/image" Target="../media/image59.jpeg"/><Relationship Id="rId9" Type="http://schemas.openxmlformats.org/officeDocument/2006/relationships/image" Target="../media/image52.png"/><Relationship Id="rId14" Type="http://schemas.openxmlformats.org/officeDocument/2006/relationships/audio" Target="../media/audio1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microsoft.com/office/2007/relationships/hdphoto" Target="../media/hdphoto21.wdp"/><Relationship Id="rId12" Type="http://schemas.openxmlformats.org/officeDocument/2006/relationships/image" Target="../media/image6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slide" Target="slide22.xml"/><Relationship Id="rId5" Type="http://schemas.openxmlformats.org/officeDocument/2006/relationships/image" Target="../media/image59.jpe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microsoft.com/office/2007/relationships/hdphoto" Target="../media/hdphoto22.wdp"/><Relationship Id="rId1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microsoft.com/office/2007/relationships/hdphoto" Target="../media/hdphoto23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21.wdp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slide" Target="slide22.xml"/><Relationship Id="rId4" Type="http://schemas.openxmlformats.org/officeDocument/2006/relationships/image" Target="../media/image59.jpeg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microsoft.com/office/2007/relationships/hdphoto" Target="../media/hdphoto21.wdp"/><Relationship Id="rId12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slide" Target="slide22.xml"/><Relationship Id="rId5" Type="http://schemas.openxmlformats.org/officeDocument/2006/relationships/image" Target="../media/image59.jpe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microsoft.com/office/2007/relationships/hdphoto" Target="../media/hdphoto22.wdp"/><Relationship Id="rId1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4.wav"/><Relationship Id="rId7" Type="http://schemas.microsoft.com/office/2007/relationships/hdphoto" Target="../media/hdphoto17.wdp"/><Relationship Id="rId12" Type="http://schemas.openxmlformats.org/officeDocument/2006/relationships/image" Target="../media/image6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65.jpeg"/><Relationship Id="rId5" Type="http://schemas.openxmlformats.org/officeDocument/2006/relationships/image" Target="../media/image23.png"/><Relationship Id="rId10" Type="http://schemas.microsoft.com/office/2007/relationships/hdphoto" Target="../media/hdphoto18.wdp"/><Relationship Id="rId4" Type="http://schemas.openxmlformats.org/officeDocument/2006/relationships/image" Target="../media/image63.jpe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3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25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3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26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27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3.png"/><Relationship Id="rId4" Type="http://schemas.openxmlformats.org/officeDocument/2006/relationships/audio" Target="../media/audio7.wav"/><Relationship Id="rId9" Type="http://schemas.microsoft.com/office/2007/relationships/hdphoto" Target="../media/hdphoto2.wdp"/><Relationship Id="rId1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28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26" y="38714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583949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7" y="-107576"/>
            <a:ext cx="12353427" cy="82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637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1 Listen and point.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236052"/>
            <a:ext cx="12192000" cy="39265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Smartphone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4991" y="912047"/>
            <a:ext cx="2867586" cy="93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0919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videos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08459" y="953151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19" name="Picture 4" descr="Ảnh miễn phí của Điện thoạ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55" y="2173311"/>
            <a:ext cx="2960745" cy="24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6096000" y="2134577"/>
            <a:ext cx="2960745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Ảnh miễn phí của Di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80" y="2134577"/>
            <a:ext cx="3004297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19905" y="2134575"/>
            <a:ext cx="2543729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7313" y="120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>
          <a:xfrm flipH="1">
            <a:off x="4765" y="-1"/>
            <a:ext cx="12177856" cy="6860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b="28588"/>
          <a:stretch/>
        </p:blipFill>
        <p:spPr>
          <a:xfrm>
            <a:off x="14144" y="408602"/>
            <a:ext cx="3464411" cy="36846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-1875"/>
            <a:ext cx="12192000" cy="3459524"/>
            <a:chOff x="939409" y="-25708"/>
            <a:chExt cx="8230352" cy="25946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62"/>
            <a:stretch/>
          </p:blipFill>
          <p:spPr>
            <a:xfrm>
              <a:off x="5054585" y="-25708"/>
              <a:ext cx="4115176" cy="25946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62"/>
            <a:stretch/>
          </p:blipFill>
          <p:spPr>
            <a:xfrm flipH="1">
              <a:off x="939409" y="-25708"/>
              <a:ext cx="4115176" cy="259464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01" y="3286291"/>
            <a:ext cx="4579067" cy="3712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5532" y="3549164"/>
            <a:ext cx="4232011" cy="3431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6" y="3549165"/>
            <a:ext cx="4168024" cy="3379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4985" y="3480633"/>
            <a:ext cx="4337064" cy="35165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35" y="2300344"/>
            <a:ext cx="1463680" cy="1463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13421" y="1565250"/>
            <a:ext cx="7887203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6400" b="1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HONEY BEE GAME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53630" r="42801" b="18233"/>
          <a:stretch/>
        </p:blipFill>
        <p:spPr>
          <a:xfrm>
            <a:off x="581336" y="358791"/>
            <a:ext cx="1165013" cy="686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9DCA55-071F-4DDD-B667-23EA2C3010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0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-0.02223 C -0.07292 0.03148 -0.0698 0.10709 -0.03091 0.11851 C 0.02465 0.1358 0.05312 -0.10679 0.11979 -0.08735 C 0.17951 -0.06852 0.12691 0.13549 0.18454 0.15246 C 0.24427 0.17098 0.22691 0.00648 0.29166 0.02654 C 0.34843 0.04444 0.30677 0.13888 0.35781 0.15493 C 0.40763 0.17067 0.38958 0.08271 0.43472 0.09691 C 0.46024 0.10493 0.46007 0.12716 0.46076 0.14475 " pathEditMode="relative" rAng="600000" ptsTypes="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84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>
          <a:xfrm flipH="1">
            <a:off x="14144" y="-1"/>
            <a:ext cx="12177856" cy="68600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b="28588"/>
          <a:stretch/>
        </p:blipFill>
        <p:spPr>
          <a:xfrm>
            <a:off x="14144" y="408602"/>
            <a:ext cx="3464411" cy="36846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06858" y="2845937"/>
            <a:ext cx="2850556" cy="4398001"/>
            <a:chOff x="2671820" y="1522904"/>
            <a:chExt cx="2137917" cy="32985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820" y="1522904"/>
              <a:ext cx="2137917" cy="32985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14932" y="3807200"/>
              <a:ext cx="969256" cy="4847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table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30942" y="2840327"/>
            <a:ext cx="2966001" cy="4576117"/>
            <a:chOff x="4612127" y="1926454"/>
            <a:chExt cx="2224501" cy="34320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27" y="1926454"/>
              <a:ext cx="2224501" cy="34320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04662" y="4214957"/>
              <a:ext cx="1036583" cy="4847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spoon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897300" y="2567276"/>
            <a:ext cx="3294701" cy="4849168"/>
            <a:chOff x="6684122" y="1517463"/>
            <a:chExt cx="2471026" cy="36368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122" y="1517463"/>
              <a:ext cx="2357233" cy="36368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070853" y="4001747"/>
              <a:ext cx="2084295" cy="4847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smartphone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968430" y="1357770"/>
            <a:ext cx="1473447" cy="1233548"/>
            <a:chOff x="7541163" y="699451"/>
            <a:chExt cx="857857" cy="818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63" y="699451"/>
              <a:ext cx="857857" cy="81801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716735" y="925177"/>
              <a:ext cx="471496" cy="469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70" y="3768185"/>
            <a:ext cx="1768255" cy="1768255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3284913" y="836240"/>
            <a:ext cx="5912030" cy="689811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 a ______.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30942" y="804482"/>
            <a:ext cx="3496235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smartphone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FE9FEAE-4E51-42BF-9887-68940BD533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439497" y="2134576"/>
            <a:ext cx="2021839" cy="195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3827E-6 L 0.79393 -0.108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87" y="-543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>
          <a:xfrm flipH="1">
            <a:off x="14144" y="-1"/>
            <a:ext cx="12177856" cy="68600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386843" y="2566572"/>
            <a:ext cx="2950939" cy="4552877"/>
            <a:chOff x="2737742" y="1406748"/>
            <a:chExt cx="2213204" cy="34146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742" y="1406748"/>
              <a:ext cx="2213204" cy="34146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23064" y="3846289"/>
              <a:ext cx="829795" cy="6117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72616" y="2630622"/>
            <a:ext cx="4849404" cy="4576117"/>
            <a:chOff x="4073895" y="1926454"/>
            <a:chExt cx="3637053" cy="34320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27" y="1926454"/>
              <a:ext cx="2224501" cy="34320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73895" y="4317957"/>
              <a:ext cx="3637053" cy="6117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make phone calls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412142" y="2566572"/>
            <a:ext cx="2980071" cy="4597827"/>
            <a:chOff x="6986681" y="1678436"/>
            <a:chExt cx="2235053" cy="34483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681" y="1678436"/>
              <a:ext cx="2235053" cy="34483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01648" y="4117977"/>
              <a:ext cx="828592" cy="6117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run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26859" y="1631588"/>
            <a:ext cx="1473447" cy="1233548"/>
            <a:chOff x="7541163" y="699451"/>
            <a:chExt cx="857857" cy="81801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63" y="699451"/>
              <a:ext cx="857857" cy="81801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704291" y="896092"/>
              <a:ext cx="499495" cy="500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10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b="28588"/>
          <a:stretch/>
        </p:blipFill>
        <p:spPr>
          <a:xfrm>
            <a:off x="-30467" y="303274"/>
            <a:ext cx="3464411" cy="368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6" y="3445358"/>
            <a:ext cx="1768255" cy="1768255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3065929" y="836240"/>
            <a:ext cx="6710083" cy="689811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Comic Sans MS" panose="030F0702030302020204" pitchFamily="66" charset="0"/>
              </a:rPr>
              <a:t>I can ____________.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49540" y="788732"/>
            <a:ext cx="4515012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rgbClr val="FF000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398E25C-62DE-4934-B0F1-E6DD1B028A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9" name="Picture 2" descr="Ảnh miễn phí của Di độ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9" b="100000" l="9959" r="8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1" y="1526051"/>
            <a:ext cx="2701587" cy="22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3951E-6 L 0.56441 -0.103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12" y="-5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>
          <a:xfrm flipH="1">
            <a:off x="14144" y="-1"/>
            <a:ext cx="12177856" cy="68600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84913" y="3035206"/>
            <a:ext cx="3222121" cy="4262392"/>
            <a:chOff x="2393146" y="1624612"/>
            <a:chExt cx="2416591" cy="31967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742" y="1624612"/>
              <a:ext cx="2071995" cy="319679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93146" y="3746205"/>
              <a:ext cx="2107449" cy="4847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make videos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36325" y="2689072"/>
            <a:ext cx="2966000" cy="4576117"/>
            <a:chOff x="4612127" y="1926454"/>
            <a:chExt cx="2224501" cy="34320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27" y="1926454"/>
              <a:ext cx="2224501" cy="34320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11682" y="4295536"/>
              <a:ext cx="1656945" cy="4847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watch TV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247053" y="2448428"/>
            <a:ext cx="3142977" cy="4849168"/>
            <a:chOff x="6684122" y="1517463"/>
            <a:chExt cx="2357233" cy="36368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122" y="1517463"/>
              <a:ext cx="2357233" cy="36368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61524" y="4079141"/>
              <a:ext cx="1731309" cy="4847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play game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95881" y="1831654"/>
            <a:ext cx="1473447" cy="1233548"/>
            <a:chOff x="7541163" y="699451"/>
            <a:chExt cx="857857" cy="8180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63" y="699451"/>
              <a:ext cx="857857" cy="81801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693708" y="905056"/>
              <a:ext cx="471496" cy="469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42" y="3563741"/>
            <a:ext cx="1768255" cy="17682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b="28588"/>
          <a:stretch/>
        </p:blipFill>
        <p:spPr>
          <a:xfrm>
            <a:off x="22717" y="316841"/>
            <a:ext cx="3464411" cy="3684692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3284913" y="836240"/>
            <a:ext cx="5612385" cy="689811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Comic Sans MS" panose="030F0702030302020204" pitchFamily="66" charset="0"/>
              </a:rPr>
              <a:t>She can_________.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67728" y="801335"/>
            <a:ext cx="3429570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rgbClr val="FF0000"/>
                </a:solidFill>
                <a:latin typeface="Comic Sans MS" panose="030F0702030302020204" pitchFamily="66" charset="0"/>
              </a:rPr>
              <a:t>make videos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F5702D3-A6C2-410D-A72B-D5E91A59AA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9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335105" y="1831654"/>
            <a:ext cx="2274132" cy="189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20988E-6 L 0.35695 -0.029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-145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>
          <a:xfrm flipH="1">
            <a:off x="14144" y="-1"/>
            <a:ext cx="12177856" cy="68600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478554" y="2789881"/>
            <a:ext cx="3581431" cy="4543084"/>
            <a:chOff x="2737741" y="1624612"/>
            <a:chExt cx="2494026" cy="31967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742" y="1624612"/>
              <a:ext cx="2071995" cy="319679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737741" y="3761279"/>
              <a:ext cx="2494026" cy="5739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write emails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05953" y="2756848"/>
            <a:ext cx="2966001" cy="4576117"/>
            <a:chOff x="4612127" y="1926454"/>
            <a:chExt cx="2224501" cy="34320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27" y="1926454"/>
              <a:ext cx="2224501" cy="34320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65143" y="4228604"/>
              <a:ext cx="828593" cy="6117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run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09040" y="2432080"/>
            <a:ext cx="3142977" cy="4849168"/>
            <a:chOff x="6684122" y="1517463"/>
            <a:chExt cx="2357233" cy="36368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122" y="1517463"/>
              <a:ext cx="2357233" cy="36368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57468" y="4063188"/>
              <a:ext cx="829795" cy="6117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63802" y="1815306"/>
            <a:ext cx="1473447" cy="1233548"/>
            <a:chOff x="5760058" y="871186"/>
            <a:chExt cx="857857" cy="81801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058" y="871186"/>
              <a:ext cx="857857" cy="81801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958101" y="1108457"/>
              <a:ext cx="471496" cy="469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10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b="28588"/>
          <a:stretch/>
        </p:blipFill>
        <p:spPr>
          <a:xfrm>
            <a:off x="14144" y="408602"/>
            <a:ext cx="3464411" cy="368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45" y="3617769"/>
            <a:ext cx="1768255" cy="1768255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568387" y="836240"/>
            <a:ext cx="7991644" cy="689811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They _________ to  their friends.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53152" y="802206"/>
            <a:ext cx="2851095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write emails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48F4CC0-F386-4B7A-B9AE-5BF40E0CA7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6" name="Picture 4" descr="Ảnh miễn phí của Điện thoạ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5" y="2250948"/>
            <a:ext cx="1853555" cy="15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145E-6 -1.48148E-6 L 0.35402 -0.0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1" y="-2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</a:t>
            </a:r>
            <a:r>
              <a:rPr lang="en-US" sz="4800" b="1" dirty="0" err="1">
                <a:solidFill>
                  <a:srgbClr val="FF0000"/>
                </a:solidFill>
                <a:latin typeface="Comic Sans MS" pitchFamily="66" charset="0"/>
              </a:rPr>
              <a:t>read.Write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3BE6FF-E473-BD08-2479-22E782F4E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291" y="2237015"/>
            <a:ext cx="8266626" cy="4657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598" y="233633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844721" y="838049"/>
            <a:ext cx="4189863" cy="143588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484104"/>
            <a:ext cx="2688609" cy="18109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106271" y="4222376"/>
            <a:ext cx="3301143" cy="2286098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66748" y="1048669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Whose phone is it? It’s nice!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1606" y="4531823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Wow! What can you do on your smartphone?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59303" y="574171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It’s my new smartphone.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4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5" end="27286.51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365193"/>
            <a:ext cx="609600" cy="609600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9.8504" end="2422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6776" y="1484901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9" end="1876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940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7" grpId="0" animBg="1"/>
      <p:bldP spid="18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8D067C-CB91-5D33-CA64-15FF6C732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293" y="2265185"/>
            <a:ext cx="8216623" cy="4628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998" y="215698"/>
            <a:ext cx="818111" cy="46569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1647502" y="1013473"/>
            <a:ext cx="4367149" cy="17423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0"/>
            <a:ext cx="3029804" cy="22950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5559664" y="3741237"/>
            <a:ext cx="3665018" cy="2439323"/>
          </a:xfrm>
          <a:prstGeom prst="wedgeEllipseCallout">
            <a:avLst>
              <a:gd name="adj1" fmla="val 108674"/>
              <a:gd name="adj2" fmla="val 110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58172" y="1294628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Cool! Can we write emails on a smartphone?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19269" y="4138649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we can. I sometimes write emails on my phone.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7903" y="204717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can take photos and make videos on my 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9" end="13484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1992573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87" end="738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1382973"/>
            <a:ext cx="609600" cy="609600"/>
          </a:xfrm>
          <a:prstGeom prst="rect">
            <a:avLst/>
          </a:prstGeom>
        </p:spPr>
      </p:pic>
      <p:pic>
        <p:nvPicPr>
          <p:cNvPr id="23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0" end="0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753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31A97A-45B5-63C2-B776-2294BAF7F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170" y="1254646"/>
            <a:ext cx="8639701" cy="4867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262122" y="-30920"/>
            <a:ext cx="460380" cy="71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47027" y="118550"/>
            <a:ext cx="301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write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7" y="95984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62584" y="5419165"/>
            <a:ext cx="9717206" cy="14388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can Luna do on her smartphone?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- She can take _____, make _____and write _______.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21623" y="6120709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photos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321187" y="6120709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videos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189893" y="6120709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emails</a:t>
            </a:r>
          </a:p>
        </p:txBody>
      </p:sp>
      <p:pic>
        <p:nvPicPr>
          <p:cNvPr id="17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38724" y="11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91416" y="3187528"/>
            <a:ext cx="6428800" cy="887600"/>
          </a:xfrm>
        </p:spPr>
        <p:txBody>
          <a:bodyPr/>
          <a:lstStyle/>
          <a:p>
            <a:r>
              <a:rPr lang="en-US" sz="3600">
                <a:latin typeface="Comic Sans MS" pitchFamily="66" charset="0"/>
              </a:rPr>
              <a:t>Unit 8 - Lesson </a:t>
            </a:r>
            <a:r>
              <a:rPr lang="en-US" sz="3600" dirty="0">
                <a:latin typeface="Comic Sans MS" pitchFamily="66" charset="0"/>
              </a:rPr>
              <a:t>1 – Period 1</a:t>
            </a:r>
          </a:p>
        </p:txBody>
      </p:sp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8" y="-43687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56914" y="2265965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Ask and answer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3489638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4968346" cy="707886"/>
            <a:chOff x="397164" y="360218"/>
            <a:chExt cx="4968346" cy="70788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45304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9" y="1143991"/>
            <a:ext cx="3594320" cy="2299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80371" y="1345250"/>
            <a:ext cx="3045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do on a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smartphone/ computer?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098" name="Picture 2" descr="Bóng Dài, Biểu Tượng, Công Nghệ,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30" y="975719"/>
            <a:ext cx="7724748" cy="5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7193" y="212119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We can …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Ảnh miễn phí của Di độ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22" y="888630"/>
            <a:ext cx="3365084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Đàn bà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3" y="888629"/>
            <a:ext cx="3111124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Ảnh miễn phí của Học sinh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67" y="3977953"/>
            <a:ext cx="3082780" cy="23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838826" y="3236344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1. take photos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37078" y="6198566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2. learn English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31684" y="3226487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3. make phone calls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686770" y="6205987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4. make videos</a:t>
            </a:r>
          </a:p>
        </p:txBody>
      </p:sp>
      <p:pic>
        <p:nvPicPr>
          <p:cNvPr id="1028" name="Picture 4" descr="Ảnh miễn phí của Học sinh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22" y="3986239"/>
            <a:ext cx="3289184" cy="23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ên Lửa, Tàu Không Gian, Khoảng Trố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3" y="5670776"/>
            <a:ext cx="1113935" cy="10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oin.wav"/>
          </p:stSnd>
        </p:sndAc>
      </p:transition>
    </mc:Choice>
    <mc:Fallback xmlns="">
      <p:transition spd="slow">
        <p:split orient="vert"/>
        <p:sndAc>
          <p:stSnd>
            <p:snd r:embed="rId15" name="coin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887355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764" y="703864"/>
            <a:ext cx="4652090" cy="1358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445455" y="810137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016353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43926" y="773710"/>
            <a:ext cx="2544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take photos.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6" name="Picture 2" descr="Ảnh miễn phí của Đàn bà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1" y="2179711"/>
            <a:ext cx="6474287" cy="45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1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7238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learn English.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computer?</a:t>
            </a:r>
          </a:p>
        </p:txBody>
      </p:sp>
      <p:pic>
        <p:nvPicPr>
          <p:cNvPr id="19" name="Picture 2" descr="Ảnh miễn phí của Học si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71" y="2169106"/>
            <a:ext cx="6118109" cy="46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693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make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phone calls.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0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20" name="Picture 2" descr="Ảnh miễn phí của Di đ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62" y="2148554"/>
            <a:ext cx="5974600" cy="45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693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make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videos.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computer?</a:t>
            </a:r>
          </a:p>
        </p:txBody>
      </p:sp>
      <p:pic>
        <p:nvPicPr>
          <p:cNvPr id="19" name="Picture 2" descr="Ảnh miễn phí của Học si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34" y="2272430"/>
            <a:ext cx="6570131" cy="43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5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779" y="2304372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558688" y="2428090"/>
            <a:ext cx="57310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4 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p:transition spd="slow">
    <p:randomBar dir="vert"/>
    <p:sndAc>
      <p:stSnd>
        <p:snd r:embed="rId3" name="explod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550" y="2340108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576897" y="2426168"/>
            <a:ext cx="6287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5 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p:transition spd="slow">
    <p:cover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">
            <a:extLst>
              <a:ext uri="{FF2B5EF4-FFF2-40B4-BE49-F238E27FC236}">
                <a16:creationId xmlns=""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951866" y="753985"/>
            <a:ext cx="10873788" cy="5853857"/>
          </a:xfrm>
          <a:prstGeom prst="roundRect">
            <a:avLst/>
          </a:prstGeom>
          <a:solidFill>
            <a:srgbClr val="BDE9F9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1193" y="57239"/>
            <a:ext cx="400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3142" y="1732426"/>
            <a:ext cx="4602390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Learn English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9678" y="742769"/>
            <a:ext cx="454096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Take photos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6781" y="3250333"/>
            <a:ext cx="4054969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Smart phone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1775" y="5521744"/>
            <a:ext cx="529178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6762" y="4329711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398" y="217469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2668" y="428406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53725" y="262062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93119" y="57585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68411" y="586824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276067" y="2471029"/>
            <a:ext cx="2455993" cy="10637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4669" y="4413738"/>
            <a:ext cx="2518802" cy="1301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086508" y="2899714"/>
            <a:ext cx="1283205" cy="1682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245034" y="331571"/>
            <a:ext cx="2835966" cy="27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Học si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20" y="848060"/>
            <a:ext cx="3005486" cy="200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Di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100000" l="9959" r="8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10" y="2646005"/>
            <a:ext cx="2754577" cy="22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Ảnh miễn phí của Đàn bà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963" y="3590214"/>
            <a:ext cx="2649551" cy="2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Ảnh miễn phí của Học si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75" y="5103560"/>
            <a:ext cx="1821290" cy="13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465337" y="4397657"/>
            <a:ext cx="4054969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Write emails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V="1">
            <a:off x="7156623" y="2453370"/>
            <a:ext cx="2826226" cy="92645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2444153" y="3290182"/>
            <a:ext cx="2779711" cy="84704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2204163" y="1968486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00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3753193" y="2548831"/>
            <a:ext cx="4389917" cy="2543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Tick the correct answer.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  <p:transition spd="slow">
    <p:cover/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35366" y="2304372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921335" y="2429200"/>
            <a:ext cx="4935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6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59977"/>
      </p:ext>
    </p:extLst>
  </p:cSld>
  <p:clrMapOvr>
    <a:masterClrMapping/>
  </p:clrMapOvr>
  <p:transition spd="slow">
    <p:pull/>
    <p:sndAc>
      <p:stSnd>
        <p:snd r:embed="rId3" name="hammer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ây, Các Ngôi Sao, Đại Dương, Sự Phản X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324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ưu Ý Dính, Ghi Chú, Chỗ Tr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52" y="0"/>
            <a:ext cx="5139952" cy="66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Lưu Ý Dính, Ghi Chú, Chỗ Tr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4" y="0"/>
            <a:ext cx="5139952" cy="66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95664" y="1390625"/>
            <a:ext cx="4928792" cy="50632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Smartphone: </a:t>
            </a:r>
            <a:r>
              <a:rPr lang="en-US" sz="2800" dirty="0" err="1">
                <a:latin typeface="Comic Sans MS" panose="030F0702030302020204" pitchFamily="66" charset="0"/>
              </a:rPr>
              <a:t>Điện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thoại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thông</a:t>
            </a:r>
            <a:r>
              <a:rPr lang="en-US" sz="2800" dirty="0">
                <a:latin typeface="Comic Sans MS" panose="030F0702030302020204" pitchFamily="66" charset="0"/>
              </a:rPr>
              <a:t> minh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Make phone calls: </a:t>
            </a:r>
            <a:r>
              <a:rPr lang="en-US" sz="2800" dirty="0" err="1">
                <a:latin typeface="Comic Sans MS" panose="030F0702030302020204" pitchFamily="66" charset="0"/>
              </a:rPr>
              <a:t>Gọi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điện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Make videos: Quay video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Take photos: </a:t>
            </a:r>
            <a:r>
              <a:rPr lang="en-US" sz="2800" dirty="0" err="1">
                <a:latin typeface="Comic Sans MS" panose="030F0702030302020204" pitchFamily="66" charset="0"/>
              </a:rPr>
              <a:t>Chụp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ảnh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Learn English: </a:t>
            </a:r>
            <a:r>
              <a:rPr lang="en-US" sz="2800" dirty="0" err="1">
                <a:latin typeface="Comic Sans MS" panose="030F0702030302020204" pitchFamily="66" charset="0"/>
              </a:rPr>
              <a:t>học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tiếng</a:t>
            </a:r>
            <a:r>
              <a:rPr lang="en-US" sz="2800" dirty="0">
                <a:latin typeface="Comic Sans MS" panose="030F0702030302020204" pitchFamily="66" charset="0"/>
              </a:rPr>
              <a:t> Anh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Write emails: </a:t>
            </a:r>
            <a:r>
              <a:rPr lang="en-US" sz="2800" dirty="0" err="1">
                <a:latin typeface="Comic Sans MS" panose="030F0702030302020204" pitchFamily="66" charset="0"/>
              </a:rPr>
              <a:t>Viết</a:t>
            </a:r>
            <a:r>
              <a:rPr lang="en-US" sz="2800" dirty="0">
                <a:latin typeface="Comic Sans MS" panose="030F0702030302020204" pitchFamily="66" charset="0"/>
              </a:rPr>
              <a:t> mail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49330" y="1504566"/>
            <a:ext cx="4227462" cy="4957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I/we/they + can + V: </a:t>
            </a:r>
            <a:r>
              <a:rPr lang="en-US" sz="4800" dirty="0" err="1">
                <a:latin typeface="Comic Sans MS" panose="030F0702030302020204" pitchFamily="66" charset="0"/>
              </a:rPr>
              <a:t>có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thể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làm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gì</a:t>
            </a:r>
            <a:r>
              <a:rPr lang="en-US" sz="4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0958" y="1122766"/>
            <a:ext cx="3156439" cy="7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6206" y="1379158"/>
            <a:ext cx="3156439" cy="7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1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27184" y="3130363"/>
            <a:ext cx="4007223" cy="2030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Look at the photo. Tick the body part that the robot hasn’t got.</a:t>
            </a: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28890" y="4031316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28888" y="4472827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✔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31113" y="4524375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405407" y="4059331"/>
            <a:ext cx="1053353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legs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05406" y="4500842"/>
            <a:ext cx="1304366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wings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07630" y="4041401"/>
            <a:ext cx="1053353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eyes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07629" y="4524375"/>
            <a:ext cx="1326778" cy="309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hands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28889" y="4480670"/>
            <a:ext cx="376517" cy="309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0F07D9-BFFD-3664-ECB9-A40AD97E4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6839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CC128D0-BA16-C9B8-616F-4D0F82C2F4EC}"/>
              </a:ext>
            </a:extLst>
          </p:cNvPr>
          <p:cNvSpPr/>
          <p:nvPr/>
        </p:nvSpPr>
        <p:spPr>
          <a:xfrm>
            <a:off x="9131113" y="4021229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628685" y="1121099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6882" y="866172"/>
            <a:ext cx="4235824" cy="96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smartphone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loud Callout 9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50" name="Picture 2" descr="Ảnh miễn phí của Điện thoại ipho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88" y="872242"/>
            <a:ext cx="7051733" cy="470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7" end="1136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882" y="256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6602" y="402179"/>
            <a:ext cx="4230317" cy="1340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phone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4098" name="Picture 2" descr="Ảnh miễn phí của Di độ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26" y="767211"/>
            <a:ext cx="7176152" cy="52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6" end="79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303" y="5267753"/>
            <a:ext cx="6938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22843" y="1378423"/>
            <a:ext cx="4071886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videos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5122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8360" y="1072261"/>
            <a:ext cx="7162800" cy="47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0" end="39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303" y="5267753"/>
            <a:ext cx="6938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sp>
        <p:nvSpPr>
          <p:cNvPr id="7" name="Rectangle 6"/>
          <p:cNvSpPr/>
          <p:nvPr/>
        </p:nvSpPr>
        <p:spPr>
          <a:xfrm>
            <a:off x="739588" y="1282888"/>
            <a:ext cx="4275965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6148" name="Picture 4" descr="Ảnh miễn phí của Điện thoạ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94" y="950350"/>
            <a:ext cx="6999566" cy="46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3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303" y="5267753"/>
            <a:ext cx="6938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6872</TotalTime>
  <Words>524</Words>
  <Application>Microsoft Office PowerPoint</Application>
  <PresentationFormat>Custom</PresentationFormat>
  <Paragraphs>152</Paragraphs>
  <Slides>32</Slides>
  <Notes>10</Notes>
  <HiddenSlides>0</HiddenSlides>
  <MMClips>15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Tick the correct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Kim Chi</cp:lastModifiedBy>
  <cp:revision>171</cp:revision>
  <dcterms:created xsi:type="dcterms:W3CDTF">2022-06-04T05:30:59Z</dcterms:created>
  <dcterms:modified xsi:type="dcterms:W3CDTF">2025-02-13T07:41:50Z</dcterms:modified>
</cp:coreProperties>
</file>