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
  </p:notesMasterIdLst>
  <p:sldIdLst>
    <p:sldId id="340" r:id="rId2"/>
    <p:sldId id="364" r:id="rId3"/>
    <p:sldId id="365" r:id="rId4"/>
    <p:sldId id="325" r:id="rId5"/>
    <p:sldId id="323" r:id="rId6"/>
    <p:sldId id="366" r:id="rId7"/>
  </p:sldIdLst>
  <p:sldSz cx="6858000" cy="5143500"/>
  <p:notesSz cx="6858000" cy="9144000"/>
  <p:embeddedFontLst>
    <p:embeddedFont>
      <p:font typeface="Montserrat" panose="02000505000000020004" pitchFamily="2" charset="0"/>
      <p:regular r:id="rId9"/>
      <p:bold r:id="rId10"/>
    </p:embeddedFont>
    <p:embeddedFont>
      <p:font typeface="Kalam" panose="020B0604020202020204" charset="0"/>
      <p:regular r:id="rId11"/>
      <p:bold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varScale="1">
        <p:scale>
          <a:sx n="116" d="100"/>
          <a:sy n="116" d="100"/>
        </p:scale>
        <p:origin x="105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4963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94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smtClean="0">
                  <a:solidFill>
                    <a:schemeClr val="accent1">
                      <a:lumMod val="50000"/>
                    </a:schemeClr>
                  </a:solidFill>
                  <a:latin typeface="UTM Avo" panose="02040603050506020204" pitchFamily="18" charset="0"/>
                </a:rPr>
                <a:t>1</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pic>
        <p:nvPicPr>
          <p:cNvPr id="1026" name="Picture 2" descr="Thiên lý hữu tình: Ươm một mầm cây, đường xanh muôn ngả - VOV Giao thông">
            <a:extLst>
              <a:ext uri="{FF2B5EF4-FFF2-40B4-BE49-F238E27FC236}">
                <a16:creationId xmlns=""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 xmlns:a16="http://schemas.microsoft.com/office/drawing/2014/main" id="{41972CF3-BCE2-154F-B369-0C389398F5A3}"/>
              </a:ext>
            </a:extLst>
          </p:cNvPr>
          <p:cNvCxnSpPr/>
          <p:nvPr/>
        </p:nvCxnSpPr>
        <p:spPr>
          <a:xfrm flipH="1">
            <a:off x="5317272" y="275192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 xmlns:a16="http://schemas.microsoft.com/office/drawing/2014/main"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2367</TotalTime>
  <Words>763</Words>
  <Application>Microsoft Office PowerPoint</Application>
  <PresentationFormat>Custom</PresentationFormat>
  <Paragraphs>46</Paragraphs>
  <Slides>6</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UTM Cookies</vt:lpstr>
      <vt:lpstr>UTM Avo</vt:lpstr>
      <vt:lpstr>Montserrat</vt:lpstr>
      <vt:lpstr>Arial</vt:lpstr>
      <vt:lpstr>Kalam</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ACER</cp:lastModifiedBy>
  <cp:revision>215</cp:revision>
  <dcterms:modified xsi:type="dcterms:W3CDTF">2025-02-17T12:42:10Z</dcterms:modified>
</cp:coreProperties>
</file>