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0" r:id="rId2"/>
    <p:sldMasterId id="2147483732" r:id="rId3"/>
  </p:sldMasterIdLst>
  <p:notesMasterIdLst>
    <p:notesMasterId r:id="rId11"/>
  </p:notesMasterIdLst>
  <p:sldIdLst>
    <p:sldId id="371" r:id="rId4"/>
    <p:sldId id="372" r:id="rId5"/>
    <p:sldId id="366" r:id="rId6"/>
    <p:sldId id="327" r:id="rId7"/>
    <p:sldId id="328" r:id="rId8"/>
    <p:sldId id="367" r:id="rId9"/>
    <p:sldId id="330" r:id="rId10"/>
  </p:sldIdLst>
  <p:sldSz cx="6858000" cy="5143500"/>
  <p:notesSz cx="6858000" cy="9144000"/>
  <p:embeddedFontLst>
    <p:embeddedFont>
      <p:font typeface="Calibri Light" panose="020F0302020204030204" pitchFamily="34" charset="0"/>
      <p:regular r:id="rId12"/>
      <p:italic r:id="rId13"/>
    </p:embeddedFont>
    <p:embeddedFont>
      <p:font typeface="Microsoft YaHei" panose="020B0503020204020204" pitchFamily="34" charset="-122"/>
      <p:regular r:id="rId14"/>
      <p:bold r:id="rId15"/>
    </p:embeddedFont>
    <p:embeddedFont>
      <p:font typeface="Calibri" panose="020F0502020204030204" pitchFamily="34" charset="0"/>
      <p:regular r:id="rId16"/>
      <p:bold r:id="rId17"/>
      <p:italic r:id="rId18"/>
      <p:boldItalic r:id="rId19"/>
    </p:embeddedFont>
    <p:embeddedFont>
      <p:font typeface="Microsoft YaHei" panose="020B0503020204020204" pitchFamily="34" charset="-122"/>
      <p:regular r:id="rId14"/>
      <p:bold r:id="rId15"/>
    </p:embeddedFont>
    <p:embeddedFont>
      <p:font typeface="SimSun" panose="02010600030101010101" pitchFamily="2" charset="-122"/>
      <p:regular r:id="rId20"/>
    </p:embeddedFont>
    <p:embeddedFont>
      <p:font typeface="Kalam" panose="020B0604020202020204" charset="0"/>
      <p:regular r:id="rId21"/>
      <p:bold r:id="rId22"/>
    </p:embeddedFont>
    <p:embeddedFont>
      <p:font typeface="Montserrat" panose="02000505000000020004"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8"/>
    <p:restoredTop sz="95846"/>
  </p:normalViewPr>
  <p:slideViewPr>
    <p:cSldViewPr snapToGrid="0">
      <p:cViewPr varScale="1">
        <p:scale>
          <a:sx n="116" d="100"/>
          <a:sy n="116" d="100"/>
        </p:scale>
        <p:origin x="105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4963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73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63383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82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5687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54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4590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17132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306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1491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3860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7335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841772"/>
            <a:ext cx="5143500" cy="1790700"/>
          </a:xfrm>
        </p:spPr>
        <p:txBody>
          <a:bodyPr anchor="b"/>
          <a:lstStyle>
            <a:lvl1pPr algn="ctr">
              <a:defRPr sz="2531"/>
            </a:lvl1pPr>
          </a:lstStyle>
          <a:p>
            <a:r>
              <a:rPr lang="zh-CN" altLang="en-US"/>
              <a:t>单击此处编辑母版标题样式</a:t>
            </a:r>
          </a:p>
        </p:txBody>
      </p:sp>
      <p:sp>
        <p:nvSpPr>
          <p:cNvPr id="3" name="副标题 2"/>
          <p:cNvSpPr>
            <a:spLocks noGrp="1"/>
          </p:cNvSpPr>
          <p:nvPr>
            <p:ph type="subTitle" idx="1"/>
          </p:nvPr>
        </p:nvSpPr>
        <p:spPr>
          <a:xfrm>
            <a:off x="857250" y="2701528"/>
            <a:ext cx="5143500" cy="1241822"/>
          </a:xfrm>
        </p:spPr>
        <p:txBody>
          <a:bodyPr/>
          <a:lstStyle>
            <a:lvl1pPr marL="0" indent="0" algn="ctr">
              <a:buNone/>
              <a:defRPr sz="1013"/>
            </a:lvl1pPr>
            <a:lvl2pPr marL="192881" indent="0" algn="ctr">
              <a:buNone/>
              <a:defRPr sz="844"/>
            </a:lvl2pPr>
            <a:lvl3pPr marL="385763" indent="0" algn="ctr">
              <a:buNone/>
              <a:defRPr sz="759"/>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2025/2/12</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615567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2025/2/12</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22531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5"/>
            <a:ext cx="5915025" cy="2139553"/>
          </a:xfrm>
        </p:spPr>
        <p:txBody>
          <a:bodyPr anchor="b"/>
          <a:lstStyle>
            <a:lvl1pPr>
              <a:defRPr sz="2531"/>
            </a:lvl1pPr>
          </a:lstStyle>
          <a:p>
            <a:r>
              <a:rPr lang="zh-CN" altLang="en-US"/>
              <a:t>单击此处编辑母版标题样式</a:t>
            </a:r>
          </a:p>
        </p:txBody>
      </p:sp>
      <p:sp>
        <p:nvSpPr>
          <p:cNvPr id="3" name="文本占位符 2"/>
          <p:cNvSpPr>
            <a:spLocks noGrp="1"/>
          </p:cNvSpPr>
          <p:nvPr>
            <p:ph type="body" idx="1" hasCustomPrompt="1"/>
          </p:nvPr>
        </p:nvSpPr>
        <p:spPr>
          <a:xfrm>
            <a:off x="467916" y="3442099"/>
            <a:ext cx="5915025" cy="1125140"/>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59">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2025/2/12</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1603266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471488"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3471863"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2025/2/12</a:t>
            </a:fld>
            <a:endParaRPr lang="zh-CN" altLang="en-US" kern="1200">
              <a:solidFill>
                <a:prstClr val="black">
                  <a:tint val="75000"/>
                </a:prstClr>
              </a:solidFill>
              <a:latin typeface="Calibri"/>
              <a:ea typeface="微软雅黑"/>
              <a:cs typeface="+mn-cs"/>
            </a:endParaRPr>
          </a:p>
        </p:txBody>
      </p:sp>
      <p:sp>
        <p:nvSpPr>
          <p:cNvPr id="6" name="页脚占位符 5"/>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7" name="灯片编号占位符 6"/>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01605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5"/>
            <a:ext cx="5915025"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472381" y="1260872"/>
            <a:ext cx="2901255" cy="617934"/>
          </a:xfrm>
        </p:spPr>
        <p:txBody>
          <a:bodyPr anchor="b"/>
          <a:lstStyle>
            <a:lvl1pPr marL="0" indent="0">
              <a:buNone/>
              <a:defRPr sz="1013" b="1"/>
            </a:lvl1pPr>
            <a:lvl2pPr marL="192881" indent="0">
              <a:buNone/>
              <a:defRPr sz="844" b="1"/>
            </a:lvl2pPr>
            <a:lvl3pPr marL="385763" indent="0">
              <a:buNone/>
              <a:defRPr sz="759"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zh-CN" altLang="en-US"/>
              <a:t>编辑母版文本样式</a:t>
            </a:r>
          </a:p>
        </p:txBody>
      </p:sp>
      <p:sp>
        <p:nvSpPr>
          <p:cNvPr id="4" name="内容占位符 3"/>
          <p:cNvSpPr>
            <a:spLocks noGrp="1"/>
          </p:cNvSpPr>
          <p:nvPr>
            <p:ph sz="half" idx="2" hasCustomPrompt="1"/>
          </p:nvPr>
        </p:nvSpPr>
        <p:spPr>
          <a:xfrm>
            <a:off x="472381" y="1878806"/>
            <a:ext cx="2901255"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3471863" y="1260872"/>
            <a:ext cx="2915543" cy="617934"/>
          </a:xfrm>
        </p:spPr>
        <p:txBody>
          <a:bodyPr anchor="b"/>
          <a:lstStyle>
            <a:lvl1pPr marL="0" indent="0">
              <a:buNone/>
              <a:defRPr sz="1013" b="1"/>
            </a:lvl1pPr>
            <a:lvl2pPr marL="192881" indent="0">
              <a:buNone/>
              <a:defRPr sz="844" b="1"/>
            </a:lvl2pPr>
            <a:lvl3pPr marL="385763" indent="0">
              <a:buNone/>
              <a:defRPr sz="759"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zh-CN" altLang="en-US"/>
              <a:t>编辑母版文本样式</a:t>
            </a:r>
          </a:p>
        </p:txBody>
      </p:sp>
      <p:sp>
        <p:nvSpPr>
          <p:cNvPr id="6" name="内容占位符 5"/>
          <p:cNvSpPr>
            <a:spLocks noGrp="1"/>
          </p:cNvSpPr>
          <p:nvPr>
            <p:ph sz="quarter" idx="4" hasCustomPrompt="1"/>
          </p:nvPr>
        </p:nvSpPr>
        <p:spPr>
          <a:xfrm>
            <a:off x="3471863" y="1878806"/>
            <a:ext cx="2915543"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2025/2/12</a:t>
            </a:fld>
            <a:endParaRPr lang="zh-CN" altLang="en-US" kern="1200">
              <a:solidFill>
                <a:prstClr val="black">
                  <a:tint val="75000"/>
                </a:prstClr>
              </a:solidFill>
              <a:latin typeface="Calibri"/>
              <a:ea typeface="微软雅黑"/>
              <a:cs typeface="+mn-cs"/>
            </a:endParaRPr>
          </a:p>
        </p:txBody>
      </p:sp>
      <p:sp>
        <p:nvSpPr>
          <p:cNvPr id="8" name="页脚占位符 7"/>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9" name="灯片编号占位符 8"/>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62658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2025/2/12</a:t>
            </a:fld>
            <a:endParaRPr lang="zh-CN" altLang="en-US" kern="1200">
              <a:solidFill>
                <a:prstClr val="black">
                  <a:tint val="75000"/>
                </a:prstClr>
              </a:solidFill>
              <a:latin typeface="Calibri"/>
              <a:ea typeface="微软雅黑"/>
              <a:cs typeface="+mn-cs"/>
            </a:endParaRPr>
          </a:p>
        </p:txBody>
      </p:sp>
      <p:sp>
        <p:nvSpPr>
          <p:cNvPr id="4" name="页脚占位符 3"/>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5" name="灯片编号占位符 4"/>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945329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2025/2/12</a:t>
            </a:fld>
            <a:endParaRPr lang="zh-CN" altLang="en-US" kern="1200">
              <a:solidFill>
                <a:prstClr val="black">
                  <a:tint val="75000"/>
                </a:prstClr>
              </a:solidFill>
              <a:latin typeface="Calibri"/>
              <a:ea typeface="微软雅黑"/>
              <a:cs typeface="+mn-cs"/>
            </a:endParaRPr>
          </a:p>
        </p:txBody>
      </p:sp>
      <p:sp>
        <p:nvSpPr>
          <p:cNvPr id="3" name="页脚占位符 2"/>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4" name="灯片编号占位符 3"/>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973254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6858000" cy="5138438"/>
          </a:xfrm>
          <a:prstGeom prst="rect">
            <a:avLst/>
          </a:prstGeom>
        </p:spPr>
      </p:pic>
    </p:spTree>
    <p:extLst>
      <p:ext uri="{BB962C8B-B14F-4D97-AF65-F5344CB8AC3E}">
        <p14:creationId xmlns:p14="http://schemas.microsoft.com/office/powerpoint/2010/main" val="2782482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p:spPr>
        <p:txBody>
          <a:bodyPr anchor="b"/>
          <a:lstStyle>
            <a:lvl1pPr>
              <a:defRPr sz="1350"/>
            </a:lvl1pPr>
          </a:lstStyle>
          <a:p>
            <a:r>
              <a:rPr lang="zh-CN" altLang="en-US"/>
              <a:t>单击此处编辑母版标题样式</a:t>
            </a:r>
          </a:p>
        </p:txBody>
      </p:sp>
      <p:sp>
        <p:nvSpPr>
          <p:cNvPr id="3" name="图片占位符 2"/>
          <p:cNvSpPr>
            <a:spLocks noGrp="1"/>
          </p:cNvSpPr>
          <p:nvPr>
            <p:ph type="pic" idx="1"/>
          </p:nvPr>
        </p:nvSpPr>
        <p:spPr>
          <a:xfrm>
            <a:off x="2915543" y="740570"/>
            <a:ext cx="3471863"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zh-CN" altLang="en-US"/>
          </a:p>
        </p:txBody>
      </p:sp>
      <p:sp>
        <p:nvSpPr>
          <p:cNvPr id="4" name="文本占位符 3"/>
          <p:cNvSpPr>
            <a:spLocks noGrp="1"/>
          </p:cNvSpPr>
          <p:nvPr>
            <p:ph type="body" sz="half" idx="2" hasCustomPrompt="1"/>
          </p:nvPr>
        </p:nvSpPr>
        <p:spPr>
          <a:xfrm>
            <a:off x="472381" y="1543050"/>
            <a:ext cx="2211883"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2025/2/12</a:t>
            </a:fld>
            <a:endParaRPr lang="zh-CN" altLang="en-US" kern="1200">
              <a:solidFill>
                <a:prstClr val="black">
                  <a:tint val="75000"/>
                </a:prstClr>
              </a:solidFill>
              <a:latin typeface="Calibri"/>
              <a:ea typeface="微软雅黑"/>
              <a:cs typeface="+mn-cs"/>
            </a:endParaRPr>
          </a:p>
        </p:txBody>
      </p:sp>
      <p:sp>
        <p:nvSpPr>
          <p:cNvPr id="6" name="页脚占位符 5"/>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7" name="灯片编号占位符 6"/>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377799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2025/2/12</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319175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273844"/>
            <a:ext cx="1478756"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471488" y="273844"/>
            <a:ext cx="4350544"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2025/2/12</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43094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8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6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817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5426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7588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83347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350538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506">
                <a:solidFill>
                  <a:schemeClr val="tx1">
                    <a:tint val="75000"/>
                  </a:schemeClr>
                </a:solidFill>
              </a:defRPr>
            </a:lvl1p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2025/2/12</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506">
                <a:solidFill>
                  <a:schemeClr val="tx1">
                    <a:tint val="75000"/>
                  </a:schemeClr>
                </a:solidFill>
              </a:defRPr>
            </a:lvl1p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506">
                <a:solidFill>
                  <a:schemeClr val="tx1">
                    <a:tint val="75000"/>
                  </a:schemeClr>
                </a:solidFill>
              </a:defRPr>
            </a:lvl1p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3897837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3"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4"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6pPr>
      <a:lvl7pPr marL="1253728"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7pPr>
      <a:lvl8pPr marL="1446609"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9pPr>
    </p:bodyStyle>
    <p:otherStyle>
      <a:defPPr>
        <a:defRPr lang="zh-CN"/>
      </a:defPPr>
      <a:lvl1pPr marL="0" algn="l" defTabSz="385763" rtl="0" eaLnBrk="1" latinLnBrk="0" hangingPunct="1">
        <a:defRPr sz="759" kern="1200">
          <a:solidFill>
            <a:schemeClr val="tx1"/>
          </a:solidFill>
          <a:latin typeface="+mn-lt"/>
          <a:ea typeface="+mn-ea"/>
          <a:cs typeface="+mn-cs"/>
        </a:defRPr>
      </a:lvl1pPr>
      <a:lvl2pPr marL="192881" algn="l" defTabSz="385763" rtl="0" eaLnBrk="1" latinLnBrk="0" hangingPunct="1">
        <a:defRPr sz="759" kern="1200">
          <a:solidFill>
            <a:schemeClr val="tx1"/>
          </a:solidFill>
          <a:latin typeface="+mn-lt"/>
          <a:ea typeface="+mn-ea"/>
          <a:cs typeface="+mn-cs"/>
        </a:defRPr>
      </a:lvl2pPr>
      <a:lvl3pPr marL="385763" algn="l" defTabSz="385763" rtl="0" eaLnBrk="1" latinLnBrk="0" hangingPunct="1">
        <a:defRPr sz="759" kern="1200">
          <a:solidFill>
            <a:schemeClr val="tx1"/>
          </a:solidFill>
          <a:latin typeface="+mn-lt"/>
          <a:ea typeface="+mn-ea"/>
          <a:cs typeface="+mn-cs"/>
        </a:defRPr>
      </a:lvl3pPr>
      <a:lvl4pPr marL="578644" algn="l" defTabSz="385763" rtl="0" eaLnBrk="1" latinLnBrk="0" hangingPunct="1">
        <a:defRPr sz="759" kern="1200">
          <a:solidFill>
            <a:schemeClr val="tx1"/>
          </a:solidFill>
          <a:latin typeface="+mn-lt"/>
          <a:ea typeface="+mn-ea"/>
          <a:cs typeface="+mn-cs"/>
        </a:defRPr>
      </a:lvl4pPr>
      <a:lvl5pPr marL="771525" algn="l" defTabSz="385763" rtl="0" eaLnBrk="1" latinLnBrk="0" hangingPunct="1">
        <a:defRPr sz="759" kern="1200">
          <a:solidFill>
            <a:schemeClr val="tx1"/>
          </a:solidFill>
          <a:latin typeface="+mn-lt"/>
          <a:ea typeface="+mn-ea"/>
          <a:cs typeface="+mn-cs"/>
        </a:defRPr>
      </a:lvl5pPr>
      <a:lvl6pPr marL="964406" algn="l" defTabSz="385763" rtl="0" eaLnBrk="1" latinLnBrk="0" hangingPunct="1">
        <a:defRPr sz="759" kern="1200">
          <a:solidFill>
            <a:schemeClr val="tx1"/>
          </a:solidFill>
          <a:latin typeface="+mn-lt"/>
          <a:ea typeface="+mn-ea"/>
          <a:cs typeface="+mn-cs"/>
        </a:defRPr>
      </a:lvl6pPr>
      <a:lvl7pPr marL="1157288" algn="l" defTabSz="385763" rtl="0" eaLnBrk="1" latinLnBrk="0" hangingPunct="1">
        <a:defRPr sz="759" kern="1200">
          <a:solidFill>
            <a:schemeClr val="tx1"/>
          </a:solidFill>
          <a:latin typeface="+mn-lt"/>
          <a:ea typeface="+mn-ea"/>
          <a:cs typeface="+mn-cs"/>
        </a:defRPr>
      </a:lvl7pPr>
      <a:lvl8pPr marL="1350169" algn="l" defTabSz="385763" rtl="0" eaLnBrk="1" latinLnBrk="0" hangingPunct="1">
        <a:defRPr sz="759" kern="1200">
          <a:solidFill>
            <a:schemeClr val="tx1"/>
          </a:solidFill>
          <a:latin typeface="+mn-lt"/>
          <a:ea typeface="+mn-ea"/>
          <a:cs typeface="+mn-cs"/>
        </a:defRPr>
      </a:lvl8pPr>
      <a:lvl9pPr marL="1543050" algn="l" defTabSz="385763" rtl="0" eaLnBrk="1" latinLnBrk="0" hangingPunct="1">
        <a:defRPr sz="7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642938"/>
            <a:ext cx="6858000" cy="3857625"/>
          </a:xfrm>
          <a:prstGeom prst="rect">
            <a:avLst/>
          </a:prstGeom>
        </p:spPr>
      </p:pic>
      <p:sp>
        <p:nvSpPr>
          <p:cNvPr id="2" name="Title 1"/>
          <p:cNvSpPr>
            <a:spLocks noGrp="1"/>
          </p:cNvSpPr>
          <p:nvPr>
            <p:ph type="ctrTitle"/>
          </p:nvPr>
        </p:nvSpPr>
        <p:spPr>
          <a:xfrm>
            <a:off x="1353077" y="1395123"/>
            <a:ext cx="4151846" cy="813163"/>
          </a:xfrm>
        </p:spPr>
        <p:txBody>
          <a:bodyPr>
            <a:normAutofit fontScale="90000"/>
          </a:bodyPr>
          <a:lstStyle/>
          <a:p>
            <a:r>
              <a:rPr lang="en-US" sz="2700" b="1" dirty="0" err="1">
                <a:solidFill>
                  <a:srgbClr val="0070C0"/>
                </a:solidFill>
                <a:latin typeface="Times New Roman" panose="02020603050405020304" pitchFamily="18" charset="0"/>
                <a:cs typeface="Times New Roman" panose="02020603050405020304" pitchFamily="18" charset="0"/>
                <a:sym typeface="+mn-ea"/>
              </a:rPr>
              <a:t>Chào</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mừng</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các</a:t>
            </a:r>
            <a:r>
              <a:rPr lang="en-US" sz="2700" b="1" dirty="0">
                <a:solidFill>
                  <a:srgbClr val="0070C0"/>
                </a:solidFill>
                <a:latin typeface="Times New Roman" panose="02020603050405020304" pitchFamily="18" charset="0"/>
                <a:cs typeface="Times New Roman" panose="02020603050405020304" pitchFamily="18" charset="0"/>
                <a:sym typeface="+mn-ea"/>
              </a:rPr>
              <a:t> em </a:t>
            </a:r>
            <a:r>
              <a:rPr lang="en-US" sz="2700" b="1" dirty="0" err="1">
                <a:solidFill>
                  <a:srgbClr val="0070C0"/>
                </a:solidFill>
                <a:latin typeface="Times New Roman" panose="02020603050405020304" pitchFamily="18" charset="0"/>
                <a:cs typeface="Times New Roman" panose="02020603050405020304" pitchFamily="18" charset="0"/>
                <a:sym typeface="+mn-ea"/>
              </a:rPr>
              <a:t>đến</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với</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vi-VN" sz="2700" b="1" dirty="0">
                <a:solidFill>
                  <a:srgbClr val="0070C0"/>
                </a:solidFill>
                <a:latin typeface="Times New Roman" panose="02020603050405020304" pitchFamily="18" charset="0"/>
                <a:cs typeface="Times New Roman" panose="02020603050405020304" pitchFamily="18" charset="0"/>
                <a:sym typeface="+mn-ea"/>
              </a:rPr>
              <a:t>tiết</a:t>
            </a:r>
            <a:r>
              <a:rPr lang="en-US" altLang="vi-VN" sz="2700" b="1" dirty="0">
                <a:solidFill>
                  <a:srgbClr val="0070C0"/>
                </a:solidFill>
                <a:latin typeface="Times New Roman" panose="02020603050405020304" pitchFamily="18" charset="0"/>
                <a:cs typeface="Times New Roman" panose="02020603050405020304" pitchFamily="18" charset="0"/>
                <a:sym typeface="+mn-ea"/>
              </a:rPr>
              <a:t> Tiếng Việt - Lớp 2</a:t>
            </a:r>
          </a:p>
        </p:txBody>
      </p:sp>
      <p:pic>
        <p:nvPicPr>
          <p:cNvPr id="5" name="Picture 4"/>
          <p:cNvPicPr>
            <a:picLocks noChangeAspect="1"/>
          </p:cNvPicPr>
          <p:nvPr/>
        </p:nvPicPr>
        <p:blipFill>
          <a:blip r:embed="rId4"/>
          <a:stretch>
            <a:fillRect/>
          </a:stretch>
        </p:blipFill>
        <p:spPr>
          <a:xfrm>
            <a:off x="2498884" y="2301716"/>
            <a:ext cx="1848445" cy="2198846"/>
          </a:xfrm>
          <a:prstGeom prst="rect">
            <a:avLst/>
          </a:prstGeom>
        </p:spPr>
      </p:pic>
    </p:spTree>
    <p:extLst>
      <p:ext uri="{BB962C8B-B14F-4D97-AF65-F5344CB8AC3E}">
        <p14:creationId xmlns:p14="http://schemas.microsoft.com/office/powerpoint/2010/main" val="11483311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57250" y="988516"/>
            <a:ext cx="5143500" cy="4022276"/>
          </a:xfrm>
          <a:prstGeom prst="rect">
            <a:avLst/>
          </a:prstGeom>
        </p:spPr>
      </p:pic>
      <p:pic>
        <p:nvPicPr>
          <p:cNvPr id="3" name="图片 2"/>
          <p:cNvPicPr>
            <a:picLocks noChangeAspect="1"/>
          </p:cNvPicPr>
          <p:nvPr/>
        </p:nvPicPr>
        <p:blipFill>
          <a:blip r:embed="rId4"/>
          <a:stretch>
            <a:fillRect/>
          </a:stretch>
        </p:blipFill>
        <p:spPr>
          <a:xfrm>
            <a:off x="1179478" y="1492151"/>
            <a:ext cx="4467657" cy="2239566"/>
          </a:xfrm>
          <a:prstGeom prst="rect">
            <a:avLst/>
          </a:prstGeom>
        </p:spPr>
      </p:pic>
      <p:pic>
        <p:nvPicPr>
          <p:cNvPr id="4" name="图片 3"/>
          <p:cNvPicPr>
            <a:picLocks noChangeAspect="1"/>
          </p:cNvPicPr>
          <p:nvPr/>
        </p:nvPicPr>
        <p:blipFill>
          <a:blip r:embed="rId5"/>
          <a:stretch>
            <a:fillRect/>
          </a:stretch>
        </p:blipFill>
        <p:spPr>
          <a:xfrm>
            <a:off x="1003574" y="1202830"/>
            <a:ext cx="1074954" cy="1160218"/>
          </a:xfrm>
          <a:prstGeom prst="rect">
            <a:avLst/>
          </a:prstGeom>
        </p:spPr>
      </p:pic>
      <p:pic>
        <p:nvPicPr>
          <p:cNvPr id="5" name="图片 4"/>
          <p:cNvPicPr>
            <a:picLocks noChangeAspect="1"/>
          </p:cNvPicPr>
          <p:nvPr/>
        </p:nvPicPr>
        <p:blipFill>
          <a:blip r:embed="rId6"/>
          <a:stretch>
            <a:fillRect/>
          </a:stretch>
        </p:blipFill>
        <p:spPr>
          <a:xfrm>
            <a:off x="4936530" y="1152508"/>
            <a:ext cx="833903" cy="1029856"/>
          </a:xfrm>
          <a:prstGeom prst="rect">
            <a:avLst/>
          </a:prstGeom>
        </p:spPr>
      </p:pic>
      <p:pic>
        <p:nvPicPr>
          <p:cNvPr id="6" name="图片 5"/>
          <p:cNvPicPr>
            <a:picLocks noChangeAspect="1"/>
          </p:cNvPicPr>
          <p:nvPr/>
        </p:nvPicPr>
        <p:blipFill>
          <a:blip r:embed="rId7"/>
          <a:stretch>
            <a:fillRect/>
          </a:stretch>
        </p:blipFill>
        <p:spPr>
          <a:xfrm>
            <a:off x="1590200" y="3014306"/>
            <a:ext cx="3460343" cy="849749"/>
          </a:xfrm>
          <a:prstGeom prst="rect">
            <a:avLst/>
          </a:prstGeom>
        </p:spPr>
      </p:pic>
      <p:grpSp>
        <p:nvGrpSpPr>
          <p:cNvPr id="11" name="组合 10"/>
          <p:cNvGrpSpPr/>
          <p:nvPr/>
        </p:nvGrpSpPr>
        <p:grpSpPr>
          <a:xfrm rot="6329695" flipH="1">
            <a:off x="4435876" y="2284371"/>
            <a:ext cx="712879" cy="486904"/>
            <a:chOff x="9015984" y="2528554"/>
            <a:chExt cx="2157344" cy="1473489"/>
          </a:xfrm>
        </p:grpSpPr>
        <p:sp>
          <p:nvSpPr>
            <p:cNvPr id="23"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4"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5"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6"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dirty="0">
                <a:solidFill>
                  <a:srgbClr val="5FA080"/>
                </a:solidFill>
                <a:latin typeface="等线"/>
                <a:ea typeface="等线" panose="02010600030101010101" pitchFamily="2" charset="-122"/>
                <a:cs typeface="+mn-cs"/>
              </a:endParaRPr>
            </a:p>
          </p:txBody>
        </p:sp>
        <p:sp>
          <p:nvSpPr>
            <p:cNvPr id="27"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8"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9"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0"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1"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2"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grpSp>
      <p:sp>
        <p:nvSpPr>
          <p:cNvPr id="33" name="文本框 32"/>
          <p:cNvSpPr txBox="1"/>
          <p:nvPr/>
        </p:nvSpPr>
        <p:spPr>
          <a:xfrm>
            <a:off x="1930594" y="2104522"/>
            <a:ext cx="2639863" cy="840230"/>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257175">
              <a:buClrTx/>
              <a:defRPr/>
            </a:pPr>
            <a:r>
              <a:rPr lang="en-US" altLang="zh-CN" sz="4050" b="1" kern="1200"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4050" b="1" kern="1200"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16850261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2000" fill="hold">
                                          <p:stCondLst>
                                            <p:cond delay="0"/>
                                          </p:stCondLst>
                                        </p:cTn>
                                        <p:tgtEl>
                                          <p:spTgt spid="33"/>
                                        </p:tgtEl>
                                        <p:attrNameLst>
                                          <p:attrName>style.visibility</p:attrName>
                                        </p:attrNameLst>
                                      </p:cBhvr>
                                      <p:to>
                                        <p:strVal val="visible"/>
                                      </p:to>
                                    </p:set>
                                    <p:anim calcmode="lin" valueType="num">
                                      <p:cBhvr>
                                        <p:cTn id="35" dur="2000" fill="hold"/>
                                        <p:tgtEl>
                                          <p:spTgt spid="33"/>
                                        </p:tgtEl>
                                        <p:attrNameLst>
                                          <p:attrName>ppt_w</p:attrName>
                                        </p:attrNameLst>
                                      </p:cBhvr>
                                      <p:tavLst>
                                        <p:tav tm="0">
                                          <p:val>
                                            <p:fltVal val="0"/>
                                          </p:val>
                                        </p:tav>
                                        <p:tav tm="100000">
                                          <p:val>
                                            <p:strVal val="#ppt_w"/>
                                          </p:val>
                                        </p:tav>
                                      </p:tavLst>
                                    </p:anim>
                                    <p:anim calcmode="lin" valueType="num">
                                      <p:cBhvr>
                                        <p:cTn id="36" dur="2000" fill="hold"/>
                                        <p:tgtEl>
                                          <p:spTgt spid="33"/>
                                        </p:tgtEl>
                                        <p:attrNameLst>
                                          <p:attrName>ppt_h</p:attrName>
                                        </p:attrNameLst>
                                      </p:cBhvr>
                                      <p:tavLst>
                                        <p:tav tm="0">
                                          <p:val>
                                            <p:fltVal val="0"/>
                                          </p:val>
                                        </p:tav>
                                        <p:tav tm="100000">
                                          <p:val>
                                            <p:strVal val="#ppt_h"/>
                                          </p:val>
                                        </p:tav>
                                      </p:tavLst>
                                    </p:anim>
                                    <p:animEffect transition="in" filter="fade">
                                      <p:cBhvr>
                                        <p:cTn id="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72376" y="719790"/>
            <a:ext cx="6703809" cy="4345933"/>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UTM Avo" panose="02040603050506020204" pitchFamily="18" charset="0"/>
              </a:rPr>
              <a:t>     Minh ríu rít 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thu hoạch 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2892756"/>
            <a:ext cx="288000" cy="288000"/>
          </a:xfrm>
          <a:prstGeom prst="rect">
            <a:avLst/>
          </a:prstGeom>
        </p:spPr>
      </p:pic>
      <p:pic>
        <p:nvPicPr>
          <p:cNvPr id="11" name="Picture 10">
            <a:extLst>
              <a:ext uri="{FF2B5EF4-FFF2-40B4-BE49-F238E27FC236}">
                <a16:creationId xmlns=""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16971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B600F577-F819-4602-BCEB-985221633540}"/>
              </a:ext>
            </a:extLst>
          </p:cNvPr>
          <p:cNvSpPr txBox="1"/>
          <p:nvPr/>
        </p:nvSpPr>
        <p:spPr>
          <a:xfrm>
            <a:off x="264869" y="1601303"/>
            <a:ext cx="6357953"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Những loại cây loại quả nào được nhắc đến khi mùa thu về?</a:t>
            </a:r>
          </a:p>
        </p:txBody>
      </p:sp>
      <p:sp>
        <p:nvSpPr>
          <p:cNvPr id="15" name="TextBox 14">
            <a:extLst>
              <a:ext uri="{FF2B5EF4-FFF2-40B4-BE49-F238E27FC236}">
                <a16:creationId xmlns=""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9" name="TextBox 8">
            <a:extLst>
              <a:ext uri="{FF2B5EF4-FFF2-40B4-BE49-F238E27FC236}">
                <a16:creationId xmlns="" xmlns:a16="http://schemas.microsoft.com/office/drawing/2014/main" id="{BE012C5D-02DC-B244-89AC-6B146FC301A3}"/>
              </a:ext>
            </a:extLst>
          </p:cNvPr>
          <p:cNvSpPr txBox="1"/>
          <p:nvPr/>
        </p:nvSpPr>
        <p:spPr>
          <a:xfrm>
            <a:off x="264869" y="240064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Quả hồng, hạt dẻ, quả na, cây lúa.</a:t>
            </a:r>
          </a:p>
        </p:txBody>
      </p:sp>
      <p:sp>
        <p:nvSpPr>
          <p:cNvPr id="10" name="TextBox 9">
            <a:extLst>
              <a:ext uri="{FF2B5EF4-FFF2-40B4-BE49-F238E27FC236}">
                <a16:creationId xmlns="" xmlns:a16="http://schemas.microsoft.com/office/drawing/2014/main" id="{72B4C0C9-1370-FE4F-9E4A-E58F0FEA7D50}"/>
              </a:ext>
            </a:extLst>
          </p:cNvPr>
          <p:cNvSpPr txBox="1"/>
          <p:nvPr/>
        </p:nvSpPr>
        <p:spPr>
          <a:xfrm>
            <a:off x="302084" y="2951746"/>
            <a:ext cx="6357953"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Bạn nhỏ nghĩ gì khi nhìn thấy quả chín? </a:t>
            </a:r>
          </a:p>
        </p:txBody>
      </p:sp>
      <p:sp>
        <p:nvSpPr>
          <p:cNvPr id="11" name="TextBox 10">
            <a:extLst>
              <a:ext uri="{FF2B5EF4-FFF2-40B4-BE49-F238E27FC236}">
                <a16:creationId xmlns="" xmlns:a16="http://schemas.microsoft.com/office/drawing/2014/main" id="{0FF907D3-87C8-D347-8A7E-D712942273EE}"/>
              </a:ext>
            </a:extLst>
          </p:cNvPr>
          <p:cNvSpPr txBox="1"/>
          <p:nvPr/>
        </p:nvSpPr>
        <p:spPr>
          <a:xfrm>
            <a:off x="264869" y="3427057"/>
            <a:ext cx="629104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Quả trên cây đang chờ người đến hái. Nhìn quả chín ngon thế này, chắc các bác nông dân vui lắm. </a:t>
            </a:r>
          </a:p>
        </p:txBody>
      </p:sp>
      <p:pic>
        <p:nvPicPr>
          <p:cNvPr id="13" name="Picture 2" descr="Rich harvest of wheat. Wheat field, blue sky and clouds , #SPONSORED,  #wheat, #Wheat, #Rich, #harv… | Art drawings for kids, Wheat drawing, Free  vector illustration">
            <a:extLst>
              <a:ext uri="{FF2B5EF4-FFF2-40B4-BE49-F238E27FC236}">
                <a16:creationId xmlns="" xmlns:a16="http://schemas.microsoft.com/office/drawing/2014/main" id="{881AB39D-E97A-614C-AB72-B8B1E42E8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D882932C-C682-1944-A126-1AAC4927D4E7}"/>
              </a:ext>
            </a:extLst>
          </p:cNvPr>
          <p:cNvSpPr txBox="1"/>
          <p:nvPr/>
        </p:nvSpPr>
        <p:spPr>
          <a:xfrm>
            <a:off x="548690" y="587309"/>
            <a:ext cx="5760620" cy="864467"/>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UTM Avo" panose="02040603050506020204" pitchFamily="18" charset="0"/>
              </a:rPr>
              <a:t>3. </a:t>
            </a:r>
            <a:r>
              <a:rPr lang="vi-VN" sz="1800" dirty="0">
                <a:latin typeface="UTM Avo" panose="02040603050506020204" pitchFamily="18" charset="0"/>
              </a:rPr>
              <a:t>Kể tên những công việc người nông dân phải làm để có mùa thu hoạch. </a:t>
            </a:r>
          </a:p>
        </p:txBody>
      </p:sp>
      <p:sp>
        <p:nvSpPr>
          <p:cNvPr id="14" name="TextBox 13">
            <a:extLst>
              <a:ext uri="{FF2B5EF4-FFF2-40B4-BE49-F238E27FC236}">
                <a16:creationId xmlns="" xmlns:a16="http://schemas.microsoft.com/office/drawing/2014/main" id="{29E6DC67-9AFD-9F44-AE16-92B28C235C95}"/>
              </a:ext>
            </a:extLst>
          </p:cNvPr>
          <p:cNvSpPr txBox="1"/>
          <p:nvPr/>
        </p:nvSpPr>
        <p:spPr>
          <a:xfrm>
            <a:off x="548690" y="145177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Cày bừa, gieo hạt, ươm mầm, chăm sóc.</a:t>
            </a:r>
          </a:p>
        </p:txBody>
      </p:sp>
      <p:sp>
        <p:nvSpPr>
          <p:cNvPr id="15" name="TextBox 14">
            <a:extLst>
              <a:ext uri="{FF2B5EF4-FFF2-40B4-BE49-F238E27FC236}">
                <a16:creationId xmlns="" xmlns:a16="http://schemas.microsoft.com/office/drawing/2014/main" id="{430725AA-0FFC-FB42-8EAC-E521DF0083DF}"/>
              </a:ext>
            </a:extLst>
          </p:cNvPr>
          <p:cNvSpPr txBox="1"/>
          <p:nvPr/>
        </p:nvSpPr>
        <p:spPr>
          <a:xfrm>
            <a:off x="548689" y="2178240"/>
            <a:ext cx="5760620" cy="453009"/>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UTM Avo" panose="02040603050506020204" pitchFamily="18" charset="0"/>
              </a:rPr>
              <a:t>4. </a:t>
            </a:r>
            <a:r>
              <a:rPr lang="vi-VN" sz="1800" dirty="0">
                <a:latin typeface="UTM Avo" panose="02040603050506020204" pitchFamily="18" charset="0"/>
                <a:ea typeface="Calibri" panose="020F0502020204030204" pitchFamily="34" charset="0"/>
                <a:cs typeface="Times New Roman" panose="02020603050405020304" pitchFamily="18" charset="0"/>
              </a:rPr>
              <a:t>Bài đọc giúp em hiểu điều gì?</a:t>
            </a:r>
          </a:p>
        </p:txBody>
      </p:sp>
      <p:sp>
        <p:nvSpPr>
          <p:cNvPr id="16" name="TextBox 15">
            <a:extLst>
              <a:ext uri="{FF2B5EF4-FFF2-40B4-BE49-F238E27FC236}">
                <a16:creationId xmlns="" xmlns:a16="http://schemas.microsoft.com/office/drawing/2014/main" id="{4731BFB4-6F71-6E48-B2D8-BD28FA690A02}"/>
              </a:ext>
            </a:extLst>
          </p:cNvPr>
          <p:cNvSpPr txBox="1"/>
          <p:nvPr/>
        </p:nvSpPr>
        <p:spPr>
          <a:xfrm>
            <a:off x="548689" y="2631249"/>
            <a:ext cx="5930170"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rgbClr val="FF0000"/>
                </a:solidFill>
                <a:latin typeface="UTM Avo" panose="02040603050506020204" pitchFamily="18" charset="0"/>
              </a:rPr>
              <a:t>Để có cái thu hoạch người nông dân rất vất vả. Vì thế chúng ta cần có thái độ kính trọng và biết ơn người nông dân.</a:t>
            </a:r>
          </a:p>
        </p:txBody>
      </p:sp>
      <p:pic>
        <p:nvPicPr>
          <p:cNvPr id="2050" name="Picture 2" descr="Lúa Vàng Hình ảnh | Định dạng hình ảnh PNG 400280211| vn.lovepik.com">
            <a:extLst>
              <a:ext uri="{FF2B5EF4-FFF2-40B4-BE49-F238E27FC236}">
                <a16:creationId xmlns="" xmlns:a16="http://schemas.microsoft.com/office/drawing/2014/main" id="{E9A8E86C-207F-B54F-8087-FD797FCA53E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5538510" y="2913675"/>
            <a:ext cx="1360449" cy="2190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úa Vàng Hình ảnh | Định dạng hình ảnh PNG 400280211| vn.lovepik.com">
            <a:extLst>
              <a:ext uri="{FF2B5EF4-FFF2-40B4-BE49-F238E27FC236}">
                <a16:creationId xmlns="" xmlns:a16="http://schemas.microsoft.com/office/drawing/2014/main" id="{52AD9DBB-433B-8648-9A3D-3D9A4595973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645" b="97716" l="1628" r="28256">
                        <a14:foregroundMark x1="3140" y1="41624" x2="3140" y2="41624"/>
                        <a14:foregroundMark x1="2907" y1="41624" x2="6395" y2="22843"/>
                        <a14:foregroundMark x1="1744" y1="46954" x2="2093" y2="84518"/>
                        <a14:foregroundMark x1="2093" y1="84518" x2="1744" y2="97716"/>
                        <a14:foregroundMark x1="28256" y1="68020" x2="28256" y2="68020"/>
                      </a14:backgroundRemoval>
                    </a14:imgEffect>
                  </a14:imgLayer>
                </a14:imgProps>
              </a:ext>
              <a:ext uri="{28A0092B-C50C-407E-A947-70E740481C1C}">
                <a14:useLocalDpi xmlns:a14="http://schemas.microsoft.com/office/drawing/2010/main" val="0"/>
              </a:ext>
            </a:extLst>
          </a:blip>
          <a:srcRect r="69593"/>
          <a:stretch/>
        </p:blipFill>
        <p:spPr bwMode="auto">
          <a:xfrm>
            <a:off x="-44604" y="3243259"/>
            <a:ext cx="1294794" cy="195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72376" y="719790"/>
            <a:ext cx="6703809" cy="4345933"/>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UTM Avo" panose="02040603050506020204" pitchFamily="18" charset="0"/>
              </a:rPr>
              <a:t>     Minh ríu rít 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thu hoạch 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2892756"/>
            <a:ext cx="288000" cy="288000"/>
          </a:xfrm>
          <a:prstGeom prst="rect">
            <a:avLst/>
          </a:prstGeom>
        </p:spPr>
      </p:pic>
      <p:pic>
        <p:nvPicPr>
          <p:cNvPr id="11" name="Picture 10">
            <a:extLst>
              <a:ext uri="{FF2B5EF4-FFF2-40B4-BE49-F238E27FC236}">
                <a16:creationId xmlns=""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234785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A1072C0-7CDA-3B41-9683-C01B2BFCAA3D}"/>
              </a:ext>
            </a:extLst>
          </p:cNvPr>
          <p:cNvSpPr txBox="1"/>
          <p:nvPr/>
        </p:nvSpPr>
        <p:spPr>
          <a:xfrm>
            <a:off x="418293" y="1057693"/>
            <a:ext cx="6038263"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Kết hợp từ ngữ ở cột A với từ ngữ ở cột B để tạo câu nêu đặc điểm.</a:t>
            </a:r>
          </a:p>
        </p:txBody>
      </p:sp>
      <p:pic>
        <p:nvPicPr>
          <p:cNvPr id="9" name="Picture 8">
            <a:extLst>
              <a:ext uri="{FF2B5EF4-FFF2-40B4-BE49-F238E27FC236}">
                <a16:creationId xmlns=""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3" name="Rounded Rectangle 12">
            <a:extLst>
              <a:ext uri="{FF2B5EF4-FFF2-40B4-BE49-F238E27FC236}">
                <a16:creationId xmlns="" xmlns:a16="http://schemas.microsoft.com/office/drawing/2014/main" id="{45AD0344-D15B-734F-AE0C-22123E614C82}"/>
              </a:ext>
            </a:extLst>
          </p:cNvPr>
          <p:cNvSpPr/>
          <p:nvPr/>
        </p:nvSpPr>
        <p:spPr>
          <a:xfrm>
            <a:off x="906688" y="2322605"/>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Quả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hồng</a:t>
            </a:r>
            <a:endParaRPr lang="en-US" sz="1800" dirty="0">
              <a:solidFill>
                <a:srgbClr val="000000"/>
              </a:solidFill>
              <a:latin typeface="UTM Avo" panose="02040603050506020204" pitchFamily="18" charset="0"/>
            </a:endParaRPr>
          </a:p>
        </p:txBody>
      </p:sp>
      <p:sp>
        <p:nvSpPr>
          <p:cNvPr id="14" name="Rounded Rectangle 13">
            <a:extLst>
              <a:ext uri="{FF2B5EF4-FFF2-40B4-BE49-F238E27FC236}">
                <a16:creationId xmlns="" xmlns:a16="http://schemas.microsoft.com/office/drawing/2014/main" id="{71262DD0-2D99-B444-8B14-F4B9727E7C0B}"/>
              </a:ext>
            </a:extLst>
          </p:cNvPr>
          <p:cNvSpPr/>
          <p:nvPr/>
        </p:nvSpPr>
        <p:spPr>
          <a:xfrm>
            <a:off x="906688" y="2956450"/>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Hạt</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dẻ</a:t>
            </a:r>
            <a:endParaRPr lang="en-US" sz="1800" dirty="0">
              <a:solidFill>
                <a:srgbClr val="000000"/>
              </a:solidFill>
              <a:latin typeface="UTM Avo" panose="02040603050506020204" pitchFamily="18" charset="0"/>
            </a:endParaRPr>
          </a:p>
        </p:txBody>
      </p:sp>
      <p:sp>
        <p:nvSpPr>
          <p:cNvPr id="15" name="Rounded Rectangle 14">
            <a:extLst>
              <a:ext uri="{FF2B5EF4-FFF2-40B4-BE49-F238E27FC236}">
                <a16:creationId xmlns="" xmlns:a16="http://schemas.microsoft.com/office/drawing/2014/main" id="{9294A276-0AA1-1746-AE79-AB9521556071}"/>
              </a:ext>
            </a:extLst>
          </p:cNvPr>
          <p:cNvSpPr/>
          <p:nvPr/>
        </p:nvSpPr>
        <p:spPr>
          <a:xfrm>
            <a:off x="906688" y="3590295"/>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Quả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na</a:t>
            </a:r>
            <a:endParaRPr lang="en-US" sz="1800" dirty="0">
              <a:solidFill>
                <a:srgbClr val="000000"/>
              </a:solidFill>
              <a:latin typeface="UTM Avo" panose="02040603050506020204" pitchFamily="18" charset="0"/>
            </a:endParaRPr>
          </a:p>
        </p:txBody>
      </p:sp>
      <p:sp>
        <p:nvSpPr>
          <p:cNvPr id="16" name="Rounded Rectangle 15">
            <a:extLst>
              <a:ext uri="{FF2B5EF4-FFF2-40B4-BE49-F238E27FC236}">
                <a16:creationId xmlns="" xmlns:a16="http://schemas.microsoft.com/office/drawing/2014/main" id="{D643137F-1943-D048-9DB1-32FEECA1139E}"/>
              </a:ext>
            </a:extLst>
          </p:cNvPr>
          <p:cNvSpPr/>
          <p:nvPr/>
        </p:nvSpPr>
        <p:spPr>
          <a:xfrm>
            <a:off x="3831496" y="2322605"/>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vàng</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ươm</a:t>
            </a:r>
            <a:r>
              <a:rPr lang="en-US" sz="1800" dirty="0">
                <a:solidFill>
                  <a:srgbClr val="000000"/>
                </a:solidFill>
                <a:latin typeface="UTM Avo" panose="02040603050506020204" pitchFamily="18" charset="0"/>
              </a:rPr>
              <a:t>.</a:t>
            </a:r>
          </a:p>
        </p:txBody>
      </p:sp>
      <p:sp>
        <p:nvSpPr>
          <p:cNvPr id="21" name="Rounded Rectangle 20">
            <a:extLst>
              <a:ext uri="{FF2B5EF4-FFF2-40B4-BE49-F238E27FC236}">
                <a16:creationId xmlns="" xmlns:a16="http://schemas.microsoft.com/office/drawing/2014/main" id="{ECC2E5B2-5EBA-2045-AB89-2CACCEF514D7}"/>
              </a:ext>
            </a:extLst>
          </p:cNvPr>
          <p:cNvSpPr/>
          <p:nvPr/>
        </p:nvSpPr>
        <p:spPr>
          <a:xfrm>
            <a:off x="3831496" y="2956450"/>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000000"/>
                </a:solidFill>
                <a:latin typeface="UTM Avo" panose="02040603050506020204" pitchFamily="18" charset="0"/>
              </a:rPr>
              <a:t>thơm dìu dịu.</a:t>
            </a:r>
            <a:endParaRPr lang="en-US" sz="1800" dirty="0">
              <a:solidFill>
                <a:srgbClr val="000000"/>
              </a:solidFill>
              <a:latin typeface="UTM Avo" panose="02040603050506020204" pitchFamily="18" charset="0"/>
            </a:endParaRPr>
          </a:p>
        </p:txBody>
      </p:sp>
      <p:sp>
        <p:nvSpPr>
          <p:cNvPr id="22" name="Rounded Rectangle 21">
            <a:extLst>
              <a:ext uri="{FF2B5EF4-FFF2-40B4-BE49-F238E27FC236}">
                <a16:creationId xmlns="" xmlns:a16="http://schemas.microsoft.com/office/drawing/2014/main" id="{C19DE42C-FCDF-DB41-8586-607E5D546448}"/>
              </a:ext>
            </a:extLst>
          </p:cNvPr>
          <p:cNvSpPr/>
          <p:nvPr/>
        </p:nvSpPr>
        <p:spPr>
          <a:xfrm>
            <a:off x="3831497" y="3590295"/>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đỏ</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mọng</a:t>
            </a:r>
            <a:r>
              <a:rPr lang="en-US" sz="1800" dirty="0">
                <a:solidFill>
                  <a:srgbClr val="000000"/>
                </a:solidFill>
                <a:latin typeface="UTM Avo" panose="02040603050506020204" pitchFamily="18" charset="0"/>
              </a:rPr>
              <a:t>.</a:t>
            </a:r>
          </a:p>
        </p:txBody>
      </p:sp>
      <p:sp>
        <p:nvSpPr>
          <p:cNvPr id="23" name="TextBox 22">
            <a:extLst>
              <a:ext uri="{FF2B5EF4-FFF2-40B4-BE49-F238E27FC236}">
                <a16:creationId xmlns="" xmlns:a16="http://schemas.microsoft.com/office/drawing/2014/main" id="{4E78AD0A-2BBF-264A-A9F4-1EDD1CE46092}"/>
              </a:ext>
            </a:extLst>
          </p:cNvPr>
          <p:cNvSpPr txBox="1"/>
          <p:nvPr/>
        </p:nvSpPr>
        <p:spPr>
          <a:xfrm>
            <a:off x="1371600" y="1875006"/>
            <a:ext cx="4406919" cy="447430"/>
          </a:xfrm>
          <a:prstGeom prst="rect">
            <a:avLst/>
          </a:prstGeom>
          <a:noFill/>
        </p:spPr>
        <p:txBody>
          <a:bodyPr wrap="square" rtlCol="0">
            <a:spAutoFit/>
          </a:bodyPr>
          <a:lstStyle/>
          <a:p>
            <a:pPr>
              <a:lnSpc>
                <a:spcPts val="3000"/>
              </a:lnSpc>
            </a:pPr>
            <a:r>
              <a:rPr lang="en-US" sz="2400" b="1" dirty="0">
                <a:ln>
                  <a:solidFill>
                    <a:schemeClr val="tx2">
                      <a:lumMod val="50000"/>
                    </a:schemeClr>
                  </a:solidFill>
                </a:ln>
                <a:solidFill>
                  <a:schemeClr val="tx2"/>
                </a:solidFill>
                <a:latin typeface="UTM Avo" panose="02040603050506020204" pitchFamily="18" charset="0"/>
              </a:rPr>
              <a:t>A                                B</a:t>
            </a:r>
          </a:p>
        </p:txBody>
      </p:sp>
      <p:grpSp>
        <p:nvGrpSpPr>
          <p:cNvPr id="24" name="Group 23">
            <a:extLst>
              <a:ext uri="{FF2B5EF4-FFF2-40B4-BE49-F238E27FC236}">
                <a16:creationId xmlns="" xmlns:a16="http://schemas.microsoft.com/office/drawing/2014/main" id="{F63E4E6A-2709-E949-AB6C-E0D49835233E}"/>
              </a:ext>
            </a:extLst>
          </p:cNvPr>
          <p:cNvGrpSpPr/>
          <p:nvPr/>
        </p:nvGrpSpPr>
        <p:grpSpPr>
          <a:xfrm>
            <a:off x="2365982" y="2498362"/>
            <a:ext cx="1490638" cy="1362082"/>
            <a:chOff x="2016413" y="2423935"/>
            <a:chExt cx="674827" cy="1313858"/>
          </a:xfrm>
        </p:grpSpPr>
        <p:sp>
          <p:nvSpPr>
            <p:cNvPr id="25" name="Oval 24">
              <a:extLst>
                <a:ext uri="{FF2B5EF4-FFF2-40B4-BE49-F238E27FC236}">
                  <a16:creationId xmlns="" xmlns:a16="http://schemas.microsoft.com/office/drawing/2014/main" id="{7B4CB270-F241-4C45-9B89-36157E8450C4}"/>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 xmlns:a16="http://schemas.microsoft.com/office/drawing/2014/main" id="{1B20013B-158F-6B43-86B6-6F55C92308D8}"/>
                </a:ext>
              </a:extLst>
            </p:cNvPr>
            <p:cNvCxnSpPr>
              <a:stCxn id="25" idx="5"/>
              <a:endCxn id="27" idx="1"/>
            </p:cNvCxnSpPr>
            <p:nvPr/>
          </p:nvCxnSpPr>
          <p:spPr>
            <a:xfrm>
              <a:off x="2055437" y="2462959"/>
              <a:ext cx="600327" cy="121769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 xmlns:a16="http://schemas.microsoft.com/office/drawing/2014/main" id="{A428D5CE-9D68-F449-9D17-355042C342C6}"/>
                </a:ext>
              </a:extLst>
            </p:cNvPr>
            <p:cNvSpPr/>
            <p:nvPr/>
          </p:nvSpPr>
          <p:spPr>
            <a:xfrm>
              <a:off x="2649677" y="3670854"/>
              <a:ext cx="41563" cy="6693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 xmlns:a16="http://schemas.microsoft.com/office/drawing/2014/main" id="{3EBA6AB4-986F-2348-8650-698833E7D26A}"/>
              </a:ext>
            </a:extLst>
          </p:cNvPr>
          <p:cNvGrpSpPr/>
          <p:nvPr/>
        </p:nvGrpSpPr>
        <p:grpSpPr>
          <a:xfrm flipV="1">
            <a:off x="2378404" y="3203588"/>
            <a:ext cx="1482413" cy="1329581"/>
            <a:chOff x="2022098" y="1794108"/>
            <a:chExt cx="678514" cy="669861"/>
          </a:xfrm>
        </p:grpSpPr>
        <p:sp>
          <p:nvSpPr>
            <p:cNvPr id="29" name="Oval 28">
              <a:extLst>
                <a:ext uri="{FF2B5EF4-FFF2-40B4-BE49-F238E27FC236}">
                  <a16:creationId xmlns="" xmlns:a16="http://schemas.microsoft.com/office/drawing/2014/main" id="{3FF927BA-4925-9944-9CE6-D78E232EBFE0}"/>
                </a:ext>
              </a:extLst>
            </p:cNvPr>
            <p:cNvSpPr/>
            <p:nvPr/>
          </p:nvSpPr>
          <p:spPr>
            <a:xfrm>
              <a:off x="2022098" y="2429619"/>
              <a:ext cx="34350"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 xmlns:a16="http://schemas.microsoft.com/office/drawing/2014/main" id="{837549FF-424E-F14A-A85A-9F3902CA625C}"/>
                </a:ext>
              </a:extLst>
            </p:cNvPr>
            <p:cNvCxnSpPr>
              <a:stCxn id="29" idx="7"/>
              <a:endCxn id="31" idx="3"/>
            </p:cNvCxnSpPr>
            <p:nvPr/>
          </p:nvCxnSpPr>
          <p:spPr>
            <a:xfrm flipV="1">
              <a:off x="2051417" y="1823427"/>
              <a:ext cx="616943" cy="61122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 xmlns:a16="http://schemas.microsoft.com/office/drawing/2014/main" id="{C1B61E7C-2BC1-D64B-9C05-48CA42489748}"/>
                </a:ext>
              </a:extLst>
            </p:cNvPr>
            <p:cNvSpPr/>
            <p:nvPr/>
          </p:nvSpPr>
          <p:spPr>
            <a:xfrm>
              <a:off x="2662827" y="1794108"/>
              <a:ext cx="37785"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 xmlns:a16="http://schemas.microsoft.com/office/drawing/2014/main" id="{D18993C9-42A1-5048-A845-B6CFD42BD627}"/>
              </a:ext>
            </a:extLst>
          </p:cNvPr>
          <p:cNvGrpSpPr/>
          <p:nvPr/>
        </p:nvGrpSpPr>
        <p:grpSpPr>
          <a:xfrm>
            <a:off x="2348790" y="3220296"/>
            <a:ext cx="1516121" cy="624285"/>
            <a:chOff x="2013423" y="1777814"/>
            <a:chExt cx="689078" cy="631707"/>
          </a:xfrm>
        </p:grpSpPr>
        <p:sp>
          <p:nvSpPr>
            <p:cNvPr id="33" name="Oval 32">
              <a:extLst>
                <a:ext uri="{FF2B5EF4-FFF2-40B4-BE49-F238E27FC236}">
                  <a16:creationId xmlns="" xmlns:a16="http://schemas.microsoft.com/office/drawing/2014/main" id="{E994AC2F-65C0-514D-A3F4-B2371AB7F5E8}"/>
                </a:ext>
              </a:extLst>
            </p:cNvPr>
            <p:cNvSpPr/>
            <p:nvPr/>
          </p:nvSpPr>
          <p:spPr>
            <a:xfrm>
              <a:off x="2013423" y="2348669"/>
              <a:ext cx="41563" cy="608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 xmlns:a16="http://schemas.microsoft.com/office/drawing/2014/main" id="{BF900199-88AD-2C4D-9F51-5BD712955390}"/>
                </a:ext>
              </a:extLst>
            </p:cNvPr>
            <p:cNvCxnSpPr>
              <a:stCxn id="33" idx="7"/>
              <a:endCxn id="35" idx="3"/>
            </p:cNvCxnSpPr>
            <p:nvPr/>
          </p:nvCxnSpPr>
          <p:spPr>
            <a:xfrm flipV="1">
              <a:off x="2048900" y="1834948"/>
              <a:ext cx="618125" cy="52263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 xmlns:a16="http://schemas.microsoft.com/office/drawing/2014/main" id="{8840F232-FB53-734A-B2C5-88053B4781A3}"/>
                </a:ext>
              </a:extLst>
            </p:cNvPr>
            <p:cNvSpPr/>
            <p:nvPr/>
          </p:nvSpPr>
          <p:spPr>
            <a:xfrm>
              <a:off x="2660938" y="1777814"/>
              <a:ext cx="41563" cy="6693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 xmlns:a16="http://schemas.microsoft.com/office/drawing/2014/main" id="{D963AF30-1F28-9D4E-82B3-F13BC788DBCF}"/>
              </a:ext>
            </a:extLst>
          </p:cNvPr>
          <p:cNvSpPr/>
          <p:nvPr/>
        </p:nvSpPr>
        <p:spPr>
          <a:xfrm>
            <a:off x="944673" y="4238540"/>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Biển</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lúa</a:t>
            </a:r>
            <a:endParaRPr lang="en-US" sz="1800" dirty="0">
              <a:solidFill>
                <a:srgbClr val="000000"/>
              </a:solidFill>
              <a:latin typeface="UTM Avo" panose="02040603050506020204" pitchFamily="18" charset="0"/>
            </a:endParaRPr>
          </a:p>
        </p:txBody>
      </p:sp>
      <p:sp>
        <p:nvSpPr>
          <p:cNvPr id="37" name="Rounded Rectangle 36">
            <a:extLst>
              <a:ext uri="{FF2B5EF4-FFF2-40B4-BE49-F238E27FC236}">
                <a16:creationId xmlns="" xmlns:a16="http://schemas.microsoft.com/office/drawing/2014/main" id="{E8AF8E4F-F8D2-B747-B1C1-F75A01898B6C}"/>
              </a:ext>
            </a:extLst>
          </p:cNvPr>
          <p:cNvSpPr/>
          <p:nvPr/>
        </p:nvSpPr>
        <p:spPr>
          <a:xfrm>
            <a:off x="3861210" y="4238540"/>
            <a:ext cx="2090102"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smtClean="0">
                <a:solidFill>
                  <a:srgbClr val="000000"/>
                </a:solidFill>
                <a:latin typeface="UTM Avo" panose="02040603050506020204" pitchFamily="18" charset="0"/>
              </a:rPr>
              <a:t>nâu</a:t>
            </a:r>
            <a:r>
              <a:rPr lang="en-US" sz="1800" dirty="0" smtClean="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bóng</a:t>
            </a:r>
            <a:r>
              <a:rPr lang="en-US" sz="1800" dirty="0">
                <a:solidFill>
                  <a:srgbClr val="000000"/>
                </a:solidFill>
                <a:latin typeface="UTM Avo" panose="02040603050506020204" pitchFamily="18" charset="0"/>
              </a:rPr>
              <a:t>.</a:t>
            </a:r>
          </a:p>
        </p:txBody>
      </p:sp>
      <p:grpSp>
        <p:nvGrpSpPr>
          <p:cNvPr id="38" name="Group 37">
            <a:extLst>
              <a:ext uri="{FF2B5EF4-FFF2-40B4-BE49-F238E27FC236}">
                <a16:creationId xmlns="" xmlns:a16="http://schemas.microsoft.com/office/drawing/2014/main" id="{A0D188DD-DC6A-9F4E-8B2D-F249A30837E3}"/>
              </a:ext>
            </a:extLst>
          </p:cNvPr>
          <p:cNvGrpSpPr/>
          <p:nvPr/>
        </p:nvGrpSpPr>
        <p:grpSpPr>
          <a:xfrm>
            <a:off x="2421441" y="2524111"/>
            <a:ext cx="1429566" cy="1973417"/>
            <a:chOff x="2025078" y="1797087"/>
            <a:chExt cx="670834" cy="663901"/>
          </a:xfrm>
        </p:grpSpPr>
        <p:sp>
          <p:nvSpPr>
            <p:cNvPr id="39" name="Oval 38">
              <a:extLst>
                <a:ext uri="{FF2B5EF4-FFF2-40B4-BE49-F238E27FC236}">
                  <a16:creationId xmlns="" xmlns:a16="http://schemas.microsoft.com/office/drawing/2014/main" id="{37CBF04C-BFAC-F741-91D7-4E0DFB018871}"/>
                </a:ext>
              </a:extLst>
            </p:cNvPr>
            <p:cNvSpPr/>
            <p:nvPr/>
          </p:nvSpPr>
          <p:spPr>
            <a:xfrm>
              <a:off x="2025078" y="2432600"/>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 xmlns:a16="http://schemas.microsoft.com/office/drawing/2014/main" id="{2DD7F6F1-8353-9446-BDC4-30D75A118036}"/>
                </a:ext>
              </a:extLst>
            </p:cNvPr>
            <p:cNvCxnSpPr>
              <a:stCxn id="39" idx="7"/>
              <a:endCxn id="41" idx="3"/>
            </p:cNvCxnSpPr>
            <p:nvPr/>
          </p:nvCxnSpPr>
          <p:spPr>
            <a:xfrm flipV="1">
              <a:off x="2049309" y="1821318"/>
              <a:ext cx="622372" cy="615439"/>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D43C8192-00A2-A545-B6BE-6EF2E855C419}"/>
                </a:ext>
              </a:extLst>
            </p:cNvPr>
            <p:cNvSpPr/>
            <p:nvPr/>
          </p:nvSpPr>
          <p:spPr>
            <a:xfrm>
              <a:off x="2667524" y="1797087"/>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3" grpId="0" animBg="1"/>
      <p:bldP spid="14" grpId="0" animBg="1"/>
      <p:bldP spid="15" grpId="0" animBg="1"/>
      <p:bldP spid="16" grpId="0" animBg="1"/>
      <p:bldP spid="21" grpId="0" animBg="1"/>
      <p:bldP spid="22" grpId="0" animBg="1"/>
      <p:bldP spid="23" grpId="0"/>
      <p:bldP spid="36" grpId="0" animBg="1"/>
      <p:bldP spid="37" grpId="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2367</TotalTime>
  <Words>663</Words>
  <Application>Microsoft Office PowerPoint</Application>
  <PresentationFormat>Custom</PresentationFormat>
  <Paragraphs>44</Paragraphs>
  <Slides>7</Slides>
  <Notes>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7</vt:i4>
      </vt:variant>
    </vt:vector>
  </HeadingPairs>
  <TitlesOfParts>
    <vt:vector size="23" baseType="lpstr">
      <vt:lpstr>Wingdings</vt:lpstr>
      <vt:lpstr>UTM Cookies</vt:lpstr>
      <vt:lpstr>Calibri Light</vt:lpstr>
      <vt:lpstr>Microsoft YaHei</vt:lpstr>
      <vt:lpstr>Calibri</vt:lpstr>
      <vt:lpstr>Microsoft YaHei</vt:lpstr>
      <vt:lpstr>Times New Roman</vt:lpstr>
      <vt:lpstr>Arial</vt:lpstr>
      <vt:lpstr>UTM Avo</vt:lpstr>
      <vt:lpstr>SimSun</vt:lpstr>
      <vt:lpstr>Kalam</vt:lpstr>
      <vt:lpstr>Montserrat</vt:lpstr>
      <vt:lpstr>等线</vt:lpstr>
      <vt:lpstr>Doodle Sketchbook by Slidesgo</vt:lpstr>
      <vt:lpstr>1_Office Theme</vt:lpstr>
      <vt:lpstr>1_Office 主题​​</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ACER</cp:lastModifiedBy>
  <cp:revision>213</cp:revision>
  <dcterms:modified xsi:type="dcterms:W3CDTF">2025-02-12T01:36:33Z</dcterms:modified>
</cp:coreProperties>
</file>