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54" r:id="rId3"/>
    <p:sldId id="358" r:id="rId4"/>
    <p:sldId id="392" r:id="rId5"/>
    <p:sldId id="257" r:id="rId6"/>
    <p:sldId id="352" r:id="rId7"/>
    <p:sldId id="359" r:id="rId8"/>
    <p:sldId id="360" r:id="rId9"/>
    <p:sldId id="361" r:id="rId10"/>
    <p:sldId id="393" r:id="rId11"/>
    <p:sldId id="370" r:id="rId12"/>
    <p:sldId id="362" r:id="rId13"/>
    <p:sldId id="367" r:id="rId14"/>
    <p:sldId id="368" r:id="rId15"/>
    <p:sldId id="371" r:id="rId16"/>
    <p:sldId id="383" r:id="rId17"/>
    <p:sldId id="390" r:id="rId18"/>
    <p:sldId id="384" r:id="rId19"/>
    <p:sldId id="385" r:id="rId20"/>
    <p:sldId id="344" r:id="rId21"/>
    <p:sldId id="386" r:id="rId22"/>
    <p:sldId id="387" r:id="rId23"/>
    <p:sldId id="388" r:id="rId24"/>
    <p:sldId id="394" r:id="rId25"/>
    <p:sldId id="345" r:id="rId26"/>
    <p:sldId id="389" r:id="rId27"/>
    <p:sldId id="351" r:id="rId28"/>
    <p:sldId id="395" r:id="rId29"/>
    <p:sldId id="396" r:id="rId30"/>
    <p:sldId id="397"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11AB5-A4DC-426C-84A6-382BA974FDFC}"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94A07-99CB-49C6-B786-49312271CCBA}" type="slidenum">
              <a:rPr lang="en-US" smtClean="0"/>
              <a:t>‹#›</a:t>
            </a:fld>
            <a:endParaRPr lang="en-US"/>
          </a:p>
        </p:txBody>
      </p:sp>
    </p:spTree>
    <p:extLst>
      <p:ext uri="{BB962C8B-B14F-4D97-AF65-F5344CB8AC3E}">
        <p14:creationId xmlns:p14="http://schemas.microsoft.com/office/powerpoint/2010/main" val="40334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5</a:t>
            </a:fld>
            <a:endParaRPr lang="en-US"/>
          </a:p>
        </p:txBody>
      </p:sp>
    </p:spTree>
    <p:extLst>
      <p:ext uri="{BB962C8B-B14F-4D97-AF65-F5344CB8AC3E}">
        <p14:creationId xmlns:p14="http://schemas.microsoft.com/office/powerpoint/2010/main" val="1772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7</a:t>
            </a:fld>
            <a:endParaRPr lang="en-US"/>
          </a:p>
        </p:txBody>
      </p:sp>
    </p:spTree>
    <p:extLst>
      <p:ext uri="{BB962C8B-B14F-4D97-AF65-F5344CB8AC3E}">
        <p14:creationId xmlns:p14="http://schemas.microsoft.com/office/powerpoint/2010/main" val="8159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8DDB-8E9D-F496-F681-5B29647337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0C89B7-0D6A-498A-FFD0-C0FEAACCB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50197F-5408-CF67-F74F-57E21FD419AF}"/>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5" name="Footer Placeholder 4">
            <a:extLst>
              <a:ext uri="{FF2B5EF4-FFF2-40B4-BE49-F238E27FC236}">
                <a16:creationId xmlns:a16="http://schemas.microsoft.com/office/drawing/2014/main" id="{2E8BBD02-ABC9-3374-BAC4-0E909C198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17EEA-0690-FC0D-62D9-AAFB973E7B6E}"/>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425139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FE53-F948-CC91-42C9-53143A7777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8194D-F571-C41B-FDE6-90C78C39F5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18445-93FD-9AD5-11AA-18F55175B7BF}"/>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5" name="Footer Placeholder 4">
            <a:extLst>
              <a:ext uri="{FF2B5EF4-FFF2-40B4-BE49-F238E27FC236}">
                <a16:creationId xmlns:a16="http://schemas.microsoft.com/office/drawing/2014/main" id="{6D0CBE51-A9F2-E9C1-0991-B732DA674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2B24D-03B5-FFDD-88FF-D821237132D7}"/>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87398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466E6-2A8E-E281-8B5A-FC2FCF4515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91DB1-30A6-F37B-86BE-60E9AC3B3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F2AA5-FBE8-C2DC-CBE6-5B7ABBC1EB85}"/>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5" name="Footer Placeholder 4">
            <a:extLst>
              <a:ext uri="{FF2B5EF4-FFF2-40B4-BE49-F238E27FC236}">
                <a16:creationId xmlns:a16="http://schemas.microsoft.com/office/drawing/2014/main" id="{71DF0B48-5B73-8C69-63EE-437710380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D8E-BC1D-7ADB-C664-9E6D44D48F2E}"/>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109071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847761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145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ECDD-3021-86D6-F9E7-19B40F6BE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94426-DCA0-11D6-BD7B-ED96E8AB1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BA63E-7CC6-C0E1-C5EC-B4024492C2E9}"/>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5" name="Footer Placeholder 4">
            <a:extLst>
              <a:ext uri="{FF2B5EF4-FFF2-40B4-BE49-F238E27FC236}">
                <a16:creationId xmlns:a16="http://schemas.microsoft.com/office/drawing/2014/main" id="{BA083313-AEB9-7440-5300-636A30750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07764-D94E-AB87-5C6F-02C476430071}"/>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305601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CCC8-5EB9-9BBA-300E-F91F026BF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28FD93-F01B-BCE6-961D-C60E5C2545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85096-B3AE-7E07-1502-6154444C309C}"/>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5" name="Footer Placeholder 4">
            <a:extLst>
              <a:ext uri="{FF2B5EF4-FFF2-40B4-BE49-F238E27FC236}">
                <a16:creationId xmlns:a16="http://schemas.microsoft.com/office/drawing/2014/main" id="{8F8594EA-20F3-789C-1F90-C5A2A2A1C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075C0-50B3-CE84-1931-4FE26FDF774D}"/>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37088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F6A9-602B-601D-3D15-9C2049F78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BBF54-BE76-19AA-2BC6-76E1EEDCA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DC330B-04F6-F915-5CF1-6F3417749B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CAFF9-EBDF-FE51-46E3-60EE7101D8C0}"/>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6" name="Footer Placeholder 5">
            <a:extLst>
              <a:ext uri="{FF2B5EF4-FFF2-40B4-BE49-F238E27FC236}">
                <a16:creationId xmlns:a16="http://schemas.microsoft.com/office/drawing/2014/main" id="{5161ED11-07FA-D6A1-5F1E-E827AF476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9E734-B485-0700-3BAD-1BC7BC9FBDCA}"/>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144573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C843-87E6-E8EC-6C74-DA771187B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9FFD2-3608-4CE6-338B-AA2F83A86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6E1590-7ADE-0F71-3D2B-A363B0D09D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2EAEC-CBAF-D057-3050-58EF18381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C089D-1733-90B3-69AB-1D2928D9D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DBC50-A000-F922-BC9D-567B47D177B6}"/>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8" name="Footer Placeholder 7">
            <a:extLst>
              <a:ext uri="{FF2B5EF4-FFF2-40B4-BE49-F238E27FC236}">
                <a16:creationId xmlns:a16="http://schemas.microsoft.com/office/drawing/2014/main" id="{B4F1E3C8-C6C4-8571-6C78-B73565B0E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0917D6-28A2-A0DB-BCE6-481BD44F9C29}"/>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236065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B943-56CA-A15C-CC23-49FEE2A00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DD71DE-FC6F-278D-A5FD-55C6BE8F55DF}"/>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4" name="Footer Placeholder 3">
            <a:extLst>
              <a:ext uri="{FF2B5EF4-FFF2-40B4-BE49-F238E27FC236}">
                <a16:creationId xmlns:a16="http://schemas.microsoft.com/office/drawing/2014/main" id="{BC1DA93C-1F28-88A7-8277-538635F91A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23605E-8A56-0D0A-336F-1591F666771F}"/>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333389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57BE6-E255-4A12-FE75-33B4ACAA0329}"/>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3" name="Footer Placeholder 2">
            <a:extLst>
              <a:ext uri="{FF2B5EF4-FFF2-40B4-BE49-F238E27FC236}">
                <a16:creationId xmlns:a16="http://schemas.microsoft.com/office/drawing/2014/main" id="{18C3F1E8-8625-B48D-499E-B6D24732D2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D9713-D4AA-A68A-6D87-ECC474286969}"/>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27086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831C-6490-7FEA-5715-CD7863617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29B32E-DB7A-014F-4D58-536E150CE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4448A-1D19-B413-53E3-F5674657E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BE124-9100-1BE4-8D2F-E9AB517D7551}"/>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6" name="Footer Placeholder 5">
            <a:extLst>
              <a:ext uri="{FF2B5EF4-FFF2-40B4-BE49-F238E27FC236}">
                <a16:creationId xmlns:a16="http://schemas.microsoft.com/office/drawing/2014/main" id="{A68A5A68-5AD5-F44C-2345-014EEE120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88B2F-0B96-2995-426F-ACAFC97B1F1C}"/>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357882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580D-53A6-A7CC-3807-42EF7C539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C5E2C-9067-E6B2-4B0F-80451E3EB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36CF0E-E2F1-F625-B564-AAFCDE8B0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85C28-8F4B-A6BD-B887-F027FAA2A09A}"/>
              </a:ext>
            </a:extLst>
          </p:cNvPr>
          <p:cNvSpPr>
            <a:spLocks noGrp="1"/>
          </p:cNvSpPr>
          <p:nvPr>
            <p:ph type="dt" sz="half" idx="10"/>
          </p:nvPr>
        </p:nvSpPr>
        <p:spPr/>
        <p:txBody>
          <a:bodyPr/>
          <a:lstStyle/>
          <a:p>
            <a:fld id="{90182B98-59FD-4FCD-876D-66A4687CA8E3}" type="datetimeFigureOut">
              <a:rPr lang="en-US" smtClean="0"/>
              <a:t>2/26/2025</a:t>
            </a:fld>
            <a:endParaRPr lang="en-US"/>
          </a:p>
        </p:txBody>
      </p:sp>
      <p:sp>
        <p:nvSpPr>
          <p:cNvPr id="6" name="Footer Placeholder 5">
            <a:extLst>
              <a:ext uri="{FF2B5EF4-FFF2-40B4-BE49-F238E27FC236}">
                <a16:creationId xmlns:a16="http://schemas.microsoft.com/office/drawing/2014/main" id="{B7E6FC5E-1C70-BE9F-10BA-478ACAEA2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A8D-916E-D49C-1AEF-88810D069DDA}"/>
              </a:ext>
            </a:extLst>
          </p:cNvPr>
          <p:cNvSpPr>
            <a:spLocks noGrp="1"/>
          </p:cNvSpPr>
          <p:nvPr>
            <p:ph type="sldNum" sz="quarter" idx="12"/>
          </p:nvPr>
        </p:nvSpPr>
        <p:spPr/>
        <p:txBody>
          <a:bodyPr/>
          <a:lstStyle/>
          <a:p>
            <a:fld id="{A36A02DA-3FAE-4987-80DE-4206A152F192}" type="slidenum">
              <a:rPr lang="en-US" smtClean="0"/>
              <a:t>‹#›</a:t>
            </a:fld>
            <a:endParaRPr lang="en-US"/>
          </a:p>
        </p:txBody>
      </p:sp>
    </p:spTree>
    <p:extLst>
      <p:ext uri="{BB962C8B-B14F-4D97-AF65-F5344CB8AC3E}">
        <p14:creationId xmlns:p14="http://schemas.microsoft.com/office/powerpoint/2010/main" val="399331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036A0-C470-6713-97E8-C30E773B8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86C7C-95AF-C7F8-6A6B-88795009E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3C64A-42A9-104E-ABFE-FC75CCFC3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182B98-59FD-4FCD-876D-66A4687CA8E3}" type="datetimeFigureOut">
              <a:rPr lang="en-US" smtClean="0"/>
              <a:t>2/26/2025</a:t>
            </a:fld>
            <a:endParaRPr lang="en-US"/>
          </a:p>
        </p:txBody>
      </p:sp>
      <p:sp>
        <p:nvSpPr>
          <p:cNvPr id="5" name="Footer Placeholder 4">
            <a:extLst>
              <a:ext uri="{FF2B5EF4-FFF2-40B4-BE49-F238E27FC236}">
                <a16:creationId xmlns:a16="http://schemas.microsoft.com/office/drawing/2014/main" id="{CDD99361-CF3F-4560-D173-AF15E366F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341048-DEBE-D830-9490-E04165074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6A02DA-3FAE-4987-80DE-4206A152F192}" type="slidenum">
              <a:rPr lang="en-US" smtClean="0"/>
              <a:t>‹#›</a:t>
            </a:fld>
            <a:endParaRPr lang="en-US"/>
          </a:p>
        </p:txBody>
      </p:sp>
    </p:spTree>
    <p:extLst>
      <p:ext uri="{BB962C8B-B14F-4D97-AF65-F5344CB8AC3E}">
        <p14:creationId xmlns:p14="http://schemas.microsoft.com/office/powerpoint/2010/main" val="3527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audio" Target="../media/audio1.wav"/><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8.png"/><Relationship Id="rId10" Type="http://schemas.openxmlformats.org/officeDocument/2006/relationships/image" Target="../media/image45.svg"/><Relationship Id="rId4" Type="http://schemas.openxmlformats.org/officeDocument/2006/relationships/image" Target="../media/image7.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8.sv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7.png"/><Relationship Id="rId7" Type="http://schemas.openxmlformats.org/officeDocument/2006/relationships/image" Target="../media/image5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gi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3.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 Id="rId9" Type="http://schemas.openxmlformats.org/officeDocument/2006/relationships/image" Target="../media/image64.w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8BCB-8779-5C26-9987-FB6082D343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D88841-0888-7D4B-740F-A1710745EA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874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extLst>
      <p:ext uri="{BB962C8B-B14F-4D97-AF65-F5344CB8AC3E}">
        <p14:creationId xmlns:p14="http://schemas.microsoft.com/office/powerpoint/2010/main" val="230109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8"/>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 name="connsiteX0" fmla="*/ 0 w 5458898"/>
                <a:gd name="connsiteY0" fmla="*/ 430210 h 2132708"/>
                <a:gd name="connsiteX1" fmla="*/ 430210 w 5458898"/>
                <a:gd name="connsiteY1" fmla="*/ 0 h 2132708"/>
                <a:gd name="connsiteX2" fmla="*/ 1133120 w 5458898"/>
                <a:gd name="connsiteY2" fmla="*/ 0 h 2132708"/>
                <a:gd name="connsiteX3" fmla="*/ 1698076 w 5458898"/>
                <a:gd name="connsiteY3" fmla="*/ 0 h 2132708"/>
                <a:gd name="connsiteX4" fmla="*/ 2263032 w 5458898"/>
                <a:gd name="connsiteY4" fmla="*/ 0 h 2132708"/>
                <a:gd name="connsiteX5" fmla="*/ 2965942 w 5458898"/>
                <a:gd name="connsiteY5" fmla="*/ 0 h 2132708"/>
                <a:gd name="connsiteX6" fmla="*/ 3576883 w 5458898"/>
                <a:gd name="connsiteY6" fmla="*/ 0 h 2132708"/>
                <a:gd name="connsiteX7" fmla="*/ 4325778 w 5458898"/>
                <a:gd name="connsiteY7" fmla="*/ 0 h 2132708"/>
                <a:gd name="connsiteX8" fmla="*/ 4684262 w 5458898"/>
                <a:gd name="connsiteY8" fmla="*/ 0 h 2132708"/>
                <a:gd name="connsiteX9" fmla="*/ 5028688 w 5458898"/>
                <a:gd name="connsiteY9" fmla="*/ 0 h 2132708"/>
                <a:gd name="connsiteX10" fmla="*/ 5458898 w 5458898"/>
                <a:gd name="connsiteY10" fmla="*/ 430210 h 2132708"/>
                <a:gd name="connsiteX11" fmla="*/ 5458898 w 5458898"/>
                <a:gd name="connsiteY11" fmla="*/ 1040908 h 2132708"/>
                <a:gd name="connsiteX12" fmla="*/ 5458898 w 5458898"/>
                <a:gd name="connsiteY12" fmla="*/ 1702498 h 2132708"/>
                <a:gd name="connsiteX13" fmla="*/ 5028688 w 5458898"/>
                <a:gd name="connsiteY13" fmla="*/ 2132708 h 2132708"/>
                <a:gd name="connsiteX14" fmla="*/ 4463732 w 5458898"/>
                <a:gd name="connsiteY14" fmla="*/ 2132708 h 2132708"/>
                <a:gd name="connsiteX15" fmla="*/ 3760822 w 5458898"/>
                <a:gd name="connsiteY15" fmla="*/ 2132708 h 2132708"/>
                <a:gd name="connsiteX16" fmla="*/ 3011927 w 5458898"/>
                <a:gd name="connsiteY16" fmla="*/ 2132708 h 2132708"/>
                <a:gd name="connsiteX17" fmla="*/ 2400986 w 5458898"/>
                <a:gd name="connsiteY17" fmla="*/ 2132708 h 2132708"/>
                <a:gd name="connsiteX18" fmla="*/ 1790046 w 5458898"/>
                <a:gd name="connsiteY18" fmla="*/ 2132708 h 2132708"/>
                <a:gd name="connsiteX19" fmla="*/ 1041151 w 5458898"/>
                <a:gd name="connsiteY19" fmla="*/ 2132708 h 2132708"/>
                <a:gd name="connsiteX20" fmla="*/ 430210 w 5458898"/>
                <a:gd name="connsiteY20" fmla="*/ 2132708 h 2132708"/>
                <a:gd name="connsiteX21" fmla="*/ 0 w 5458898"/>
                <a:gd name="connsiteY21" fmla="*/ 1702498 h 2132708"/>
                <a:gd name="connsiteX22" fmla="*/ 0 w 5458898"/>
                <a:gd name="connsiteY22" fmla="*/ 1091800 h 2132708"/>
                <a:gd name="connsiteX23" fmla="*/ 0 w 5458898"/>
                <a:gd name="connsiteY23"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8898" h="2132708" fill="none" extrusionOk="0">
                  <a:moveTo>
                    <a:pt x="0" y="430210"/>
                  </a:moveTo>
                  <a:cubicBezTo>
                    <a:pt x="20372" y="213437"/>
                    <a:pt x="180294" y="57343"/>
                    <a:pt x="430210" y="0"/>
                  </a:cubicBezTo>
                  <a:cubicBezTo>
                    <a:pt x="558321" y="7127"/>
                    <a:pt x="736217" y="-916"/>
                    <a:pt x="1041151" y="0"/>
                  </a:cubicBezTo>
                  <a:cubicBezTo>
                    <a:pt x="1320087" y="34784"/>
                    <a:pt x="1470480" y="-9644"/>
                    <a:pt x="1652091" y="0"/>
                  </a:cubicBezTo>
                  <a:cubicBezTo>
                    <a:pt x="1810462" y="63691"/>
                    <a:pt x="1971963" y="-15292"/>
                    <a:pt x="2171062" y="0"/>
                  </a:cubicBezTo>
                  <a:cubicBezTo>
                    <a:pt x="2372673" y="-5174"/>
                    <a:pt x="2495580" y="-11092"/>
                    <a:pt x="2736018" y="0"/>
                  </a:cubicBezTo>
                  <a:cubicBezTo>
                    <a:pt x="2987864" y="16221"/>
                    <a:pt x="3141512" y="-10564"/>
                    <a:pt x="3300974" y="0"/>
                  </a:cubicBezTo>
                  <a:cubicBezTo>
                    <a:pt x="3459195" y="-7874"/>
                    <a:pt x="3823746" y="32080"/>
                    <a:pt x="4003884" y="0"/>
                  </a:cubicBezTo>
                  <a:cubicBezTo>
                    <a:pt x="4220111" y="-23582"/>
                    <a:pt x="4769934" y="29275"/>
                    <a:pt x="5028688" y="0"/>
                  </a:cubicBezTo>
                  <a:cubicBezTo>
                    <a:pt x="5304347" y="19140"/>
                    <a:pt x="5458246" y="160145"/>
                    <a:pt x="5458898" y="430210"/>
                  </a:cubicBezTo>
                  <a:cubicBezTo>
                    <a:pt x="5428914" y="714116"/>
                    <a:pt x="5432197" y="854173"/>
                    <a:pt x="5458898" y="1053631"/>
                  </a:cubicBezTo>
                  <a:cubicBezTo>
                    <a:pt x="5463206" y="1218712"/>
                    <a:pt x="5497087" y="1513828"/>
                    <a:pt x="5458898" y="1702498"/>
                  </a:cubicBezTo>
                  <a:cubicBezTo>
                    <a:pt x="5483292" y="1927848"/>
                    <a:pt x="5281753" y="2196455"/>
                    <a:pt x="5028688" y="2132708"/>
                  </a:cubicBezTo>
                  <a:cubicBezTo>
                    <a:pt x="4711622" y="2170883"/>
                    <a:pt x="4473892" y="2114148"/>
                    <a:pt x="4325778" y="2132708"/>
                  </a:cubicBezTo>
                  <a:cubicBezTo>
                    <a:pt x="4134299" y="2158074"/>
                    <a:pt x="3875121" y="2097450"/>
                    <a:pt x="3668852" y="2132708"/>
                  </a:cubicBezTo>
                  <a:cubicBezTo>
                    <a:pt x="3425654" y="2180956"/>
                    <a:pt x="3233234" y="2114553"/>
                    <a:pt x="2919957" y="2132708"/>
                  </a:cubicBezTo>
                  <a:cubicBezTo>
                    <a:pt x="2613036" y="2144092"/>
                    <a:pt x="2559273" y="2157151"/>
                    <a:pt x="2263032" y="2132708"/>
                  </a:cubicBezTo>
                  <a:cubicBezTo>
                    <a:pt x="1964259" y="2123521"/>
                    <a:pt x="1857193" y="2135813"/>
                    <a:pt x="1606107" y="2132708"/>
                  </a:cubicBezTo>
                  <a:cubicBezTo>
                    <a:pt x="1361997" y="2112782"/>
                    <a:pt x="675956" y="2168419"/>
                    <a:pt x="430210" y="2132708"/>
                  </a:cubicBezTo>
                  <a:cubicBezTo>
                    <a:pt x="171003" y="2174910"/>
                    <a:pt x="3638" y="1886100"/>
                    <a:pt x="0" y="1702498"/>
                  </a:cubicBezTo>
                  <a:cubicBezTo>
                    <a:pt x="-30091" y="1579932"/>
                    <a:pt x="-10540" y="1355781"/>
                    <a:pt x="0" y="1079077"/>
                  </a:cubicBezTo>
                  <a:cubicBezTo>
                    <a:pt x="-2448" y="856126"/>
                    <a:pt x="-15668" y="554167"/>
                    <a:pt x="0" y="430210"/>
                  </a:cubicBezTo>
                  <a:close/>
                </a:path>
                <a:path w="5458898" h="2132708" stroke="0" extrusionOk="0">
                  <a:moveTo>
                    <a:pt x="0" y="430210"/>
                  </a:moveTo>
                  <a:cubicBezTo>
                    <a:pt x="-4281" y="191086"/>
                    <a:pt x="209172" y="6555"/>
                    <a:pt x="430210" y="0"/>
                  </a:cubicBezTo>
                  <a:cubicBezTo>
                    <a:pt x="708356" y="23900"/>
                    <a:pt x="893593" y="-6087"/>
                    <a:pt x="1133120" y="0"/>
                  </a:cubicBezTo>
                  <a:cubicBezTo>
                    <a:pt x="1386223" y="22951"/>
                    <a:pt x="1427872" y="15985"/>
                    <a:pt x="1698076" y="0"/>
                  </a:cubicBezTo>
                  <a:cubicBezTo>
                    <a:pt x="1973866" y="-12550"/>
                    <a:pt x="1978976" y="9316"/>
                    <a:pt x="2263032" y="0"/>
                  </a:cubicBezTo>
                  <a:cubicBezTo>
                    <a:pt x="2547844" y="-16748"/>
                    <a:pt x="2714209" y="-14904"/>
                    <a:pt x="2965942" y="0"/>
                  </a:cubicBezTo>
                  <a:cubicBezTo>
                    <a:pt x="3229931" y="33734"/>
                    <a:pt x="3407972" y="23275"/>
                    <a:pt x="3576883" y="0"/>
                  </a:cubicBezTo>
                  <a:cubicBezTo>
                    <a:pt x="3751955" y="-21419"/>
                    <a:pt x="4085452" y="-24576"/>
                    <a:pt x="4325778" y="0"/>
                  </a:cubicBezTo>
                  <a:cubicBezTo>
                    <a:pt x="4481822" y="-5957"/>
                    <a:pt x="4514236" y="-4407"/>
                    <a:pt x="4684262" y="0"/>
                  </a:cubicBezTo>
                  <a:cubicBezTo>
                    <a:pt x="4854288" y="4407"/>
                    <a:pt x="4874907" y="-11150"/>
                    <a:pt x="5028688" y="0"/>
                  </a:cubicBezTo>
                  <a:cubicBezTo>
                    <a:pt x="5236037" y="69919"/>
                    <a:pt x="5547574" y="173703"/>
                    <a:pt x="5458898" y="430210"/>
                  </a:cubicBezTo>
                  <a:cubicBezTo>
                    <a:pt x="5454579" y="665096"/>
                    <a:pt x="5417522" y="848361"/>
                    <a:pt x="5458898" y="1040908"/>
                  </a:cubicBezTo>
                  <a:cubicBezTo>
                    <a:pt x="5463651" y="1272182"/>
                    <a:pt x="5449014" y="1428678"/>
                    <a:pt x="5458898" y="1702498"/>
                  </a:cubicBezTo>
                  <a:cubicBezTo>
                    <a:pt x="5523976" y="1970207"/>
                    <a:pt x="5278655" y="2146891"/>
                    <a:pt x="5028688" y="2132708"/>
                  </a:cubicBezTo>
                  <a:cubicBezTo>
                    <a:pt x="4890515" y="2160370"/>
                    <a:pt x="4728137" y="2177517"/>
                    <a:pt x="4463732" y="2132708"/>
                  </a:cubicBezTo>
                  <a:cubicBezTo>
                    <a:pt x="4183516" y="2126361"/>
                    <a:pt x="4025723" y="2093732"/>
                    <a:pt x="3760822" y="2132708"/>
                  </a:cubicBezTo>
                  <a:cubicBezTo>
                    <a:pt x="3468779" y="2163557"/>
                    <a:pt x="3233975" y="2151675"/>
                    <a:pt x="3011927" y="2132708"/>
                  </a:cubicBezTo>
                  <a:cubicBezTo>
                    <a:pt x="2821042" y="2085486"/>
                    <a:pt x="2594669" y="2161915"/>
                    <a:pt x="2400986" y="2132708"/>
                  </a:cubicBezTo>
                  <a:cubicBezTo>
                    <a:pt x="2214494" y="2140061"/>
                    <a:pt x="2083168" y="2127761"/>
                    <a:pt x="1790046" y="2132708"/>
                  </a:cubicBezTo>
                  <a:cubicBezTo>
                    <a:pt x="1491306" y="2108335"/>
                    <a:pt x="1299193" y="2159321"/>
                    <a:pt x="1041151" y="2132708"/>
                  </a:cubicBezTo>
                  <a:cubicBezTo>
                    <a:pt x="763355" y="2111715"/>
                    <a:pt x="707547" y="2144096"/>
                    <a:pt x="430210" y="2132708"/>
                  </a:cubicBezTo>
                  <a:cubicBezTo>
                    <a:pt x="197202" y="2133394"/>
                    <a:pt x="42900" y="1973016"/>
                    <a:pt x="0" y="1702498"/>
                  </a:cubicBezTo>
                  <a:cubicBezTo>
                    <a:pt x="39801" y="1505870"/>
                    <a:pt x="479" y="1277558"/>
                    <a:pt x="0" y="1091800"/>
                  </a:cubicBezTo>
                  <a:cubicBezTo>
                    <a:pt x="-21898" y="859655"/>
                    <a:pt x="-16372" y="733521"/>
                    <a:pt x="0" y="430210"/>
                  </a:cubicBezTo>
                  <a:close/>
                </a:path>
                <a:path w="5458898" h="2132708" fill="none" stroke="0" extrusionOk="0">
                  <a:moveTo>
                    <a:pt x="0" y="430210"/>
                  </a:moveTo>
                  <a:cubicBezTo>
                    <a:pt x="26726" y="266216"/>
                    <a:pt x="163696" y="33938"/>
                    <a:pt x="430210" y="0"/>
                  </a:cubicBezTo>
                  <a:cubicBezTo>
                    <a:pt x="574959" y="-11600"/>
                    <a:pt x="760210" y="12662"/>
                    <a:pt x="1041151" y="0"/>
                  </a:cubicBezTo>
                  <a:cubicBezTo>
                    <a:pt x="1320297" y="-10264"/>
                    <a:pt x="1462701" y="-13850"/>
                    <a:pt x="1652091" y="0"/>
                  </a:cubicBezTo>
                  <a:cubicBezTo>
                    <a:pt x="1773200" y="27405"/>
                    <a:pt x="2005150" y="-15664"/>
                    <a:pt x="2171062" y="0"/>
                  </a:cubicBezTo>
                  <a:cubicBezTo>
                    <a:pt x="2367070" y="-4187"/>
                    <a:pt x="2492270" y="-24189"/>
                    <a:pt x="2736018" y="0"/>
                  </a:cubicBezTo>
                  <a:cubicBezTo>
                    <a:pt x="2973509" y="-498"/>
                    <a:pt x="3108284" y="13717"/>
                    <a:pt x="3300974" y="0"/>
                  </a:cubicBezTo>
                  <a:cubicBezTo>
                    <a:pt x="3488223" y="-22761"/>
                    <a:pt x="3851517" y="31243"/>
                    <a:pt x="4003884" y="0"/>
                  </a:cubicBezTo>
                  <a:cubicBezTo>
                    <a:pt x="4150637" y="1226"/>
                    <a:pt x="4747372" y="-6889"/>
                    <a:pt x="5028688" y="0"/>
                  </a:cubicBezTo>
                  <a:cubicBezTo>
                    <a:pt x="5220033" y="-915"/>
                    <a:pt x="5450163" y="128435"/>
                    <a:pt x="5458898" y="430210"/>
                  </a:cubicBezTo>
                  <a:cubicBezTo>
                    <a:pt x="5455385" y="670642"/>
                    <a:pt x="5449830" y="879520"/>
                    <a:pt x="5458898" y="1053631"/>
                  </a:cubicBezTo>
                  <a:cubicBezTo>
                    <a:pt x="5476646" y="1237701"/>
                    <a:pt x="5468752" y="1504045"/>
                    <a:pt x="5458898" y="1702498"/>
                  </a:cubicBezTo>
                  <a:cubicBezTo>
                    <a:pt x="5472296" y="1896826"/>
                    <a:pt x="5281855" y="2216706"/>
                    <a:pt x="5028688" y="2132708"/>
                  </a:cubicBezTo>
                  <a:cubicBezTo>
                    <a:pt x="4713799" y="2160168"/>
                    <a:pt x="4510759" y="2139752"/>
                    <a:pt x="4325778" y="2132708"/>
                  </a:cubicBezTo>
                  <a:cubicBezTo>
                    <a:pt x="4122710" y="2180036"/>
                    <a:pt x="3902813" y="2063220"/>
                    <a:pt x="3668852" y="2132708"/>
                  </a:cubicBezTo>
                  <a:cubicBezTo>
                    <a:pt x="3476671" y="2181990"/>
                    <a:pt x="3190543" y="2071376"/>
                    <a:pt x="2919957" y="2132708"/>
                  </a:cubicBezTo>
                  <a:cubicBezTo>
                    <a:pt x="2619614" y="2144257"/>
                    <a:pt x="2557193" y="2151847"/>
                    <a:pt x="2263032" y="2132708"/>
                  </a:cubicBezTo>
                  <a:cubicBezTo>
                    <a:pt x="1954811" y="2133059"/>
                    <a:pt x="1860291" y="2141026"/>
                    <a:pt x="1606107" y="2132708"/>
                  </a:cubicBezTo>
                  <a:cubicBezTo>
                    <a:pt x="1373359" y="2123308"/>
                    <a:pt x="726443" y="2178730"/>
                    <a:pt x="430210" y="2132708"/>
                  </a:cubicBezTo>
                  <a:cubicBezTo>
                    <a:pt x="203140" y="2195536"/>
                    <a:pt x="-8925" y="1893254"/>
                    <a:pt x="0" y="1702498"/>
                  </a:cubicBezTo>
                  <a:cubicBezTo>
                    <a:pt x="-18441" y="1558932"/>
                    <a:pt x="9841" y="1312345"/>
                    <a:pt x="0" y="1079077"/>
                  </a:cubicBezTo>
                  <a:cubicBezTo>
                    <a:pt x="-33802" y="877539"/>
                    <a:pt x="-8806" y="581135"/>
                    <a:pt x="0" y="43021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 name="connsiteX0" fmla="*/ 0 w 6388517"/>
                  <a:gd name="connsiteY0" fmla="*/ 397610 h 1971100"/>
                  <a:gd name="connsiteX1" fmla="*/ 397610 w 6388517"/>
                  <a:gd name="connsiteY1" fmla="*/ 0 h 1971100"/>
                  <a:gd name="connsiteX2" fmla="*/ 1152705 w 6388517"/>
                  <a:gd name="connsiteY2" fmla="*/ 0 h 1971100"/>
                  <a:gd name="connsiteX3" fmla="*/ 1740001 w 6388517"/>
                  <a:gd name="connsiteY3" fmla="*/ 0 h 1971100"/>
                  <a:gd name="connsiteX4" fmla="*/ 2327297 w 6388517"/>
                  <a:gd name="connsiteY4" fmla="*/ 0 h 1971100"/>
                  <a:gd name="connsiteX5" fmla="*/ 3082393 w 6388517"/>
                  <a:gd name="connsiteY5" fmla="*/ 0 h 1971100"/>
                  <a:gd name="connsiteX6" fmla="*/ 3725622 w 6388517"/>
                  <a:gd name="connsiteY6" fmla="*/ 0 h 1971100"/>
                  <a:gd name="connsiteX7" fmla="*/ 4536650 w 6388517"/>
                  <a:gd name="connsiteY7" fmla="*/ 0 h 1971100"/>
                  <a:gd name="connsiteX8" fmla="*/ 5347678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459544 w 6388517"/>
                  <a:gd name="connsiteY14" fmla="*/ 1971100 h 1971100"/>
                  <a:gd name="connsiteX15" fmla="*/ 4648516 w 6388517"/>
                  <a:gd name="connsiteY15" fmla="*/ 1971100 h 1971100"/>
                  <a:gd name="connsiteX16" fmla="*/ 4005287 w 6388517"/>
                  <a:gd name="connsiteY16" fmla="*/ 1971100 h 1971100"/>
                  <a:gd name="connsiteX17" fmla="*/ 3362057 w 6388517"/>
                  <a:gd name="connsiteY17" fmla="*/ 1971100 h 1971100"/>
                  <a:gd name="connsiteX18" fmla="*/ 2551029 w 6388517"/>
                  <a:gd name="connsiteY18" fmla="*/ 1971100 h 1971100"/>
                  <a:gd name="connsiteX19" fmla="*/ 1795934 w 6388517"/>
                  <a:gd name="connsiteY19" fmla="*/ 1971100 h 1971100"/>
                  <a:gd name="connsiteX20" fmla="*/ 1152705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73791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10383" y="188056"/>
                      <a:pt x="177309" y="3924"/>
                      <a:pt x="397610" y="0"/>
                    </a:cubicBezTo>
                    <a:cubicBezTo>
                      <a:pt x="610004" y="27533"/>
                      <a:pt x="753480" y="8577"/>
                      <a:pt x="1096772" y="0"/>
                    </a:cubicBezTo>
                    <a:cubicBezTo>
                      <a:pt x="1446505" y="-9643"/>
                      <a:pt x="1470430" y="23319"/>
                      <a:pt x="1684068" y="0"/>
                    </a:cubicBezTo>
                    <a:cubicBezTo>
                      <a:pt x="1899619" y="-28650"/>
                      <a:pt x="2152991" y="35214"/>
                      <a:pt x="2271364" y="0"/>
                    </a:cubicBezTo>
                    <a:cubicBezTo>
                      <a:pt x="2429182" y="-52007"/>
                      <a:pt x="2765865" y="-8161"/>
                      <a:pt x="3026460" y="0"/>
                    </a:cubicBezTo>
                    <a:cubicBezTo>
                      <a:pt x="3294490" y="21471"/>
                      <a:pt x="3435805" y="25516"/>
                      <a:pt x="3557823" y="0"/>
                    </a:cubicBezTo>
                    <a:cubicBezTo>
                      <a:pt x="3671054" y="542"/>
                      <a:pt x="4023037" y="-38308"/>
                      <a:pt x="4145119" y="0"/>
                    </a:cubicBezTo>
                    <a:cubicBezTo>
                      <a:pt x="4250639" y="17300"/>
                      <a:pt x="4761972" y="-28151"/>
                      <a:pt x="4956147" y="0"/>
                    </a:cubicBezTo>
                    <a:cubicBezTo>
                      <a:pt x="5124955" y="-7119"/>
                      <a:pt x="5581877" y="60375"/>
                      <a:pt x="5990907" y="0"/>
                    </a:cubicBezTo>
                    <a:cubicBezTo>
                      <a:pt x="6193974" y="36843"/>
                      <a:pt x="6366461" y="199994"/>
                      <a:pt x="6388517" y="397610"/>
                    </a:cubicBezTo>
                    <a:cubicBezTo>
                      <a:pt x="6355714" y="583201"/>
                      <a:pt x="6366986" y="700204"/>
                      <a:pt x="6388517" y="985550"/>
                    </a:cubicBezTo>
                    <a:cubicBezTo>
                      <a:pt x="6380802" y="1270255"/>
                      <a:pt x="6404099" y="1403379"/>
                      <a:pt x="6388517" y="1573490"/>
                    </a:cubicBezTo>
                    <a:cubicBezTo>
                      <a:pt x="6408508" y="1789089"/>
                      <a:pt x="6236600" y="1961624"/>
                      <a:pt x="5990907" y="1971100"/>
                    </a:cubicBezTo>
                    <a:cubicBezTo>
                      <a:pt x="5768715" y="2028953"/>
                      <a:pt x="5626175" y="1967228"/>
                      <a:pt x="5291745" y="1971100"/>
                    </a:cubicBezTo>
                    <a:cubicBezTo>
                      <a:pt x="4940540" y="1940396"/>
                      <a:pt x="4785894" y="1993061"/>
                      <a:pt x="4592583" y="1971100"/>
                    </a:cubicBezTo>
                    <a:cubicBezTo>
                      <a:pt x="4320192" y="1971273"/>
                      <a:pt x="4137281" y="1966298"/>
                      <a:pt x="3837488" y="1971100"/>
                    </a:cubicBezTo>
                    <a:cubicBezTo>
                      <a:pt x="3564341" y="1946305"/>
                      <a:pt x="3474792" y="1971148"/>
                      <a:pt x="3138326" y="1971100"/>
                    </a:cubicBezTo>
                    <a:cubicBezTo>
                      <a:pt x="2803916" y="2003079"/>
                      <a:pt x="2639648" y="1926889"/>
                      <a:pt x="2495096" y="1971100"/>
                    </a:cubicBezTo>
                    <a:cubicBezTo>
                      <a:pt x="2324650" y="1954050"/>
                      <a:pt x="2128735" y="1929240"/>
                      <a:pt x="1851867" y="1971100"/>
                    </a:cubicBezTo>
                    <a:cubicBezTo>
                      <a:pt x="1598860" y="2000731"/>
                      <a:pt x="1551586" y="1975680"/>
                      <a:pt x="1320504" y="1971100"/>
                    </a:cubicBezTo>
                    <a:cubicBezTo>
                      <a:pt x="1094126" y="1970399"/>
                      <a:pt x="593334" y="1998461"/>
                      <a:pt x="397610" y="1971100"/>
                    </a:cubicBezTo>
                    <a:cubicBezTo>
                      <a:pt x="179638" y="1996152"/>
                      <a:pt x="10234" y="1777246"/>
                      <a:pt x="0" y="1573490"/>
                    </a:cubicBezTo>
                    <a:cubicBezTo>
                      <a:pt x="-5853" y="1387281"/>
                      <a:pt x="8817" y="1272434"/>
                      <a:pt x="0" y="997309"/>
                    </a:cubicBezTo>
                    <a:cubicBezTo>
                      <a:pt x="-5818" y="732864"/>
                      <a:pt x="18490" y="696070"/>
                      <a:pt x="0" y="397610"/>
                    </a:cubicBezTo>
                    <a:close/>
                  </a:path>
                  <a:path w="6388517" h="1971100" stroke="0" extrusionOk="0">
                    <a:moveTo>
                      <a:pt x="0" y="397610"/>
                    </a:moveTo>
                    <a:cubicBezTo>
                      <a:pt x="7082" y="219338"/>
                      <a:pt x="172885" y="-24615"/>
                      <a:pt x="397610" y="0"/>
                    </a:cubicBezTo>
                    <a:cubicBezTo>
                      <a:pt x="655897" y="-35516"/>
                      <a:pt x="868433" y="18731"/>
                      <a:pt x="1152705" y="0"/>
                    </a:cubicBezTo>
                    <a:cubicBezTo>
                      <a:pt x="1424197" y="-36639"/>
                      <a:pt x="1493389" y="-6473"/>
                      <a:pt x="1740001" y="0"/>
                    </a:cubicBezTo>
                    <a:cubicBezTo>
                      <a:pt x="1995590" y="12768"/>
                      <a:pt x="2170926" y="18164"/>
                      <a:pt x="2327297" y="0"/>
                    </a:cubicBezTo>
                    <a:cubicBezTo>
                      <a:pt x="2486129" y="-14455"/>
                      <a:pt x="2718859" y="10010"/>
                      <a:pt x="3082393" y="0"/>
                    </a:cubicBezTo>
                    <a:cubicBezTo>
                      <a:pt x="3427614" y="-7055"/>
                      <a:pt x="3478119" y="7796"/>
                      <a:pt x="3725622" y="0"/>
                    </a:cubicBezTo>
                    <a:cubicBezTo>
                      <a:pt x="4023171" y="13092"/>
                      <a:pt x="4232550" y="18930"/>
                      <a:pt x="4536650" y="0"/>
                    </a:cubicBezTo>
                    <a:cubicBezTo>
                      <a:pt x="4850296" y="-4006"/>
                      <a:pt x="5109923" y="75087"/>
                      <a:pt x="5347678" y="0"/>
                    </a:cubicBezTo>
                    <a:cubicBezTo>
                      <a:pt x="5574805" y="-32679"/>
                      <a:pt x="5831920" y="-12000"/>
                      <a:pt x="5990907" y="0"/>
                    </a:cubicBezTo>
                    <a:cubicBezTo>
                      <a:pt x="6150460" y="7887"/>
                      <a:pt x="6390565" y="168896"/>
                      <a:pt x="6388517" y="397610"/>
                    </a:cubicBezTo>
                    <a:cubicBezTo>
                      <a:pt x="6422039" y="537956"/>
                      <a:pt x="6387540" y="820680"/>
                      <a:pt x="6388517" y="985550"/>
                    </a:cubicBezTo>
                    <a:cubicBezTo>
                      <a:pt x="6391899" y="1167575"/>
                      <a:pt x="6407112" y="1387126"/>
                      <a:pt x="6388517" y="1573490"/>
                    </a:cubicBezTo>
                    <a:cubicBezTo>
                      <a:pt x="6378270" y="1743686"/>
                      <a:pt x="6164746" y="1960299"/>
                      <a:pt x="5990907" y="1971100"/>
                    </a:cubicBezTo>
                    <a:cubicBezTo>
                      <a:pt x="5799860" y="1971704"/>
                      <a:pt x="5648268" y="1945618"/>
                      <a:pt x="5459544" y="1971100"/>
                    </a:cubicBezTo>
                    <a:cubicBezTo>
                      <a:pt x="5212354" y="2013540"/>
                      <a:pt x="4953481" y="2041728"/>
                      <a:pt x="4648516" y="1971100"/>
                    </a:cubicBezTo>
                    <a:cubicBezTo>
                      <a:pt x="4321701" y="1950798"/>
                      <a:pt x="4232813" y="1937677"/>
                      <a:pt x="4005287" y="1971100"/>
                    </a:cubicBezTo>
                    <a:cubicBezTo>
                      <a:pt x="3776565" y="1994154"/>
                      <a:pt x="3655660" y="1974130"/>
                      <a:pt x="3362057" y="1971100"/>
                    </a:cubicBezTo>
                    <a:cubicBezTo>
                      <a:pt x="3087655" y="1949476"/>
                      <a:pt x="2848318" y="1891194"/>
                      <a:pt x="2551029" y="1971100"/>
                    </a:cubicBezTo>
                    <a:cubicBezTo>
                      <a:pt x="2308448" y="2039033"/>
                      <a:pt x="2157432" y="1944100"/>
                      <a:pt x="1795934" y="1971100"/>
                    </a:cubicBezTo>
                    <a:cubicBezTo>
                      <a:pt x="1430586" y="2002132"/>
                      <a:pt x="1451032" y="1986937"/>
                      <a:pt x="1152705" y="1971100"/>
                    </a:cubicBezTo>
                    <a:cubicBezTo>
                      <a:pt x="875169" y="1946845"/>
                      <a:pt x="582454" y="2031045"/>
                      <a:pt x="397610" y="1971100"/>
                    </a:cubicBezTo>
                    <a:cubicBezTo>
                      <a:pt x="196761" y="1996082"/>
                      <a:pt x="-13019" y="1796400"/>
                      <a:pt x="0" y="1573490"/>
                    </a:cubicBezTo>
                    <a:cubicBezTo>
                      <a:pt x="-15544" y="1300708"/>
                      <a:pt x="43355" y="1163015"/>
                      <a:pt x="0" y="973791"/>
                    </a:cubicBezTo>
                    <a:cubicBezTo>
                      <a:pt x="-11721" y="787985"/>
                      <a:pt x="12024" y="696788"/>
                      <a:pt x="0" y="397610"/>
                    </a:cubicBezTo>
                    <a:close/>
                  </a:path>
                  <a:path w="6388517" h="1971100" fill="none" stroke="0" extrusionOk="0">
                    <a:moveTo>
                      <a:pt x="0" y="397610"/>
                    </a:moveTo>
                    <a:cubicBezTo>
                      <a:pt x="-5992" y="179635"/>
                      <a:pt x="212879" y="58037"/>
                      <a:pt x="397610" y="0"/>
                    </a:cubicBezTo>
                    <a:cubicBezTo>
                      <a:pt x="577134" y="31548"/>
                      <a:pt x="727806" y="20794"/>
                      <a:pt x="1096772" y="0"/>
                    </a:cubicBezTo>
                    <a:cubicBezTo>
                      <a:pt x="1450867" y="-10050"/>
                      <a:pt x="1459567" y="27632"/>
                      <a:pt x="1684068" y="0"/>
                    </a:cubicBezTo>
                    <a:cubicBezTo>
                      <a:pt x="1874250" y="-23759"/>
                      <a:pt x="2173650" y="3251"/>
                      <a:pt x="2271364" y="0"/>
                    </a:cubicBezTo>
                    <a:cubicBezTo>
                      <a:pt x="2429692" y="-33532"/>
                      <a:pt x="2817065" y="-53094"/>
                      <a:pt x="3026460" y="0"/>
                    </a:cubicBezTo>
                    <a:cubicBezTo>
                      <a:pt x="3277460" y="4925"/>
                      <a:pt x="3411659" y="18362"/>
                      <a:pt x="3557823" y="0"/>
                    </a:cubicBezTo>
                    <a:cubicBezTo>
                      <a:pt x="3704788" y="-30745"/>
                      <a:pt x="4031562" y="-16217"/>
                      <a:pt x="4145119" y="0"/>
                    </a:cubicBezTo>
                    <a:cubicBezTo>
                      <a:pt x="4243191" y="27583"/>
                      <a:pt x="4747313" y="-30323"/>
                      <a:pt x="4956147" y="0"/>
                    </a:cubicBezTo>
                    <a:cubicBezTo>
                      <a:pt x="5061987" y="26064"/>
                      <a:pt x="5632208" y="4268"/>
                      <a:pt x="5990907" y="0"/>
                    </a:cubicBezTo>
                    <a:cubicBezTo>
                      <a:pt x="6191343" y="2250"/>
                      <a:pt x="6427371" y="190361"/>
                      <a:pt x="6388517" y="397610"/>
                    </a:cubicBezTo>
                    <a:cubicBezTo>
                      <a:pt x="6356085" y="590437"/>
                      <a:pt x="6375421" y="713870"/>
                      <a:pt x="6388517" y="985550"/>
                    </a:cubicBezTo>
                    <a:cubicBezTo>
                      <a:pt x="6392224" y="1235321"/>
                      <a:pt x="6366776" y="1443984"/>
                      <a:pt x="6388517" y="1573490"/>
                    </a:cubicBezTo>
                    <a:cubicBezTo>
                      <a:pt x="6453090" y="1779613"/>
                      <a:pt x="6203838" y="1969571"/>
                      <a:pt x="5990907" y="1971100"/>
                    </a:cubicBezTo>
                    <a:cubicBezTo>
                      <a:pt x="5772866" y="2005077"/>
                      <a:pt x="5625594" y="1961822"/>
                      <a:pt x="5291745" y="1971100"/>
                    </a:cubicBezTo>
                    <a:cubicBezTo>
                      <a:pt x="4970949" y="1982347"/>
                      <a:pt x="4804128" y="1993081"/>
                      <a:pt x="4592583" y="1971100"/>
                    </a:cubicBezTo>
                    <a:cubicBezTo>
                      <a:pt x="4359337" y="1956927"/>
                      <a:pt x="4107820" y="1995897"/>
                      <a:pt x="3837488" y="1971100"/>
                    </a:cubicBezTo>
                    <a:cubicBezTo>
                      <a:pt x="3557202" y="1958044"/>
                      <a:pt x="3499832" y="1945961"/>
                      <a:pt x="3138326" y="1971100"/>
                    </a:cubicBezTo>
                    <a:cubicBezTo>
                      <a:pt x="2801985" y="1994655"/>
                      <a:pt x="2654947" y="1945061"/>
                      <a:pt x="2495096" y="1971100"/>
                    </a:cubicBezTo>
                    <a:cubicBezTo>
                      <a:pt x="2371497" y="2049631"/>
                      <a:pt x="2060193" y="1930146"/>
                      <a:pt x="1851867" y="1971100"/>
                    </a:cubicBezTo>
                    <a:cubicBezTo>
                      <a:pt x="1608429" y="2013398"/>
                      <a:pt x="1555449" y="1977100"/>
                      <a:pt x="1320504" y="1971100"/>
                    </a:cubicBezTo>
                    <a:cubicBezTo>
                      <a:pt x="1067640" y="1996623"/>
                      <a:pt x="616302" y="1976719"/>
                      <a:pt x="397610" y="1971100"/>
                    </a:cubicBezTo>
                    <a:cubicBezTo>
                      <a:pt x="160107" y="1951379"/>
                      <a:pt x="36648" y="1782879"/>
                      <a:pt x="0" y="1573490"/>
                    </a:cubicBezTo>
                    <a:cubicBezTo>
                      <a:pt x="-18640" y="1421244"/>
                      <a:pt x="5974" y="1262382"/>
                      <a:pt x="0" y="997309"/>
                    </a:cubicBezTo>
                    <a:cubicBezTo>
                      <a:pt x="-6023" y="743482"/>
                      <a:pt x="17112" y="687745"/>
                      <a:pt x="0" y="39761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12444 h 2044639"/>
                  <a:gd name="connsiteX1" fmla="*/ 478891 w 7073839"/>
                  <a:gd name="connsiteY1" fmla="*/ 0 h 2044639"/>
                  <a:gd name="connsiteX2" fmla="*/ 1097292 w 7073839"/>
                  <a:gd name="connsiteY2" fmla="*/ 0 h 2044639"/>
                  <a:gd name="connsiteX3" fmla="*/ 1593372 w 7073839"/>
                  <a:gd name="connsiteY3" fmla="*/ 0 h 2044639"/>
                  <a:gd name="connsiteX4" fmla="*/ 2150613 w 7073839"/>
                  <a:gd name="connsiteY4" fmla="*/ 0 h 2044639"/>
                  <a:gd name="connsiteX5" fmla="*/ 2952495 w 7073839"/>
                  <a:gd name="connsiteY5" fmla="*/ 0 h 2044639"/>
                  <a:gd name="connsiteX6" fmla="*/ 3448575 w 7073839"/>
                  <a:gd name="connsiteY6" fmla="*/ 0 h 2044639"/>
                  <a:gd name="connsiteX7" fmla="*/ 3944656 w 7073839"/>
                  <a:gd name="connsiteY7" fmla="*/ 0 h 2044639"/>
                  <a:gd name="connsiteX8" fmla="*/ 4440736 w 7073839"/>
                  <a:gd name="connsiteY8" fmla="*/ 0 h 2044639"/>
                  <a:gd name="connsiteX9" fmla="*/ 5120297 w 7073839"/>
                  <a:gd name="connsiteY9" fmla="*/ 0 h 2044639"/>
                  <a:gd name="connsiteX10" fmla="*/ 5799859 w 7073839"/>
                  <a:gd name="connsiteY10" fmla="*/ 0 h 2044639"/>
                  <a:gd name="connsiteX11" fmla="*/ 6594946 w 7073839"/>
                  <a:gd name="connsiteY11" fmla="*/ 0 h 2044639"/>
                  <a:gd name="connsiteX12" fmla="*/ 7073838 w 7073839"/>
                  <a:gd name="connsiteY12" fmla="*/ 412444 h 2044639"/>
                  <a:gd name="connsiteX13" fmla="*/ 7073838 w 7073839"/>
                  <a:gd name="connsiteY13" fmla="*/ 794632 h 2044639"/>
                  <a:gd name="connsiteX14" fmla="*/ 7073838 w 7073839"/>
                  <a:gd name="connsiteY14" fmla="*/ 1213413 h 2044639"/>
                  <a:gd name="connsiteX15" fmla="*/ 7073838 w 7073839"/>
                  <a:gd name="connsiteY15" fmla="*/ 1632193 h 2044639"/>
                  <a:gd name="connsiteX16" fmla="*/ 6594946 w 7073839"/>
                  <a:gd name="connsiteY16" fmla="*/ 2044639 h 2044639"/>
                  <a:gd name="connsiteX17" fmla="*/ 5854224 w 7073839"/>
                  <a:gd name="connsiteY17" fmla="*/ 2044639 h 2044639"/>
                  <a:gd name="connsiteX18" fmla="*/ 5235823 w 7073839"/>
                  <a:gd name="connsiteY18" fmla="*/ 2044639 h 2044639"/>
                  <a:gd name="connsiteX19" fmla="*/ 4678582 w 7073839"/>
                  <a:gd name="connsiteY19" fmla="*/ 2044639 h 2044639"/>
                  <a:gd name="connsiteX20" fmla="*/ 4182502 w 7073839"/>
                  <a:gd name="connsiteY20" fmla="*/ 2044639 h 2044639"/>
                  <a:gd name="connsiteX21" fmla="*/ 3380619 w 7073839"/>
                  <a:gd name="connsiteY21" fmla="*/ 2044639 h 2044639"/>
                  <a:gd name="connsiteX22" fmla="*/ 2701058 w 7073839"/>
                  <a:gd name="connsiteY22" fmla="*/ 2044639 h 2044639"/>
                  <a:gd name="connsiteX23" fmla="*/ 2082657 w 7073839"/>
                  <a:gd name="connsiteY23" fmla="*/ 2044639 h 2044639"/>
                  <a:gd name="connsiteX24" fmla="*/ 1341934 w 7073839"/>
                  <a:gd name="connsiteY24" fmla="*/ 2044639 h 2044639"/>
                  <a:gd name="connsiteX25" fmla="*/ 478891 w 7073839"/>
                  <a:gd name="connsiteY25" fmla="*/ 2044639 h 2044639"/>
                  <a:gd name="connsiteX26" fmla="*/ 0 w 7073839"/>
                  <a:gd name="connsiteY26" fmla="*/ 1632193 h 2044639"/>
                  <a:gd name="connsiteX27" fmla="*/ 0 w 7073839"/>
                  <a:gd name="connsiteY27" fmla="*/ 1250005 h 2044639"/>
                  <a:gd name="connsiteX28" fmla="*/ 0 w 7073839"/>
                  <a:gd name="connsiteY28" fmla="*/ 855620 h 2044639"/>
                  <a:gd name="connsiteX29" fmla="*/ 0 w 7073839"/>
                  <a:gd name="connsiteY29" fmla="*/ 412444 h 2044639"/>
                  <a:gd name="connsiteX0" fmla="*/ 0 w 7073839"/>
                  <a:gd name="connsiteY0" fmla="*/ 412444 h 2044639"/>
                  <a:gd name="connsiteX1" fmla="*/ 478891 w 7073839"/>
                  <a:gd name="connsiteY1" fmla="*/ 0 h 2044639"/>
                  <a:gd name="connsiteX2" fmla="*/ 1219613 w 7073839"/>
                  <a:gd name="connsiteY2" fmla="*/ 0 h 2044639"/>
                  <a:gd name="connsiteX3" fmla="*/ 1776854 w 7073839"/>
                  <a:gd name="connsiteY3" fmla="*/ 0 h 2044639"/>
                  <a:gd name="connsiteX4" fmla="*/ 2334094 w 7073839"/>
                  <a:gd name="connsiteY4" fmla="*/ 0 h 2044639"/>
                  <a:gd name="connsiteX5" fmla="*/ 3074817 w 7073839"/>
                  <a:gd name="connsiteY5" fmla="*/ 0 h 2044639"/>
                  <a:gd name="connsiteX6" fmla="*/ 3693218 w 7073839"/>
                  <a:gd name="connsiteY6" fmla="*/ 0 h 2044639"/>
                  <a:gd name="connsiteX7" fmla="*/ 4495100 w 7073839"/>
                  <a:gd name="connsiteY7" fmla="*/ 0 h 2044639"/>
                  <a:gd name="connsiteX8" fmla="*/ 5296983 w 7073839"/>
                  <a:gd name="connsiteY8" fmla="*/ 0 h 2044639"/>
                  <a:gd name="connsiteX9" fmla="*/ 6594946 w 7073839"/>
                  <a:gd name="connsiteY9" fmla="*/ 0 h 2044639"/>
                  <a:gd name="connsiteX10" fmla="*/ 7073838 w 7073839"/>
                  <a:gd name="connsiteY10" fmla="*/ 412444 h 2044639"/>
                  <a:gd name="connsiteX11" fmla="*/ 7073838 w 7073839"/>
                  <a:gd name="connsiteY11" fmla="*/ 819027 h 2044639"/>
                  <a:gd name="connsiteX12" fmla="*/ 7073838 w 7073839"/>
                  <a:gd name="connsiteY12" fmla="*/ 1225610 h 2044639"/>
                  <a:gd name="connsiteX13" fmla="*/ 7073838 w 7073839"/>
                  <a:gd name="connsiteY13" fmla="*/ 1632193 h 2044639"/>
                  <a:gd name="connsiteX14" fmla="*/ 6594946 w 7073839"/>
                  <a:gd name="connsiteY14" fmla="*/ 2044639 h 2044639"/>
                  <a:gd name="connsiteX15" fmla="*/ 5854224 w 7073839"/>
                  <a:gd name="connsiteY15" fmla="*/ 2044639 h 2044639"/>
                  <a:gd name="connsiteX16" fmla="*/ 5235823 w 7073839"/>
                  <a:gd name="connsiteY16" fmla="*/ 2044639 h 2044639"/>
                  <a:gd name="connsiteX17" fmla="*/ 4617422 w 7073839"/>
                  <a:gd name="connsiteY17" fmla="*/ 2044639 h 2044639"/>
                  <a:gd name="connsiteX18" fmla="*/ 3815539 w 7073839"/>
                  <a:gd name="connsiteY18" fmla="*/ 2044639 h 2044639"/>
                  <a:gd name="connsiteX19" fmla="*/ 3074817 w 7073839"/>
                  <a:gd name="connsiteY19" fmla="*/ 2044639 h 2044639"/>
                  <a:gd name="connsiteX20" fmla="*/ 2456415 w 7073839"/>
                  <a:gd name="connsiteY20" fmla="*/ 2044639 h 2044639"/>
                  <a:gd name="connsiteX21" fmla="*/ 1899175 w 7073839"/>
                  <a:gd name="connsiteY21" fmla="*/ 2044639 h 2044639"/>
                  <a:gd name="connsiteX22" fmla="*/ 1341934 w 7073839"/>
                  <a:gd name="connsiteY22" fmla="*/ 2044639 h 2044639"/>
                  <a:gd name="connsiteX23" fmla="*/ 478891 w 7073839"/>
                  <a:gd name="connsiteY23" fmla="*/ 2044639 h 2044639"/>
                  <a:gd name="connsiteX24" fmla="*/ 0 w 7073839"/>
                  <a:gd name="connsiteY24" fmla="*/ 1632193 h 2044639"/>
                  <a:gd name="connsiteX25" fmla="*/ 0 w 7073839"/>
                  <a:gd name="connsiteY25" fmla="*/ 1237808 h 2044639"/>
                  <a:gd name="connsiteX26" fmla="*/ 0 w 7073839"/>
                  <a:gd name="connsiteY26" fmla="*/ 843422 h 2044639"/>
                  <a:gd name="connsiteX27" fmla="*/ 0 w 7073839"/>
                  <a:gd name="connsiteY27" fmla="*/ 412444 h 2044639"/>
                  <a:gd name="connsiteX0" fmla="*/ 0 w 7073839"/>
                  <a:gd name="connsiteY0" fmla="*/ 412444 h 2044639"/>
                  <a:gd name="connsiteX1" fmla="*/ 478891 w 7073839"/>
                  <a:gd name="connsiteY1" fmla="*/ 0 h 2044639"/>
                  <a:gd name="connsiteX2" fmla="*/ 1097292 w 7073839"/>
                  <a:gd name="connsiteY2" fmla="*/ 0 h 2044639"/>
                  <a:gd name="connsiteX3" fmla="*/ 1593372 w 7073839"/>
                  <a:gd name="connsiteY3" fmla="*/ 0 h 2044639"/>
                  <a:gd name="connsiteX4" fmla="*/ 2150613 w 7073839"/>
                  <a:gd name="connsiteY4" fmla="*/ 0 h 2044639"/>
                  <a:gd name="connsiteX5" fmla="*/ 2952495 w 7073839"/>
                  <a:gd name="connsiteY5" fmla="*/ 0 h 2044639"/>
                  <a:gd name="connsiteX6" fmla="*/ 3448575 w 7073839"/>
                  <a:gd name="connsiteY6" fmla="*/ 0 h 2044639"/>
                  <a:gd name="connsiteX7" fmla="*/ 3944656 w 7073839"/>
                  <a:gd name="connsiteY7" fmla="*/ 0 h 2044639"/>
                  <a:gd name="connsiteX8" fmla="*/ 4440736 w 7073839"/>
                  <a:gd name="connsiteY8" fmla="*/ 0 h 2044639"/>
                  <a:gd name="connsiteX9" fmla="*/ 5120297 w 7073839"/>
                  <a:gd name="connsiteY9" fmla="*/ 0 h 2044639"/>
                  <a:gd name="connsiteX10" fmla="*/ 5799859 w 7073839"/>
                  <a:gd name="connsiteY10" fmla="*/ 0 h 2044639"/>
                  <a:gd name="connsiteX11" fmla="*/ 6594946 w 7073839"/>
                  <a:gd name="connsiteY11" fmla="*/ 0 h 2044639"/>
                  <a:gd name="connsiteX12" fmla="*/ 7073838 w 7073839"/>
                  <a:gd name="connsiteY12" fmla="*/ 412444 h 2044639"/>
                  <a:gd name="connsiteX13" fmla="*/ 7073838 w 7073839"/>
                  <a:gd name="connsiteY13" fmla="*/ 794632 h 2044639"/>
                  <a:gd name="connsiteX14" fmla="*/ 7073838 w 7073839"/>
                  <a:gd name="connsiteY14" fmla="*/ 1213413 h 2044639"/>
                  <a:gd name="connsiteX15" fmla="*/ 7073838 w 7073839"/>
                  <a:gd name="connsiteY15" fmla="*/ 1632193 h 2044639"/>
                  <a:gd name="connsiteX16" fmla="*/ 6594946 w 7073839"/>
                  <a:gd name="connsiteY16" fmla="*/ 2044639 h 2044639"/>
                  <a:gd name="connsiteX17" fmla="*/ 5854224 w 7073839"/>
                  <a:gd name="connsiteY17" fmla="*/ 2044639 h 2044639"/>
                  <a:gd name="connsiteX18" fmla="*/ 5235823 w 7073839"/>
                  <a:gd name="connsiteY18" fmla="*/ 2044639 h 2044639"/>
                  <a:gd name="connsiteX19" fmla="*/ 4678582 w 7073839"/>
                  <a:gd name="connsiteY19" fmla="*/ 2044639 h 2044639"/>
                  <a:gd name="connsiteX20" fmla="*/ 4182502 w 7073839"/>
                  <a:gd name="connsiteY20" fmla="*/ 2044639 h 2044639"/>
                  <a:gd name="connsiteX21" fmla="*/ 3380619 w 7073839"/>
                  <a:gd name="connsiteY21" fmla="*/ 2044639 h 2044639"/>
                  <a:gd name="connsiteX22" fmla="*/ 2701058 w 7073839"/>
                  <a:gd name="connsiteY22" fmla="*/ 2044639 h 2044639"/>
                  <a:gd name="connsiteX23" fmla="*/ 2082657 w 7073839"/>
                  <a:gd name="connsiteY23" fmla="*/ 2044639 h 2044639"/>
                  <a:gd name="connsiteX24" fmla="*/ 1341934 w 7073839"/>
                  <a:gd name="connsiteY24" fmla="*/ 2044639 h 2044639"/>
                  <a:gd name="connsiteX25" fmla="*/ 478891 w 7073839"/>
                  <a:gd name="connsiteY25" fmla="*/ 2044639 h 2044639"/>
                  <a:gd name="connsiteX26" fmla="*/ 0 w 7073839"/>
                  <a:gd name="connsiteY26" fmla="*/ 1632193 h 2044639"/>
                  <a:gd name="connsiteX27" fmla="*/ 0 w 7073839"/>
                  <a:gd name="connsiteY27" fmla="*/ 1250005 h 2044639"/>
                  <a:gd name="connsiteX28" fmla="*/ 0 w 7073839"/>
                  <a:gd name="connsiteY28" fmla="*/ 855620 h 2044639"/>
                  <a:gd name="connsiteX29" fmla="*/ 0 w 7073839"/>
                  <a:gd name="connsiteY29" fmla="*/ 412444 h 204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044639" fill="none" extrusionOk="0">
                    <a:moveTo>
                      <a:pt x="0" y="412444"/>
                    </a:moveTo>
                    <a:cubicBezTo>
                      <a:pt x="-3273" y="195071"/>
                      <a:pt x="243913" y="56497"/>
                      <a:pt x="478891" y="0"/>
                    </a:cubicBezTo>
                    <a:cubicBezTo>
                      <a:pt x="710510" y="34531"/>
                      <a:pt x="944205" y="-36849"/>
                      <a:pt x="1097292" y="0"/>
                    </a:cubicBezTo>
                    <a:cubicBezTo>
                      <a:pt x="1238862" y="-28904"/>
                      <a:pt x="1393814" y="-9420"/>
                      <a:pt x="1593372" y="0"/>
                    </a:cubicBezTo>
                    <a:cubicBezTo>
                      <a:pt x="1825981" y="-9755"/>
                      <a:pt x="1897677" y="10045"/>
                      <a:pt x="2150613" y="0"/>
                    </a:cubicBezTo>
                    <a:cubicBezTo>
                      <a:pt x="2429419" y="46765"/>
                      <a:pt x="2642819" y="49112"/>
                      <a:pt x="2952495" y="0"/>
                    </a:cubicBezTo>
                    <a:cubicBezTo>
                      <a:pt x="3157300" y="-49797"/>
                      <a:pt x="3309885" y="-20329"/>
                      <a:pt x="3448575" y="0"/>
                    </a:cubicBezTo>
                    <a:cubicBezTo>
                      <a:pt x="3520864" y="24077"/>
                      <a:pt x="3789738" y="-52253"/>
                      <a:pt x="3944656" y="0"/>
                    </a:cubicBezTo>
                    <a:cubicBezTo>
                      <a:pt x="4144367" y="21326"/>
                      <a:pt x="4350570" y="-17509"/>
                      <a:pt x="4440736" y="0"/>
                    </a:cubicBezTo>
                    <a:cubicBezTo>
                      <a:pt x="4517562" y="85617"/>
                      <a:pt x="4917088" y="-25709"/>
                      <a:pt x="5120297" y="0"/>
                    </a:cubicBezTo>
                    <a:cubicBezTo>
                      <a:pt x="5367401" y="-61033"/>
                      <a:pt x="5547165" y="2542"/>
                      <a:pt x="5799859" y="0"/>
                    </a:cubicBezTo>
                    <a:cubicBezTo>
                      <a:pt x="5970399" y="8504"/>
                      <a:pt x="6455626" y="-50544"/>
                      <a:pt x="6594946" y="0"/>
                    </a:cubicBezTo>
                    <a:cubicBezTo>
                      <a:pt x="6833452" y="49453"/>
                      <a:pt x="7063759" y="187812"/>
                      <a:pt x="7073838" y="412444"/>
                    </a:cubicBezTo>
                    <a:cubicBezTo>
                      <a:pt x="7076204" y="563861"/>
                      <a:pt x="7079657" y="617770"/>
                      <a:pt x="7073838" y="794632"/>
                    </a:cubicBezTo>
                    <a:cubicBezTo>
                      <a:pt x="7056377" y="931026"/>
                      <a:pt x="7077866" y="1120595"/>
                      <a:pt x="7073838" y="1213413"/>
                    </a:cubicBezTo>
                    <a:cubicBezTo>
                      <a:pt x="7029001" y="1301928"/>
                      <a:pt x="7085949" y="1520961"/>
                      <a:pt x="7073838" y="1632193"/>
                    </a:cubicBezTo>
                    <a:cubicBezTo>
                      <a:pt x="7083589" y="1762308"/>
                      <a:pt x="6943754" y="2018798"/>
                      <a:pt x="6594946" y="2044639"/>
                    </a:cubicBezTo>
                    <a:cubicBezTo>
                      <a:pt x="6462312" y="2099916"/>
                      <a:pt x="6158483" y="2093398"/>
                      <a:pt x="5854224" y="2044639"/>
                    </a:cubicBezTo>
                    <a:cubicBezTo>
                      <a:pt x="5515261" y="2012791"/>
                      <a:pt x="5447292" y="2045931"/>
                      <a:pt x="5235823" y="2044639"/>
                    </a:cubicBezTo>
                    <a:cubicBezTo>
                      <a:pt x="5051207" y="2071069"/>
                      <a:pt x="4790157" y="2086986"/>
                      <a:pt x="4678582" y="2044639"/>
                    </a:cubicBezTo>
                    <a:cubicBezTo>
                      <a:pt x="4563227" y="2049320"/>
                      <a:pt x="4278546" y="1998385"/>
                      <a:pt x="4182502" y="2044639"/>
                    </a:cubicBezTo>
                    <a:cubicBezTo>
                      <a:pt x="4129022" y="1988722"/>
                      <a:pt x="3606230" y="2009135"/>
                      <a:pt x="3380619" y="2044639"/>
                    </a:cubicBezTo>
                    <a:cubicBezTo>
                      <a:pt x="3069032" y="2006007"/>
                      <a:pt x="2957080" y="2015905"/>
                      <a:pt x="2701058" y="2044639"/>
                    </a:cubicBezTo>
                    <a:cubicBezTo>
                      <a:pt x="2485176" y="2058765"/>
                      <a:pt x="2316365" y="2051477"/>
                      <a:pt x="2082657" y="2044639"/>
                    </a:cubicBezTo>
                    <a:cubicBezTo>
                      <a:pt x="1833541" y="2036331"/>
                      <a:pt x="1572494" y="2072008"/>
                      <a:pt x="1341934" y="2044639"/>
                    </a:cubicBezTo>
                    <a:cubicBezTo>
                      <a:pt x="1028512" y="2091792"/>
                      <a:pt x="708371" y="2015383"/>
                      <a:pt x="478891" y="2044639"/>
                    </a:cubicBezTo>
                    <a:cubicBezTo>
                      <a:pt x="276197" y="2131953"/>
                      <a:pt x="55648" y="1910833"/>
                      <a:pt x="0" y="1632193"/>
                    </a:cubicBezTo>
                    <a:cubicBezTo>
                      <a:pt x="-239" y="1465995"/>
                      <a:pt x="18484" y="1420259"/>
                      <a:pt x="0" y="1250005"/>
                    </a:cubicBezTo>
                    <a:cubicBezTo>
                      <a:pt x="-38133" y="1104203"/>
                      <a:pt x="-630" y="1039973"/>
                      <a:pt x="0" y="855620"/>
                    </a:cubicBezTo>
                    <a:cubicBezTo>
                      <a:pt x="-10258" y="664565"/>
                      <a:pt x="15960" y="587511"/>
                      <a:pt x="0" y="412444"/>
                    </a:cubicBezTo>
                    <a:close/>
                  </a:path>
                  <a:path w="7073839" h="2044639" stroke="0" extrusionOk="0">
                    <a:moveTo>
                      <a:pt x="0" y="412444"/>
                    </a:moveTo>
                    <a:cubicBezTo>
                      <a:pt x="18746" y="156680"/>
                      <a:pt x="243901" y="91526"/>
                      <a:pt x="478891" y="0"/>
                    </a:cubicBezTo>
                    <a:cubicBezTo>
                      <a:pt x="856150" y="-2838"/>
                      <a:pt x="893024" y="1225"/>
                      <a:pt x="1219613" y="0"/>
                    </a:cubicBezTo>
                    <a:cubicBezTo>
                      <a:pt x="1542076" y="-26932"/>
                      <a:pt x="1552962" y="-23177"/>
                      <a:pt x="1776854" y="0"/>
                    </a:cubicBezTo>
                    <a:cubicBezTo>
                      <a:pt x="2041208" y="19142"/>
                      <a:pt x="2119723" y="12723"/>
                      <a:pt x="2334094" y="0"/>
                    </a:cubicBezTo>
                    <a:cubicBezTo>
                      <a:pt x="2448507" y="7146"/>
                      <a:pt x="2827532" y="75065"/>
                      <a:pt x="3074817" y="0"/>
                    </a:cubicBezTo>
                    <a:cubicBezTo>
                      <a:pt x="3324631" y="-76355"/>
                      <a:pt x="3536249" y="-48768"/>
                      <a:pt x="3693218" y="0"/>
                    </a:cubicBezTo>
                    <a:cubicBezTo>
                      <a:pt x="3829398" y="-33263"/>
                      <a:pt x="4361213" y="60403"/>
                      <a:pt x="4495100" y="0"/>
                    </a:cubicBezTo>
                    <a:cubicBezTo>
                      <a:pt x="4696778" y="-126137"/>
                      <a:pt x="5004101" y="-74751"/>
                      <a:pt x="5296983" y="0"/>
                    </a:cubicBezTo>
                    <a:cubicBezTo>
                      <a:pt x="5699095" y="123042"/>
                      <a:pt x="6165847" y="45100"/>
                      <a:pt x="6594946" y="0"/>
                    </a:cubicBezTo>
                    <a:cubicBezTo>
                      <a:pt x="6878911" y="21758"/>
                      <a:pt x="7059342" y="257574"/>
                      <a:pt x="7073838" y="412444"/>
                    </a:cubicBezTo>
                    <a:cubicBezTo>
                      <a:pt x="7074331" y="580399"/>
                      <a:pt x="7050921" y="673574"/>
                      <a:pt x="7073838" y="819027"/>
                    </a:cubicBezTo>
                    <a:cubicBezTo>
                      <a:pt x="7068188" y="936605"/>
                      <a:pt x="7052195" y="1138840"/>
                      <a:pt x="7073838" y="1225610"/>
                    </a:cubicBezTo>
                    <a:cubicBezTo>
                      <a:pt x="7060520" y="1363067"/>
                      <a:pt x="7096943" y="1448501"/>
                      <a:pt x="7073838" y="1632193"/>
                    </a:cubicBezTo>
                    <a:cubicBezTo>
                      <a:pt x="7175900" y="1851064"/>
                      <a:pt x="6873494" y="2114282"/>
                      <a:pt x="6594946" y="2044639"/>
                    </a:cubicBezTo>
                    <a:cubicBezTo>
                      <a:pt x="6413566" y="1975632"/>
                      <a:pt x="6188645" y="1998778"/>
                      <a:pt x="5854224" y="2044639"/>
                    </a:cubicBezTo>
                    <a:cubicBezTo>
                      <a:pt x="5680883" y="2068409"/>
                      <a:pt x="5421342" y="1987036"/>
                      <a:pt x="5235823" y="2044639"/>
                    </a:cubicBezTo>
                    <a:cubicBezTo>
                      <a:pt x="4988215" y="2004148"/>
                      <a:pt x="4896648" y="1991580"/>
                      <a:pt x="4617422" y="2044639"/>
                    </a:cubicBezTo>
                    <a:cubicBezTo>
                      <a:pt x="4345779" y="2126670"/>
                      <a:pt x="4049722" y="2062989"/>
                      <a:pt x="3815539" y="2044639"/>
                    </a:cubicBezTo>
                    <a:cubicBezTo>
                      <a:pt x="3657762" y="2044210"/>
                      <a:pt x="3319810" y="1942342"/>
                      <a:pt x="3074817" y="2044639"/>
                    </a:cubicBezTo>
                    <a:cubicBezTo>
                      <a:pt x="2868613" y="2032806"/>
                      <a:pt x="2739268" y="2000768"/>
                      <a:pt x="2456415" y="2044639"/>
                    </a:cubicBezTo>
                    <a:cubicBezTo>
                      <a:pt x="2179057" y="2011888"/>
                      <a:pt x="1999658" y="2030992"/>
                      <a:pt x="1899175" y="2044639"/>
                    </a:cubicBezTo>
                    <a:cubicBezTo>
                      <a:pt x="1787833" y="2082045"/>
                      <a:pt x="1434131" y="1992846"/>
                      <a:pt x="1341934" y="2044639"/>
                    </a:cubicBezTo>
                    <a:cubicBezTo>
                      <a:pt x="1134580" y="2073941"/>
                      <a:pt x="831550" y="1982279"/>
                      <a:pt x="478891" y="2044639"/>
                    </a:cubicBezTo>
                    <a:cubicBezTo>
                      <a:pt x="246124" y="2064822"/>
                      <a:pt x="38117" y="1916323"/>
                      <a:pt x="0" y="1632193"/>
                    </a:cubicBezTo>
                    <a:cubicBezTo>
                      <a:pt x="-31829" y="1455789"/>
                      <a:pt x="28549" y="1314863"/>
                      <a:pt x="0" y="1237808"/>
                    </a:cubicBezTo>
                    <a:cubicBezTo>
                      <a:pt x="6207" y="1123284"/>
                      <a:pt x="7368" y="1024756"/>
                      <a:pt x="0" y="843422"/>
                    </a:cubicBezTo>
                    <a:cubicBezTo>
                      <a:pt x="-11572" y="724999"/>
                      <a:pt x="-8707" y="505320"/>
                      <a:pt x="0" y="412444"/>
                    </a:cubicBezTo>
                    <a:close/>
                  </a:path>
                  <a:path w="7073839" h="2044639" fill="none" stroke="0" extrusionOk="0">
                    <a:moveTo>
                      <a:pt x="0" y="412444"/>
                    </a:moveTo>
                    <a:cubicBezTo>
                      <a:pt x="9615" y="190522"/>
                      <a:pt x="219753" y="-23291"/>
                      <a:pt x="478891" y="0"/>
                    </a:cubicBezTo>
                    <a:cubicBezTo>
                      <a:pt x="718064" y="58023"/>
                      <a:pt x="943489" y="-16723"/>
                      <a:pt x="1097292" y="0"/>
                    </a:cubicBezTo>
                    <a:cubicBezTo>
                      <a:pt x="1273045" y="-28324"/>
                      <a:pt x="1333082" y="13632"/>
                      <a:pt x="1593372" y="0"/>
                    </a:cubicBezTo>
                    <a:cubicBezTo>
                      <a:pt x="1833817" y="-5267"/>
                      <a:pt x="1920987" y="-23304"/>
                      <a:pt x="2150613" y="0"/>
                    </a:cubicBezTo>
                    <a:cubicBezTo>
                      <a:pt x="2399184" y="-41282"/>
                      <a:pt x="2745044" y="-35167"/>
                      <a:pt x="2952495" y="0"/>
                    </a:cubicBezTo>
                    <a:cubicBezTo>
                      <a:pt x="3196678" y="-46316"/>
                      <a:pt x="3320539" y="12458"/>
                      <a:pt x="3448575" y="0"/>
                    </a:cubicBezTo>
                    <a:cubicBezTo>
                      <a:pt x="3567685" y="-9140"/>
                      <a:pt x="3733620" y="-14418"/>
                      <a:pt x="3944656" y="0"/>
                    </a:cubicBezTo>
                    <a:cubicBezTo>
                      <a:pt x="4155180" y="-8423"/>
                      <a:pt x="4347567" y="-37304"/>
                      <a:pt x="4440736" y="0"/>
                    </a:cubicBezTo>
                    <a:cubicBezTo>
                      <a:pt x="4514305" y="-41166"/>
                      <a:pt x="4846649" y="17385"/>
                      <a:pt x="5120297" y="0"/>
                    </a:cubicBezTo>
                    <a:cubicBezTo>
                      <a:pt x="5400317" y="-75171"/>
                      <a:pt x="5625940" y="36669"/>
                      <a:pt x="5799859" y="0"/>
                    </a:cubicBezTo>
                    <a:cubicBezTo>
                      <a:pt x="6007630" y="7411"/>
                      <a:pt x="6455217" y="-57077"/>
                      <a:pt x="6594946" y="0"/>
                    </a:cubicBezTo>
                    <a:cubicBezTo>
                      <a:pt x="6893635" y="-72175"/>
                      <a:pt x="7088898" y="169082"/>
                      <a:pt x="7073838" y="412444"/>
                    </a:cubicBezTo>
                    <a:cubicBezTo>
                      <a:pt x="7075227" y="520364"/>
                      <a:pt x="7077945" y="648509"/>
                      <a:pt x="7073838" y="794632"/>
                    </a:cubicBezTo>
                    <a:cubicBezTo>
                      <a:pt x="7038837" y="973250"/>
                      <a:pt x="7064890" y="1098310"/>
                      <a:pt x="7073838" y="1213413"/>
                    </a:cubicBezTo>
                    <a:cubicBezTo>
                      <a:pt x="7104381" y="1300447"/>
                      <a:pt x="7103717" y="1470271"/>
                      <a:pt x="7073838" y="1632193"/>
                    </a:cubicBezTo>
                    <a:cubicBezTo>
                      <a:pt x="6966531" y="1905912"/>
                      <a:pt x="6866715" y="2024997"/>
                      <a:pt x="6594946" y="2044639"/>
                    </a:cubicBezTo>
                    <a:cubicBezTo>
                      <a:pt x="6418908" y="2079648"/>
                      <a:pt x="6220432" y="2058263"/>
                      <a:pt x="5854224" y="2044639"/>
                    </a:cubicBezTo>
                    <a:cubicBezTo>
                      <a:pt x="5521230" y="2041437"/>
                      <a:pt x="5445416" y="2033618"/>
                      <a:pt x="5235823" y="2044639"/>
                    </a:cubicBezTo>
                    <a:cubicBezTo>
                      <a:pt x="5013966" y="2087950"/>
                      <a:pt x="4793528" y="2017627"/>
                      <a:pt x="4678582" y="2044639"/>
                    </a:cubicBezTo>
                    <a:cubicBezTo>
                      <a:pt x="4528084" y="2064349"/>
                      <a:pt x="4303018" y="2044673"/>
                      <a:pt x="4182502" y="2044639"/>
                    </a:cubicBezTo>
                    <a:cubicBezTo>
                      <a:pt x="4026852" y="2147789"/>
                      <a:pt x="3795598" y="2026412"/>
                      <a:pt x="3380619" y="2044639"/>
                    </a:cubicBezTo>
                    <a:cubicBezTo>
                      <a:pt x="3062111" y="2029037"/>
                      <a:pt x="2936008" y="2082431"/>
                      <a:pt x="2701058" y="2044639"/>
                    </a:cubicBezTo>
                    <a:cubicBezTo>
                      <a:pt x="2502619" y="2015143"/>
                      <a:pt x="2241368" y="2032805"/>
                      <a:pt x="2082657" y="2044639"/>
                    </a:cubicBezTo>
                    <a:cubicBezTo>
                      <a:pt x="1851879" y="2029819"/>
                      <a:pt x="1623356" y="2103275"/>
                      <a:pt x="1341934" y="2044639"/>
                    </a:cubicBezTo>
                    <a:cubicBezTo>
                      <a:pt x="1036597" y="2032143"/>
                      <a:pt x="760589" y="2062663"/>
                      <a:pt x="478891" y="2044639"/>
                    </a:cubicBezTo>
                    <a:cubicBezTo>
                      <a:pt x="269558" y="2096855"/>
                      <a:pt x="58652" y="1878850"/>
                      <a:pt x="0" y="1632193"/>
                    </a:cubicBezTo>
                    <a:cubicBezTo>
                      <a:pt x="-1501" y="1456375"/>
                      <a:pt x="13603" y="1396270"/>
                      <a:pt x="0" y="1250005"/>
                    </a:cubicBezTo>
                    <a:cubicBezTo>
                      <a:pt x="-19361" y="1088178"/>
                      <a:pt x="-7654" y="1062853"/>
                      <a:pt x="0" y="855620"/>
                    </a:cubicBezTo>
                    <a:cubicBezTo>
                      <a:pt x="24533" y="661171"/>
                      <a:pt x="-8594" y="604986"/>
                      <a:pt x="0" y="412444"/>
                    </a:cubicBezTo>
                    <a:close/>
                  </a:path>
                  <a:path w="7073839" h="2044639" fill="none" stroke="0" extrusionOk="0">
                    <a:moveTo>
                      <a:pt x="0" y="412444"/>
                    </a:moveTo>
                    <a:cubicBezTo>
                      <a:pt x="-27305" y="215363"/>
                      <a:pt x="248353" y="91933"/>
                      <a:pt x="478891" y="0"/>
                    </a:cubicBezTo>
                    <a:cubicBezTo>
                      <a:pt x="715833" y="29667"/>
                      <a:pt x="929565" y="-802"/>
                      <a:pt x="1097292" y="0"/>
                    </a:cubicBezTo>
                    <a:cubicBezTo>
                      <a:pt x="1267839" y="-30256"/>
                      <a:pt x="1345160" y="4624"/>
                      <a:pt x="1593372" y="0"/>
                    </a:cubicBezTo>
                    <a:cubicBezTo>
                      <a:pt x="1814732" y="-6110"/>
                      <a:pt x="1901689" y="3954"/>
                      <a:pt x="2150613" y="0"/>
                    </a:cubicBezTo>
                    <a:cubicBezTo>
                      <a:pt x="2433034" y="14610"/>
                      <a:pt x="2712037" y="8330"/>
                      <a:pt x="2952495" y="0"/>
                    </a:cubicBezTo>
                    <a:cubicBezTo>
                      <a:pt x="3163204" y="-55849"/>
                      <a:pt x="3308348" y="9806"/>
                      <a:pt x="3448575" y="0"/>
                    </a:cubicBezTo>
                    <a:cubicBezTo>
                      <a:pt x="3559710" y="-39860"/>
                      <a:pt x="3773609" y="-8112"/>
                      <a:pt x="3944656" y="0"/>
                    </a:cubicBezTo>
                    <a:cubicBezTo>
                      <a:pt x="4131911" y="20832"/>
                      <a:pt x="4339283" y="-20205"/>
                      <a:pt x="4440736" y="0"/>
                    </a:cubicBezTo>
                    <a:cubicBezTo>
                      <a:pt x="4476884" y="57559"/>
                      <a:pt x="4907211" y="-17674"/>
                      <a:pt x="5120297" y="0"/>
                    </a:cubicBezTo>
                    <a:cubicBezTo>
                      <a:pt x="5384218" y="-52858"/>
                      <a:pt x="5592801" y="12191"/>
                      <a:pt x="5799859" y="0"/>
                    </a:cubicBezTo>
                    <a:cubicBezTo>
                      <a:pt x="5967782" y="8773"/>
                      <a:pt x="6444830" y="-49170"/>
                      <a:pt x="6594946" y="0"/>
                    </a:cubicBezTo>
                    <a:cubicBezTo>
                      <a:pt x="6843036" y="19014"/>
                      <a:pt x="7065243" y="195876"/>
                      <a:pt x="7073838" y="412444"/>
                    </a:cubicBezTo>
                    <a:cubicBezTo>
                      <a:pt x="7084015" y="557596"/>
                      <a:pt x="7082227" y="639166"/>
                      <a:pt x="7073838" y="794632"/>
                    </a:cubicBezTo>
                    <a:cubicBezTo>
                      <a:pt x="7041195" y="946513"/>
                      <a:pt x="7080959" y="1105314"/>
                      <a:pt x="7073838" y="1213413"/>
                    </a:cubicBezTo>
                    <a:cubicBezTo>
                      <a:pt x="7056036" y="1307120"/>
                      <a:pt x="7075511" y="1494712"/>
                      <a:pt x="7073838" y="1632193"/>
                    </a:cubicBezTo>
                    <a:cubicBezTo>
                      <a:pt x="7027031" y="1835060"/>
                      <a:pt x="6897718" y="2032176"/>
                      <a:pt x="6594946" y="2044639"/>
                    </a:cubicBezTo>
                    <a:cubicBezTo>
                      <a:pt x="6421694" y="2139005"/>
                      <a:pt x="6231772" y="2061611"/>
                      <a:pt x="5854224" y="2044639"/>
                    </a:cubicBezTo>
                    <a:cubicBezTo>
                      <a:pt x="5517013" y="2021167"/>
                      <a:pt x="5453753" y="2034122"/>
                      <a:pt x="5235823" y="2044639"/>
                    </a:cubicBezTo>
                    <a:cubicBezTo>
                      <a:pt x="5050939" y="2083459"/>
                      <a:pt x="4774212" y="2051929"/>
                      <a:pt x="4678582" y="2044639"/>
                    </a:cubicBezTo>
                    <a:cubicBezTo>
                      <a:pt x="4551397" y="2065662"/>
                      <a:pt x="4289720" y="2016577"/>
                      <a:pt x="4182502" y="2044639"/>
                    </a:cubicBezTo>
                    <a:cubicBezTo>
                      <a:pt x="4059374" y="2067043"/>
                      <a:pt x="3673406" y="1982914"/>
                      <a:pt x="3380619" y="2044639"/>
                    </a:cubicBezTo>
                    <a:cubicBezTo>
                      <a:pt x="3067086" y="2008823"/>
                      <a:pt x="2949939" y="2046245"/>
                      <a:pt x="2701058" y="2044639"/>
                    </a:cubicBezTo>
                    <a:cubicBezTo>
                      <a:pt x="2472995" y="2056772"/>
                      <a:pt x="2273883" y="2042145"/>
                      <a:pt x="2082657" y="2044639"/>
                    </a:cubicBezTo>
                    <a:cubicBezTo>
                      <a:pt x="1864929" y="2068362"/>
                      <a:pt x="1579846" y="2094372"/>
                      <a:pt x="1341934" y="2044639"/>
                    </a:cubicBezTo>
                    <a:cubicBezTo>
                      <a:pt x="1031771" y="2116982"/>
                      <a:pt x="682225" y="1982810"/>
                      <a:pt x="478891" y="2044639"/>
                    </a:cubicBezTo>
                    <a:cubicBezTo>
                      <a:pt x="246580" y="2100405"/>
                      <a:pt x="69053" y="1915089"/>
                      <a:pt x="0" y="1632193"/>
                    </a:cubicBezTo>
                    <a:cubicBezTo>
                      <a:pt x="-3128" y="1450797"/>
                      <a:pt x="28020" y="1411565"/>
                      <a:pt x="0" y="1250005"/>
                    </a:cubicBezTo>
                    <a:cubicBezTo>
                      <a:pt x="-41873" y="1095275"/>
                      <a:pt x="-495" y="1052919"/>
                      <a:pt x="0" y="855620"/>
                    </a:cubicBezTo>
                    <a:cubicBezTo>
                      <a:pt x="1579" y="657573"/>
                      <a:pt x="-1392" y="603312"/>
                      <a:pt x="0" y="4124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6"/>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7 h 2584614"/>
                <a:gd name="connsiteX1" fmla="*/ 430777 w 7561779"/>
                <a:gd name="connsiteY1" fmla="*/ 0 h 2584614"/>
                <a:gd name="connsiteX2" fmla="*/ 7131000 w 7561779"/>
                <a:gd name="connsiteY2" fmla="*/ 0 h 2584614"/>
                <a:gd name="connsiteX3" fmla="*/ 7561779 w 7561779"/>
                <a:gd name="connsiteY3" fmla="*/ 430777 h 2584614"/>
                <a:gd name="connsiteX4" fmla="*/ 7561779 w 7561779"/>
                <a:gd name="connsiteY4" fmla="*/ 2153835 h 2584614"/>
                <a:gd name="connsiteX5" fmla="*/ 7131000 w 7561779"/>
                <a:gd name="connsiteY5" fmla="*/ 2584614 h 2584614"/>
                <a:gd name="connsiteX6" fmla="*/ 430777 w 7561779"/>
                <a:gd name="connsiteY6" fmla="*/ 2584614 h 2584614"/>
                <a:gd name="connsiteX7" fmla="*/ 0 w 7561779"/>
                <a:gd name="connsiteY7" fmla="*/ 2153835 h 2584614"/>
                <a:gd name="connsiteX8" fmla="*/ 0 w 7561779"/>
                <a:gd name="connsiteY8" fmla="*/ 430777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7"/>
                  </a:moveTo>
                  <a:cubicBezTo>
                    <a:pt x="29421" y="258537"/>
                    <a:pt x="199961" y="-52900"/>
                    <a:pt x="430777" y="0"/>
                  </a:cubicBezTo>
                  <a:cubicBezTo>
                    <a:pt x="1947297" y="49037"/>
                    <a:pt x="4772845" y="-210170"/>
                    <a:pt x="7131000" y="0"/>
                  </a:cubicBezTo>
                  <a:cubicBezTo>
                    <a:pt x="7421720" y="41879"/>
                    <a:pt x="7562507" y="275083"/>
                    <a:pt x="7561779" y="430777"/>
                  </a:cubicBezTo>
                  <a:cubicBezTo>
                    <a:pt x="7579328" y="1140436"/>
                    <a:pt x="7499114" y="1831530"/>
                    <a:pt x="7561779" y="2153835"/>
                  </a:cubicBezTo>
                  <a:cubicBezTo>
                    <a:pt x="7613313" y="2417442"/>
                    <a:pt x="7314843" y="2547327"/>
                    <a:pt x="7131000" y="2584614"/>
                  </a:cubicBezTo>
                  <a:cubicBezTo>
                    <a:pt x="5120581" y="2625118"/>
                    <a:pt x="2286573" y="2440529"/>
                    <a:pt x="430777" y="2584614"/>
                  </a:cubicBezTo>
                  <a:cubicBezTo>
                    <a:pt x="146514" y="2620842"/>
                    <a:pt x="-7894" y="2299099"/>
                    <a:pt x="0" y="2153835"/>
                  </a:cubicBezTo>
                  <a:cubicBezTo>
                    <a:pt x="-146631" y="1741276"/>
                    <a:pt x="-75764" y="820053"/>
                    <a:pt x="0" y="43077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2B31FB22-721C-E963-FB63-BE5192FD657E}"/>
              </a:ext>
            </a:extLst>
          </p:cNvPr>
          <p:cNvPicPr>
            <a:picLocks noChangeAspect="1"/>
          </p:cNvPicPr>
          <p:nvPr/>
        </p:nvPicPr>
        <p:blipFill>
          <a:blip r:embed="rId5"/>
          <a:stretch>
            <a:fillRect/>
          </a:stretch>
        </p:blipFill>
        <p:spPr>
          <a:xfrm>
            <a:off x="3129272" y="1054927"/>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4 h 3332961"/>
                <a:gd name="connsiteX1" fmla="*/ 496699 w 8427854"/>
                <a:gd name="connsiteY1" fmla="*/ 0 h 3332961"/>
                <a:gd name="connsiteX2" fmla="*/ 7931155 w 8427854"/>
                <a:gd name="connsiteY2" fmla="*/ 0 h 3332961"/>
                <a:gd name="connsiteX3" fmla="*/ 8427854 w 8427854"/>
                <a:gd name="connsiteY3" fmla="*/ 555504 h 3332961"/>
                <a:gd name="connsiteX4" fmla="*/ 8427854 w 8427854"/>
                <a:gd name="connsiteY4" fmla="*/ 2777456 h 3332961"/>
                <a:gd name="connsiteX5" fmla="*/ 7931155 w 8427854"/>
                <a:gd name="connsiteY5" fmla="*/ 3332960 h 3332961"/>
                <a:gd name="connsiteX6" fmla="*/ 496699 w 8427854"/>
                <a:gd name="connsiteY6" fmla="*/ 3332960 h 3332961"/>
                <a:gd name="connsiteX7" fmla="*/ 0 w 8427854"/>
                <a:gd name="connsiteY7" fmla="*/ 2777456 h 3332961"/>
                <a:gd name="connsiteX8" fmla="*/ 0 w 8427854"/>
                <a:gd name="connsiteY8" fmla="*/ 555504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4"/>
                  </a:moveTo>
                  <a:cubicBezTo>
                    <a:pt x="23404" y="305843"/>
                    <a:pt x="229144" y="-55363"/>
                    <a:pt x="496699" y="0"/>
                  </a:cubicBezTo>
                  <a:cubicBezTo>
                    <a:pt x="2369504" y="69600"/>
                    <a:pt x="5422839" y="-145717"/>
                    <a:pt x="7931155" y="0"/>
                  </a:cubicBezTo>
                  <a:cubicBezTo>
                    <a:pt x="8218175" y="10538"/>
                    <a:pt x="8428181" y="289322"/>
                    <a:pt x="8427854" y="555504"/>
                  </a:cubicBezTo>
                  <a:cubicBezTo>
                    <a:pt x="8380965" y="1143178"/>
                    <a:pt x="8484735" y="1907350"/>
                    <a:pt x="8427854" y="2777456"/>
                  </a:cubicBezTo>
                  <a:cubicBezTo>
                    <a:pt x="8489519" y="3117011"/>
                    <a:pt x="8145310" y="3287899"/>
                    <a:pt x="7931155" y="3332960"/>
                  </a:cubicBezTo>
                  <a:cubicBezTo>
                    <a:pt x="4506422" y="3273719"/>
                    <a:pt x="2822534" y="3211604"/>
                    <a:pt x="496699" y="3332960"/>
                  </a:cubicBezTo>
                  <a:cubicBezTo>
                    <a:pt x="209986" y="3343409"/>
                    <a:pt x="-3636" y="3037880"/>
                    <a:pt x="0" y="2777456"/>
                  </a:cubicBezTo>
                  <a:cubicBezTo>
                    <a:pt x="131421" y="2189068"/>
                    <a:pt x="67265" y="871124"/>
                    <a:pt x="0" y="555504"/>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DE158594-06BE-6062-CC39-714DBCAE0F24}"/>
              </a:ext>
            </a:extLst>
          </p:cNvPr>
          <p:cNvPicPr/>
          <p:nvPr/>
        </p:nvPicPr>
        <p:blipFill rotWithShape="1">
          <a:blip r:embed="rId4">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id="{DD024D29-4691-6F43-F7FE-DA9253D16B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A770D5C3-1C6D-BD55-7BCB-4114B492DC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8E6D907-33E6-85BE-230F-5F16D4B7CF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id="{9CD96102-CD6C-C922-0956-A5B8EDDCF58C}"/>
              </a:ext>
            </a:extLst>
          </p:cNvPr>
          <p:cNvPicPr>
            <a:picLocks noChangeAspect="1"/>
          </p:cNvPicPr>
          <p:nvPr/>
        </p:nvPicPr>
        <p:blipFill>
          <a:blip r:embed="rId8"/>
          <a:stretch>
            <a:fillRect/>
          </a:stretch>
        </p:blipFill>
        <p:spPr>
          <a:xfrm>
            <a:off x="1624123" y="600845"/>
            <a:ext cx="8986283" cy="829128"/>
          </a:xfrm>
          <a:prstGeom prst="rect">
            <a:avLst/>
          </a:prstGeom>
        </p:spPr>
      </p:pic>
    </p:spTree>
    <p:controls>
      <mc:AlternateContent xmlns:mc="http://schemas.openxmlformats.org/markup-compatibility/2006">
        <mc:Choice xmlns:v="urn:schemas-microsoft-com:vml" Requires="v">
          <p:control name="TextBox1" r:id="rId1" imgW="5044320" imgH="830520"/>
        </mc:Choice>
        <mc:Fallback>
          <p:control name="TextBox1" r:id="rId1" imgW="5044320" imgH="830520">
            <p:pic>
              <p:nvPicPr>
                <p:cNvPr id="20" name="TextBox1">
                  <a:extLst>
                    <a:ext uri="{FF2B5EF4-FFF2-40B4-BE49-F238E27FC236}">
                      <a16:creationId xmlns:a16="http://schemas.microsoft.com/office/drawing/2014/main" id="{E499A00B-3259-08FF-77D7-877701E046AA}"/>
                    </a:ext>
                  </a:extLst>
                </p:cNvPr>
                <p:cNvPicPr>
                  <a:picLocks/>
                </p:cNvPicPr>
                <p:nvPr/>
              </p:nvPicPr>
              <p:blipFill>
                <a:blip r:embed="rId9"/>
                <a:stretch>
                  <a:fillRect/>
                </a:stretch>
              </p:blipFill>
              <p:spPr>
                <a:xfrm>
                  <a:off x="3575719" y="1823517"/>
                  <a:ext cx="5040557" cy="830997"/>
                </a:xfrm>
                <a:prstGeom prst="rect">
                  <a:avLst/>
                </a:prstGeom>
              </p:spPr>
            </p:pic>
          </p:control>
        </mc:Fallback>
      </mc:AlternateContent>
    </p:controls>
    <p:extLst>
      <p:ext uri="{BB962C8B-B14F-4D97-AF65-F5344CB8AC3E}">
        <p14:creationId xmlns:p14="http://schemas.microsoft.com/office/powerpoint/2010/main" val="51211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 name="Group 2">
            <a:extLst>
              <a:ext uri="{FF2B5EF4-FFF2-40B4-BE49-F238E27FC236}">
                <a16:creationId xmlns:a16="http://schemas.microsoft.com/office/drawing/2014/main" id="{95565FE2-B977-41EF-B121-368541DF4A77}"/>
              </a:ext>
            </a:extLst>
          </p:cNvPr>
          <p:cNvGrpSpPr/>
          <p:nvPr/>
        </p:nvGrpSpPr>
        <p:grpSpPr>
          <a:xfrm>
            <a:off x="520805" y="410786"/>
            <a:ext cx="11283785" cy="6036427"/>
            <a:chOff x="391929" y="342441"/>
            <a:chExt cx="11502386" cy="6057335"/>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a:ln>
              <a:solidFill>
                <a:srgbClr val="FF6600"/>
              </a:solidFill>
            </a:ln>
          </p:spPr>
        </p:pic>
        <p:sp>
          <p:nvSpPr>
            <p:cNvPr id="14" name="Rectangle: Rounded Corners 13">
              <a:extLst>
                <a:ext uri="{FF2B5EF4-FFF2-40B4-BE49-F238E27FC236}">
                  <a16:creationId xmlns:a16="http://schemas.microsoft.com/office/drawing/2014/main" id="{4AABEA7A-C848-48D2-A984-B8270DB02684}"/>
                </a:ext>
              </a:extLst>
            </p:cNvPr>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69B0378-2191-406C-86B2-0987ECFD6170}"/>
                </a:ext>
              </a:extLst>
            </p:cNvPr>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a:extLst>
              <a:ext uri="{FF2B5EF4-FFF2-40B4-BE49-F238E27FC236}">
                <a16:creationId xmlns:a16="http://schemas.microsoft.com/office/drawing/2014/main" id="{26BA04CE-1CDF-4FE8-964A-863C57B92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id="{E0452208-F926-E6DD-24A7-CA82946441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33600" y="862732"/>
            <a:ext cx="9460742" cy="2680567"/>
          </a:xfrm>
          <a:prstGeom prst="rect">
            <a:avLst/>
          </a:prstGeom>
        </p:spPr>
      </p:pic>
      <p:sp>
        <p:nvSpPr>
          <p:cNvPr id="7" name="TextBox 6">
            <a:extLst>
              <a:ext uri="{FF2B5EF4-FFF2-40B4-BE49-F238E27FC236}">
                <a16:creationId xmlns:a16="http://schemas.microsoft.com/office/drawing/2014/main" id="{9943D4A1-B854-F485-B77C-D42079C7E5A4}"/>
              </a:ext>
            </a:extLst>
          </p:cNvPr>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5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7CA656A-75A3-F09B-03DB-960673EFE8C3}"/>
              </a:ext>
            </a:extLst>
          </p:cNvPr>
          <p:cNvPicPr>
            <a:picLocks noChangeAspect="1"/>
          </p:cNvPicPr>
          <p:nvPr/>
        </p:nvPicPr>
        <p:blipFill>
          <a:blip r:embed="rId3"/>
          <a:stretch>
            <a:fillRect/>
          </a:stretch>
        </p:blipFill>
        <p:spPr>
          <a:xfrm>
            <a:off x="1785658" y="1520456"/>
            <a:ext cx="8861104" cy="3750092"/>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ây dựng Đảng - Câu 6. Những nét chính về vị trí địa lý và...">
            <a:extLst>
              <a:ext uri="{FF2B5EF4-FFF2-40B4-BE49-F238E27FC236}">
                <a16:creationId xmlns:a16="http://schemas.microsoft.com/office/drawing/2014/main" id="{BEA43984-1AF9-CC68-354C-6935C1CA8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475"/>
            <a:ext cx="5889752" cy="3562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CB765B3-3226-3EE5-A60D-C7C05ABA2AFC}"/>
              </a:ext>
            </a:extLst>
          </p:cNvPr>
          <p:cNvSpPr/>
          <p:nvPr/>
        </p:nvSpPr>
        <p:spPr>
          <a:xfrm>
            <a:off x="942975" y="436245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Hoàng Sa</a:t>
            </a:r>
          </a:p>
        </p:txBody>
      </p:sp>
      <p:pic>
        <p:nvPicPr>
          <p:cNvPr id="2054" name="Picture 6" descr="Kinh nghiệm Du lịch Đảo Trường Sa cập nhật mới nhất">
            <a:extLst>
              <a:ext uri="{FF2B5EF4-FFF2-40B4-BE49-F238E27FC236}">
                <a16:creationId xmlns:a16="http://schemas.microsoft.com/office/drawing/2014/main" id="{A1C0B4B9-8778-470C-534A-F0E74643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6" y="396165"/>
            <a:ext cx="5793738" cy="3632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30C479-6EB5-1989-7945-5E2AFB7C2135}"/>
              </a:ext>
            </a:extLst>
          </p:cNvPr>
          <p:cNvSpPr/>
          <p:nvPr/>
        </p:nvSpPr>
        <p:spPr>
          <a:xfrm>
            <a:off x="7248525" y="430530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a:t>
            </a:r>
            <a:r>
              <a:rPr lang="en-US" sz="3600" b="1" dirty="0" err="1"/>
              <a:t>Trường</a:t>
            </a:r>
            <a:r>
              <a:rPr lang="en-US" sz="3600" b="1" dirty="0"/>
              <a:t> Sa</a:t>
            </a:r>
          </a:p>
        </p:txBody>
      </p:sp>
    </p:spTree>
    <p:extLst>
      <p:ext uri="{BB962C8B-B14F-4D97-AF65-F5344CB8AC3E}">
        <p14:creationId xmlns:p14="http://schemas.microsoft.com/office/powerpoint/2010/main" val="87595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id="{45912ED8-3C1D-D342-99C5-9FD6B04D86F9}"/>
              </a:ext>
            </a:extLst>
          </p:cNvPr>
          <p:cNvPicPr>
            <a:picLocks noChangeAspect="1"/>
          </p:cNvPicPr>
          <p:nvPr/>
        </p:nvPicPr>
        <p:blipFill>
          <a:blip r:embed="rId7"/>
          <a:stretch>
            <a:fillRect/>
          </a:stretch>
        </p:blipFill>
        <p:spPr>
          <a:xfrm>
            <a:off x="2721198" y="1041614"/>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1414</Words>
  <Application>Microsoft Office PowerPoint</Application>
  <PresentationFormat>Widescreen</PresentationFormat>
  <Paragraphs>127</Paragraphs>
  <Slides>31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Aptos Display</vt:lpstr>
      <vt:lpstr>Arial</vt:lpstr>
      <vt:lpstr>Calibri</vt:lpstr>
      <vt:lpstr>Cambria</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ACER</dc:creator>
  <cp:lastModifiedBy>ACER</cp:lastModifiedBy>
  <cp:revision>2</cp:revision>
  <dcterms:created xsi:type="dcterms:W3CDTF">2025-02-26T07:35:07Z</dcterms:created>
  <dcterms:modified xsi:type="dcterms:W3CDTF">2025-02-26T07:56:58Z</dcterms:modified>
</cp:coreProperties>
</file>