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media/audio13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7"/>
  </p:notesMasterIdLst>
  <p:sldIdLst>
    <p:sldId id="341" r:id="rId3"/>
    <p:sldId id="306" r:id="rId4"/>
    <p:sldId id="305" r:id="rId5"/>
    <p:sldId id="308" r:id="rId6"/>
    <p:sldId id="332" r:id="rId7"/>
    <p:sldId id="334" r:id="rId8"/>
    <p:sldId id="316" r:id="rId9"/>
    <p:sldId id="314" r:id="rId10"/>
    <p:sldId id="317" r:id="rId11"/>
    <p:sldId id="318" r:id="rId12"/>
    <p:sldId id="356" r:id="rId13"/>
    <p:sldId id="340" r:id="rId14"/>
    <p:sldId id="362" r:id="rId15"/>
    <p:sldId id="360" r:id="rId16"/>
    <p:sldId id="361" r:id="rId17"/>
    <p:sldId id="301" r:id="rId18"/>
    <p:sldId id="322" r:id="rId19"/>
    <p:sldId id="325" r:id="rId20"/>
    <p:sldId id="327" r:id="rId21"/>
    <p:sldId id="319" r:id="rId22"/>
    <p:sldId id="346" r:id="rId23"/>
    <p:sldId id="347" r:id="rId24"/>
    <p:sldId id="348" r:id="rId25"/>
    <p:sldId id="355" r:id="rId26"/>
    <p:sldId id="357" r:id="rId27"/>
    <p:sldId id="358" r:id="rId28"/>
    <p:sldId id="359" r:id="rId29"/>
    <p:sldId id="353" r:id="rId30"/>
    <p:sldId id="354" r:id="rId31"/>
    <p:sldId id="324" r:id="rId32"/>
    <p:sldId id="328" r:id="rId33"/>
    <p:sldId id="330" r:id="rId34"/>
    <p:sldId id="302" r:id="rId35"/>
    <p:sldId id="321" r:id="rId36"/>
  </p:sldIdLst>
  <p:sldSz cx="9144000" cy="5143500" type="screen16x9"/>
  <p:notesSz cx="6858000" cy="9144000"/>
  <p:embeddedFontLst>
    <p:embeddedFont>
      <p:font typeface="Poppins SemiBold" panose="020B0604020202020204" charset="0"/>
      <p:regular r:id="rId38"/>
      <p:bold r:id="rId39"/>
      <p:italic r:id="rId40"/>
      <p:boldItalic r:id="rId41"/>
    </p:embeddedFont>
    <p:embeddedFont>
      <p:font typeface="Myanmar Text" panose="020B0502040204020203" pitchFamily="34" charset="0"/>
      <p:regular r:id="rId42"/>
      <p:bold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Nunito" panose="020B0604020202020204" charset="0"/>
      <p:regular r:id="rId50"/>
      <p:bold r:id="rId51"/>
      <p:italic r:id="rId52"/>
      <p:boldItalic r:id="rId53"/>
    </p:embeddedFont>
    <p:embeddedFont>
      <p:font typeface="黑体" panose="02010609060101010101" pitchFamily="49" charset="-122"/>
      <p:regular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Poppins" panose="020B0604020202020204" charset="0"/>
      <p:regular r:id="rId59"/>
      <p:bold r:id="rId60"/>
      <p:italic r:id="rId61"/>
      <p:boldItalic r:id="rId62"/>
    </p:embeddedFont>
    <p:embeddedFont>
      <p:font typeface="Arial Black" panose="020B0A04020102020204" pitchFamily="34" charset="0"/>
      <p:bold r:id="rId63"/>
    </p:embeddedFont>
    <p:embeddedFont>
      <p:font typeface="Bebas Neue" panose="020B0604020202020204" charset="0"/>
      <p:regular r:id="rId64"/>
    </p:embeddedFont>
    <p:embeddedFont>
      <p:font typeface="Quicksand" pitchFamily="2" charset="0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4B0D44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5563F1-6784-4C55-9F27-719C21BAA803}">
  <a:tblStyle styleId="{E15563F1-6784-4C55-9F27-719C21BAA8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69" autoAdjust="0"/>
  </p:normalViewPr>
  <p:slideViewPr>
    <p:cSldViewPr snapToGrid="0">
      <p:cViewPr varScale="1">
        <p:scale>
          <a:sx n="131" d="100"/>
          <a:sy n="131" d="100"/>
        </p:scale>
        <p:origin x="10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font" Target="fonts/font2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2.fntdata"/><Relationship Id="rId34" Type="http://schemas.openxmlformats.org/officeDocument/2006/relationships/slide" Target="slides/slide32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3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6050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568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baseline="0" dirty="0"/>
              <a:t> clicks rabit and turtle to move these animals.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42DC4-20E0-4FB8-8C8E-F05B34E2A4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5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 smtClean="0"/>
              <a:t>Sts</a:t>
            </a:r>
            <a:r>
              <a:rPr lang="en-US" baseline="0" dirty="0" smtClean="0"/>
              <a:t> choose the correct option. If they do it right, give the dice for them to row and get stars.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80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09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Font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5649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158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945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4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55FD1-90DC-4625-9FAA-CA2DA3B6D8F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417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75875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student write</a:t>
            </a:r>
            <a:r>
              <a:rPr lang="en-US" baseline="0" dirty="0" smtClean="0"/>
              <a:t> or give the requirement. Other </a:t>
            </a:r>
            <a:r>
              <a:rPr lang="en-US" baseline="0" dirty="0" err="1" smtClean="0"/>
              <a:t>Sts</a:t>
            </a:r>
            <a:r>
              <a:rPr lang="en-US" baseline="0" dirty="0" smtClean="0"/>
              <a:t> follow and get the stars if they can do right action. Or both of them can do it, they can play rock, papers, scissors to find the winner.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77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147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400" y="843725"/>
            <a:ext cx="4831800" cy="27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400" y="3647338"/>
            <a:ext cx="54108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9_1_1">
    <p:bg>
      <p:bgPr>
        <a:solidFill>
          <a:schemeClr val="accent4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68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82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00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112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034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65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0166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627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9/5/2022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566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05375" y="1843819"/>
            <a:ext cx="4553700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5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05375" y="3700194"/>
            <a:ext cx="40182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1096494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234200" y="1442250"/>
            <a:ext cx="5608800" cy="22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3564275" y="445025"/>
            <a:ext cx="4820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3564263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3"/>
          </p:nvPr>
        </p:nvSpPr>
        <p:spPr>
          <a:xfrm>
            <a:off x="3564263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4"/>
          </p:nvPr>
        </p:nvSpPr>
        <p:spPr>
          <a:xfrm>
            <a:off x="3564263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5" hasCustomPrompt="1"/>
          </p:nvPr>
        </p:nvSpPr>
        <p:spPr>
          <a:xfrm>
            <a:off x="6157200" y="12634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6"/>
          </p:nvPr>
        </p:nvSpPr>
        <p:spPr>
          <a:xfrm>
            <a:off x="6157200" y="16426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7"/>
          </p:nvPr>
        </p:nvSpPr>
        <p:spPr>
          <a:xfrm>
            <a:off x="6157200" y="2098075"/>
            <a:ext cx="234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8" hasCustomPrompt="1"/>
          </p:nvPr>
        </p:nvSpPr>
        <p:spPr>
          <a:xfrm>
            <a:off x="3564263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9"/>
          </p:nvPr>
        </p:nvSpPr>
        <p:spPr>
          <a:xfrm>
            <a:off x="3564263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13"/>
          </p:nvPr>
        </p:nvSpPr>
        <p:spPr>
          <a:xfrm>
            <a:off x="3564263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4" hasCustomPrompt="1"/>
          </p:nvPr>
        </p:nvSpPr>
        <p:spPr>
          <a:xfrm>
            <a:off x="6157200" y="2975575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5"/>
          </p:nvPr>
        </p:nvSpPr>
        <p:spPr>
          <a:xfrm>
            <a:off x="6157200" y="3354775"/>
            <a:ext cx="23496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6"/>
          </p:nvPr>
        </p:nvSpPr>
        <p:spPr>
          <a:xfrm>
            <a:off x="6157200" y="3810175"/>
            <a:ext cx="23496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bg>
      <p:bgPr>
        <a:solidFill>
          <a:schemeClr val="accent5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13400" y="445025"/>
            <a:ext cx="771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bg>
      <p:bgPr>
        <a:solidFill>
          <a:schemeClr val="accent6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bg>
      <p:bgPr>
        <a:solidFill>
          <a:schemeClr val="accent5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1" r:id="rId6"/>
    <p:sldLayoutId id="2147483673" r:id="rId7"/>
    <p:sldLayoutId id="2147483674" r:id="rId8"/>
    <p:sldLayoutId id="2147483675" r:id="rId9"/>
    <p:sldLayoutId id="2147483676" r:id="rId10"/>
    <p:sldLayoutId id="2147483679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749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emf"/><Relationship Id="rId38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microsoft.com/office/2007/relationships/hdphoto" Target="../media/hdphoto12.wdp"/><Relationship Id="rId35" Type="http://schemas.openxmlformats.org/officeDocument/2006/relationships/image" Target="../media/image19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.wav"/><Relationship Id="rId5" Type="http://schemas.microsoft.com/office/2007/relationships/hdphoto" Target="../media/hdphoto1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7.wav"/><Relationship Id="rId11" Type="http://schemas.openxmlformats.org/officeDocument/2006/relationships/image" Target="../media/image48.png"/><Relationship Id="rId5" Type="http://schemas.openxmlformats.org/officeDocument/2006/relationships/audio" Target="../media/audio6.wav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audio" Target="../media/audio8.wav"/><Relationship Id="rId7" Type="http://schemas.openxmlformats.org/officeDocument/2006/relationships/image" Target="../media/image5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11" Type="http://schemas.openxmlformats.org/officeDocument/2006/relationships/image" Target="../media/image53.jpeg"/><Relationship Id="rId5" Type="http://schemas.openxmlformats.org/officeDocument/2006/relationships/image" Target="../media/image50.png"/><Relationship Id="rId10" Type="http://schemas.microsoft.com/office/2007/relationships/hdphoto" Target="../media/hdphoto20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22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25.png"/><Relationship Id="rId5" Type="http://schemas.microsoft.com/office/2007/relationships/hdphoto" Target="../media/hdphoto21.wdp"/><Relationship Id="rId10" Type="http://schemas.openxmlformats.org/officeDocument/2006/relationships/image" Target="../media/image53.jpeg"/><Relationship Id="rId4" Type="http://schemas.openxmlformats.org/officeDocument/2006/relationships/image" Target="../media/image55.png"/><Relationship Id="rId9" Type="http://schemas.microsoft.com/office/2007/relationships/hdphoto" Target="../media/hdphoto2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microsoft.com/office/2007/relationships/hdphoto" Target="../media/hdphoto24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25.png"/><Relationship Id="rId5" Type="http://schemas.microsoft.com/office/2007/relationships/hdphoto" Target="../media/hdphoto18.wdp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microsoft.com/office/2007/relationships/hdphoto" Target="../media/hdphoto2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6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.wav"/><Relationship Id="rId7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69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18" Type="http://schemas.openxmlformats.org/officeDocument/2006/relationships/image" Target="../media/image79.gif"/><Relationship Id="rId3" Type="http://schemas.openxmlformats.org/officeDocument/2006/relationships/audio" Target="../media/audio11.wav"/><Relationship Id="rId7" Type="http://schemas.openxmlformats.org/officeDocument/2006/relationships/image" Target="../media/image73.gif"/><Relationship Id="rId12" Type="http://schemas.microsoft.com/office/2007/relationships/hdphoto" Target="../media/hdphoto28.wdp"/><Relationship Id="rId17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6" Type="http://schemas.microsoft.com/office/2007/relationships/hdphoto" Target="../media/hdphoto30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gif"/><Relationship Id="rId11" Type="http://schemas.openxmlformats.org/officeDocument/2006/relationships/image" Target="../media/image76.png"/><Relationship Id="rId5" Type="http://schemas.openxmlformats.org/officeDocument/2006/relationships/image" Target="../media/image71.gif"/><Relationship Id="rId15" Type="http://schemas.openxmlformats.org/officeDocument/2006/relationships/image" Target="../media/image78.png"/><Relationship Id="rId10" Type="http://schemas.microsoft.com/office/2007/relationships/hdphoto" Target="../media/hdphoto27.wdp"/><Relationship Id="rId19" Type="http://schemas.openxmlformats.org/officeDocument/2006/relationships/image" Target="../media/image2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gif"/><Relationship Id="rId11" Type="http://schemas.openxmlformats.org/officeDocument/2006/relationships/image" Target="../media/image25.png"/><Relationship Id="rId5" Type="http://schemas.openxmlformats.org/officeDocument/2006/relationships/image" Target="../media/image83.gif"/><Relationship Id="rId10" Type="http://schemas.microsoft.com/office/2007/relationships/hdphoto" Target="../media/hdphoto31.wdp"/><Relationship Id="rId4" Type="http://schemas.openxmlformats.org/officeDocument/2006/relationships/image" Target="../media/image82.gif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slide" Target="slide25.xml"/><Relationship Id="rId18" Type="http://schemas.openxmlformats.org/officeDocument/2006/relationships/image" Target="../media/image91.png"/><Relationship Id="rId26" Type="http://schemas.openxmlformats.org/officeDocument/2006/relationships/image" Target="../media/image95.png"/><Relationship Id="rId3" Type="http://schemas.openxmlformats.org/officeDocument/2006/relationships/audio" Target="../media/audio12.wav"/><Relationship Id="rId21" Type="http://schemas.openxmlformats.org/officeDocument/2006/relationships/slide" Target="slide29.xml"/><Relationship Id="rId7" Type="http://schemas.openxmlformats.org/officeDocument/2006/relationships/image" Target="../media/image82.gif"/><Relationship Id="rId12" Type="http://schemas.openxmlformats.org/officeDocument/2006/relationships/image" Target="../media/image88.png"/><Relationship Id="rId17" Type="http://schemas.openxmlformats.org/officeDocument/2006/relationships/slide" Target="slide27.xml"/><Relationship Id="rId25" Type="http://schemas.microsoft.com/office/2007/relationships/hdphoto" Target="../media/hdphoto3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gif"/><Relationship Id="rId11" Type="http://schemas.openxmlformats.org/officeDocument/2006/relationships/slide" Target="slide24.xml"/><Relationship Id="rId24" Type="http://schemas.openxmlformats.org/officeDocument/2006/relationships/image" Target="../media/image94.png"/><Relationship Id="rId5" Type="http://schemas.openxmlformats.org/officeDocument/2006/relationships/image" Target="../media/image80.png"/><Relationship Id="rId15" Type="http://schemas.openxmlformats.org/officeDocument/2006/relationships/slide" Target="slide26.xml"/><Relationship Id="rId23" Type="http://schemas.openxmlformats.org/officeDocument/2006/relationships/image" Target="../media/image86.gif"/><Relationship Id="rId28" Type="http://schemas.openxmlformats.org/officeDocument/2006/relationships/slide" Target="slide30.xml"/><Relationship Id="rId10" Type="http://schemas.openxmlformats.org/officeDocument/2006/relationships/image" Target="../media/image85.gif"/><Relationship Id="rId19" Type="http://schemas.openxmlformats.org/officeDocument/2006/relationships/slide" Target="slide28.xml"/><Relationship Id="rId4" Type="http://schemas.openxmlformats.org/officeDocument/2006/relationships/audio" Target="../media/audio9.wav"/><Relationship Id="rId9" Type="http://schemas.openxmlformats.org/officeDocument/2006/relationships/image" Target="../media/image84.gif"/><Relationship Id="rId14" Type="http://schemas.openxmlformats.org/officeDocument/2006/relationships/image" Target="../media/image89.png"/><Relationship Id="rId22" Type="http://schemas.openxmlformats.org/officeDocument/2006/relationships/image" Target="../media/image93.png"/><Relationship Id="rId27" Type="http://schemas.microsoft.com/office/2007/relationships/hdphoto" Target="../media/hdphoto33.wdp"/><Relationship Id="rId30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7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89.png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2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0.png"/><Relationship Id="rId4" Type="http://schemas.openxmlformats.org/officeDocument/2006/relationships/slide" Target="slide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2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image" Target="../media/image98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58.png"/><Relationship Id="rId3" Type="http://schemas.openxmlformats.org/officeDocument/2006/relationships/audio" Target="../media/audio13.wav"/><Relationship Id="rId7" Type="http://schemas.openxmlformats.org/officeDocument/2006/relationships/slide" Target="slide28.xml"/><Relationship Id="rId12" Type="http://schemas.openxmlformats.org/officeDocument/2006/relationships/image" Target="../media/image92.png"/><Relationship Id="rId2" Type="http://schemas.openxmlformats.org/officeDocument/2006/relationships/audio" Target="../media/audio1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slide" Target="slide10.xml"/><Relationship Id="rId5" Type="http://schemas.openxmlformats.org/officeDocument/2006/relationships/audio" Target="../media/audio8.wav"/><Relationship Id="rId15" Type="http://schemas.openxmlformats.org/officeDocument/2006/relationships/slide" Target="slide23.xml"/><Relationship Id="rId10" Type="http://schemas.openxmlformats.org/officeDocument/2006/relationships/image" Target="../media/image53.jpeg"/><Relationship Id="rId4" Type="http://schemas.openxmlformats.org/officeDocument/2006/relationships/audio" Target="../media/audio10.wav"/><Relationship Id="rId9" Type="http://schemas.openxmlformats.org/officeDocument/2006/relationships/image" Target="../media/image101.jpeg"/><Relationship Id="rId14" Type="http://schemas.microsoft.com/office/2007/relationships/hdphoto" Target="../media/hdphoto2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png"/><Relationship Id="rId3" Type="http://schemas.openxmlformats.org/officeDocument/2006/relationships/audio" Target="../media/audio13.wav"/><Relationship Id="rId7" Type="http://schemas.openxmlformats.org/officeDocument/2006/relationships/image" Target="../media/image101.jpeg"/><Relationship Id="rId12" Type="http://schemas.openxmlformats.org/officeDocument/2006/relationships/image" Target="../media/image93.png"/><Relationship Id="rId2" Type="http://schemas.openxmlformats.org/officeDocument/2006/relationships/audio" Target="../media/audio1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slide" Target="slide30.xml"/><Relationship Id="rId5" Type="http://schemas.openxmlformats.org/officeDocument/2006/relationships/audio" Target="../media/audio8.wav"/><Relationship Id="rId15" Type="http://schemas.openxmlformats.org/officeDocument/2006/relationships/slide" Target="slide23.xml"/><Relationship Id="rId10" Type="http://schemas.openxmlformats.org/officeDocument/2006/relationships/image" Target="../media/image100.png"/><Relationship Id="rId4" Type="http://schemas.openxmlformats.org/officeDocument/2006/relationships/audio" Target="../media/audio10.wav"/><Relationship Id="rId9" Type="http://schemas.openxmlformats.org/officeDocument/2006/relationships/slide" Target="slide28.xml"/><Relationship Id="rId14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microsoft.com/office/2007/relationships/hdphoto" Target="../media/hdphoto3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4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5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audio" Target="../media/audio5.wav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4105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92" b="96247" l="8499" r="82459"/>
                    </a14:imgEffect>
                  </a14:imgLayer>
                </a14:imgProps>
              </a:ext>
            </a:extLst>
          </a:blip>
          <a:srcRect t="1367" r="13857"/>
          <a:stretch/>
        </p:blipFill>
        <p:spPr>
          <a:xfrm>
            <a:off x="761348" y="1537555"/>
            <a:ext cx="4417555" cy="34116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96968" y="3195043"/>
            <a:ext cx="3901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She’s </a:t>
            </a:r>
            <a:r>
              <a:rPr lang="en-US" sz="3200" dirty="0">
                <a:latin typeface="Comic Sans MS" panose="030F0702030302020204" pitchFamily="66" charset="0"/>
              </a:rPr>
              <a:t>jumping .</a:t>
            </a:r>
          </a:p>
        </p:txBody>
      </p:sp>
      <p:sp>
        <p:nvSpPr>
          <p:cNvPr id="6" name="Action Button: Sound 5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427998" y="725444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75586" y="266020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688" y="2598649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7" grpId="0"/>
      <p:bldP spid="6" grpId="0" animBg="1"/>
      <p:bldP spid="6" grpId="1" animBg="1"/>
      <p:bldP spid="2" grpId="0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3710" y="201506"/>
            <a:ext cx="4821238" cy="573087"/>
          </a:xfrm>
        </p:spPr>
        <p:txBody>
          <a:bodyPr/>
          <a:lstStyle/>
          <a:p>
            <a:r>
              <a:rPr lang="en-US" dirty="0" smtClean="0">
                <a:latin typeface="Comic Sans MS" panose="030F0702030302020204" pitchFamily="66" charset="0"/>
              </a:rPr>
              <a:t>Which is correct ?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417" y="993553"/>
            <a:ext cx="5219363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A. He’s jumping.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417" y="1574037"/>
            <a:ext cx="528506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B. He’s not hitting the ball.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417" y="2161736"/>
            <a:ext cx="54864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C. He’s not playing football.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8291" y="2737929"/>
            <a:ext cx="454121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 panose="030F0702030302020204" pitchFamily="66" charset="0"/>
              </a:rPr>
              <a:t>D. He’s hitting the ball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4" b="100000" l="9947" r="93250">
                        <a14:foregroundMark x1="29663" y1="84293" x2="37833" y2="98429"/>
                        <a14:foregroundMark x1="28774" y1="97120" x2="32327" y2="93194"/>
                        <a14:foregroundMark x1="75133" y1="32199" x2="82593" y2="56806"/>
                        <a14:foregroundMark x1="53641" y1="71204" x2="62345" y2="72251"/>
                        <a14:foregroundMark x1="72114" y1="55497" x2="71936" y2="48691"/>
                        <a14:foregroundMark x1="84902" y1="36126" x2="86679" y2="37958"/>
                        <a14:backgroundMark x1="46892" y1="89791" x2="57549" y2="98429"/>
                        <a14:backgroundMark x1="30195" y1="96335" x2="37123" y2="968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1923" y="1817847"/>
            <a:ext cx="4901421" cy="3325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81571" y="104474"/>
            <a:ext cx="68006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4. Listen and repeat. TR 7.6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77639" y="840771"/>
            <a:ext cx="1436006" cy="723441"/>
            <a:chOff x="2983594" y="3130426"/>
            <a:chExt cx="2105526" cy="1082842"/>
          </a:xfrm>
        </p:grpSpPr>
        <p:sp>
          <p:nvSpPr>
            <p:cNvPr id="17" name="Rounded Rectangle 16"/>
            <p:cNvSpPr/>
            <p:nvPr/>
          </p:nvSpPr>
          <p:spPr>
            <a:xfrm>
              <a:off x="2983594" y="3130426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018" y="3348811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916" y="3321130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07" y="1739793"/>
            <a:ext cx="2731670" cy="18411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2040" y="1739793"/>
            <a:ext cx="2738183" cy="18420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/>
          <a:srcRect t="1367" r="13857"/>
          <a:stretch/>
        </p:blipFill>
        <p:spPr>
          <a:xfrm>
            <a:off x="6477639" y="1739793"/>
            <a:ext cx="2383957" cy="1841126"/>
          </a:xfrm>
          <a:prstGeom prst="rect">
            <a:avLst/>
          </a:prstGeom>
        </p:spPr>
      </p:pic>
      <p:pic>
        <p:nvPicPr>
          <p:cNvPr id="25" name="7.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8827" y="683358"/>
            <a:ext cx="880854" cy="88085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7205" y="3698018"/>
            <a:ext cx="322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  <a:p>
            <a:r>
              <a:rPr lang="en-US" sz="24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hitting the ball.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50198" y="3698018"/>
            <a:ext cx="2597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He’s running.</a:t>
            </a:r>
            <a:br>
              <a:rPr lang="en-US" sz="2400" dirty="0">
                <a:latin typeface="Comic Sans MS" panose="030F0702030302020204" pitchFamily="66" charset="0"/>
              </a:rPr>
            </a:b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575596" y="369801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She’s not running.</a:t>
            </a:r>
            <a:b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She’s jumping </a:t>
            </a:r>
            <a:r>
              <a:rPr lang="en-US" sz="1600" dirty="0">
                <a:latin typeface="Comic Sans MS" panose="030F0702030302020204" pitchFamily="66" charset="0"/>
              </a:rPr>
              <a:t>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9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-36385"/>
            <a:ext cx="1390529" cy="687975"/>
          </a:xfrm>
        </p:spPr>
        <p:txBody>
          <a:bodyPr/>
          <a:lstStyle/>
          <a:p>
            <a:r>
              <a:rPr lang="en-US" dirty="0" smtClean="0"/>
              <a:t>DO IT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3" b="89894" l="9929" r="89894">
                        <a14:foregroundMark x1="50532" y1="23050" x2="52482" y2="37589"/>
                        <a14:foregroundMark x1="65071" y1="20922" x2="64362" y2="317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32190" y="2677763"/>
            <a:ext cx="2558330" cy="2757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0574" y1="29712" x2="52049" y2="35463"/>
                        <a14:foregroundMark x1="52049" y1="28275" x2="59221" y2="32907"/>
                      </a14:backgroundRemoval>
                    </a14:imgEffect>
                  </a14:imgLayer>
                </a14:imgProps>
              </a:ext>
            </a:extLst>
          </a:blip>
          <a:srcRect l="22401" t="15491" r="14467" b="18891"/>
          <a:stretch/>
        </p:blipFill>
        <p:spPr>
          <a:xfrm>
            <a:off x="3204565" y="2263402"/>
            <a:ext cx="1966084" cy="2621446"/>
          </a:xfrm>
          <a:prstGeom prst="rect">
            <a:avLst/>
          </a:prstGeom>
        </p:spPr>
      </p:pic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740544" y="3321527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She is running.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366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91" l="9620" r="89933">
                        <a14:foregroundMark x1="30872" y1="37610" x2="43848" y2="43585"/>
                        <a14:foregroundMark x1="59060" y1="33040" x2="61521" y2="374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0467" y="776835"/>
            <a:ext cx="3879277" cy="4547724"/>
          </a:xfrm>
          <a:prstGeom prst="rect">
            <a:avLst/>
          </a:prstGeom>
        </p:spPr>
      </p:pic>
      <p:sp>
        <p:nvSpPr>
          <p:cNvPr id="6" name="Title 14"/>
          <p:cNvSpPr txBox="1">
            <a:spLocks/>
          </p:cNvSpPr>
          <p:nvPr/>
        </p:nvSpPr>
        <p:spPr>
          <a:xfrm>
            <a:off x="3714539" y="3995321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He’s not playing football.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09" y="1448852"/>
            <a:ext cx="3304158" cy="378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33" b="98371" l="2685" r="93960">
                        <a14:foregroundMark x1="42617" y1="29124" x2="77517" y2="36049"/>
                        <a14:foregroundMark x1="82886" y1="59878" x2="75503" y2="733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845152" y="1873428"/>
            <a:ext cx="2113440" cy="3313567"/>
          </a:xfrm>
          <a:prstGeom prst="rect">
            <a:avLst/>
          </a:prstGeom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70556" y="3329373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870"/>
            <a:ext cx="9258557" cy="5243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3" b="100000" l="9752" r="94149">
                        <a14:foregroundMark x1="49468" y1="7624" x2="59752" y2="47695"/>
                        <a14:foregroundMark x1="77837" y1="8511" x2="31915" y2="34574"/>
                        <a14:foregroundMark x1="57801" y1="24823" x2="78191" y2="40071"/>
                        <a14:foregroundMark x1="54255" y1="14007" x2="32092" y2="10993"/>
                        <a14:foregroundMark x1="50177" y1="70035" x2="58156" y2="82979"/>
                        <a14:foregroundMark x1="37766" y1="20035" x2="46809" y2="53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7463" y="279159"/>
            <a:ext cx="3777505" cy="3777505"/>
          </a:xfrm>
          <a:prstGeom prst="rect">
            <a:avLst/>
          </a:prstGeom>
        </p:spPr>
      </p:pic>
      <p:sp>
        <p:nvSpPr>
          <p:cNvPr id="8" name="Title 14"/>
          <p:cNvSpPr txBox="1">
            <a:spLocks/>
          </p:cNvSpPr>
          <p:nvPr/>
        </p:nvSpPr>
        <p:spPr>
          <a:xfrm>
            <a:off x="695264" y="967134"/>
            <a:ext cx="1932647" cy="68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She isn’t jumping. </a:t>
            </a:r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2814475" y="2608482"/>
            <a:ext cx="2087745" cy="2362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91" b="95431" l="25476" r="75714">
                        <a14:foregroundMark x1="53333" y1="21265" x2="59762" y2="26714"/>
                        <a14:foregroundMark x1="61905" y1="22320" x2="66190" y2="29174"/>
                        <a14:foregroundMark x1="52976" y1="26362" x2="57857" y2="26362"/>
                      </a14:backgroundRemoval>
                    </a14:imgEffect>
                  </a14:imgLayer>
                </a14:imgProps>
              </a:ext>
            </a:extLst>
          </a:blip>
          <a:srcRect l="25018" t="-274" r="23551" b="1"/>
          <a:stretch/>
        </p:blipFill>
        <p:spPr>
          <a:xfrm flipH="1">
            <a:off x="5328553" y="2686302"/>
            <a:ext cx="1930389" cy="2457198"/>
          </a:xfrm>
          <a:prstGeom prst="rect">
            <a:avLst/>
          </a:prstGeom>
        </p:spPr>
      </p:pic>
      <p:pic>
        <p:nvPicPr>
          <p:cNvPr id="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01212" y="3390715"/>
            <a:ext cx="1515460" cy="13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0" y="-1000125"/>
            <a:ext cx="9525000" cy="7143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0161" y="562483"/>
            <a:ext cx="6295497" cy="261630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Who am I ?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CHECKING GAME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8D72E-112F-4F66-A18D-C613B5F820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78104" y="3376315"/>
            <a:ext cx="8972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Myriad Pro" panose="020B0503030403020204" pitchFamily="34" charset="0"/>
              </a:rPr>
              <a:t>Listen and choose </a:t>
            </a:r>
            <a:r>
              <a:rPr lang="en-US" sz="2800" i="1" dirty="0">
                <a:solidFill>
                  <a:srgbClr val="FF0000"/>
                </a:solidFill>
                <a:latin typeface="Myriad Pro" panose="020B0503030403020204" pitchFamily="34" charset="0"/>
              </a:rPr>
              <a:t>the correct picture.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55" b="96751" l="19893" r="61812">
                        <a14:foregroundMark x1="31794" y1="50722" x2="38188" y2="55235"/>
                        <a14:foregroundMark x1="45293" y1="47653" x2="46536" y2="54332"/>
                      </a14:backgroundRemoval>
                    </a14:imgEffect>
                  </a14:imgLayer>
                </a14:imgProps>
              </a:ext>
            </a:extLst>
          </a:blip>
          <a:srcRect l="18764" t="32547" r="37777" b="2088"/>
          <a:stretch/>
        </p:blipFill>
        <p:spPr>
          <a:xfrm>
            <a:off x="6870137" y="1694313"/>
            <a:ext cx="2330507" cy="344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54" y="1980561"/>
            <a:ext cx="3692854" cy="27189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236" y="0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am I ?</a:t>
            </a:r>
            <a: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Action Button: Sound 8">
            <a:hlinkClick r:id="" action="ppaction://noaction" highlightClick="1">
              <a:snd r:embed="rId6" name="applause.wav"/>
            </a:hlinkClick>
          </p:cNvPr>
          <p:cNvSpPr/>
          <p:nvPr/>
        </p:nvSpPr>
        <p:spPr>
          <a:xfrm>
            <a:off x="4830383" y="439852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407" y="1980561"/>
            <a:ext cx="4052899" cy="2726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667" y="2163601"/>
            <a:ext cx="3280862" cy="229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8018" y="2163601"/>
            <a:ext cx="3311197" cy="23178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0667" y="0"/>
            <a:ext cx="2496302" cy="10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endParaRPr lang="en-US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4142243" y="104860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39" r="-1" b="35808"/>
          <a:stretch/>
        </p:blipFill>
        <p:spPr>
          <a:xfrm>
            <a:off x="-97104" y="1"/>
            <a:ext cx="9241104" cy="52031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04" y="1997478"/>
            <a:ext cx="3528922" cy="26049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429" y="2019883"/>
            <a:ext cx="3624909" cy="25825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0514" y="0"/>
            <a:ext cx="279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Comic Sans MS" panose="030F0702030302020204" pitchFamily="66" charset="0"/>
              </a:rPr>
              <a:t>Who ?</a:t>
            </a:r>
            <a:r>
              <a:rPr lang="en-US" dirty="0"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Myriad Pro" panose="020B0503030403020204" pitchFamily="34" charset="0"/>
              </a:rPr>
              <a:t/>
            </a:r>
            <a:br>
              <a:rPr lang="en-US" dirty="0">
                <a:effectLst>
                  <a:outerShdw blurRad="50800" dist="50800" dir="5400000" algn="ctr" rotWithShape="0">
                    <a:srgbClr val="000000">
                      <a:alpha val="88000"/>
                    </a:srgbClr>
                  </a:outerShdw>
                </a:effectLst>
                <a:latin typeface="Myriad Pro" panose="020B0503030403020204" pitchFamily="34" charset="0"/>
              </a:rPr>
            </a:br>
            <a:endParaRPr lang="en-US" dirty="0">
              <a:effectLst>
                <a:outerShdw blurRad="50800" dist="50800" dir="5400000" algn="ctr" rotWithShape="0">
                  <a:srgbClr val="000000">
                    <a:alpha val="88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1" name="Action Button: Sound 10">
            <a:hlinkClick r:id="" action="ppaction://noaction" highlightClick="1">
              <a:snd r:embed="rId7" name="applause.wav"/>
            </a:hlinkClick>
          </p:cNvPr>
          <p:cNvSpPr/>
          <p:nvPr/>
        </p:nvSpPr>
        <p:spPr>
          <a:xfrm>
            <a:off x="3531987" y="748599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706" t="2348"/>
          <a:stretch/>
        </p:blipFill>
        <p:spPr>
          <a:xfrm>
            <a:off x="11862" y="1"/>
            <a:ext cx="9132138" cy="5143500"/>
          </a:xfrm>
          <a:prstGeom prst="rect">
            <a:avLst/>
          </a:prstGeom>
        </p:spPr>
      </p:pic>
      <p:sp>
        <p:nvSpPr>
          <p:cNvPr id="3" name="Google Shape;145;p33"/>
          <p:cNvSpPr txBox="1">
            <a:spLocks/>
          </p:cNvSpPr>
          <p:nvPr/>
        </p:nvSpPr>
        <p:spPr>
          <a:xfrm>
            <a:off x="2648082" y="783065"/>
            <a:ext cx="6825424" cy="1230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75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"/>
              <a:buNone/>
              <a:defRPr sz="4800" b="1" i="0" u="none" strike="noStrike" cap="non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Unit 7</a:t>
            </a:r>
            <a:b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My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Sport </a:t>
            </a:r>
          </a:p>
        </p:txBody>
      </p:sp>
      <p:sp>
        <p:nvSpPr>
          <p:cNvPr id="4" name="Google Shape;146;p33"/>
          <p:cNvSpPr txBox="1">
            <a:spLocks/>
          </p:cNvSpPr>
          <p:nvPr/>
        </p:nvSpPr>
        <p:spPr>
          <a:xfrm>
            <a:off x="3354901" y="2049463"/>
            <a:ext cx="5411787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indent="0" algn="ctr">
              <a:buFont typeface="Poppins"/>
              <a:buNone/>
            </a:pP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2. Task 4,5,6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88"/>
          <a:stretch/>
        </p:blipFill>
        <p:spPr>
          <a:xfrm>
            <a:off x="11862" y="0"/>
            <a:ext cx="4370706" cy="5310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5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039" y="-41411"/>
            <a:ext cx="5536798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3.Practice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DB3F7F-6555-445D-92FF-16E1CBA2D92D}"/>
              </a:ext>
            </a:extLst>
          </p:cNvPr>
          <p:cNvSpPr/>
          <p:nvPr/>
        </p:nvSpPr>
        <p:spPr>
          <a:xfrm>
            <a:off x="550258" y="1381838"/>
            <a:ext cx="67263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  <a:cs typeface="Myanmar Text" panose="020B0502040204020203" pitchFamily="34" charset="0"/>
              </a:rPr>
              <a:t>Task 5. Look and say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34986" y="1280884"/>
            <a:ext cx="1675798" cy="964997"/>
            <a:chOff x="445170" y="3132777"/>
            <a:chExt cx="2105526" cy="1082842"/>
          </a:xfrm>
        </p:grpSpPr>
        <p:sp>
          <p:nvSpPr>
            <p:cNvPr id="9" name="Rounded Rectangle 8"/>
            <p:cNvSpPr/>
            <p:nvPr/>
          </p:nvSpPr>
          <p:spPr>
            <a:xfrm>
              <a:off x="445170" y="3132777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8" t="16165" r="13401" b="22481"/>
            <a:stretch/>
          </p:blipFill>
          <p:spPr>
            <a:xfrm>
              <a:off x="665928" y="3325831"/>
              <a:ext cx="768361" cy="692033"/>
            </a:xfrm>
            <a:prstGeom prst="rect">
              <a:avLst/>
            </a:prstGeom>
          </p:spPr>
        </p:pic>
        <p:pic>
          <p:nvPicPr>
            <p:cNvPr id="11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594" y="3351162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89" y="3049133"/>
            <a:ext cx="4489468" cy="1415075"/>
          </a:xfrm>
          <a:prstGeom prst="rect">
            <a:avLst/>
          </a:prstGeom>
        </p:spPr>
      </p:pic>
      <p:pic>
        <p:nvPicPr>
          <p:cNvPr id="19" name="Picture 1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47189" y="3520177"/>
            <a:ext cx="4097335" cy="2144814"/>
          </a:xfrm>
          <a:prstGeom prst="rect">
            <a:avLst/>
          </a:prstGeom>
        </p:spPr>
      </p:pic>
      <p:pic>
        <p:nvPicPr>
          <p:cNvPr id="20" name="Picture 19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118868" y="3805513"/>
            <a:ext cx="1733909" cy="1405872"/>
          </a:xfrm>
          <a:prstGeom prst="rect">
            <a:avLst/>
          </a:prstGeom>
        </p:spPr>
      </p:pic>
      <p:pic>
        <p:nvPicPr>
          <p:cNvPr id="21" name="Picture 2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32717" y="3544795"/>
            <a:ext cx="1828800" cy="1482811"/>
          </a:xfrm>
          <a:prstGeom prst="rect">
            <a:avLst/>
          </a:prstGeom>
        </p:spPr>
      </p:pic>
      <p:pic>
        <p:nvPicPr>
          <p:cNvPr id="22" name="Picture 21" descr="sunflow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4775" y="3474412"/>
            <a:ext cx="2002390" cy="1623560"/>
          </a:xfrm>
          <a:prstGeom prst="rect">
            <a:avLst/>
          </a:prstGeom>
        </p:spPr>
      </p:pic>
      <p:pic>
        <p:nvPicPr>
          <p:cNvPr id="563" name="Google Shape;563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224082" y="60093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6967569" y="695882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30" y="-136462"/>
            <a:ext cx="4548524" cy="325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Google Shape;194;p44"/>
          <p:cNvSpPr txBox="1">
            <a:spLocks noGrp="1"/>
          </p:cNvSpPr>
          <p:nvPr>
            <p:ph type="title"/>
          </p:nvPr>
        </p:nvSpPr>
        <p:spPr>
          <a:xfrm>
            <a:off x="2274457" y="955641"/>
            <a:ext cx="4875900" cy="19155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Game</a:t>
            </a:r>
            <a:endParaRPr sz="8000" dirty="0">
              <a:solidFill>
                <a:srgbClr val="FF0000"/>
              </a:solidFill>
            </a:endParaRPr>
          </a:p>
        </p:txBody>
      </p:sp>
      <p:pic>
        <p:nvPicPr>
          <p:cNvPr id="1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9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1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61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88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89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054" y="4231243"/>
            <a:ext cx="155111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268755"/>
            <a:ext cx="63459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200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8137" y="695881"/>
            <a:ext cx="963632" cy="99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58" y="250437"/>
            <a:ext cx="1826338" cy="1826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8 3.08642E-6 L -0.00938 0.04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95101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505846" y="3107509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31416" y="209707"/>
            <a:ext cx="8634264" cy="2254754"/>
            <a:chOff x="787829" y="2094452"/>
            <a:chExt cx="10848652" cy="1756730"/>
          </a:xfrm>
        </p:grpSpPr>
        <p:sp>
          <p:nvSpPr>
            <p:cNvPr id="41" name="Được chia sẻ MIỄN PHÍ bởi NK PowerSKills"/>
            <p:cNvSpPr/>
            <p:nvPr/>
          </p:nvSpPr>
          <p:spPr>
            <a:xfrm>
              <a:off x="787829" y="2094452"/>
              <a:ext cx="10848652" cy="175260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veat Brush" pitchFamily="2" charset="0"/>
              </a:endParaRPr>
            </a:p>
          </p:txBody>
        </p:sp>
        <p:sp>
          <p:nvSpPr>
            <p:cNvPr id="42" name="Ghé FB: https://www.facebook.com/nkpowerskills"/>
            <p:cNvSpPr txBox="1"/>
            <p:nvPr/>
          </p:nvSpPr>
          <p:spPr>
            <a:xfrm>
              <a:off x="1173964" y="2340469"/>
              <a:ext cx="9837415" cy="151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6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The t</a:t>
              </a:r>
              <a:r>
                <a:rPr lang="en-US" sz="6000" kern="12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urtle and the rabbit</a:t>
              </a:r>
            </a:p>
          </p:txBody>
        </p:sp>
      </p:grpSp>
      <p:pic>
        <p:nvPicPr>
          <p:cNvPr id="3074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7847607" y="905813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èo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28" y="2053694"/>
            <a:ext cx="1350969" cy="1666195"/>
          </a:xfrm>
          <a:prstGeom prst="rect">
            <a:avLst/>
          </a:prstGeom>
        </p:spPr>
      </p:pic>
      <p:pic>
        <p:nvPicPr>
          <p:cNvPr id="44" name="chồ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3" y="2251642"/>
            <a:ext cx="1222219" cy="1459366"/>
          </a:xfrm>
          <a:prstGeom prst="rect">
            <a:avLst/>
          </a:prstGeom>
        </p:spPr>
      </p:pic>
      <p:pic>
        <p:nvPicPr>
          <p:cNvPr id="45" name="khán giả thỏ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46" y="2668332"/>
            <a:ext cx="1227544" cy="1107347"/>
          </a:xfrm>
          <a:prstGeom prst="rect">
            <a:avLst/>
          </a:prstGeom>
        </p:spPr>
      </p:pic>
      <p:pic>
        <p:nvPicPr>
          <p:cNvPr id="46" name="...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43" y="2543972"/>
            <a:ext cx="1639376" cy="1127072"/>
          </a:xfrm>
          <a:prstGeom prst="rect">
            <a:avLst/>
          </a:prstGeom>
        </p:spPr>
      </p:pic>
      <p:sp>
        <p:nvSpPr>
          <p:cNvPr id="69" name="khung"/>
          <p:cNvSpPr/>
          <p:nvPr/>
        </p:nvSpPr>
        <p:spPr>
          <a:xfrm>
            <a:off x="5666997" y="842886"/>
            <a:ext cx="2527724" cy="607535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rùa chạ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201594" y="2654022"/>
            <a:ext cx="2034044" cy="203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ùa"/>
          <p:cNvSpPr>
            <a:spLocks noChangeArrowheads="1"/>
          </p:cNvSpPr>
          <p:nvPr/>
        </p:nvSpPr>
        <p:spPr bwMode="auto">
          <a:xfrm>
            <a:off x="7017900" y="945598"/>
            <a:ext cx="954647" cy="409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Turtle</a:t>
            </a:r>
          </a:p>
        </p:txBody>
      </p:sp>
      <p:sp>
        <p:nvSpPr>
          <p:cNvPr id="9" name="thỏ"/>
          <p:cNvSpPr>
            <a:spLocks noChangeArrowheads="1"/>
          </p:cNvSpPr>
          <p:nvPr/>
        </p:nvSpPr>
        <p:spPr bwMode="auto">
          <a:xfrm>
            <a:off x="5901306" y="945597"/>
            <a:ext cx="988636" cy="40957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27432" tIns="27432" rIns="27432" bIns="27432"/>
          <a:lstStyle/>
          <a:p>
            <a:pPr algn="ctr"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Rabbit </a:t>
            </a:r>
          </a:p>
        </p:txBody>
      </p:sp>
      <p:pic>
        <p:nvPicPr>
          <p:cNvPr id="47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8" y="755743"/>
            <a:ext cx="748931" cy="737183"/>
          </a:xfrm>
          <a:prstGeom prst="rect">
            <a:avLst/>
          </a:prstGeom>
        </p:spPr>
      </p:pic>
      <p:pic>
        <p:nvPicPr>
          <p:cNvPr id="48" name="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pic>
        <p:nvPicPr>
          <p:cNvPr id="49" name="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pic>
        <p:nvPicPr>
          <p:cNvPr id="50" name="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99" y="722137"/>
            <a:ext cx="739889" cy="728284"/>
          </a:xfrm>
          <a:prstGeom prst="rect">
            <a:avLst/>
          </a:prstGeom>
        </p:spPr>
      </p:pic>
      <p:pic>
        <p:nvPicPr>
          <p:cNvPr id="51" name="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87" y="728830"/>
            <a:ext cx="736875" cy="725317"/>
          </a:xfrm>
          <a:prstGeom prst="rect">
            <a:avLst/>
          </a:prstGeom>
        </p:spPr>
      </p:pic>
      <p:pic>
        <p:nvPicPr>
          <p:cNvPr id="52" name="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7" y="767609"/>
            <a:ext cx="721944" cy="713451"/>
          </a:xfrm>
          <a:prstGeom prst="rect">
            <a:avLst/>
          </a:prstGeom>
        </p:spPr>
      </p:pic>
      <p:pic>
        <p:nvPicPr>
          <p:cNvPr id="21" name="thỏ chạy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6523249" y="2981325"/>
            <a:ext cx="1878209" cy="187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Happy cartoon sun Royalty Free Vector Image - VectorStock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290" l="0" r="99700">
                        <a14:foregroundMark x1="28900" y1="43802" x2="72000" y2="38117"/>
                        <a14:foregroundMark x1="68900" y1="32526" x2="49900" y2="72507"/>
                        <a14:foregroundMark x1="34700" y1="34949" x2="56000" y2="75676"/>
                        <a14:foregroundMark x1="31300" y1="40075" x2="80500" y2="41566"/>
                        <a14:foregroundMark x1="63600" y1="35415" x2="61000" y2="62908"/>
                        <a14:foregroundMark x1="54700" y1="45760" x2="75200" y2="45294"/>
                        <a14:foregroundMark x1="43100" y1="32992" x2="29700" y2="46505"/>
                        <a14:foregroundMark x1="39400" y1="56011" x2="44700" y2="66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8279429" y="639815"/>
            <a:ext cx="821855" cy="8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omic speech bubble with expression text win Vector Image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24002" r="21818" b="37999"/>
          <a:stretch/>
        </p:blipFill>
        <p:spPr bwMode="auto">
          <a:xfrm>
            <a:off x="1879028" y="1286125"/>
            <a:ext cx="4259627" cy="320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8" action="ppaction://hlinksldjump"/>
          </p:cNvPr>
          <p:cNvSpPr/>
          <p:nvPr/>
        </p:nvSpPr>
        <p:spPr>
          <a:xfrm>
            <a:off x="8235638" y="4695820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54 0.13136 L -0.25244 0.1313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44 0.13136 L -0.46424 0.1352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24 0.13529 L -0.70522 0.1313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29665" y="-2020533"/>
            <a:ext cx="5276850" cy="93361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32" y="720686"/>
            <a:ext cx="1250745" cy="123112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42946" y="3887200"/>
            <a:ext cx="3622983" cy="811377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bg1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not hitting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I’m kicking the ball. 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-3460" r="54111"/>
          <a:stretch/>
        </p:blipFill>
        <p:spPr>
          <a:xfrm>
            <a:off x="2752664" y="720686"/>
            <a:ext cx="3830851" cy="2773172"/>
          </a:xfrm>
          <a:prstGeom prst="rect">
            <a:avLst/>
          </a:prstGeom>
        </p:spPr>
      </p:pic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29665" y="-20296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326" t="-2018"/>
          <a:stretch/>
        </p:blipFill>
        <p:spPr>
          <a:xfrm>
            <a:off x="2832212" y="663548"/>
            <a:ext cx="3979932" cy="273453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89161" y="3710722"/>
            <a:ext cx="3622983" cy="811377"/>
          </a:xfrm>
          <a:prstGeom prst="wedgeRoundRectCallout">
            <a:avLst>
              <a:gd name="adj1" fmla="val 58544"/>
              <a:gd name="adj2" fmla="val 47195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jumping.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0" y="745422"/>
            <a:ext cx="766849" cy="757826"/>
          </a:xfrm>
          <a:prstGeom prst="rect">
            <a:avLst/>
          </a:prstGeom>
        </p:spPr>
      </p:pic>
      <p:sp>
        <p:nvSpPr>
          <p:cNvPr id="9" name="Action Button: Home 8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182065" y="-1877264"/>
            <a:ext cx="5276850" cy="93361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2566" r="65810"/>
          <a:stretch/>
        </p:blipFill>
        <p:spPr>
          <a:xfrm>
            <a:off x="3681877" y="820879"/>
            <a:ext cx="2846148" cy="258705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324663" y="3732007"/>
            <a:ext cx="3234566" cy="823810"/>
          </a:xfrm>
          <a:prstGeom prst="wedgeRoundRectCallout">
            <a:avLst>
              <a:gd name="adj1" fmla="val -62066"/>
              <a:gd name="adj2" fmla="val 40214"/>
              <a:gd name="adj3" fmla="val 16667"/>
            </a:avLst>
          </a:prstGeom>
          <a:solidFill>
            <a:schemeClr val="tx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not running.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He’s jumping.</a:t>
            </a:r>
          </a:p>
        </p:txBody>
      </p:sp>
      <p:pic>
        <p:nvPicPr>
          <p:cNvPr id="5" name="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03" y="732868"/>
            <a:ext cx="754994" cy="749050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0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0914" y="720686"/>
            <a:ext cx="7875638" cy="278744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7" y="843518"/>
            <a:ext cx="739889" cy="72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0521" t="-4491"/>
          <a:stretch/>
        </p:blipFill>
        <p:spPr>
          <a:xfrm>
            <a:off x="2621819" y="691143"/>
            <a:ext cx="4118846" cy="263561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075872" y="3812150"/>
            <a:ext cx="3664793" cy="732624"/>
          </a:xfrm>
          <a:prstGeom prst="wedgeRoundRectCallout">
            <a:avLst>
              <a:gd name="adj1" fmla="val -72574"/>
              <a:gd name="adj2" fmla="val -9578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not kicking the ball.</a:t>
            </a:r>
            <a:b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Myriad Pro" panose="020B0503030403020204" pitchFamily="34" charset="0"/>
              </a:rPr>
              <a:t>She’s hitting the ball. 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8113505" y="3887200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6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5" y="4226540"/>
            <a:ext cx="991277" cy="9510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921813" y="355823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sn’t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3024" y="3573367"/>
            <a:ext cx="3512852" cy="4520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2400" kern="12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2536" y="3384296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0093" y="3353533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77058" y="482523"/>
            <a:ext cx="7875638" cy="2787445"/>
            <a:chOff x="854551" y="915172"/>
            <a:chExt cx="10500851" cy="3716593"/>
          </a:xfrm>
        </p:grpSpPr>
        <p:sp>
          <p:nvSpPr>
            <p:cNvPr id="17" name="Rectangle 16"/>
            <p:cNvSpPr/>
            <p:nvPr/>
          </p:nvSpPr>
          <p:spPr>
            <a:xfrm>
              <a:off x="854551" y="915172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Được chia sẻ MIỄN PHÍ bởi NK PowerSKills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1" y="915173"/>
              <a:ext cx="1674177" cy="16479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320" t="14174" r="19794" b="16917"/>
          <a:stretch/>
        </p:blipFill>
        <p:spPr>
          <a:xfrm>
            <a:off x="6564951" y="838943"/>
            <a:ext cx="2087745" cy="236287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782301" y="1100492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She………….kicking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ball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6110" y="1265971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i</a:t>
            </a:r>
            <a:r>
              <a:rPr lang="en-US" sz="2400" b="1" dirty="0" smtClean="0">
                <a:latin typeface="Comic Sans MS" panose="030F0702030302020204" pitchFamily="66" charset="0"/>
              </a:rPr>
              <a:t>sn’t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Action Button: Home 18">
            <a:hlinkClick r:id="rId15" action="ppaction://hlinksldjump" highlightClick="1"/>
          </p:cNvPr>
          <p:cNvSpPr/>
          <p:nvPr/>
        </p:nvSpPr>
        <p:spPr>
          <a:xfrm>
            <a:off x="8113505" y="420319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3" grpId="0" animBg="1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7941" y="-68047"/>
            <a:ext cx="9339881" cy="5279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6365" y="3498508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is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687" y="3481400"/>
            <a:ext cx="3512852" cy="45200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isn’t </a:t>
            </a:r>
            <a:endParaRPr lang="en-US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04865" y="3260383"/>
            <a:ext cx="819150" cy="83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36868" y="3309438"/>
            <a:ext cx="1004699" cy="88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9" y="4192441"/>
            <a:ext cx="991277" cy="9510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3580" y="223162"/>
            <a:ext cx="7875638" cy="2944568"/>
            <a:chOff x="854551" y="751417"/>
            <a:chExt cx="10500851" cy="3926091"/>
          </a:xfrm>
        </p:grpSpPr>
        <p:sp>
          <p:nvSpPr>
            <p:cNvPr id="4" name="Rectangle 3"/>
            <p:cNvSpPr/>
            <p:nvPr/>
          </p:nvSpPr>
          <p:spPr>
            <a:xfrm>
              <a:off x="854551" y="960915"/>
              <a:ext cx="10500851" cy="37165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6" name="Ghé FB: https://www.facebook.com/nkpowerskills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014" y="751417"/>
              <a:ext cx="1541805" cy="1523668"/>
            </a:xfrm>
            <a:prstGeom prst="rect">
              <a:avLst/>
            </a:prstGeom>
          </p:spPr>
        </p:pic>
      </p:grpSp>
      <p:sp>
        <p:nvSpPr>
          <p:cNvPr id="13" name="Rounded Rectangular Callout 12"/>
          <p:cNvSpPr/>
          <p:nvPr/>
        </p:nvSpPr>
        <p:spPr>
          <a:xfrm>
            <a:off x="2659511" y="1429057"/>
            <a:ext cx="3664793" cy="1254289"/>
          </a:xfrm>
          <a:prstGeom prst="wedgeRoundRectCallout">
            <a:avLst>
              <a:gd name="adj1" fmla="val -59502"/>
              <a:gd name="adj2" fmla="val 25189"/>
              <a:gd name="adj3" fmla="val 16667"/>
            </a:avLst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He………….running.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0648" y="1774007"/>
            <a:ext cx="988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anose="030F0702030302020204" pitchFamily="66" charset="0"/>
              </a:rPr>
              <a:t>is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624" l="9901" r="89604">
                        <a14:foregroundMark x1="50248" y1="24406" x2="54208" y2="32613"/>
                        <a14:foregroundMark x1="64604" y1="22462" x2="73020" y2="326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0371" y="794537"/>
            <a:ext cx="2010047" cy="2303594"/>
          </a:xfrm>
          <a:prstGeom prst="rect">
            <a:avLst/>
          </a:prstGeom>
        </p:spPr>
      </p:pic>
      <p:sp>
        <p:nvSpPr>
          <p:cNvPr id="19" name="Action Button: Home 18">
            <a:hlinkClick r:id="rId15" action="ppaction://hlinksldjump" highlightClick="1"/>
          </p:cNvPr>
          <p:cNvSpPr/>
          <p:nvPr/>
        </p:nvSpPr>
        <p:spPr>
          <a:xfrm>
            <a:off x="8011072" y="4192441"/>
            <a:ext cx="1030495" cy="940309"/>
          </a:xfrm>
          <a:prstGeom prst="actionButtonHome">
            <a:avLst/>
          </a:prstGeom>
          <a:solidFill>
            <a:schemeClr val="accent3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754377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672224" y="-206029"/>
            <a:ext cx="5686475" cy="137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1.Warm </a:t>
            </a:r>
            <a:r>
              <a:rPr lang="fr" sz="6600" dirty="0" smtClean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Up</a:t>
            </a:r>
            <a:endParaRPr sz="6600" dirty="0">
              <a:solidFill>
                <a:srgbClr val="FF0000"/>
              </a:solidFill>
              <a:effectLst>
                <a:outerShdw blurRad="139700" dist="1016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313" t="-1090" r="2802"/>
          <a:stretch/>
        </p:blipFill>
        <p:spPr>
          <a:xfrm>
            <a:off x="485501" y="1754377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4705" t="306" r="3538" b="-382"/>
          <a:stretch/>
        </p:blipFill>
        <p:spPr>
          <a:xfrm>
            <a:off x="6295094" y="1773827"/>
            <a:ext cx="2459421" cy="2262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72" y="1013944"/>
            <a:ext cx="754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Quick Eyes Game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35" y="4232135"/>
            <a:ext cx="8860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Within 10,7,5 seconds , </a:t>
            </a:r>
            <a:endParaRPr lang="en-US" sz="24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look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and remember the positions of the words 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586299" y="0"/>
            <a:ext cx="6048394" cy="1638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4.Production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8845" y="1658123"/>
            <a:ext cx="7483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Task 6. Draw and write. Say. </a:t>
            </a:r>
            <a:r>
              <a:rPr lang="en-US" sz="1200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sz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4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" y="0"/>
            <a:ext cx="9486900" cy="6067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3" b="100000" l="9833" r="94979">
                        <a14:foregroundMark x1="37448" y1="3922" x2="44351" y2="29412"/>
                        <a14:foregroundMark x1="21548" y1="38681" x2="61506" y2="88057"/>
                        <a14:foregroundMark x1="66527" y1="39037" x2="22594" y2="90018"/>
                        <a14:foregroundMark x1="18410" y1="51337" x2="43096" y2="74866"/>
                        <a14:foregroundMark x1="21339" y1="60250" x2="33891" y2="80570"/>
                        <a14:foregroundMark x1="21130" y1="73262" x2="24686" y2="80927"/>
                        <a14:foregroundMark x1="25523" y1="89483" x2="57531" y2="83601"/>
                        <a14:foregroundMark x1="47280" y1="84848" x2="43305" y2="72371"/>
                        <a14:foregroundMark x1="33054" y1="32799" x2="33264" y2="20856"/>
                        <a14:foregroundMark x1="69665" y1="50089" x2="62134" y2="87166"/>
                        <a14:foregroundMark x1="23013" y1="38324" x2="64226" y2="38681"/>
                        <a14:foregroundMark x1="37238" y1="90909" x2="36402" y2="99465"/>
                        <a14:foregroundMark x1="52510" y1="90909" x2="53975" y2="99287"/>
                        <a14:foregroundMark x1="29289" y1="34759" x2="56276" y2="34581"/>
                        <a14:foregroundMark x1="54393" y1="21925" x2="53766" y2="30125"/>
                        <a14:backgroundMark x1="34728" y1="28164" x2="40167" y2="28342"/>
                        <a14:backgroundMark x1="46025" y1="28520" x2="50628" y2="28164"/>
                        <a14:backgroundMark x1="67573" y1="55615" x2="69665" y2="57219"/>
                        <a14:backgroundMark x1="67573" y1="54902" x2="68828" y2="54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7947" y="470907"/>
            <a:ext cx="3981282" cy="46725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703" y="2473498"/>
            <a:ext cx="3265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FF0000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520631" y="1240754"/>
            <a:ext cx="4417063" cy="2534292"/>
          </a:xfrm>
          <a:prstGeom prst="wedgeRectCallout">
            <a:avLst>
              <a:gd name="adj1" fmla="val -21059"/>
              <a:gd name="adj2" fmla="val -49541"/>
            </a:avLst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“What is </a:t>
            </a:r>
            <a:r>
              <a:rPr lang="en-US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your favourite 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sport ?”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Draw and write what you are doing when you play. 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857547"/>
            <a:ext cx="9144793" cy="685859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526274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389261" y="1025188"/>
            <a:ext cx="6323049" cy="870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  <a:t>5.Assessment</a:t>
            </a:r>
            <a:br>
              <a:rPr lang="fr" sz="66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sz="66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85501" y="2526274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95094" y="2545724"/>
            <a:ext cx="2459421" cy="226235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92185" y="1460300"/>
            <a:ext cx="77172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Choose the </a:t>
            </a:r>
            <a:r>
              <a:rPr lang="en-U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correct answer. 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0" y="-30846"/>
            <a:ext cx="9129820" cy="52482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3" y="81649"/>
            <a:ext cx="2579138" cy="180539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3296874" y="187175"/>
            <a:ext cx="5555814" cy="882032"/>
          </a:xfrm>
          <a:prstGeom prst="wedgeRoundRectCallout">
            <a:avLst>
              <a:gd name="adj1" fmla="val -61700"/>
              <a:gd name="adj2" fmla="val -36582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>
                <a:latin typeface="Comic Sans MS" panose="030F0702030302020204" pitchFamily="66" charset="0"/>
              </a:rPr>
              <a:t>She…………running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		b. isn’t 	</a:t>
            </a:r>
            <a:r>
              <a:rPr lang="en-US" sz="2400" dirty="0" smtClean="0">
                <a:latin typeface="Comic Sans MS" panose="030F0702030302020204" pitchFamily="66" charset="0"/>
              </a:rPr>
              <a:t>c</a:t>
            </a:r>
            <a:r>
              <a:rPr lang="en-US" sz="2400" dirty="0">
                <a:latin typeface="Comic Sans MS" panose="030F0702030302020204" pitchFamily="66" charset="0"/>
              </a:rPr>
              <a:t>. am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66" y="3207150"/>
            <a:ext cx="2519084" cy="185471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726422" y="4117377"/>
            <a:ext cx="6320473" cy="882032"/>
          </a:xfrm>
          <a:prstGeom prst="wedgeRoundRectCallout">
            <a:avLst>
              <a:gd name="adj1" fmla="val -60184"/>
              <a:gd name="adj2" fmla="val -5768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3. He …………the ball.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‘s </a:t>
            </a:r>
            <a:r>
              <a:rPr lang="en-US" sz="2400" dirty="0" smtClean="0">
                <a:latin typeface="Comic Sans MS" panose="030F0702030302020204" pitchFamily="66" charset="0"/>
              </a:rPr>
              <a:t>kicking  b</a:t>
            </a:r>
            <a:r>
              <a:rPr lang="en-US" sz="2400" dirty="0">
                <a:latin typeface="Comic Sans MS" panose="030F0702030302020204" pitchFamily="66" charset="0"/>
              </a:rPr>
              <a:t>. isn’t hitting   </a:t>
            </a:r>
            <a:r>
              <a:rPr lang="en-US" sz="2400" dirty="0" smtClean="0">
                <a:latin typeface="Comic Sans MS" panose="030F0702030302020204" pitchFamily="66" charset="0"/>
              </a:rPr>
              <a:t>c</a:t>
            </a:r>
            <a:r>
              <a:rPr lang="en-US" sz="2400" dirty="0">
                <a:latin typeface="Comic Sans MS" panose="030F0702030302020204" pitchFamily="66" charset="0"/>
              </a:rPr>
              <a:t>. ’s hitting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904" y="1472122"/>
            <a:ext cx="3037653" cy="224234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0" y="2106081"/>
            <a:ext cx="5106074" cy="882032"/>
          </a:xfrm>
          <a:prstGeom prst="wedgeRoundRectCallout">
            <a:avLst>
              <a:gd name="adj1" fmla="val 57529"/>
              <a:gd name="adj2" fmla="val -39334"/>
              <a:gd name="adj3" fmla="val 1666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Comic Sans MS" panose="030F0702030302020204" pitchFamily="66" charset="0"/>
              </a:rPr>
              <a:t>2. She’s …………..the ball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   a. catching	 b. kicking </a:t>
            </a:r>
            <a:r>
              <a:rPr lang="en-US" sz="2400" dirty="0" smtClean="0">
                <a:latin typeface="Comic Sans MS" panose="030F0702030302020204" pitchFamily="66" charset="0"/>
              </a:rPr>
              <a:t>c</a:t>
            </a:r>
            <a:r>
              <a:rPr lang="en-US" sz="2400" dirty="0">
                <a:latin typeface="Comic Sans MS" panose="030F0702030302020204" pitchFamily="66" charset="0"/>
              </a:rPr>
              <a:t>. hitting </a:t>
            </a:r>
          </a:p>
        </p:txBody>
      </p:sp>
      <p:sp>
        <p:nvSpPr>
          <p:cNvPr id="16" name="Oval 15"/>
          <p:cNvSpPr/>
          <p:nvPr/>
        </p:nvSpPr>
        <p:spPr>
          <a:xfrm>
            <a:off x="3618507" y="628191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927228" y="2547097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93256" y="4558393"/>
            <a:ext cx="428877" cy="441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9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46912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99425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832345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79120" y="2144176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8" y="2541689"/>
            <a:ext cx="1989657" cy="25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4784" y="2093220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64725" y="2098874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4" t="12502" r="32358" b="9824"/>
          <a:stretch>
            <a:fillRect/>
          </a:stretch>
        </p:blipFill>
        <p:spPr bwMode="auto">
          <a:xfrm>
            <a:off x="1947863" y="2313385"/>
            <a:ext cx="752475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3" t="12563" r="23633" b="9766"/>
          <a:stretch>
            <a:fillRect/>
          </a:stretch>
        </p:blipFill>
        <p:spPr bwMode="auto">
          <a:xfrm>
            <a:off x="1903810" y="2313385"/>
            <a:ext cx="840581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6" t="7997" r="9303" b="14330"/>
          <a:stretch>
            <a:fillRect/>
          </a:stretch>
        </p:blipFill>
        <p:spPr bwMode="auto">
          <a:xfrm>
            <a:off x="1691879" y="2313385"/>
            <a:ext cx="1264444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740" y="1451727"/>
            <a:ext cx="1305584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xanh3"/>
          <p:cNvSpPr/>
          <p:nvPr/>
        </p:nvSpPr>
        <p:spPr>
          <a:xfrm>
            <a:off x="6559457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1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684" y="1401721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5040618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87434"/>
            <a:ext cx="1354454" cy="141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06094" y="139942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4654" y="2831902"/>
            <a:ext cx="1359082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xanh4"/>
          <p:cNvSpPr/>
          <p:nvPr/>
        </p:nvSpPr>
        <p:spPr>
          <a:xfrm>
            <a:off x="4257808" y="2821039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31797" name="Picture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818" y="2855901"/>
            <a:ext cx="1388123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848833" y="286809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5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1 </a:t>
            </a:r>
            <a:r>
              <a:rPr lang="en-US" sz="2000" dirty="0">
                <a:solidFill>
                  <a:srgbClr val="FF000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10 seconds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43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7445" y="2115995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17821" y="210758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5" t="11501" r="49777" b="8530"/>
          <a:stretch>
            <a:fillRect/>
          </a:stretch>
        </p:blipFill>
        <p:spPr bwMode="auto">
          <a:xfrm>
            <a:off x="1947863" y="2258617"/>
            <a:ext cx="752475" cy="9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8" t="11349" r="41405" b="18134"/>
          <a:stretch>
            <a:fillRect/>
          </a:stretch>
        </p:blipFill>
        <p:spPr bwMode="auto">
          <a:xfrm>
            <a:off x="1941910" y="2356247"/>
            <a:ext cx="764381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148" y="2495550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657" y="1353741"/>
            <a:ext cx="1303750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31902"/>
            <a:ext cx="1322117" cy="139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601248" y="13570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1037" y="1371433"/>
            <a:ext cx="1354454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528192" y="1390395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4010" y="1318039"/>
            <a:ext cx="1347597" cy="14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4" y="2852660"/>
            <a:ext cx="136676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5074885" y="1353741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9" name="xanh3"/>
          <p:cNvSpPr/>
          <p:nvPr/>
        </p:nvSpPr>
        <p:spPr>
          <a:xfrm>
            <a:off x="4275036" y="284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08230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379292" y="64204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2 </a:t>
            </a:r>
            <a:r>
              <a:rPr lang="en-US" sz="2000" dirty="0">
                <a:solidFill>
                  <a:schemeClr val="tx1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7 seconds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8" y="-1610625"/>
            <a:ext cx="9144848" cy="6779103"/>
          </a:xfrm>
          <a:prstGeom prst="rect">
            <a:avLst/>
          </a:prstGeom>
        </p:spPr>
      </p:pic>
      <p:sp>
        <p:nvSpPr>
          <p:cNvPr id="8" name="anh1"/>
          <p:cNvSpPr/>
          <p:nvPr/>
        </p:nvSpPr>
        <p:spPr>
          <a:xfrm>
            <a:off x="3461674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0" name="anh2"/>
          <p:cNvSpPr/>
          <p:nvPr/>
        </p:nvSpPr>
        <p:spPr>
          <a:xfrm>
            <a:off x="5005365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9" name="anh3"/>
          <p:cNvSpPr/>
          <p:nvPr/>
        </p:nvSpPr>
        <p:spPr>
          <a:xfrm>
            <a:off x="6549057" y="1373830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4" name="anh4"/>
          <p:cNvSpPr/>
          <p:nvPr/>
        </p:nvSpPr>
        <p:spPr>
          <a:xfrm>
            <a:off x="4236709" y="2849999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16" name="anh5"/>
          <p:cNvSpPr/>
          <p:nvPr/>
        </p:nvSpPr>
        <p:spPr>
          <a:xfrm>
            <a:off x="5792883" y="2808231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sp>
        <p:nvSpPr>
          <p:cNvPr id="24" name="anh"/>
          <p:cNvSpPr/>
          <p:nvPr/>
        </p:nvSpPr>
        <p:spPr>
          <a:xfrm>
            <a:off x="1546774" y="2098874"/>
            <a:ext cx="1472773" cy="13988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6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31319"/>
            <a:ext cx="1472804" cy="191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4900" y="2117651"/>
            <a:ext cx="1274778" cy="13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xanh"/>
          <p:cNvSpPr/>
          <p:nvPr/>
        </p:nvSpPr>
        <p:spPr>
          <a:xfrm>
            <a:off x="1527528" y="208214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40" name="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4" t="11964" r="449" b="14307"/>
          <a:stretch>
            <a:fillRect/>
          </a:stretch>
        </p:blipFill>
        <p:spPr bwMode="auto">
          <a:xfrm>
            <a:off x="1891904" y="2337197"/>
            <a:ext cx="8643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" t="12448" r="94603" b="17033"/>
          <a:stretch>
            <a:fillRect/>
          </a:stretch>
        </p:blipFill>
        <p:spPr bwMode="auto">
          <a:xfrm>
            <a:off x="2050256" y="2356247"/>
            <a:ext cx="547688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5" t="11166" r="84587" b="15105"/>
          <a:stretch>
            <a:fillRect/>
          </a:stretch>
        </p:blipFill>
        <p:spPr bwMode="auto">
          <a:xfrm>
            <a:off x="1893094" y="2337197"/>
            <a:ext cx="86082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314" r="75964" b="13783"/>
          <a:stretch>
            <a:fillRect/>
          </a:stretch>
        </p:blipFill>
        <p:spPr bwMode="auto">
          <a:xfrm>
            <a:off x="1937148" y="2330054"/>
            <a:ext cx="77271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t="13496" r="67027" b="15985"/>
          <a:stretch>
            <a:fillRect/>
          </a:stretch>
        </p:blipFill>
        <p:spPr bwMode="auto">
          <a:xfrm>
            <a:off x="1908573" y="2356247"/>
            <a:ext cx="831056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t="7970" r="59050" b="14355"/>
          <a:stretch>
            <a:fillRect/>
          </a:stretch>
        </p:blipFill>
        <p:spPr bwMode="auto">
          <a:xfrm>
            <a:off x="1987154" y="2313385"/>
            <a:ext cx="672703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tar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28" y="2373357"/>
            <a:ext cx="1587103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hlinkClick r:id="" action="ppaction://hlinkshowjump?jump=nextslide"/>
          </p:cNvPr>
          <p:cNvSpPr/>
          <p:nvPr/>
        </p:nvSpPr>
        <p:spPr>
          <a:xfrm>
            <a:off x="8162516" y="2477731"/>
            <a:ext cx="642317" cy="641186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latin typeface="Arial Black" panose="020B0A04020102020204" pitchFamily="34" charset="0"/>
            </a:endParaRPr>
          </a:p>
        </p:txBody>
      </p:sp>
      <p:pic>
        <p:nvPicPr>
          <p:cNvPr id="3178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143" y="1353741"/>
            <a:ext cx="1274778" cy="134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1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1977" y="2858870"/>
            <a:ext cx="1322117" cy="134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xanh2"/>
          <p:cNvSpPr/>
          <p:nvPr/>
        </p:nvSpPr>
        <p:spPr>
          <a:xfrm>
            <a:off x="6554782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1793" name="Picture 4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394" y="1371433"/>
            <a:ext cx="1331740" cy="137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xanh1"/>
          <p:cNvSpPr/>
          <p:nvPr/>
        </p:nvSpPr>
        <p:spPr>
          <a:xfrm>
            <a:off x="3497132" y="137347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31795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4276" y="1425860"/>
            <a:ext cx="1347597" cy="140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7" name="Picture 5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1413" y="2852660"/>
            <a:ext cx="1366765" cy="1409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xanh5"/>
          <p:cNvSpPr/>
          <p:nvPr/>
        </p:nvSpPr>
        <p:spPr>
          <a:xfrm>
            <a:off x="4241579" y="2831902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xanh3"/>
          <p:cNvSpPr/>
          <p:nvPr/>
        </p:nvSpPr>
        <p:spPr>
          <a:xfrm>
            <a:off x="5050280" y="1379566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xanh4"/>
          <p:cNvSpPr/>
          <p:nvPr/>
        </p:nvSpPr>
        <p:spPr>
          <a:xfrm>
            <a:off x="5774780" y="2837997"/>
            <a:ext cx="1472773" cy="1398899"/>
          </a:xfrm>
          <a:prstGeom prst="rect">
            <a:avLst/>
          </a:prstGeom>
          <a:solidFill>
            <a:srgbClr val="33CC33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2" name="Google Shape;199;p38"/>
          <p:cNvSpPr txBox="1">
            <a:spLocks/>
          </p:cNvSpPr>
          <p:nvPr/>
        </p:nvSpPr>
        <p:spPr>
          <a:xfrm>
            <a:off x="56644" y="-131939"/>
            <a:ext cx="2763959" cy="119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4000" b="1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oppins"/>
              <a:buNone/>
              <a:defRPr sz="52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/>
            <a:r>
              <a:rPr lang="en-US" sz="36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Challenge 3 </a:t>
            </a:r>
            <a:r>
              <a:rPr lang="en-US" sz="2000" dirty="0">
                <a:solidFill>
                  <a:srgbClr val="002060"/>
                </a:solidFill>
                <a:effectLst>
                  <a:outerShdw blurRad="139700" dist="1016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 5 seconds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946100"/>
            <a:ext cx="9144000" cy="228180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99;p38"/>
          <p:cNvSpPr txBox="1">
            <a:spLocks noGrp="1"/>
          </p:cNvSpPr>
          <p:nvPr>
            <p:ph type="title"/>
          </p:nvPr>
        </p:nvSpPr>
        <p:spPr>
          <a:xfrm>
            <a:off x="1120331" y="0"/>
            <a:ext cx="6903337" cy="19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 dirty="0">
                <a:solidFill>
                  <a:srgbClr val="FF0000"/>
                </a:solidFill>
                <a:effectLst>
                  <a:outerShdw blurRad="50800" dist="50800" dir="5400000" algn="ctr" rotWithShape="0">
                    <a:srgbClr val="000000">
                      <a:alpha val="91000"/>
                    </a:srgbClr>
                  </a:outerShdw>
                </a:effectLst>
                <a:latin typeface="Myriad Pro" panose="020B0503030403020204" pitchFamily="34" charset="0"/>
              </a:rPr>
              <a:t>2.Presentation</a:t>
            </a:r>
            <a:endParaRPr sz="80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1000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3313" t="-1090" r="2802"/>
          <a:stretch/>
        </p:blipFill>
        <p:spPr>
          <a:xfrm>
            <a:off x="422998" y="1946100"/>
            <a:ext cx="5809593" cy="2281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4705" t="306" r="3538" b="-382"/>
          <a:stretch/>
        </p:blipFill>
        <p:spPr>
          <a:xfrm>
            <a:off x="6232591" y="1965550"/>
            <a:ext cx="2459421" cy="2262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03748" y="3790428"/>
            <a:ext cx="4240475" cy="584775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</a:t>
            </a:r>
            <a:r>
              <a:rPr lang="en-US" sz="3200" dirty="0">
                <a:solidFill>
                  <a:schemeClr val="bg1">
                    <a:lumMod val="25000"/>
                  </a:schemeClr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hitting the ball. </a:t>
            </a:r>
          </a:p>
        </p:txBody>
      </p:sp>
      <p:sp>
        <p:nvSpPr>
          <p:cNvPr id="7" name="Action Button: Sound 6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3313502" y="214525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8208" y="3120591"/>
            <a:ext cx="4798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I’m not kicking the ball.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5210" y="3053863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 (mp3cut.net) (2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65382" cy="547021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0313" y="4004727"/>
            <a:ext cx="390196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</a:rPr>
              <a:t>He’s </a:t>
            </a:r>
            <a:r>
              <a:rPr lang="en-US" sz="3600" dirty="0">
                <a:latin typeface="Comic Sans MS" panose="030F0702030302020204" pitchFamily="66" charset="0"/>
              </a:rPr>
              <a:t>running.</a:t>
            </a:r>
            <a:r>
              <a:rPr lang="en-US" sz="3200" dirty="0">
                <a:latin typeface="Comic Sans MS" panose="030F0702030302020204" pitchFamily="66" charset="0"/>
              </a:rPr>
              <a:t/>
            </a:r>
            <a:br>
              <a:rPr lang="en-US" sz="3200" dirty="0">
                <a:latin typeface="Comic Sans MS" panose="030F0702030302020204" pitchFamily="66" charset="0"/>
              </a:rPr>
            </a:b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5" name="applause.wav"/>
            </a:hlinkClick>
          </p:cNvPr>
          <p:cNvSpPr/>
          <p:nvPr/>
        </p:nvSpPr>
        <p:spPr>
          <a:xfrm>
            <a:off x="6047499" y="553140"/>
            <a:ext cx="899056" cy="695915"/>
          </a:xfrm>
          <a:prstGeom prst="actionButtonSound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54707" y="361886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He’s not jumping.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9390" y="3588088"/>
            <a:ext cx="152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 (mp3cut.net) (2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7" grpId="0"/>
      <p:bldP spid="7" grpId="1"/>
    </p:bldLst>
  </p:timing>
</p:sld>
</file>

<file path=ppt/theme/theme1.xml><?xml version="1.0" encoding="utf-8"?>
<a:theme xmlns:a="http://schemas.openxmlformats.org/drawingml/2006/main" name="Merveilleuses Baskets - Profil de L'entreprise by Slidesgo">
  <a:themeElements>
    <a:clrScheme name="Simple Light">
      <a:dk1>
        <a:srgbClr val="302A27"/>
      </a:dk1>
      <a:lt1>
        <a:srgbClr val="F6F6F6"/>
      </a:lt1>
      <a:dk2>
        <a:srgbClr val="666666"/>
      </a:dk2>
      <a:lt2>
        <a:srgbClr val="F6F6F6"/>
      </a:lt2>
      <a:accent1>
        <a:srgbClr val="302A27"/>
      </a:accent1>
      <a:accent2>
        <a:srgbClr val="18C9CC"/>
      </a:accent2>
      <a:accent3>
        <a:srgbClr val="E79BA7"/>
      </a:accent3>
      <a:accent4>
        <a:srgbClr val="303F4E"/>
      </a:accent4>
      <a:accent5>
        <a:srgbClr val="FEBD00"/>
      </a:accent5>
      <a:accent6>
        <a:srgbClr val="AD3127"/>
      </a:accent6>
      <a:hlink>
        <a:srgbClr val="AD31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2187</TotalTime>
  <Words>416</Words>
  <Application>Microsoft Office PowerPoint</Application>
  <PresentationFormat>On-screen Show (16:9)</PresentationFormat>
  <Paragraphs>101</Paragraphs>
  <Slides>34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Poppins SemiBold</vt:lpstr>
      <vt:lpstr>Myanmar Text</vt:lpstr>
      <vt:lpstr>Comic Sans MS</vt:lpstr>
      <vt:lpstr>Tahoma</vt:lpstr>
      <vt:lpstr>Arial</vt:lpstr>
      <vt:lpstr>Nunito</vt:lpstr>
      <vt:lpstr>Life Savers ExtraBold</vt:lpstr>
      <vt:lpstr>黑体</vt:lpstr>
      <vt:lpstr>Myriad Pro</vt:lpstr>
      <vt:lpstr>Calibri</vt:lpstr>
      <vt:lpstr>Poppins</vt:lpstr>
      <vt:lpstr>Life Savers</vt:lpstr>
      <vt:lpstr>Quicksand SemiBold</vt:lpstr>
      <vt:lpstr>Arial Black</vt:lpstr>
      <vt:lpstr>Caveat Brush</vt:lpstr>
      <vt:lpstr>Bebas Neue</vt:lpstr>
      <vt:lpstr>Quicksand</vt:lpstr>
      <vt:lpstr>Merveilleuses Baskets - Profil de L'entreprise by Slidesgo</vt:lpstr>
      <vt:lpstr>Science Subject for Elementary - 3rd Grade: Physical, Life, and Earth by Slidesgo</vt:lpstr>
      <vt:lpstr>PowerPoint Presentation</vt:lpstr>
      <vt:lpstr>PowerPoint Presentation</vt:lpstr>
      <vt:lpstr>1.Warm Up</vt:lpstr>
      <vt:lpstr>PowerPoint Presentation</vt:lpstr>
      <vt:lpstr>PowerPoint Presentation</vt:lpstr>
      <vt:lpstr>PowerPoint Presentation</vt:lpstr>
      <vt:lpstr>2.Presentation</vt:lpstr>
      <vt:lpstr>PowerPoint Presentation</vt:lpstr>
      <vt:lpstr>PowerPoint Presentation</vt:lpstr>
      <vt:lpstr>PowerPoint Presentation</vt:lpstr>
      <vt:lpstr>Which is correct ? </vt:lpstr>
      <vt:lpstr>PowerPoint Presentation</vt:lpstr>
      <vt:lpstr>DO IT </vt:lpstr>
      <vt:lpstr>PowerPoint Presentation</vt:lpstr>
      <vt:lpstr>PowerPoint Presentation</vt:lpstr>
      <vt:lpstr>Who am I ? CHECKING GAME </vt:lpstr>
      <vt:lpstr>PowerPoint Presentation</vt:lpstr>
      <vt:lpstr>PowerPoint Presentation</vt:lpstr>
      <vt:lpstr>PowerPoint Presentation</vt:lpstr>
      <vt:lpstr>3.Practice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4.Production</vt:lpstr>
      <vt:lpstr>PowerPoint Presentation</vt:lpstr>
      <vt:lpstr>5.Assessment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7. My Favourite Sport</dc:title>
  <dc:creator>Christiaan Rheeder</dc:creator>
  <cp:lastModifiedBy>admin</cp:lastModifiedBy>
  <cp:revision>88</cp:revision>
  <dcterms:modified xsi:type="dcterms:W3CDTF">2022-09-05T09:42:37Z</dcterms:modified>
</cp:coreProperties>
</file>