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3.wav" ContentType="audio/x-wav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media/media4.wav" ContentType="audio/x-wav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1"/>
  </p:notesMasterIdLst>
  <p:sldIdLst>
    <p:sldId id="376" r:id="rId3"/>
    <p:sldId id="407" r:id="rId4"/>
    <p:sldId id="409" r:id="rId5"/>
    <p:sldId id="410" r:id="rId6"/>
    <p:sldId id="412" r:id="rId7"/>
    <p:sldId id="411" r:id="rId8"/>
    <p:sldId id="413" r:id="rId9"/>
    <p:sldId id="414" r:id="rId10"/>
    <p:sldId id="415" r:id="rId11"/>
    <p:sldId id="387" r:id="rId12"/>
    <p:sldId id="401" r:id="rId13"/>
    <p:sldId id="416" r:id="rId14"/>
    <p:sldId id="390" r:id="rId15"/>
    <p:sldId id="377" r:id="rId16"/>
    <p:sldId id="306" r:id="rId17"/>
    <p:sldId id="378" r:id="rId18"/>
    <p:sldId id="417" r:id="rId19"/>
    <p:sldId id="418" r:id="rId20"/>
    <p:sldId id="419" r:id="rId21"/>
    <p:sldId id="422" r:id="rId22"/>
    <p:sldId id="424" r:id="rId23"/>
    <p:sldId id="423" r:id="rId24"/>
    <p:sldId id="425" r:id="rId25"/>
    <p:sldId id="300" r:id="rId26"/>
    <p:sldId id="402" r:id="rId27"/>
    <p:sldId id="420" r:id="rId28"/>
    <p:sldId id="421" r:id="rId29"/>
    <p:sldId id="39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2" autoAdjust="0"/>
    <p:restoredTop sz="86418" autoAdjust="0"/>
  </p:normalViewPr>
  <p:slideViewPr>
    <p:cSldViewPr snapToGrid="0">
      <p:cViewPr varScale="1">
        <p:scale>
          <a:sx n="74" d="100"/>
          <a:sy n="74" d="100"/>
        </p:scale>
        <p:origin x="1133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2/3/2024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720" r:id="rId8"/>
    <p:sldLayoutId id="214748372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audio" Target="../media/media1.mp3"/><Relationship Id="rId21" Type="http://schemas.microsoft.com/office/2007/relationships/hdphoto" Target="../media/hdphoto8.wdp"/><Relationship Id="rId34" Type="http://schemas.microsoft.com/office/2007/relationships/hdphoto" Target="../media/hdphoto13.wdp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32" Type="http://schemas.openxmlformats.org/officeDocument/2006/relationships/image" Target="../media/image20.gif"/><Relationship Id="rId5" Type="http://schemas.openxmlformats.org/officeDocument/2006/relationships/notesSlide" Target="../notesSlides/notesSlide1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openxmlformats.org/officeDocument/2006/relationships/image" Target="../media/image23.jpeg"/><Relationship Id="rId10" Type="http://schemas.openxmlformats.org/officeDocument/2006/relationships/image" Target="../media/image8.png"/><Relationship Id="rId19" Type="http://schemas.microsoft.com/office/2007/relationships/hdphoto" Target="../media/hdphoto7.wdp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1.wdp"/><Relationship Id="rId30" Type="http://schemas.openxmlformats.org/officeDocument/2006/relationships/image" Target="../media/image18.emf"/><Relationship Id="rId35" Type="http://schemas.openxmlformats.org/officeDocument/2006/relationships/image" Target="../media/image22.png"/><Relationship Id="rId8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8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7.JPG"/><Relationship Id="rId5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10.wav"/><Relationship Id="rId3" Type="http://schemas.openxmlformats.org/officeDocument/2006/relationships/image" Target="../media/image28.png"/><Relationship Id="rId7" Type="http://schemas.openxmlformats.org/officeDocument/2006/relationships/image" Target="../media/image20.gif"/><Relationship Id="rId12" Type="http://schemas.microsoft.com/office/2007/relationships/hdphoto" Target="../media/hdphoto19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gif"/><Relationship Id="rId11" Type="http://schemas.openxmlformats.org/officeDocument/2006/relationships/image" Target="../media/image51.png"/><Relationship Id="rId5" Type="http://schemas.openxmlformats.org/officeDocument/2006/relationships/image" Target="../media/image29.gif"/><Relationship Id="rId10" Type="http://schemas.openxmlformats.org/officeDocument/2006/relationships/image" Target="../media/image26.png"/><Relationship Id="rId4" Type="http://schemas.microsoft.com/office/2007/relationships/hdphoto" Target="../media/hdphoto15.wdp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20.wdp"/><Relationship Id="rId5" Type="http://schemas.openxmlformats.org/officeDocument/2006/relationships/image" Target="../media/image5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audio" Target="../media/audio3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image" Target="../media/image26.png"/><Relationship Id="rId5" Type="http://schemas.openxmlformats.org/officeDocument/2006/relationships/audio" Target="../media/audio12.wav"/><Relationship Id="rId10" Type="http://schemas.openxmlformats.org/officeDocument/2006/relationships/image" Target="../media/image56.JPG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7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56.JPG"/><Relationship Id="rId5" Type="http://schemas.openxmlformats.org/officeDocument/2006/relationships/audio" Target="../media/audio8.wav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8.wav"/><Relationship Id="rId7" Type="http://schemas.openxmlformats.org/officeDocument/2006/relationships/image" Target="../media/image61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1.wdp"/><Relationship Id="rId11" Type="http://schemas.openxmlformats.org/officeDocument/2006/relationships/audio" Target="../media/audio13.wav"/><Relationship Id="rId5" Type="http://schemas.openxmlformats.org/officeDocument/2006/relationships/image" Target="../media/image6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2.pn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56.JPG"/><Relationship Id="rId5" Type="http://schemas.openxmlformats.org/officeDocument/2006/relationships/audio" Target="../media/audio8.wav"/><Relationship Id="rId15" Type="http://schemas.openxmlformats.org/officeDocument/2006/relationships/audio" Target="../media/audio12.wav"/><Relationship Id="rId10" Type="http://schemas.openxmlformats.org/officeDocument/2006/relationships/image" Target="../media/image55.png"/><Relationship Id="rId4" Type="http://schemas.openxmlformats.org/officeDocument/2006/relationships/audio" Target="../media/audio12.wav"/><Relationship Id="rId9" Type="http://schemas.openxmlformats.org/officeDocument/2006/relationships/image" Target="../media/image26.png"/><Relationship Id="rId14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5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3.wdp"/><Relationship Id="rId5" Type="http://schemas.openxmlformats.org/officeDocument/2006/relationships/image" Target="../media/image63.png"/><Relationship Id="rId10" Type="http://schemas.openxmlformats.org/officeDocument/2006/relationships/audio" Target="../media/audio4.wav"/><Relationship Id="rId4" Type="http://schemas.openxmlformats.org/officeDocument/2006/relationships/image" Target="../media/image52.pn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gif"/><Relationship Id="rId11" Type="http://schemas.openxmlformats.org/officeDocument/2006/relationships/image" Target="../media/image64.jpeg"/><Relationship Id="rId5" Type="http://schemas.openxmlformats.org/officeDocument/2006/relationships/image" Target="../media/image29.gif"/><Relationship Id="rId10" Type="http://schemas.openxmlformats.org/officeDocument/2006/relationships/image" Target="../media/image26.png"/><Relationship Id="rId4" Type="http://schemas.microsoft.com/office/2007/relationships/hdphoto" Target="../media/hdphoto15.wdp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13.wav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4.wdp"/><Relationship Id="rId11" Type="http://schemas.openxmlformats.org/officeDocument/2006/relationships/audio" Target="../media/audio10.wav"/><Relationship Id="rId5" Type="http://schemas.openxmlformats.org/officeDocument/2006/relationships/image" Target="../media/image66.png"/><Relationship Id="rId10" Type="http://schemas.openxmlformats.org/officeDocument/2006/relationships/image" Target="../media/image50.png"/><Relationship Id="rId4" Type="http://schemas.openxmlformats.org/officeDocument/2006/relationships/audio" Target="../media/audio10.wav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hdphoto" Target="../media/hdphoto24.wdp"/><Relationship Id="rId12" Type="http://schemas.openxmlformats.org/officeDocument/2006/relationships/audio" Target="../media/audio3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6.png"/><Relationship Id="rId11" Type="http://schemas.openxmlformats.org/officeDocument/2006/relationships/image" Target="../media/image50.png"/><Relationship Id="rId5" Type="http://schemas.openxmlformats.org/officeDocument/2006/relationships/audio" Target="../media/audio3.wav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4.wdp"/><Relationship Id="rId11" Type="http://schemas.openxmlformats.org/officeDocument/2006/relationships/audio" Target="../media/audio2.wav"/><Relationship Id="rId5" Type="http://schemas.openxmlformats.org/officeDocument/2006/relationships/image" Target="../media/image6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gif"/><Relationship Id="rId11" Type="http://schemas.openxmlformats.org/officeDocument/2006/relationships/audio" Target="../media/audio4.wav"/><Relationship Id="rId5" Type="http://schemas.openxmlformats.org/officeDocument/2006/relationships/image" Target="../media/image29.gif"/><Relationship Id="rId10" Type="http://schemas.openxmlformats.org/officeDocument/2006/relationships/image" Target="../media/image26.png"/><Relationship Id="rId4" Type="http://schemas.microsoft.com/office/2007/relationships/hdphoto" Target="../media/hdphoto15.wdp"/><Relationship Id="rId9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2.xml"/><Relationship Id="rId4" Type="http://schemas.openxmlformats.org/officeDocument/2006/relationships/audio" Target="../media/audio15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0.gif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26.png"/><Relationship Id="rId4" Type="http://schemas.microsoft.com/office/2007/relationships/hdphoto" Target="../media/hdphoto15.wdp"/><Relationship Id="rId9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5.gif"/><Relationship Id="rId12" Type="http://schemas.openxmlformats.org/officeDocument/2006/relationships/slide" Target="slide8.xml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slide" Target="slide7.xml"/><Relationship Id="rId5" Type="http://schemas.openxmlformats.org/officeDocument/2006/relationships/slide" Target="slide15.xml"/><Relationship Id="rId15" Type="http://schemas.openxmlformats.org/officeDocument/2006/relationships/slide" Target="slide9.xml"/><Relationship Id="rId10" Type="http://schemas.openxmlformats.org/officeDocument/2006/relationships/image" Target="../media/image37.gif"/><Relationship Id="rId4" Type="http://schemas.openxmlformats.org/officeDocument/2006/relationships/image" Target="../media/image33.jpeg"/><Relationship Id="rId9" Type="http://schemas.microsoft.com/office/2007/relationships/hdphoto" Target="../media/hdphoto17.wdp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image" Target="../media/image39.jpeg"/><Relationship Id="rId12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8.wdp"/><Relationship Id="rId11" Type="http://schemas.openxmlformats.org/officeDocument/2006/relationships/image" Target="../media/image26.png"/><Relationship Id="rId5" Type="http://schemas.openxmlformats.org/officeDocument/2006/relationships/image" Target="../media/image38.jpeg"/><Relationship Id="rId10" Type="http://schemas.openxmlformats.org/officeDocument/2006/relationships/image" Target="../media/image41.jpeg"/><Relationship Id="rId4" Type="http://schemas.openxmlformats.org/officeDocument/2006/relationships/audio" Target="../media/audio6.wav"/><Relationship Id="rId9" Type="http://schemas.openxmlformats.org/officeDocument/2006/relationships/image" Target="../media/image40.png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image" Target="../media/image39.jpeg"/><Relationship Id="rId12" Type="http://schemas.openxmlformats.org/officeDocument/2006/relationships/image" Target="../media/image2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8.wdp"/><Relationship Id="rId11" Type="http://schemas.openxmlformats.org/officeDocument/2006/relationships/image" Target="../media/image42.jpeg"/><Relationship Id="rId5" Type="http://schemas.openxmlformats.org/officeDocument/2006/relationships/image" Target="../media/image38.jpeg"/><Relationship Id="rId10" Type="http://schemas.openxmlformats.org/officeDocument/2006/relationships/slide" Target="slide4.xml"/><Relationship Id="rId4" Type="http://schemas.openxmlformats.org/officeDocument/2006/relationships/audio" Target="../media/audio6.wav"/><Relationship Id="rId9" Type="http://schemas.openxmlformats.org/officeDocument/2006/relationships/image" Target="../media/image40.png"/><Relationship Id="rId1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slide" Target="slide4.xml"/><Relationship Id="rId3" Type="http://schemas.openxmlformats.org/officeDocument/2006/relationships/audio" Target="../media/audio8.wav"/><Relationship Id="rId7" Type="http://schemas.microsoft.com/office/2007/relationships/hdphoto" Target="../media/hdphoto18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audio" Target="../media/audio6.wav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5.wav"/><Relationship Id="rId3" Type="http://schemas.openxmlformats.org/officeDocument/2006/relationships/audio" Target="../media/audio9.wav"/><Relationship Id="rId7" Type="http://schemas.openxmlformats.org/officeDocument/2006/relationships/image" Target="../media/image39.jpeg"/><Relationship Id="rId12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8.wdp"/><Relationship Id="rId11" Type="http://schemas.openxmlformats.org/officeDocument/2006/relationships/image" Target="../media/image26.png"/><Relationship Id="rId5" Type="http://schemas.openxmlformats.org/officeDocument/2006/relationships/image" Target="../media/image38.jpeg"/><Relationship Id="rId10" Type="http://schemas.openxmlformats.org/officeDocument/2006/relationships/image" Target="../media/image44.jpeg"/><Relationship Id="rId4" Type="http://schemas.openxmlformats.org/officeDocument/2006/relationships/audio" Target="../media/audio6.wav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30.gif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gif"/><Relationship Id="rId11" Type="http://schemas.openxmlformats.org/officeDocument/2006/relationships/image" Target="../media/image26.png"/><Relationship Id="rId5" Type="http://schemas.microsoft.com/office/2007/relationships/hdphoto" Target="../media/hdphoto15.wdp"/><Relationship Id="rId10" Type="http://schemas.microsoft.com/office/2007/relationships/hdphoto" Target="../media/hdphoto16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12" y="3777632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407348" y="4509209"/>
            <a:ext cx="1163135" cy="16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Computer Song - Coding for Kids - Song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53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48689"/>
            <a:ext cx="12103232" cy="7016702"/>
          </a:xfr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pull/>
    <p:sndAc>
      <p:stSnd>
        <p:snd r:embed="rId5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7748" y="5037245"/>
            <a:ext cx="3939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1. Teacher, can we use the tablet?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311" y="759709"/>
            <a:ext cx="4597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2. Teacher, can we surf the Internet?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155034" y="-9732"/>
            <a:ext cx="4460690" cy="769441"/>
            <a:chOff x="238580" y="354016"/>
            <a:chExt cx="4460690" cy="7694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38580" y="354016"/>
              <a:ext cx="3941010" cy="769441"/>
              <a:chOff x="238580" y="354016"/>
              <a:chExt cx="3941010" cy="7694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38580" y="354016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30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647748" y="6043611"/>
            <a:ext cx="411997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Yes, you can.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15188" y="1598743"/>
            <a:ext cx="37719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No, you can’t.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17" y="2686050"/>
            <a:ext cx="503634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miễn phí của Quán b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6" y="1034481"/>
            <a:ext cx="5320378" cy="353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9157" y="3862430"/>
            <a:ext cx="69762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881528" y="5302643"/>
            <a:ext cx="806631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❌</a:t>
            </a:r>
          </a:p>
        </p:txBody>
      </p:sp>
      <p:pic>
        <p:nvPicPr>
          <p:cNvPr id="4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73.66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9557" y="82636"/>
            <a:ext cx="609600" cy="609600"/>
          </a:xfrm>
          <a:prstGeom prst="rect">
            <a:avLst/>
          </a:prstGeom>
        </p:spPr>
      </p:pic>
      <p:pic>
        <p:nvPicPr>
          <p:cNvPr id="19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3.2632" end="7788.88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9557" y="59842"/>
            <a:ext cx="609600" cy="609600"/>
          </a:xfrm>
          <a:prstGeom prst="rect">
            <a:avLst/>
          </a:prstGeom>
        </p:spPr>
      </p:pic>
      <p:pic>
        <p:nvPicPr>
          <p:cNvPr id="20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85.32" end="3029.011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9557" y="82636"/>
            <a:ext cx="609600" cy="609600"/>
          </a:xfrm>
          <a:prstGeom prst="rect">
            <a:avLst/>
          </a:prstGeom>
        </p:spPr>
      </p:pic>
      <p:pic>
        <p:nvPicPr>
          <p:cNvPr id="29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27.84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8526" y="89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2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4" grpId="0"/>
      <p:bldP spid="15" grpId="0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74C7001-1E3F-4912-B240-20F3E34DD9C7}"/>
              </a:ext>
            </a:extLst>
          </p:cNvPr>
          <p:cNvSpPr txBox="1"/>
          <p:nvPr/>
        </p:nvSpPr>
        <p:spPr>
          <a:xfrm>
            <a:off x="2214197" y="307908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2775569" y="3202198"/>
            <a:ext cx="4140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Look. Ask and answer.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3142688" y="1875822"/>
            <a:ext cx="2892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72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66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1745195" y="1443122"/>
            <a:ext cx="1371749" cy="17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lick.wav"/>
          </p:stSnd>
        </p:sndAc>
      </p:transition>
    </mc:Choice>
    <mc:Fallback xmlns="">
      <p:transition spd="slow">
        <p:blinds dir="vert"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ên Lửa, Khoa Học, Tàu Không G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1"/>
          <a:stretch/>
        </p:blipFill>
        <p:spPr bwMode="auto">
          <a:xfrm>
            <a:off x="-1325880" y="-1200151"/>
            <a:ext cx="13517879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6504;p57"/>
          <p:cNvGrpSpPr/>
          <p:nvPr/>
        </p:nvGrpSpPr>
        <p:grpSpPr>
          <a:xfrm>
            <a:off x="4423879" y="1182871"/>
            <a:ext cx="7234721" cy="3555710"/>
            <a:chOff x="4805291" y="1326145"/>
            <a:chExt cx="3180602" cy="2553930"/>
          </a:xfrm>
          <a:noFill/>
        </p:grpSpPr>
        <p:sp>
          <p:nvSpPr>
            <p:cNvPr id="5" name="Google Shape;6505;p57"/>
            <p:cNvSpPr/>
            <p:nvPr/>
          </p:nvSpPr>
          <p:spPr>
            <a:xfrm>
              <a:off x="5745503" y="3718675"/>
              <a:ext cx="1255500" cy="161400"/>
            </a:xfrm>
            <a:prstGeom prst="ellips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" name="Google Shape;6506;p57"/>
            <p:cNvGrpSpPr/>
            <p:nvPr/>
          </p:nvGrpSpPr>
          <p:grpSpPr>
            <a:xfrm>
              <a:off x="4805291" y="1326145"/>
              <a:ext cx="3180602" cy="2488683"/>
              <a:chOff x="4794566" y="1226445"/>
              <a:chExt cx="3492864" cy="2733014"/>
            </a:xfrm>
            <a:grpFill/>
          </p:grpSpPr>
          <p:sp>
            <p:nvSpPr>
              <p:cNvPr id="7" name="Google Shape;6508;p57"/>
              <p:cNvSpPr/>
              <p:nvPr/>
            </p:nvSpPr>
            <p:spPr>
              <a:xfrm>
                <a:off x="4794566" y="1226445"/>
                <a:ext cx="3492864" cy="2114164"/>
              </a:xfrm>
              <a:custGeom>
                <a:avLst/>
                <a:gdLst/>
                <a:ahLst/>
                <a:cxnLst/>
                <a:rect l="l" t="t" r="r" b="b"/>
                <a:pathLst>
                  <a:path w="49474" h="32544" extrusionOk="0">
                    <a:moveTo>
                      <a:pt x="2509" y="0"/>
                    </a:moveTo>
                    <a:cubicBezTo>
                      <a:pt x="1124" y="0"/>
                      <a:pt x="0" y="1124"/>
                      <a:pt x="0" y="2509"/>
                    </a:cubicBezTo>
                    <a:lnTo>
                      <a:pt x="0" y="30035"/>
                    </a:lnTo>
                    <a:cubicBezTo>
                      <a:pt x="0" y="31420"/>
                      <a:pt x="1124" y="32544"/>
                      <a:pt x="2509" y="32544"/>
                    </a:cubicBezTo>
                    <a:lnTo>
                      <a:pt x="46965" y="32544"/>
                    </a:lnTo>
                    <a:cubicBezTo>
                      <a:pt x="48350" y="32544"/>
                      <a:pt x="49474" y="31420"/>
                      <a:pt x="49474" y="30035"/>
                    </a:cubicBezTo>
                    <a:lnTo>
                      <a:pt x="49474" y="2509"/>
                    </a:lnTo>
                    <a:cubicBezTo>
                      <a:pt x="49474" y="1124"/>
                      <a:pt x="48350" y="0"/>
                      <a:pt x="46965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9600" dirty="0">
                    <a:solidFill>
                      <a:srgbClr val="FF0000"/>
                    </a:solidFill>
                    <a:latin typeface="Comic Sans MS" pitchFamily="66" charset="0"/>
                  </a:rPr>
                  <a:t>  Yes or No</a:t>
                </a:r>
                <a:endParaRPr sz="96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Google Shape;6507;p57"/>
              <p:cNvSpPr/>
              <p:nvPr/>
            </p:nvSpPr>
            <p:spPr>
              <a:xfrm>
                <a:off x="6010192" y="3340609"/>
                <a:ext cx="1061612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5037" h="6128" extrusionOk="0">
                    <a:moveTo>
                      <a:pt x="2443" y="1"/>
                    </a:moveTo>
                    <a:lnTo>
                      <a:pt x="2222" y="2875"/>
                    </a:lnTo>
                    <a:cubicBezTo>
                      <a:pt x="2222" y="2875"/>
                      <a:pt x="2339" y="3398"/>
                      <a:pt x="1529" y="4116"/>
                    </a:cubicBezTo>
                    <a:cubicBezTo>
                      <a:pt x="732" y="4835"/>
                      <a:pt x="92" y="5500"/>
                      <a:pt x="92" y="5500"/>
                    </a:cubicBezTo>
                    <a:cubicBezTo>
                      <a:pt x="92" y="5500"/>
                      <a:pt x="1" y="5657"/>
                      <a:pt x="1" y="5892"/>
                    </a:cubicBezTo>
                    <a:cubicBezTo>
                      <a:pt x="1" y="6115"/>
                      <a:pt x="131" y="6127"/>
                      <a:pt x="693" y="6127"/>
                    </a:cubicBezTo>
                    <a:lnTo>
                      <a:pt x="14345" y="6127"/>
                    </a:lnTo>
                    <a:cubicBezTo>
                      <a:pt x="14906" y="6127"/>
                      <a:pt x="15037" y="6115"/>
                      <a:pt x="15037" y="5892"/>
                    </a:cubicBezTo>
                    <a:cubicBezTo>
                      <a:pt x="15037" y="5657"/>
                      <a:pt x="14946" y="5500"/>
                      <a:pt x="14946" y="5500"/>
                    </a:cubicBezTo>
                    <a:cubicBezTo>
                      <a:pt x="14946" y="5500"/>
                      <a:pt x="14305" y="4835"/>
                      <a:pt x="13495" y="4116"/>
                    </a:cubicBezTo>
                    <a:cubicBezTo>
                      <a:pt x="12699" y="3398"/>
                      <a:pt x="12804" y="2875"/>
                      <a:pt x="12804" y="2875"/>
                    </a:cubicBezTo>
                    <a:lnTo>
                      <a:pt x="12595" y="1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1588" y="3796431"/>
            <a:ext cx="5568196" cy="279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30775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ên Lửa, Khoa Học, Tàu Không Gi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Ảnh miễn phí của Sinh viê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29" y="996613"/>
            <a:ext cx="7548897" cy="46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4588054" cy="769441"/>
            <a:chOff x="397164" y="323274"/>
            <a:chExt cx="4588054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4140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Look. Ask and answer.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1328144" y="2307057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036221" y="6030409"/>
            <a:ext cx="4286756" cy="699005"/>
            <a:chOff x="3268975" y="334541"/>
            <a:chExt cx="5451996" cy="699005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1"/>
              <a:ext cx="3407426" cy="69900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592996" y="384688"/>
              <a:ext cx="5127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you can.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 rot="20883504">
            <a:off x="7787523" y="5009461"/>
            <a:ext cx="3247189" cy="1660344"/>
            <a:chOff x="3377015" y="565375"/>
            <a:chExt cx="3247189" cy="619891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17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work in groups?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32" y="307627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319439" y="411569"/>
            <a:ext cx="3543300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Work in groups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8752" y="496928"/>
            <a:ext cx="583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wind.wav"/>
          </p:stSnd>
        </p:sndAc>
      </p:transition>
    </mc:Choice>
    <mc:Fallback xmlns="">
      <p:transition spd="slow">
        <p:random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ền, Trừu Tượng, Hàng, Hình Minh Họ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4" y="-2194692"/>
            <a:ext cx="12071866" cy="90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C2CB3-409A-42A5-90DD-BF6BE8BAA002}"/>
              </a:ext>
            </a:extLst>
          </p:cNvPr>
          <p:cNvGrpSpPr/>
          <p:nvPr/>
        </p:nvGrpSpPr>
        <p:grpSpPr>
          <a:xfrm>
            <a:off x="277133" y="1635703"/>
            <a:ext cx="11616690" cy="4207862"/>
            <a:chOff x="477786" y="2470826"/>
            <a:chExt cx="10505670" cy="37893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1578C3-0A2F-4D7F-A2CF-647423C62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27" r="18391" b="13759"/>
            <a:stretch/>
          </p:blipFill>
          <p:spPr>
            <a:xfrm>
              <a:off x="477786" y="2470826"/>
              <a:ext cx="2729132" cy="37893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4ECC4A-A9DE-40D4-B5A1-FC1166E39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8717"/>
            <a:stretch/>
          </p:blipFill>
          <p:spPr>
            <a:xfrm>
              <a:off x="9052379" y="3429000"/>
              <a:ext cx="1931077" cy="24128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055737" y="5643719"/>
            <a:ext cx="4845001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you can.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757988" y="5456317"/>
            <a:ext cx="4172136" cy="1036065"/>
            <a:chOff x="3377015" y="541938"/>
            <a:chExt cx="3247189" cy="64332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619695" y="541938"/>
              <a:ext cx="2654134" cy="59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work in pairs?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57712" y="521985"/>
            <a:ext cx="34147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  <p:pic>
        <p:nvPicPr>
          <p:cNvPr id="5124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2615454" y="1168971"/>
            <a:ext cx="7117684" cy="42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388438" y="560040"/>
            <a:ext cx="583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suction.wav"/>
          </p:stSnd>
        </p:sndAc>
      </p:transition>
    </mc:Choice>
    <mc:Fallback xmlns="">
      <p:transition spd="slow">
        <p:circle/>
        <p:sndAc>
          <p:stSnd>
            <p:snd r:embed="rId1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ền, Trừu Tượng, Hàng, Hình Minh Họ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6625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Ảnh miễn phí của Pokem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65" y="797884"/>
            <a:ext cx="6887877" cy="44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717"/>
          <a:stretch/>
        </p:blipFill>
        <p:spPr>
          <a:xfrm>
            <a:off x="533462" y="2466686"/>
            <a:ext cx="1931077" cy="24128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308374" y="5257429"/>
            <a:ext cx="4312329" cy="1560506"/>
            <a:chOff x="-1220704" y="2923929"/>
            <a:chExt cx="4178499" cy="787038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220704" y="2923929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902110" y="3012448"/>
              <a:ext cx="3859905" cy="698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use our smartphones?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006590" y="5520651"/>
            <a:ext cx="3557774" cy="619891"/>
            <a:chOff x="3377015" y="1352082"/>
            <a:chExt cx="3293747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62196" y="1445889"/>
              <a:ext cx="3108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2938765" y="150897"/>
            <a:ext cx="507652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our smartphones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0318" y="152623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❌</a:t>
            </a:r>
          </a:p>
        </p:txBody>
      </p:sp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Tên Lửa, Khoa Học, Tàu Không Gi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277133" y="1635703"/>
            <a:ext cx="3017750" cy="42078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055737" y="5643719"/>
            <a:ext cx="4845001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757988" y="5456317"/>
            <a:ext cx="4172136" cy="1036065"/>
            <a:chOff x="3377015" y="541938"/>
            <a:chExt cx="3247189" cy="64332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619695" y="541938"/>
              <a:ext cx="2654134" cy="59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surf the Internet?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57614" y="521985"/>
            <a:ext cx="421481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Surf the Internet</a:t>
            </a:r>
          </a:p>
        </p:txBody>
      </p:sp>
      <p:pic>
        <p:nvPicPr>
          <p:cNvPr id="15" name="Picture 2" descr="Ảnh miễn phí của Học sin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82" y="1168970"/>
            <a:ext cx="6487635" cy="4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228312" y="475788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❌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89861"/>
                    </a14:imgEffect>
                  </a14:imgLayer>
                </a14:imgProps>
              </a:ext>
            </a:extLst>
          </a:blip>
          <a:srcRect b="8717"/>
          <a:stretch/>
        </p:blipFill>
        <p:spPr>
          <a:xfrm>
            <a:off x="9514407" y="2533197"/>
            <a:ext cx="1931077" cy="2412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0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ên Lửa, Khoa Học, Tàu Không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861"/>
                    </a14:imgEffect>
                  </a14:imgLayer>
                </a14:imgProps>
              </a:ext>
            </a:extLst>
          </a:blip>
          <a:srcRect b="8717"/>
          <a:stretch/>
        </p:blipFill>
        <p:spPr>
          <a:xfrm>
            <a:off x="246027" y="2466686"/>
            <a:ext cx="1931077" cy="24128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46027" y="5187051"/>
            <a:ext cx="3989805" cy="1385958"/>
            <a:chOff x="-1220704" y="2923929"/>
            <a:chExt cx="4178499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220704" y="2923929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902110" y="3012448"/>
              <a:ext cx="3859905" cy="481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use the tablet?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372350" y="5727737"/>
            <a:ext cx="3557774" cy="619891"/>
            <a:chOff x="3377015" y="1352082"/>
            <a:chExt cx="3293747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62196" y="1445889"/>
              <a:ext cx="3108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400550" y="279484"/>
            <a:ext cx="38004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tablet</a:t>
            </a:r>
          </a:p>
        </p:txBody>
      </p:sp>
      <p:pic>
        <p:nvPicPr>
          <p:cNvPr id="13" name="Picture 4" descr="Ảnh miễn phí của Quán b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93" y="926470"/>
            <a:ext cx="7941069" cy="41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200318" y="279484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❌</a:t>
            </a:r>
          </a:p>
        </p:txBody>
      </p:sp>
    </p:spTree>
    <p:extLst>
      <p:ext uri="{BB962C8B-B14F-4D97-AF65-F5344CB8AC3E}">
        <p14:creationId xmlns:p14="http://schemas.microsoft.com/office/powerpoint/2010/main" val="20365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1047344" y="1275194"/>
            <a:ext cx="6454641" cy="2230532"/>
            <a:chOff x="-11932666" y="5193608"/>
            <a:chExt cx="16420759" cy="431952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1154358" cy="2145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6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88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2802048" y="2692451"/>
            <a:ext cx="4158116" cy="769441"/>
            <a:chOff x="342882" y="323273"/>
            <a:chExt cx="4158116" cy="76944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36663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Listen and chant.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04499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360" y="3557657"/>
            <a:ext cx="8801100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219937" y="4169673"/>
            <a:ext cx="666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2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364839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2A179-9B87-4B50-95C2-D9F28F4CE396}"/>
              </a:ext>
            </a:extLst>
          </p:cNvPr>
          <p:cNvSpPr txBox="1"/>
          <p:nvPr/>
        </p:nvSpPr>
        <p:spPr>
          <a:xfrm>
            <a:off x="1959601" y="13275"/>
            <a:ext cx="8970521" cy="796469"/>
          </a:xfrm>
          <a:prstGeom prst="cloudCallou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What do you see in the picture?</a:t>
            </a:r>
          </a:p>
        </p:txBody>
      </p:sp>
      <p:pic>
        <p:nvPicPr>
          <p:cNvPr id="5" name="Picture 4" descr="Ảnh miễn phí của Ip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84551"/>
            <a:ext cx="11458575" cy="5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  <p:sndAc>
          <p:stSnd>
            <p:snd r:embed="rId2" name="whoosh.wav"/>
          </p:stSnd>
        </p:sndAc>
      </p:transition>
    </mc:Choice>
    <mc:Fallback xmlns="">
      <p:transition spd="slow" advClick="0" advTm="2000">
        <p:fade/>
        <p:sndAc>
          <p:stSnd>
            <p:snd r:embed="rId5" name="whoosh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3605617" y="2432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4" y="886841"/>
            <a:ext cx="445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Tablet, tablet, tablet.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1471616"/>
            <a:ext cx="7072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tablet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in class?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256112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3713816"/>
            <a:ext cx="418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Phone, phone, 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4279731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phone in class?</a:t>
            </a:r>
          </a:p>
        </p:txBody>
      </p:sp>
      <p:pic>
        <p:nvPicPr>
          <p:cNvPr id="10" name="Picture 4" descr="Ảnh miễn phí của Ip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22" y="692752"/>
            <a:ext cx="6272397" cy="5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535694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855571"/>
            <a:ext cx="1285770" cy="1820184"/>
          </a:xfrm>
          <a:prstGeom prst="rect">
            <a:avLst/>
          </a:prstGeom>
        </p:spPr>
      </p:pic>
      <p:pic>
        <p:nvPicPr>
          <p:cNvPr id="13" name="track 8.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0016" y="173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  <p:sndAc>
          <p:stSnd>
            <p:snd r:embed="rId4" name="click.wav"/>
          </p:stSnd>
        </p:sndAc>
      </p:transition>
    </mc:Choice>
    <mc:Fallback xmlns="">
      <p:transition spd="slow" advClick="0" advTm="2000">
        <p:checker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3605617" y="2432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4" y="886841"/>
            <a:ext cx="445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Tablet, tablet, tablet.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1471616"/>
            <a:ext cx="7072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tablet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in class?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256112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3713816"/>
            <a:ext cx="418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Phone, phone, 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4279731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phone in class?</a:t>
            </a:r>
          </a:p>
        </p:txBody>
      </p:sp>
      <p:pic>
        <p:nvPicPr>
          <p:cNvPr id="10" name="Picture 4" descr="Ảnh miễn phí của Ipa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22" y="692752"/>
            <a:ext cx="6272397" cy="5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535694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855571"/>
            <a:ext cx="1285770" cy="1820184"/>
          </a:xfrm>
          <a:prstGeom prst="rect">
            <a:avLst/>
          </a:prstGeom>
        </p:spPr>
      </p:pic>
      <p:pic>
        <p:nvPicPr>
          <p:cNvPr id="13" name="track 8.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0016" y="173131"/>
            <a:ext cx="609600" cy="609600"/>
          </a:xfrm>
          <a:prstGeom prst="rect">
            <a:avLst/>
          </a:prstGeom>
        </p:spPr>
      </p:pic>
      <p:pic>
        <p:nvPicPr>
          <p:cNvPr id="14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749.7212" end="20782.35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0016" y="173131"/>
            <a:ext cx="609600" cy="609600"/>
          </a:xfrm>
          <a:prstGeom prst="rect">
            <a:avLst/>
          </a:prstGeom>
        </p:spPr>
      </p:pic>
      <p:pic>
        <p:nvPicPr>
          <p:cNvPr id="15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74.132" end="17032.63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56204" y="173131"/>
            <a:ext cx="609600" cy="609600"/>
          </a:xfrm>
          <a:prstGeom prst="rect">
            <a:avLst/>
          </a:prstGeom>
        </p:spPr>
      </p:pic>
      <p:pic>
        <p:nvPicPr>
          <p:cNvPr id="16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961.1976" end="13791.34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83" y="173131"/>
            <a:ext cx="609600" cy="609600"/>
          </a:xfrm>
          <a:prstGeom prst="rect">
            <a:avLst/>
          </a:prstGeom>
        </p:spPr>
      </p:pic>
      <p:pic>
        <p:nvPicPr>
          <p:cNvPr id="17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410.0192" end="9660.2981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83" y="194370"/>
            <a:ext cx="609600" cy="609600"/>
          </a:xfrm>
          <a:prstGeom prst="rect">
            <a:avLst/>
          </a:prstGeom>
        </p:spPr>
      </p:pic>
      <p:pic>
        <p:nvPicPr>
          <p:cNvPr id="18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969.0768" end="6101.240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83" y="204911"/>
            <a:ext cx="609600" cy="609600"/>
          </a:xfrm>
          <a:prstGeom prst="rect">
            <a:avLst/>
          </a:prstGeom>
        </p:spPr>
      </p:pic>
      <p:pic>
        <p:nvPicPr>
          <p:cNvPr id="19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464.5792" end="635.54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6458" y="211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  <p:sndAc>
          <p:stSnd>
            <p:snd r:embed="rId5" name="wind.wav"/>
          </p:stSnd>
        </p:sndAc>
      </p:transition>
    </mc:Choice>
    <mc:Fallback xmlns="">
      <p:transition spd="slow" advClick="0" advTm="2000">
        <p:blinds dir="vert"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5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3605617" y="2432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4" y="886841"/>
            <a:ext cx="445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Tablet, tablet, tablet.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1471616"/>
            <a:ext cx="7072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tablet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in class?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256112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3713816"/>
            <a:ext cx="418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Phone, phone, 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4279731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phone in class?</a:t>
            </a:r>
          </a:p>
        </p:txBody>
      </p:sp>
      <p:pic>
        <p:nvPicPr>
          <p:cNvPr id="10" name="Picture 4" descr="Ảnh miễn phí của Ip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22" y="692752"/>
            <a:ext cx="6272397" cy="5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535694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855571"/>
            <a:ext cx="1285770" cy="1820184"/>
          </a:xfrm>
          <a:prstGeom prst="rect">
            <a:avLst/>
          </a:prstGeom>
        </p:spPr>
      </p:pic>
      <p:pic>
        <p:nvPicPr>
          <p:cNvPr id="13" name="track 8.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0016" y="173131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71849" y="82897"/>
            <a:ext cx="47863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SING ALONG</a:t>
            </a:r>
          </a:p>
        </p:txBody>
      </p:sp>
    </p:spTree>
    <p:extLst>
      <p:ext uri="{BB962C8B-B14F-4D97-AF65-F5344CB8AC3E}">
        <p14:creationId xmlns:p14="http://schemas.microsoft.com/office/powerpoint/2010/main" val="2845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  <p:sndAc>
          <p:stSnd>
            <p:snd r:embed="rId4" name="suction.wav"/>
          </p:stSnd>
        </p:sndAc>
      </p:transition>
    </mc:Choice>
    <mc:Fallback xmlns="">
      <p:transition spd="slow" advClick="0" advTm="2000">
        <p:blinds dir="vert"/>
        <p:sndAc>
          <p:stSnd>
            <p:snd r:embed="rId11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Ảnh miễn phí của Xe đạp">
            <a:extLst>
              <a:ext uri="{FF2B5EF4-FFF2-40B4-BE49-F238E27FC236}">
                <a16:creationId xmlns:a16="http://schemas.microsoft.com/office/drawing/2014/main" id="{F0D45721-C59B-CA31-21DE-12543A98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" y="0"/>
            <a:ext cx="12329160" cy="80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85763" y="255258"/>
            <a:ext cx="787241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Order the words to make complete sentences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7" y="1162248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1. Can/use/the/we/phone/in/class?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8" y="1639360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Can we use the phone in class?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225949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2. He/emails/writes/sometimes/on/his/phone.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78762" y="289925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sometimes writes emails on his phone.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0" y="410647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surf the Internet.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9" y="3517657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3. We/can/the/Internet/surf.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4847303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4. Teacher,/we/take/can/photos?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541210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Teacher, can we take photos?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4438" y="1747023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243005" y="303645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214438" y="4243669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243005" y="554930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716662" y="5436998"/>
            <a:ext cx="650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4106471"/>
            <a:ext cx="663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78761" y="2899254"/>
            <a:ext cx="83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_______________________________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48254" y="1683326"/>
            <a:ext cx="663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79507750"/>
      </p:ext>
    </p:extLst>
  </p:cSld>
  <p:clrMapOvr>
    <a:masterClrMapping/>
  </p:clrMapOvr>
  <p:transition spd="slow">
    <p:randomBar dir="vert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1636598" y="1790295"/>
            <a:ext cx="5134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solidFill>
                  <a:srgbClr val="FF0000"/>
                </a:solidFill>
                <a:latin typeface="Comic Sans MS" pitchFamily="66" charset="0"/>
              </a:rPr>
              <a:t>6 Wrap up</a:t>
            </a:r>
            <a:endParaRPr lang="en-US" sz="88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12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Surf the Internet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tablet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phone</a:t>
            </a: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7938" y="2114550"/>
            <a:ext cx="5014912" cy="42576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Teacher, can we </a:t>
            </a:r>
            <a:r>
              <a:rPr lang="en-US" sz="3200" u="sng" dirty="0">
                <a:latin typeface="Comic Sans MS" pitchFamily="66" charset="0"/>
              </a:rPr>
              <a:t>use the tablet</a:t>
            </a:r>
            <a:r>
              <a:rPr lang="en-US" sz="3200" dirty="0">
                <a:latin typeface="Comic Sans MS" pitchFamily="66" charset="0"/>
              </a:rPr>
              <a:t>?</a:t>
            </a:r>
          </a:p>
          <a:p>
            <a:r>
              <a:rPr lang="en-US" sz="3200" dirty="0">
                <a:latin typeface="Comic Sans MS" pitchFamily="66" charset="0"/>
              </a:rPr>
              <a:t>-Yes, you can.</a:t>
            </a:r>
          </a:p>
          <a:p>
            <a:r>
              <a:rPr lang="en-US" sz="3200" dirty="0">
                <a:latin typeface="Comic Sans MS" pitchFamily="66" charset="0"/>
              </a:rPr>
              <a:t>-No</a:t>
            </a:r>
            <a:r>
              <a:rPr lang="en-US" sz="3200">
                <a:latin typeface="Comic Sans MS" pitchFamily="66" charset="0"/>
              </a:rPr>
              <a:t>, you can’t.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10777724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3589019" y="1580481"/>
            <a:ext cx="4195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19050">
                  <a:solidFill>
                    <a:srgbClr val="F4AFA4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Warm up</a:t>
            </a:r>
          </a:p>
        </p:txBody>
      </p: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6146" name="Picture 2" descr="Toán Học, Trả, Chữ Số, Số, Bốn, Mộ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40" y="675921"/>
            <a:ext cx="2294232" cy="34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suction.wav"/>
          </p:stSnd>
        </p:sndAc>
      </p:transition>
    </mc:Choice>
    <mc:Fallback xmlns="">
      <p:transition spd="slow">
        <p:blinds dir="vert"/>
        <p:sndAc>
          <p:stSnd>
            <p:snd r:embed="rId1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ownload HD Rat Clipart Cute - Mouse Clipart Transparent PNG Image -  Nice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" name="AutoShape 6" descr="Download HD Rat Clipart Cute - Mouse Clipart Transparent PNG Image -  NicePNG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" name="Picture 57" descr="cartoon-galaxy-background_23-2148985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 rot="21151538">
            <a:off x="1153259" y="2474547"/>
            <a:ext cx="598659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LUCKY STAR</a:t>
            </a:r>
          </a:p>
        </p:txBody>
      </p:sp>
      <p:pic>
        <p:nvPicPr>
          <p:cNvPr id="61" name="Picture 60" descr="507-5071719_drawing-area-astronaut-simple-cartoon-astronaut-png-transparent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951932">
            <a:off x="8968794" y="353552"/>
            <a:ext cx="2871775" cy="3315898"/>
          </a:xfrm>
          <a:prstGeom prst="rect">
            <a:avLst/>
          </a:prstGeom>
        </p:spPr>
      </p:pic>
      <p:pic>
        <p:nvPicPr>
          <p:cNvPr id="62" name="Picture 61" descr="star1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8326" y="2949511"/>
            <a:ext cx="3352800" cy="2514600"/>
          </a:xfrm>
          <a:prstGeom prst="rect">
            <a:avLst/>
          </a:prstGeom>
        </p:spPr>
      </p:pic>
      <p:pic>
        <p:nvPicPr>
          <p:cNvPr id="63" name="Picture 62" descr="decorbg2.gif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345" y="1326592"/>
            <a:ext cx="6096000" cy="5715000"/>
          </a:xfrm>
          <a:prstGeom prst="rect">
            <a:avLst/>
          </a:prstGeom>
        </p:spPr>
      </p:pic>
      <p:pic>
        <p:nvPicPr>
          <p:cNvPr id="64" name="Picture 63" descr="decorbg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4531" y="2748204"/>
            <a:ext cx="6096000" cy="5715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537005" y="3582884"/>
            <a:ext cx="65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3</a:t>
            </a:r>
          </a:p>
        </p:txBody>
      </p:sp>
      <p:sp>
        <p:nvSpPr>
          <p:cNvPr id="66" name="5-Point Star 65">
            <a:hlinkClick r:id="rId11" action="ppaction://hlinksldjump"/>
          </p:cNvPr>
          <p:cNvSpPr/>
          <p:nvPr/>
        </p:nvSpPr>
        <p:spPr>
          <a:xfrm>
            <a:off x="4572000" y="4386336"/>
            <a:ext cx="717809" cy="60161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635271" y="3582883"/>
            <a:ext cx="76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4</a:t>
            </a:r>
          </a:p>
        </p:txBody>
      </p:sp>
      <p:sp>
        <p:nvSpPr>
          <p:cNvPr id="68" name="5-Point Star 67">
            <a:hlinkClick r:id="rId12" action="ppaction://hlinksldjump"/>
          </p:cNvPr>
          <p:cNvSpPr/>
          <p:nvPr/>
        </p:nvSpPr>
        <p:spPr>
          <a:xfrm>
            <a:off x="7407235" y="4148332"/>
            <a:ext cx="1225296" cy="1182091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962270" y="926538"/>
            <a:ext cx="52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1</a:t>
            </a:r>
          </a:p>
        </p:txBody>
      </p:sp>
      <p:sp>
        <p:nvSpPr>
          <p:cNvPr id="70" name="5-Point Star 69">
            <a:hlinkClick r:id="rId13" action="ppaction://hlinksldjump"/>
          </p:cNvPr>
          <p:cNvSpPr/>
          <p:nvPr/>
        </p:nvSpPr>
        <p:spPr>
          <a:xfrm>
            <a:off x="4816750" y="775038"/>
            <a:ext cx="1145521" cy="114552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879862" y="687448"/>
            <a:ext cx="76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2</a:t>
            </a:r>
          </a:p>
        </p:txBody>
      </p:sp>
      <p:sp>
        <p:nvSpPr>
          <p:cNvPr id="72" name="5-Point Star 71">
            <a:hlinkClick r:id="rId14" action="ppaction://hlinksldjump"/>
          </p:cNvPr>
          <p:cNvSpPr/>
          <p:nvPr/>
        </p:nvSpPr>
        <p:spPr>
          <a:xfrm>
            <a:off x="2579153" y="1326592"/>
            <a:ext cx="685321" cy="849097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404681" y="5834304"/>
            <a:ext cx="1657350" cy="102369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66" grpId="1" animBg="1"/>
      <p:bldP spid="67" grpId="0"/>
      <p:bldP spid="68" grpId="0" animBg="1"/>
      <p:bldP spid="68" grpId="1" animBg="1"/>
      <p:bldP spid="69" grpId="0"/>
      <p:bldP spid="70" grpId="0" animBg="1"/>
      <p:bldP spid="70" grpId="1" animBg="1"/>
      <p:bldP spid="71" grpId="0"/>
      <p:bldP spid="72" grpId="0" animBg="1"/>
      <p:bldP spid="7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0" y="-368980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1" y="483162"/>
            <a:ext cx="8102396" cy="129869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He____ uses the tablet.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9834765" y="5681320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8904122" y="5198578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35" y="5090489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never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sometimes</a:t>
            </a:r>
          </a:p>
          <a:p>
            <a:pPr marL="514350" indent="-514350">
              <a:buFontTx/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always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often</a:t>
            </a:r>
          </a:p>
          <a:p>
            <a:pPr algn="ctr"/>
            <a:endParaRPr lang="en-US" sz="36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3642926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2" descr="Ảnh miễn phí của T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66" y="1939218"/>
            <a:ext cx="4982534" cy="30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6790366" y="2714625"/>
            <a:ext cx="2163669" cy="285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900863" y="2557463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96163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81725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67713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2" action="ppaction://hlinksldjump"/>
            <a:extLst>
              <a:ext uri="{FF2B5EF4-FFF2-40B4-BE49-F238E27FC236}">
                <a16:creationId xmlns:a16="http://schemas.microsoft.com/office/drawing/2014/main" id="{24AB0922-9353-4D69-CC67-0E577BF9AF73}"/>
              </a:ext>
            </a:extLst>
          </p:cNvPr>
          <p:cNvSpPr/>
          <p:nvPr/>
        </p:nvSpPr>
        <p:spPr>
          <a:xfrm flipH="1">
            <a:off x="201158" y="5729222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464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ashreg.wav"/>
          </p:stSnd>
        </p:sndAc>
      </p:transition>
    </mc:Choice>
    <mc:Fallback xmlns="">
      <p:transition spd="slow">
        <p:blinds dir="vert"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1" y="483162"/>
            <a:ext cx="8102396" cy="129869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I sometimes________.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9834765" y="5681320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8904122" y="5198578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468" y="5173160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surf the Internet.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watch TV.</a:t>
            </a:r>
          </a:p>
          <a:p>
            <a:pPr marL="514350" indent="-514350">
              <a:buFontTx/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make videos.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write emails.</a:t>
            </a:r>
          </a:p>
          <a:p>
            <a:pPr algn="ctr"/>
            <a:endParaRPr lang="en-US" sz="36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9" name="Pentagon 28">
            <a:hlinkClick r:id="rId10" action="ppaction://hlinksldjump"/>
          </p:cNvPr>
          <p:cNvSpPr/>
          <p:nvPr/>
        </p:nvSpPr>
        <p:spPr>
          <a:xfrm flipH="1">
            <a:off x="-145059" y="5980335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  <p:sp>
        <p:nvSpPr>
          <p:cNvPr id="19" name="Oval 18"/>
          <p:cNvSpPr/>
          <p:nvPr/>
        </p:nvSpPr>
        <p:spPr>
          <a:xfrm>
            <a:off x="2808034" y="2517438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" name="Picture 4" descr="Ảnh miễn phí của Khởi độ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88" y="2150333"/>
            <a:ext cx="4339927" cy="26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0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breeze.wav"/>
          </p:stSnd>
        </p:sndAc>
      </p:transition>
    </mc:Choice>
    <mc:Fallback xmlns="">
      <p:transition spd="slow">
        <p:blinds dir="vert"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0" y="740424"/>
            <a:ext cx="9545858" cy="1041436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My dad makes phone calls.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11449085" y="5934368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10490036" y="5353499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82" y="5132058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True.</a:t>
            </a:r>
          </a:p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False.</a:t>
            </a:r>
          </a:p>
          <a:p>
            <a:endParaRPr lang="en-US" sz="4400" dirty="0">
              <a:solidFill>
                <a:schemeClr val="bg2"/>
              </a:solidFill>
              <a:latin typeface="Comic Sans MS" pitchFamily="66" charset="0"/>
            </a:endParaRPr>
          </a:p>
          <a:p>
            <a:pPr algn="ctr"/>
            <a:endParaRPr lang="en-US" sz="44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3290432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2" descr="Ảnh miễn phí của Di độ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7" y="2061893"/>
            <a:ext cx="4246258" cy="431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3" action="ppaction://hlinksldjump"/>
            <a:extLst>
              <a:ext uri="{FF2B5EF4-FFF2-40B4-BE49-F238E27FC236}">
                <a16:creationId xmlns:a16="http://schemas.microsoft.com/office/drawing/2014/main" id="{1DF8B9B7-D9AE-431A-E8C4-EF0EE6723C3D}"/>
              </a:ext>
            </a:extLst>
          </p:cNvPr>
          <p:cNvSpPr/>
          <p:nvPr/>
        </p:nvSpPr>
        <p:spPr>
          <a:xfrm flipH="1">
            <a:off x="-145059" y="5820059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103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0" y="692752"/>
            <a:ext cx="9545858" cy="108910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We can take photos on smart phones.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11449085" y="5934368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10490036" y="5353499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40" y="5132058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True.</a:t>
            </a:r>
          </a:p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False.</a:t>
            </a:r>
          </a:p>
          <a:p>
            <a:endParaRPr lang="en-US" sz="4400" dirty="0">
              <a:solidFill>
                <a:schemeClr val="bg2"/>
              </a:solidFill>
              <a:latin typeface="Comic Sans MS" pitchFamily="66" charset="0"/>
            </a:endParaRPr>
          </a:p>
          <a:p>
            <a:pPr algn="ctr"/>
            <a:endParaRPr lang="en-US" sz="44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2609630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6265184" y="1937290"/>
            <a:ext cx="3882881" cy="429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2" action="ppaction://hlinksldjump"/>
            <a:extLst>
              <a:ext uri="{FF2B5EF4-FFF2-40B4-BE49-F238E27FC236}">
                <a16:creationId xmlns:a16="http://schemas.microsoft.com/office/drawing/2014/main" id="{95853D71-F78C-B804-1C66-9E04BA57FF2E}"/>
              </a:ext>
            </a:extLst>
          </p:cNvPr>
          <p:cNvSpPr/>
          <p:nvPr/>
        </p:nvSpPr>
        <p:spPr>
          <a:xfrm flipH="1">
            <a:off x="-208254" y="5874333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3390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74C7001-1E3F-4912-B240-20F3E34DD9C7}"/>
              </a:ext>
            </a:extLst>
          </p:cNvPr>
          <p:cNvSpPr txBox="1"/>
          <p:nvPr/>
        </p:nvSpPr>
        <p:spPr>
          <a:xfrm>
            <a:off x="2214197" y="3079088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2775569" y="3202198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Listen and repeat.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1169870" y="1368980"/>
            <a:ext cx="5952591" cy="1833218"/>
            <a:chOff x="-18332007" y="3857163"/>
            <a:chExt cx="15143530" cy="355010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4179708" y="5196700"/>
              <a:ext cx="10991231" cy="1788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54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7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8332007" y="3857163"/>
              <a:ext cx="5414503" cy="3550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2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4718</TotalTime>
  <Words>556</Words>
  <Application>Microsoft Office PowerPoint</Application>
  <PresentationFormat>Widescreen</PresentationFormat>
  <Paragraphs>146</Paragraphs>
  <Slides>28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.VnBlack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154</cp:revision>
  <dcterms:created xsi:type="dcterms:W3CDTF">2022-02-22T14:44:02Z</dcterms:created>
  <dcterms:modified xsi:type="dcterms:W3CDTF">2024-02-03T03:36:40Z</dcterms:modified>
</cp:coreProperties>
</file>