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352" r:id="rId2"/>
    <p:sldId id="349" r:id="rId3"/>
    <p:sldId id="390" r:id="rId4"/>
    <p:sldId id="392" r:id="rId5"/>
    <p:sldId id="378" r:id="rId6"/>
    <p:sldId id="393" r:id="rId7"/>
    <p:sldId id="394" r:id="rId8"/>
    <p:sldId id="396" r:id="rId9"/>
    <p:sldId id="408" r:id="rId10"/>
    <p:sldId id="397" r:id="rId11"/>
    <p:sldId id="395" r:id="rId12"/>
    <p:sldId id="373" r:id="rId13"/>
    <p:sldId id="743" r:id="rId14"/>
    <p:sldId id="377" r:id="rId15"/>
    <p:sldId id="375" r:id="rId16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Bebas Neue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F48"/>
    <a:srgbClr val="C3BAB3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5" autoAdjust="0"/>
    <p:restoredTop sz="81774" autoAdjust="0"/>
  </p:normalViewPr>
  <p:slideViewPr>
    <p:cSldViewPr snapToGrid="0">
      <p:cViewPr varScale="1">
        <p:scale>
          <a:sx n="71" d="100"/>
          <a:sy n="71" d="100"/>
        </p:scale>
        <p:origin x="-1172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5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2/4/2025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12" Type="http://schemas.openxmlformats.org/officeDocument/2006/relationships/image" Target="../media/image37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audio3.wav"/><Relationship Id="rId11" Type="http://schemas.openxmlformats.org/officeDocument/2006/relationships/image" Target="../media/image36.jpe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35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jp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7.jpeg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34.jpg"/><Relationship Id="rId4" Type="http://schemas.openxmlformats.org/officeDocument/2006/relationships/image" Target="../media/image22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3.png"/><Relationship Id="rId12" Type="http://schemas.openxmlformats.org/officeDocument/2006/relationships/audio" Target="../media/audio1.wav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2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2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7.jpeg"/><Relationship Id="rId17" Type="http://schemas.openxmlformats.org/officeDocument/2006/relationships/image" Target="../media/image31.gif"/><Relationship Id="rId2" Type="http://schemas.openxmlformats.org/officeDocument/2006/relationships/audio" Target="../media/media2.wav"/><Relationship Id="rId16" Type="http://schemas.openxmlformats.org/officeDocument/2006/relationships/image" Target="../media/image30.gif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audio" Target="../media/audio1.wav"/><Relationship Id="rId5" Type="http://schemas.microsoft.com/office/2007/relationships/media" Target="../media/media4.wav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5.xml"/><Relationship Id="rId19" Type="http://schemas.openxmlformats.org/officeDocument/2006/relationships/audio" Target="../media/audio1.wav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2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7.jpeg"/><Relationship Id="rId17" Type="http://schemas.openxmlformats.org/officeDocument/2006/relationships/image" Target="../media/image30.gif"/><Relationship Id="rId2" Type="http://schemas.openxmlformats.org/officeDocument/2006/relationships/audio" Target="../media/media2.wav"/><Relationship Id="rId16" Type="http://schemas.openxmlformats.org/officeDocument/2006/relationships/image" Target="../media/image28.gif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audio" Target="../media/audio1.wav"/><Relationship Id="rId5" Type="http://schemas.microsoft.com/office/2007/relationships/media" Target="../media/media4.wav"/><Relationship Id="rId15" Type="http://schemas.openxmlformats.org/officeDocument/2006/relationships/image" Target="../media/image31.gif"/><Relationship Id="rId10" Type="http://schemas.openxmlformats.org/officeDocument/2006/relationships/notesSlide" Target="../notesSlides/notesSlide7.xml"/><Relationship Id="rId19" Type="http://schemas.openxmlformats.org/officeDocument/2006/relationships/audio" Target="../media/audio1.wav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9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22.png"/><Relationship Id="rId2" Type="http://schemas.openxmlformats.org/officeDocument/2006/relationships/audio" Target="../media/media6.wav"/><Relationship Id="rId16" Type="http://schemas.openxmlformats.org/officeDocument/2006/relationships/image" Target="../media/image33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5" Type="http://schemas.microsoft.com/office/2007/relationships/media" Target="../media/media8.wav"/><Relationship Id="rId15" Type="http://schemas.openxmlformats.org/officeDocument/2006/relationships/audio" Target="../media/audio1.wav"/><Relationship Id="rId10" Type="http://schemas.openxmlformats.org/officeDocument/2006/relationships/audio" Target="../media/media10.wav"/><Relationship Id="rId19" Type="http://schemas.openxmlformats.org/officeDocument/2006/relationships/audio" Target="../media/audio1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Comic Sans MS" panose="030F0902030302020204" pitchFamily="66" charset="0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43141" y="3385413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4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REE VIDEO LOOP ANIMATED BACKGROUND BY TEACHER CLARIFE #19 #GREEN BOARD - 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2060" r="10442" b="116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997C33-DA0B-24DF-3A45-2E6A8651C9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A5CE91-646E-B8F4-11A5-1AC1EF3B5ADE}"/>
              </a:ext>
            </a:extLst>
          </p:cNvPr>
          <p:cNvSpPr txBox="1"/>
          <p:nvPr/>
        </p:nvSpPr>
        <p:spPr>
          <a:xfrm>
            <a:off x="377929" y="375288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3. Match and say.</a:t>
            </a:r>
            <a:endParaRPr lang="x-none" sz="20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24B278-729C-363F-B582-D0634D7C7D13}"/>
              </a:ext>
            </a:extLst>
          </p:cNvPr>
          <p:cNvSpPr txBox="1"/>
          <p:nvPr/>
        </p:nvSpPr>
        <p:spPr>
          <a:xfrm>
            <a:off x="748235" y="3745232"/>
            <a:ext cx="1899879" cy="830997"/>
          </a:xfrm>
          <a:custGeom>
            <a:avLst/>
            <a:gdLst>
              <a:gd name="connsiteX0" fmla="*/ 0 w 1899879"/>
              <a:gd name="connsiteY0" fmla="*/ 0 h 830997"/>
              <a:gd name="connsiteX1" fmla="*/ 595295 w 1899879"/>
              <a:gd name="connsiteY1" fmla="*/ 0 h 830997"/>
              <a:gd name="connsiteX2" fmla="*/ 1266586 w 1899879"/>
              <a:gd name="connsiteY2" fmla="*/ 0 h 830997"/>
              <a:gd name="connsiteX3" fmla="*/ 1899879 w 1899879"/>
              <a:gd name="connsiteY3" fmla="*/ 0 h 830997"/>
              <a:gd name="connsiteX4" fmla="*/ 1899879 w 1899879"/>
              <a:gd name="connsiteY4" fmla="*/ 407189 h 830997"/>
              <a:gd name="connsiteX5" fmla="*/ 1899879 w 1899879"/>
              <a:gd name="connsiteY5" fmla="*/ 830997 h 830997"/>
              <a:gd name="connsiteX6" fmla="*/ 1323582 w 1899879"/>
              <a:gd name="connsiteY6" fmla="*/ 830997 h 830997"/>
              <a:gd name="connsiteX7" fmla="*/ 709288 w 1899879"/>
              <a:gd name="connsiteY7" fmla="*/ 830997 h 830997"/>
              <a:gd name="connsiteX8" fmla="*/ 0 w 1899879"/>
              <a:gd name="connsiteY8" fmla="*/ 830997 h 830997"/>
              <a:gd name="connsiteX9" fmla="*/ 0 w 1899879"/>
              <a:gd name="connsiteY9" fmla="*/ 398879 h 830997"/>
              <a:gd name="connsiteX10" fmla="*/ 0 w 1899879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9879" h="830997" fill="none" extrusionOk="0">
                <a:moveTo>
                  <a:pt x="0" y="0"/>
                </a:moveTo>
                <a:cubicBezTo>
                  <a:pt x="226722" y="29538"/>
                  <a:pt x="469575" y="3785"/>
                  <a:pt x="595295" y="0"/>
                </a:cubicBezTo>
                <a:cubicBezTo>
                  <a:pt x="721015" y="-3785"/>
                  <a:pt x="982211" y="-26591"/>
                  <a:pt x="1266586" y="0"/>
                </a:cubicBezTo>
                <a:cubicBezTo>
                  <a:pt x="1550961" y="26591"/>
                  <a:pt x="1660652" y="-30"/>
                  <a:pt x="1899879" y="0"/>
                </a:cubicBezTo>
                <a:cubicBezTo>
                  <a:pt x="1913022" y="128381"/>
                  <a:pt x="1906919" y="281975"/>
                  <a:pt x="1899879" y="407189"/>
                </a:cubicBezTo>
                <a:cubicBezTo>
                  <a:pt x="1892839" y="532403"/>
                  <a:pt x="1910332" y="725992"/>
                  <a:pt x="1899879" y="830997"/>
                </a:cubicBezTo>
                <a:cubicBezTo>
                  <a:pt x="1778702" y="813545"/>
                  <a:pt x="1502505" y="819743"/>
                  <a:pt x="1323582" y="830997"/>
                </a:cubicBezTo>
                <a:cubicBezTo>
                  <a:pt x="1144659" y="842251"/>
                  <a:pt x="847019" y="860683"/>
                  <a:pt x="709288" y="830997"/>
                </a:cubicBezTo>
                <a:cubicBezTo>
                  <a:pt x="571557" y="801311"/>
                  <a:pt x="180905" y="824983"/>
                  <a:pt x="0" y="830997"/>
                </a:cubicBezTo>
                <a:cubicBezTo>
                  <a:pt x="5800" y="669967"/>
                  <a:pt x="14783" y="613689"/>
                  <a:pt x="0" y="398879"/>
                </a:cubicBezTo>
                <a:cubicBezTo>
                  <a:pt x="-14783" y="184069"/>
                  <a:pt x="-2619" y="124879"/>
                  <a:pt x="0" y="0"/>
                </a:cubicBezTo>
                <a:close/>
              </a:path>
              <a:path w="1899879" h="830997" stroke="0" extrusionOk="0">
                <a:moveTo>
                  <a:pt x="0" y="0"/>
                </a:moveTo>
                <a:cubicBezTo>
                  <a:pt x="264573" y="-10927"/>
                  <a:pt x="428685" y="-13448"/>
                  <a:pt x="614294" y="0"/>
                </a:cubicBezTo>
                <a:cubicBezTo>
                  <a:pt x="799903" y="13448"/>
                  <a:pt x="993648" y="-14485"/>
                  <a:pt x="1190591" y="0"/>
                </a:cubicBezTo>
                <a:cubicBezTo>
                  <a:pt x="1387534" y="14485"/>
                  <a:pt x="1693611" y="2847"/>
                  <a:pt x="1899879" y="0"/>
                </a:cubicBezTo>
                <a:cubicBezTo>
                  <a:pt x="1916289" y="191303"/>
                  <a:pt x="1882038" y="239178"/>
                  <a:pt x="1899879" y="407189"/>
                </a:cubicBezTo>
                <a:cubicBezTo>
                  <a:pt x="1917720" y="575200"/>
                  <a:pt x="1909413" y="644458"/>
                  <a:pt x="1899879" y="830997"/>
                </a:cubicBezTo>
                <a:cubicBezTo>
                  <a:pt x="1614840" y="855554"/>
                  <a:pt x="1395804" y="816353"/>
                  <a:pt x="1228588" y="830997"/>
                </a:cubicBezTo>
                <a:cubicBezTo>
                  <a:pt x="1061372" y="845641"/>
                  <a:pt x="824592" y="813858"/>
                  <a:pt x="595295" y="830997"/>
                </a:cubicBezTo>
                <a:cubicBezTo>
                  <a:pt x="365998" y="848136"/>
                  <a:pt x="216263" y="851088"/>
                  <a:pt x="0" y="830997"/>
                </a:cubicBezTo>
                <a:cubicBezTo>
                  <a:pt x="-15133" y="728458"/>
                  <a:pt x="14315" y="597730"/>
                  <a:pt x="0" y="407189"/>
                </a:cubicBezTo>
                <a:cubicBezTo>
                  <a:pt x="-14315" y="216648"/>
                  <a:pt x="5476" y="112513"/>
                  <a:pt x="0" y="0"/>
                </a:cubicBezTo>
                <a:close/>
              </a:path>
            </a:pathLst>
          </a:custGeom>
          <a:solidFill>
            <a:srgbClr val="507F48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41415668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F875AB1-2F38-F085-722E-52074733E779}"/>
              </a:ext>
            </a:extLst>
          </p:cNvPr>
          <p:cNvSpPr txBox="1"/>
          <p:nvPr/>
        </p:nvSpPr>
        <p:spPr>
          <a:xfrm>
            <a:off x="2902427" y="3745232"/>
            <a:ext cx="1451038" cy="830997"/>
          </a:xfrm>
          <a:custGeom>
            <a:avLst/>
            <a:gdLst>
              <a:gd name="connsiteX0" fmla="*/ 0 w 1451038"/>
              <a:gd name="connsiteY0" fmla="*/ 0 h 830997"/>
              <a:gd name="connsiteX1" fmla="*/ 454659 w 1451038"/>
              <a:gd name="connsiteY1" fmla="*/ 0 h 830997"/>
              <a:gd name="connsiteX2" fmla="*/ 938338 w 1451038"/>
              <a:gd name="connsiteY2" fmla="*/ 0 h 830997"/>
              <a:gd name="connsiteX3" fmla="*/ 1451038 w 1451038"/>
              <a:gd name="connsiteY3" fmla="*/ 0 h 830997"/>
              <a:gd name="connsiteX4" fmla="*/ 1451038 w 1451038"/>
              <a:gd name="connsiteY4" fmla="*/ 398879 h 830997"/>
              <a:gd name="connsiteX5" fmla="*/ 1451038 w 1451038"/>
              <a:gd name="connsiteY5" fmla="*/ 830997 h 830997"/>
              <a:gd name="connsiteX6" fmla="*/ 967359 w 1451038"/>
              <a:gd name="connsiteY6" fmla="*/ 830997 h 830997"/>
              <a:gd name="connsiteX7" fmla="*/ 498190 w 1451038"/>
              <a:gd name="connsiteY7" fmla="*/ 830997 h 830997"/>
              <a:gd name="connsiteX8" fmla="*/ 0 w 1451038"/>
              <a:gd name="connsiteY8" fmla="*/ 830997 h 830997"/>
              <a:gd name="connsiteX9" fmla="*/ 0 w 1451038"/>
              <a:gd name="connsiteY9" fmla="*/ 440428 h 830997"/>
              <a:gd name="connsiteX10" fmla="*/ 0 w 1451038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1038" h="830997" fill="none" extrusionOk="0">
                <a:moveTo>
                  <a:pt x="0" y="0"/>
                </a:moveTo>
                <a:cubicBezTo>
                  <a:pt x="142006" y="7813"/>
                  <a:pt x="290243" y="3571"/>
                  <a:pt x="454659" y="0"/>
                </a:cubicBezTo>
                <a:cubicBezTo>
                  <a:pt x="619075" y="-3571"/>
                  <a:pt x="828561" y="-21962"/>
                  <a:pt x="938338" y="0"/>
                </a:cubicBezTo>
                <a:cubicBezTo>
                  <a:pt x="1048115" y="21962"/>
                  <a:pt x="1290329" y="-7567"/>
                  <a:pt x="1451038" y="0"/>
                </a:cubicBezTo>
                <a:cubicBezTo>
                  <a:pt x="1433244" y="84911"/>
                  <a:pt x="1462962" y="245328"/>
                  <a:pt x="1451038" y="398879"/>
                </a:cubicBezTo>
                <a:cubicBezTo>
                  <a:pt x="1439114" y="552430"/>
                  <a:pt x="1435098" y="631263"/>
                  <a:pt x="1451038" y="830997"/>
                </a:cubicBezTo>
                <a:cubicBezTo>
                  <a:pt x="1252537" y="823215"/>
                  <a:pt x="1085823" y="814224"/>
                  <a:pt x="967359" y="830997"/>
                </a:cubicBezTo>
                <a:cubicBezTo>
                  <a:pt x="848895" y="847770"/>
                  <a:pt x="614507" y="840648"/>
                  <a:pt x="498190" y="830997"/>
                </a:cubicBezTo>
                <a:cubicBezTo>
                  <a:pt x="381873" y="821346"/>
                  <a:pt x="112902" y="821689"/>
                  <a:pt x="0" y="830997"/>
                </a:cubicBezTo>
                <a:cubicBezTo>
                  <a:pt x="-1871" y="731860"/>
                  <a:pt x="-8239" y="609663"/>
                  <a:pt x="0" y="440428"/>
                </a:cubicBezTo>
                <a:cubicBezTo>
                  <a:pt x="8239" y="271193"/>
                  <a:pt x="11487" y="100130"/>
                  <a:pt x="0" y="0"/>
                </a:cubicBezTo>
                <a:close/>
              </a:path>
              <a:path w="1451038" h="830997" stroke="0" extrusionOk="0">
                <a:moveTo>
                  <a:pt x="0" y="0"/>
                </a:moveTo>
                <a:cubicBezTo>
                  <a:pt x="219319" y="-201"/>
                  <a:pt x="322106" y="-8693"/>
                  <a:pt x="498190" y="0"/>
                </a:cubicBezTo>
                <a:cubicBezTo>
                  <a:pt x="674274" y="8693"/>
                  <a:pt x="844065" y="-205"/>
                  <a:pt x="967359" y="0"/>
                </a:cubicBezTo>
                <a:cubicBezTo>
                  <a:pt x="1090653" y="205"/>
                  <a:pt x="1240907" y="9214"/>
                  <a:pt x="1451038" y="0"/>
                </a:cubicBezTo>
                <a:cubicBezTo>
                  <a:pt x="1452901" y="100274"/>
                  <a:pt x="1469918" y="223558"/>
                  <a:pt x="1451038" y="415499"/>
                </a:cubicBezTo>
                <a:cubicBezTo>
                  <a:pt x="1432158" y="607440"/>
                  <a:pt x="1431376" y="666394"/>
                  <a:pt x="1451038" y="830997"/>
                </a:cubicBezTo>
                <a:cubicBezTo>
                  <a:pt x="1337110" y="816551"/>
                  <a:pt x="1170556" y="808608"/>
                  <a:pt x="952848" y="830997"/>
                </a:cubicBezTo>
                <a:cubicBezTo>
                  <a:pt x="735140" y="853387"/>
                  <a:pt x="622133" y="816693"/>
                  <a:pt x="454659" y="830997"/>
                </a:cubicBezTo>
                <a:cubicBezTo>
                  <a:pt x="287185" y="845301"/>
                  <a:pt x="91295" y="825460"/>
                  <a:pt x="0" y="830997"/>
                </a:cubicBezTo>
                <a:cubicBezTo>
                  <a:pt x="15313" y="707347"/>
                  <a:pt x="14715" y="514137"/>
                  <a:pt x="0" y="423808"/>
                </a:cubicBezTo>
                <a:cubicBezTo>
                  <a:pt x="-14715" y="333479"/>
                  <a:pt x="14973" y="175021"/>
                  <a:pt x="0" y="0"/>
                </a:cubicBezTo>
                <a:close/>
              </a:path>
            </a:pathLst>
          </a:custGeom>
          <a:solidFill>
            <a:srgbClr val="507F48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795928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547C6C5-30DC-A257-7A9C-718D2CC39653}"/>
              </a:ext>
            </a:extLst>
          </p:cNvPr>
          <p:cNvSpPr txBox="1"/>
          <p:nvPr/>
        </p:nvSpPr>
        <p:spPr>
          <a:xfrm>
            <a:off x="4607778" y="3745232"/>
            <a:ext cx="1092138" cy="830997"/>
          </a:xfrm>
          <a:custGeom>
            <a:avLst/>
            <a:gdLst>
              <a:gd name="connsiteX0" fmla="*/ 0 w 1092138"/>
              <a:gd name="connsiteY0" fmla="*/ 0 h 830997"/>
              <a:gd name="connsiteX1" fmla="*/ 513305 w 1092138"/>
              <a:gd name="connsiteY1" fmla="*/ 0 h 830997"/>
              <a:gd name="connsiteX2" fmla="*/ 1092138 w 1092138"/>
              <a:gd name="connsiteY2" fmla="*/ 0 h 830997"/>
              <a:gd name="connsiteX3" fmla="*/ 1092138 w 1092138"/>
              <a:gd name="connsiteY3" fmla="*/ 432118 h 830997"/>
              <a:gd name="connsiteX4" fmla="*/ 1092138 w 1092138"/>
              <a:gd name="connsiteY4" fmla="*/ 830997 h 830997"/>
              <a:gd name="connsiteX5" fmla="*/ 567912 w 1092138"/>
              <a:gd name="connsiteY5" fmla="*/ 830997 h 830997"/>
              <a:gd name="connsiteX6" fmla="*/ 0 w 1092138"/>
              <a:gd name="connsiteY6" fmla="*/ 830997 h 830997"/>
              <a:gd name="connsiteX7" fmla="*/ 0 w 1092138"/>
              <a:gd name="connsiteY7" fmla="*/ 440428 h 830997"/>
              <a:gd name="connsiteX8" fmla="*/ 0 w 1092138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138" h="830997" fill="none" extrusionOk="0">
                <a:moveTo>
                  <a:pt x="0" y="0"/>
                </a:moveTo>
                <a:cubicBezTo>
                  <a:pt x="209152" y="6036"/>
                  <a:pt x="317321" y="4171"/>
                  <a:pt x="513305" y="0"/>
                </a:cubicBezTo>
                <a:cubicBezTo>
                  <a:pt x="709290" y="-4171"/>
                  <a:pt x="895842" y="-7234"/>
                  <a:pt x="1092138" y="0"/>
                </a:cubicBezTo>
                <a:cubicBezTo>
                  <a:pt x="1100078" y="203805"/>
                  <a:pt x="1077449" y="277432"/>
                  <a:pt x="1092138" y="432118"/>
                </a:cubicBezTo>
                <a:cubicBezTo>
                  <a:pt x="1106827" y="586804"/>
                  <a:pt x="1073878" y="641150"/>
                  <a:pt x="1092138" y="830997"/>
                </a:cubicBezTo>
                <a:cubicBezTo>
                  <a:pt x="856075" y="812387"/>
                  <a:pt x="754106" y="850973"/>
                  <a:pt x="567912" y="830997"/>
                </a:cubicBezTo>
                <a:cubicBezTo>
                  <a:pt x="381718" y="811021"/>
                  <a:pt x="233805" y="840607"/>
                  <a:pt x="0" y="830997"/>
                </a:cubicBezTo>
                <a:cubicBezTo>
                  <a:pt x="3874" y="741411"/>
                  <a:pt x="-8729" y="539268"/>
                  <a:pt x="0" y="440428"/>
                </a:cubicBezTo>
                <a:cubicBezTo>
                  <a:pt x="8729" y="341588"/>
                  <a:pt x="4080" y="95163"/>
                  <a:pt x="0" y="0"/>
                </a:cubicBezTo>
                <a:close/>
              </a:path>
              <a:path w="1092138" h="830997" stroke="0" extrusionOk="0">
                <a:moveTo>
                  <a:pt x="0" y="0"/>
                </a:moveTo>
                <a:cubicBezTo>
                  <a:pt x="200880" y="-11360"/>
                  <a:pt x="437281" y="-13241"/>
                  <a:pt x="556990" y="0"/>
                </a:cubicBezTo>
                <a:cubicBezTo>
                  <a:pt x="676699" y="13241"/>
                  <a:pt x="917856" y="23230"/>
                  <a:pt x="1092138" y="0"/>
                </a:cubicBezTo>
                <a:cubicBezTo>
                  <a:pt x="1088757" y="197534"/>
                  <a:pt x="1106301" y="310501"/>
                  <a:pt x="1092138" y="398879"/>
                </a:cubicBezTo>
                <a:cubicBezTo>
                  <a:pt x="1077975" y="487257"/>
                  <a:pt x="1095982" y="621398"/>
                  <a:pt x="1092138" y="830997"/>
                </a:cubicBezTo>
                <a:cubicBezTo>
                  <a:pt x="817774" y="815318"/>
                  <a:pt x="765834" y="825665"/>
                  <a:pt x="535148" y="830997"/>
                </a:cubicBezTo>
                <a:cubicBezTo>
                  <a:pt x="304462" y="836330"/>
                  <a:pt x="125062" y="828478"/>
                  <a:pt x="0" y="830997"/>
                </a:cubicBezTo>
                <a:cubicBezTo>
                  <a:pt x="2803" y="712305"/>
                  <a:pt x="-18868" y="569920"/>
                  <a:pt x="0" y="432118"/>
                </a:cubicBezTo>
                <a:cubicBezTo>
                  <a:pt x="18868" y="294316"/>
                  <a:pt x="-15901" y="125588"/>
                  <a:pt x="0" y="0"/>
                </a:cubicBezTo>
                <a:close/>
              </a:path>
            </a:pathLst>
          </a:custGeom>
          <a:solidFill>
            <a:srgbClr val="507F48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403039120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FA26E48-AF75-05CD-E401-288C21271C41}"/>
              </a:ext>
            </a:extLst>
          </p:cNvPr>
          <p:cNvSpPr txBox="1"/>
          <p:nvPr/>
        </p:nvSpPr>
        <p:spPr>
          <a:xfrm>
            <a:off x="5954229" y="3745232"/>
            <a:ext cx="1092139" cy="830997"/>
          </a:xfrm>
          <a:custGeom>
            <a:avLst/>
            <a:gdLst>
              <a:gd name="connsiteX0" fmla="*/ 0 w 1092139"/>
              <a:gd name="connsiteY0" fmla="*/ 0 h 830997"/>
              <a:gd name="connsiteX1" fmla="*/ 535148 w 1092139"/>
              <a:gd name="connsiteY1" fmla="*/ 0 h 830997"/>
              <a:gd name="connsiteX2" fmla="*/ 1092139 w 1092139"/>
              <a:gd name="connsiteY2" fmla="*/ 0 h 830997"/>
              <a:gd name="connsiteX3" fmla="*/ 1092139 w 1092139"/>
              <a:gd name="connsiteY3" fmla="*/ 423808 h 830997"/>
              <a:gd name="connsiteX4" fmla="*/ 1092139 w 1092139"/>
              <a:gd name="connsiteY4" fmla="*/ 830997 h 830997"/>
              <a:gd name="connsiteX5" fmla="*/ 524227 w 1092139"/>
              <a:gd name="connsiteY5" fmla="*/ 830997 h 830997"/>
              <a:gd name="connsiteX6" fmla="*/ 0 w 1092139"/>
              <a:gd name="connsiteY6" fmla="*/ 830997 h 830997"/>
              <a:gd name="connsiteX7" fmla="*/ 0 w 1092139"/>
              <a:gd name="connsiteY7" fmla="*/ 432118 h 830997"/>
              <a:gd name="connsiteX8" fmla="*/ 0 w 1092139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139" h="830997" fill="none" extrusionOk="0">
                <a:moveTo>
                  <a:pt x="0" y="0"/>
                </a:moveTo>
                <a:cubicBezTo>
                  <a:pt x="165728" y="-19962"/>
                  <a:pt x="269787" y="-22154"/>
                  <a:pt x="535148" y="0"/>
                </a:cubicBezTo>
                <a:cubicBezTo>
                  <a:pt x="800509" y="22154"/>
                  <a:pt x="849092" y="14460"/>
                  <a:pt x="1092139" y="0"/>
                </a:cubicBezTo>
                <a:cubicBezTo>
                  <a:pt x="1075703" y="120765"/>
                  <a:pt x="1095352" y="231857"/>
                  <a:pt x="1092139" y="423808"/>
                </a:cubicBezTo>
                <a:cubicBezTo>
                  <a:pt x="1088926" y="615759"/>
                  <a:pt x="1077522" y="697288"/>
                  <a:pt x="1092139" y="830997"/>
                </a:cubicBezTo>
                <a:cubicBezTo>
                  <a:pt x="810788" y="833801"/>
                  <a:pt x="656619" y="834503"/>
                  <a:pt x="524227" y="830997"/>
                </a:cubicBezTo>
                <a:cubicBezTo>
                  <a:pt x="391835" y="827491"/>
                  <a:pt x="183103" y="848070"/>
                  <a:pt x="0" y="830997"/>
                </a:cubicBezTo>
                <a:cubicBezTo>
                  <a:pt x="-3521" y="722387"/>
                  <a:pt x="18268" y="571312"/>
                  <a:pt x="0" y="432118"/>
                </a:cubicBezTo>
                <a:cubicBezTo>
                  <a:pt x="-18268" y="292924"/>
                  <a:pt x="7174" y="153394"/>
                  <a:pt x="0" y="0"/>
                </a:cubicBezTo>
                <a:close/>
              </a:path>
              <a:path w="1092139" h="830997" stroke="0" extrusionOk="0">
                <a:moveTo>
                  <a:pt x="0" y="0"/>
                </a:moveTo>
                <a:cubicBezTo>
                  <a:pt x="164947" y="15085"/>
                  <a:pt x="354912" y="6642"/>
                  <a:pt x="513305" y="0"/>
                </a:cubicBezTo>
                <a:cubicBezTo>
                  <a:pt x="671699" y="-6642"/>
                  <a:pt x="816742" y="-24586"/>
                  <a:pt x="1092139" y="0"/>
                </a:cubicBezTo>
                <a:cubicBezTo>
                  <a:pt x="1095152" y="143578"/>
                  <a:pt x="1090997" y="242753"/>
                  <a:pt x="1092139" y="407189"/>
                </a:cubicBezTo>
                <a:cubicBezTo>
                  <a:pt x="1093281" y="571625"/>
                  <a:pt x="1083672" y="698775"/>
                  <a:pt x="1092139" y="830997"/>
                </a:cubicBezTo>
                <a:cubicBezTo>
                  <a:pt x="864966" y="818455"/>
                  <a:pt x="753515" y="848960"/>
                  <a:pt x="567912" y="830997"/>
                </a:cubicBezTo>
                <a:cubicBezTo>
                  <a:pt x="382309" y="813034"/>
                  <a:pt x="147087" y="851425"/>
                  <a:pt x="0" y="830997"/>
                </a:cubicBezTo>
                <a:cubicBezTo>
                  <a:pt x="-13109" y="747437"/>
                  <a:pt x="8800" y="621898"/>
                  <a:pt x="0" y="423808"/>
                </a:cubicBezTo>
                <a:cubicBezTo>
                  <a:pt x="-8800" y="225718"/>
                  <a:pt x="11326" y="158638"/>
                  <a:pt x="0" y="0"/>
                </a:cubicBezTo>
                <a:close/>
              </a:path>
            </a:pathLst>
          </a:custGeom>
          <a:solidFill>
            <a:srgbClr val="507F48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9274588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2F58F58-BD8F-1E19-F058-40FB36C5FA78}"/>
              </a:ext>
            </a:extLst>
          </p:cNvPr>
          <p:cNvSpPr txBox="1"/>
          <p:nvPr/>
        </p:nvSpPr>
        <p:spPr>
          <a:xfrm>
            <a:off x="7300681" y="3745231"/>
            <a:ext cx="1092138" cy="830997"/>
          </a:xfrm>
          <a:custGeom>
            <a:avLst/>
            <a:gdLst>
              <a:gd name="connsiteX0" fmla="*/ 0 w 1092138"/>
              <a:gd name="connsiteY0" fmla="*/ 0 h 830997"/>
              <a:gd name="connsiteX1" fmla="*/ 556990 w 1092138"/>
              <a:gd name="connsiteY1" fmla="*/ 0 h 830997"/>
              <a:gd name="connsiteX2" fmla="*/ 1092138 w 1092138"/>
              <a:gd name="connsiteY2" fmla="*/ 0 h 830997"/>
              <a:gd name="connsiteX3" fmla="*/ 1092138 w 1092138"/>
              <a:gd name="connsiteY3" fmla="*/ 423808 h 830997"/>
              <a:gd name="connsiteX4" fmla="*/ 1092138 w 1092138"/>
              <a:gd name="connsiteY4" fmla="*/ 830997 h 830997"/>
              <a:gd name="connsiteX5" fmla="*/ 546069 w 1092138"/>
              <a:gd name="connsiteY5" fmla="*/ 830997 h 830997"/>
              <a:gd name="connsiteX6" fmla="*/ 0 w 1092138"/>
              <a:gd name="connsiteY6" fmla="*/ 830997 h 830997"/>
              <a:gd name="connsiteX7" fmla="*/ 0 w 1092138"/>
              <a:gd name="connsiteY7" fmla="*/ 407189 h 830997"/>
              <a:gd name="connsiteX8" fmla="*/ 0 w 1092138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138" h="830997" fill="none" extrusionOk="0">
                <a:moveTo>
                  <a:pt x="0" y="0"/>
                </a:moveTo>
                <a:cubicBezTo>
                  <a:pt x="123254" y="-6698"/>
                  <a:pt x="443299" y="10230"/>
                  <a:pt x="556990" y="0"/>
                </a:cubicBezTo>
                <a:cubicBezTo>
                  <a:pt x="670681" y="-10230"/>
                  <a:pt x="962674" y="-3973"/>
                  <a:pt x="1092138" y="0"/>
                </a:cubicBezTo>
                <a:cubicBezTo>
                  <a:pt x="1077475" y="121574"/>
                  <a:pt x="1079507" y="228897"/>
                  <a:pt x="1092138" y="423808"/>
                </a:cubicBezTo>
                <a:cubicBezTo>
                  <a:pt x="1104769" y="618719"/>
                  <a:pt x="1072442" y="712918"/>
                  <a:pt x="1092138" y="830997"/>
                </a:cubicBezTo>
                <a:cubicBezTo>
                  <a:pt x="875005" y="853672"/>
                  <a:pt x="719795" y="834062"/>
                  <a:pt x="546069" y="830997"/>
                </a:cubicBezTo>
                <a:cubicBezTo>
                  <a:pt x="372343" y="827932"/>
                  <a:pt x="187969" y="821916"/>
                  <a:pt x="0" y="830997"/>
                </a:cubicBezTo>
                <a:cubicBezTo>
                  <a:pt x="-5268" y="681683"/>
                  <a:pt x="7936" y="583068"/>
                  <a:pt x="0" y="407189"/>
                </a:cubicBezTo>
                <a:cubicBezTo>
                  <a:pt x="-7936" y="231310"/>
                  <a:pt x="-1758" y="148484"/>
                  <a:pt x="0" y="0"/>
                </a:cubicBezTo>
                <a:close/>
              </a:path>
              <a:path w="1092138" h="830997" stroke="0" extrusionOk="0">
                <a:moveTo>
                  <a:pt x="0" y="0"/>
                </a:moveTo>
                <a:cubicBezTo>
                  <a:pt x="186114" y="-74"/>
                  <a:pt x="292956" y="-4234"/>
                  <a:pt x="556990" y="0"/>
                </a:cubicBezTo>
                <a:cubicBezTo>
                  <a:pt x="821024" y="4234"/>
                  <a:pt x="968429" y="-11910"/>
                  <a:pt x="1092138" y="0"/>
                </a:cubicBezTo>
                <a:cubicBezTo>
                  <a:pt x="1096166" y="157745"/>
                  <a:pt x="1092439" y="224950"/>
                  <a:pt x="1092138" y="407189"/>
                </a:cubicBezTo>
                <a:cubicBezTo>
                  <a:pt x="1091837" y="589428"/>
                  <a:pt x="1084962" y="663243"/>
                  <a:pt x="1092138" y="830997"/>
                </a:cubicBezTo>
                <a:cubicBezTo>
                  <a:pt x="891931" y="811249"/>
                  <a:pt x="783205" y="819522"/>
                  <a:pt x="567912" y="830997"/>
                </a:cubicBezTo>
                <a:cubicBezTo>
                  <a:pt x="352619" y="842472"/>
                  <a:pt x="139812" y="813059"/>
                  <a:pt x="0" y="830997"/>
                </a:cubicBezTo>
                <a:cubicBezTo>
                  <a:pt x="2068" y="655165"/>
                  <a:pt x="17416" y="542499"/>
                  <a:pt x="0" y="440428"/>
                </a:cubicBezTo>
                <a:cubicBezTo>
                  <a:pt x="-17416" y="338357"/>
                  <a:pt x="20574" y="150877"/>
                  <a:pt x="0" y="0"/>
                </a:cubicBezTo>
                <a:close/>
              </a:path>
            </a:pathLst>
          </a:custGeom>
          <a:solidFill>
            <a:srgbClr val="507F48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29375856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F80F0F-4171-9FD0-5618-021EC0BC53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144" r="6372"/>
          <a:stretch/>
        </p:blipFill>
        <p:spPr>
          <a:xfrm>
            <a:off x="3821559" y="1884703"/>
            <a:ext cx="1572438" cy="1128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936113-6A6B-02BE-0B4E-1A182889FE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82"/>
          <a:stretch/>
        </p:blipFill>
        <p:spPr>
          <a:xfrm>
            <a:off x="2099744" y="1884704"/>
            <a:ext cx="1572439" cy="1128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F35627-7002-A248-3EAF-258D4ACCF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421"/>
          <a:stretch/>
        </p:blipFill>
        <p:spPr>
          <a:xfrm>
            <a:off x="377929" y="1884704"/>
            <a:ext cx="1572439" cy="1128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6F0C2E-E7E8-22DC-60FF-00E43642B6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516"/>
          <a:stretch/>
        </p:blipFill>
        <p:spPr>
          <a:xfrm>
            <a:off x="7239534" y="1884703"/>
            <a:ext cx="1572438" cy="1125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A0B9EE-B1AA-305F-0E27-6C843CE20AD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484"/>
          <a:stretch/>
        </p:blipFill>
        <p:spPr>
          <a:xfrm>
            <a:off x="5543373" y="1884703"/>
            <a:ext cx="1572438" cy="115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3A37A0F-B60A-99B4-18F1-5956B3FEE654}"/>
              </a:ext>
            </a:extLst>
          </p:cNvPr>
          <p:cNvSpPr txBox="1"/>
          <p:nvPr/>
        </p:nvSpPr>
        <p:spPr>
          <a:xfrm>
            <a:off x="729535" y="874607"/>
            <a:ext cx="4632488" cy="510778"/>
          </a:xfrm>
          <a:custGeom>
            <a:avLst/>
            <a:gdLst>
              <a:gd name="connsiteX0" fmla="*/ 0 w 4632488"/>
              <a:gd name="connsiteY0" fmla="*/ 85131 h 510778"/>
              <a:gd name="connsiteX1" fmla="*/ 85131 w 4632488"/>
              <a:gd name="connsiteY1" fmla="*/ 0 h 510778"/>
              <a:gd name="connsiteX2" fmla="*/ 772081 w 4632488"/>
              <a:gd name="connsiteY2" fmla="*/ 0 h 510778"/>
              <a:gd name="connsiteX3" fmla="*/ 772081 w 4632488"/>
              <a:gd name="connsiteY3" fmla="*/ 0 h 510778"/>
              <a:gd name="connsiteX4" fmla="*/ 1327980 w 4632488"/>
              <a:gd name="connsiteY4" fmla="*/ 0 h 510778"/>
              <a:gd name="connsiteX5" fmla="*/ 1930203 w 4632488"/>
              <a:gd name="connsiteY5" fmla="*/ 0 h 510778"/>
              <a:gd name="connsiteX6" fmla="*/ 2636835 w 4632488"/>
              <a:gd name="connsiteY6" fmla="*/ 0 h 510778"/>
              <a:gd name="connsiteX7" fmla="*/ 3238780 w 4632488"/>
              <a:gd name="connsiteY7" fmla="*/ 0 h 510778"/>
              <a:gd name="connsiteX8" fmla="*/ 3814554 w 4632488"/>
              <a:gd name="connsiteY8" fmla="*/ 0 h 510778"/>
              <a:gd name="connsiteX9" fmla="*/ 4547357 w 4632488"/>
              <a:gd name="connsiteY9" fmla="*/ 0 h 510778"/>
              <a:gd name="connsiteX10" fmla="*/ 4632488 w 4632488"/>
              <a:gd name="connsiteY10" fmla="*/ 85131 h 510778"/>
              <a:gd name="connsiteX11" fmla="*/ 4632488 w 4632488"/>
              <a:gd name="connsiteY11" fmla="*/ 297954 h 510778"/>
              <a:gd name="connsiteX12" fmla="*/ 4632488 w 4632488"/>
              <a:gd name="connsiteY12" fmla="*/ 297954 h 510778"/>
              <a:gd name="connsiteX13" fmla="*/ 4632488 w 4632488"/>
              <a:gd name="connsiteY13" fmla="*/ 425648 h 510778"/>
              <a:gd name="connsiteX14" fmla="*/ 4632488 w 4632488"/>
              <a:gd name="connsiteY14" fmla="*/ 425647 h 510778"/>
              <a:gd name="connsiteX15" fmla="*/ 4547357 w 4632488"/>
              <a:gd name="connsiteY15" fmla="*/ 510778 h 510778"/>
              <a:gd name="connsiteX16" fmla="*/ 3866897 w 4632488"/>
              <a:gd name="connsiteY16" fmla="*/ 510778 h 510778"/>
              <a:gd name="connsiteX17" fmla="*/ 3212608 w 4632488"/>
              <a:gd name="connsiteY17" fmla="*/ 510778 h 510778"/>
              <a:gd name="connsiteX18" fmla="*/ 2584492 w 4632488"/>
              <a:gd name="connsiteY18" fmla="*/ 510778 h 510778"/>
              <a:gd name="connsiteX19" fmla="*/ 1930203 w 4632488"/>
              <a:gd name="connsiteY19" fmla="*/ 510778 h 510778"/>
              <a:gd name="connsiteX20" fmla="*/ 1267256 w 4632488"/>
              <a:gd name="connsiteY20" fmla="*/ 680826 h 510778"/>
              <a:gd name="connsiteX21" fmla="*/ 604308 w 4632488"/>
              <a:gd name="connsiteY21" fmla="*/ 850874 h 510778"/>
              <a:gd name="connsiteX22" fmla="*/ 772081 w 4632488"/>
              <a:gd name="connsiteY22" fmla="*/ 510778 h 510778"/>
              <a:gd name="connsiteX23" fmla="*/ 85131 w 4632488"/>
              <a:gd name="connsiteY23" fmla="*/ 510778 h 510778"/>
              <a:gd name="connsiteX24" fmla="*/ 0 w 4632488"/>
              <a:gd name="connsiteY24" fmla="*/ 425647 h 510778"/>
              <a:gd name="connsiteX25" fmla="*/ 0 w 4632488"/>
              <a:gd name="connsiteY25" fmla="*/ 425648 h 510778"/>
              <a:gd name="connsiteX26" fmla="*/ 0 w 4632488"/>
              <a:gd name="connsiteY26" fmla="*/ 297954 h 510778"/>
              <a:gd name="connsiteX27" fmla="*/ 0 w 4632488"/>
              <a:gd name="connsiteY27" fmla="*/ 297954 h 510778"/>
              <a:gd name="connsiteX28" fmla="*/ 0 w 4632488"/>
              <a:gd name="connsiteY28" fmla="*/ 85131 h 51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32488" h="510778" fill="none" extrusionOk="0">
                <a:moveTo>
                  <a:pt x="0" y="85131"/>
                </a:moveTo>
                <a:cubicBezTo>
                  <a:pt x="1039" y="38970"/>
                  <a:pt x="28644" y="-3244"/>
                  <a:pt x="85131" y="0"/>
                </a:cubicBezTo>
                <a:cubicBezTo>
                  <a:pt x="232436" y="5256"/>
                  <a:pt x="441518" y="-20747"/>
                  <a:pt x="772081" y="0"/>
                </a:cubicBezTo>
                <a:lnTo>
                  <a:pt x="772081" y="0"/>
                </a:lnTo>
                <a:cubicBezTo>
                  <a:pt x="1022186" y="-8411"/>
                  <a:pt x="1110095" y="117"/>
                  <a:pt x="1327980" y="0"/>
                </a:cubicBezTo>
                <a:cubicBezTo>
                  <a:pt x="1545865" y="-117"/>
                  <a:pt x="1751734" y="26913"/>
                  <a:pt x="1930203" y="0"/>
                </a:cubicBezTo>
                <a:cubicBezTo>
                  <a:pt x="2073718" y="7917"/>
                  <a:pt x="2464171" y="-29367"/>
                  <a:pt x="2636835" y="0"/>
                </a:cubicBezTo>
                <a:cubicBezTo>
                  <a:pt x="2809499" y="29367"/>
                  <a:pt x="3004741" y="20830"/>
                  <a:pt x="3238780" y="0"/>
                </a:cubicBezTo>
                <a:cubicBezTo>
                  <a:pt x="3472820" y="-20830"/>
                  <a:pt x="3638371" y="-28596"/>
                  <a:pt x="3814554" y="0"/>
                </a:cubicBezTo>
                <a:cubicBezTo>
                  <a:pt x="3990737" y="28596"/>
                  <a:pt x="4337677" y="-20944"/>
                  <a:pt x="4547357" y="0"/>
                </a:cubicBezTo>
                <a:cubicBezTo>
                  <a:pt x="4598119" y="9153"/>
                  <a:pt x="4638436" y="43998"/>
                  <a:pt x="4632488" y="85131"/>
                </a:cubicBezTo>
                <a:cubicBezTo>
                  <a:pt x="4633238" y="147703"/>
                  <a:pt x="4628681" y="246362"/>
                  <a:pt x="4632488" y="297954"/>
                </a:cubicBezTo>
                <a:lnTo>
                  <a:pt x="4632488" y="297954"/>
                </a:lnTo>
                <a:cubicBezTo>
                  <a:pt x="4628719" y="351337"/>
                  <a:pt x="4634348" y="384918"/>
                  <a:pt x="4632488" y="425648"/>
                </a:cubicBezTo>
                <a:lnTo>
                  <a:pt x="4632488" y="425647"/>
                </a:lnTo>
                <a:cubicBezTo>
                  <a:pt x="4629110" y="474234"/>
                  <a:pt x="4594623" y="514513"/>
                  <a:pt x="4547357" y="510778"/>
                </a:cubicBezTo>
                <a:cubicBezTo>
                  <a:pt x="4353169" y="536512"/>
                  <a:pt x="4056621" y="499604"/>
                  <a:pt x="3866897" y="510778"/>
                </a:cubicBezTo>
                <a:cubicBezTo>
                  <a:pt x="3677173" y="521952"/>
                  <a:pt x="3461107" y="525754"/>
                  <a:pt x="3212608" y="510778"/>
                </a:cubicBezTo>
                <a:cubicBezTo>
                  <a:pt x="2964109" y="495802"/>
                  <a:pt x="2735825" y="532655"/>
                  <a:pt x="2584492" y="510778"/>
                </a:cubicBezTo>
                <a:cubicBezTo>
                  <a:pt x="2433159" y="488901"/>
                  <a:pt x="2174926" y="515419"/>
                  <a:pt x="1930203" y="510778"/>
                </a:cubicBezTo>
                <a:cubicBezTo>
                  <a:pt x="1635186" y="591661"/>
                  <a:pt x="1545295" y="635084"/>
                  <a:pt x="1267256" y="680826"/>
                </a:cubicBezTo>
                <a:cubicBezTo>
                  <a:pt x="989217" y="726568"/>
                  <a:pt x="873162" y="779647"/>
                  <a:pt x="604308" y="850874"/>
                </a:cubicBezTo>
                <a:cubicBezTo>
                  <a:pt x="657083" y="784655"/>
                  <a:pt x="706011" y="645400"/>
                  <a:pt x="772081" y="510778"/>
                </a:cubicBezTo>
                <a:cubicBezTo>
                  <a:pt x="507312" y="543577"/>
                  <a:pt x="261421" y="537694"/>
                  <a:pt x="85131" y="510778"/>
                </a:cubicBezTo>
                <a:cubicBezTo>
                  <a:pt x="46035" y="517156"/>
                  <a:pt x="-7567" y="474780"/>
                  <a:pt x="0" y="425647"/>
                </a:cubicBezTo>
                <a:lnTo>
                  <a:pt x="0" y="425648"/>
                </a:lnTo>
                <a:cubicBezTo>
                  <a:pt x="5377" y="396931"/>
                  <a:pt x="4339" y="348667"/>
                  <a:pt x="0" y="297954"/>
                </a:cubicBezTo>
                <a:lnTo>
                  <a:pt x="0" y="297954"/>
                </a:lnTo>
                <a:cubicBezTo>
                  <a:pt x="-2050" y="204199"/>
                  <a:pt x="-3492" y="177831"/>
                  <a:pt x="0" y="85131"/>
                </a:cubicBezTo>
                <a:close/>
              </a:path>
              <a:path w="4632488" h="510778" stroke="0" extrusionOk="0">
                <a:moveTo>
                  <a:pt x="0" y="85131"/>
                </a:moveTo>
                <a:cubicBezTo>
                  <a:pt x="-2913" y="36317"/>
                  <a:pt x="34629" y="1308"/>
                  <a:pt x="85131" y="0"/>
                </a:cubicBezTo>
                <a:cubicBezTo>
                  <a:pt x="227823" y="-14330"/>
                  <a:pt x="474969" y="-31939"/>
                  <a:pt x="772081" y="0"/>
                </a:cubicBezTo>
                <a:lnTo>
                  <a:pt x="772081" y="0"/>
                </a:lnTo>
                <a:cubicBezTo>
                  <a:pt x="990453" y="11750"/>
                  <a:pt x="1062737" y="-7185"/>
                  <a:pt x="1339561" y="0"/>
                </a:cubicBezTo>
                <a:cubicBezTo>
                  <a:pt x="1616385" y="7185"/>
                  <a:pt x="1668492" y="-23193"/>
                  <a:pt x="1930203" y="0"/>
                </a:cubicBezTo>
                <a:cubicBezTo>
                  <a:pt x="2254417" y="14147"/>
                  <a:pt x="2312250" y="-8339"/>
                  <a:pt x="2636835" y="0"/>
                </a:cubicBezTo>
                <a:cubicBezTo>
                  <a:pt x="2961420" y="8339"/>
                  <a:pt x="3053863" y="32667"/>
                  <a:pt x="3291123" y="0"/>
                </a:cubicBezTo>
                <a:cubicBezTo>
                  <a:pt x="3528383" y="-32667"/>
                  <a:pt x="3775532" y="-633"/>
                  <a:pt x="3945412" y="0"/>
                </a:cubicBezTo>
                <a:cubicBezTo>
                  <a:pt x="4115292" y="633"/>
                  <a:pt x="4377792" y="18834"/>
                  <a:pt x="4547357" y="0"/>
                </a:cubicBezTo>
                <a:cubicBezTo>
                  <a:pt x="4595296" y="6379"/>
                  <a:pt x="4626478" y="37770"/>
                  <a:pt x="4632488" y="85131"/>
                </a:cubicBezTo>
                <a:cubicBezTo>
                  <a:pt x="4623891" y="171785"/>
                  <a:pt x="4633276" y="232326"/>
                  <a:pt x="4632488" y="297954"/>
                </a:cubicBezTo>
                <a:lnTo>
                  <a:pt x="4632488" y="297954"/>
                </a:lnTo>
                <a:cubicBezTo>
                  <a:pt x="4635158" y="358872"/>
                  <a:pt x="4634487" y="376545"/>
                  <a:pt x="4632488" y="425648"/>
                </a:cubicBezTo>
                <a:lnTo>
                  <a:pt x="4632488" y="425647"/>
                </a:lnTo>
                <a:cubicBezTo>
                  <a:pt x="4635777" y="468581"/>
                  <a:pt x="4591169" y="509539"/>
                  <a:pt x="4547357" y="510778"/>
                </a:cubicBezTo>
                <a:cubicBezTo>
                  <a:pt x="4234075" y="535173"/>
                  <a:pt x="4144728" y="530582"/>
                  <a:pt x="3893069" y="510778"/>
                </a:cubicBezTo>
                <a:cubicBezTo>
                  <a:pt x="3641410" y="490974"/>
                  <a:pt x="3380556" y="528613"/>
                  <a:pt x="3186437" y="510778"/>
                </a:cubicBezTo>
                <a:cubicBezTo>
                  <a:pt x="2992318" y="492943"/>
                  <a:pt x="2695405" y="509119"/>
                  <a:pt x="2532148" y="510778"/>
                </a:cubicBezTo>
                <a:cubicBezTo>
                  <a:pt x="2368891" y="512437"/>
                  <a:pt x="2175820" y="522714"/>
                  <a:pt x="1930203" y="510778"/>
                </a:cubicBezTo>
                <a:cubicBezTo>
                  <a:pt x="1660648" y="604161"/>
                  <a:pt x="1461458" y="614291"/>
                  <a:pt x="1293773" y="674024"/>
                </a:cubicBezTo>
                <a:cubicBezTo>
                  <a:pt x="1126088" y="733757"/>
                  <a:pt x="852365" y="773185"/>
                  <a:pt x="604308" y="850874"/>
                </a:cubicBezTo>
                <a:cubicBezTo>
                  <a:pt x="630744" y="767001"/>
                  <a:pt x="719888" y="592353"/>
                  <a:pt x="772081" y="510778"/>
                </a:cubicBezTo>
                <a:cubicBezTo>
                  <a:pt x="558055" y="535035"/>
                  <a:pt x="253127" y="487177"/>
                  <a:pt x="85131" y="510778"/>
                </a:cubicBezTo>
                <a:cubicBezTo>
                  <a:pt x="40103" y="504661"/>
                  <a:pt x="1580" y="474372"/>
                  <a:pt x="0" y="425647"/>
                </a:cubicBezTo>
                <a:lnTo>
                  <a:pt x="0" y="425648"/>
                </a:lnTo>
                <a:cubicBezTo>
                  <a:pt x="2237" y="369825"/>
                  <a:pt x="-6361" y="343923"/>
                  <a:pt x="0" y="297954"/>
                </a:cubicBezTo>
                <a:lnTo>
                  <a:pt x="0" y="297954"/>
                </a:lnTo>
                <a:cubicBezTo>
                  <a:pt x="6080" y="212910"/>
                  <a:pt x="1640" y="183239"/>
                  <a:pt x="0" y="85131"/>
                </a:cubicBezTo>
                <a:close/>
              </a:path>
            </a:pathLst>
          </a:custGeom>
          <a:solidFill>
            <a:srgbClr val="507F48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36955"/>
                      <a:gd name="adj2" fmla="val 11658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He’s a vet. He works in a clinic.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B5A17F5-1E49-7928-850C-00378BD9304F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698175" y="3038603"/>
            <a:ext cx="1099315" cy="706629"/>
          </a:xfrm>
          <a:prstGeom prst="straightConnector1">
            <a:avLst/>
          </a:prstGeom>
          <a:ln w="19050">
            <a:solidFill>
              <a:schemeClr val="bg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6473CD7-EE31-1498-4BAD-1ECEAF65E26E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3627946" y="3038603"/>
            <a:ext cx="4517571" cy="706629"/>
          </a:xfrm>
          <a:prstGeom prst="straightConnector1">
            <a:avLst/>
          </a:prstGeom>
          <a:ln w="19050">
            <a:solidFill>
              <a:schemeClr val="bg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6B75612-8580-6C92-1BDE-9A5ECD004A8D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1261241" y="3038602"/>
            <a:ext cx="3892606" cy="706630"/>
          </a:xfrm>
          <a:prstGeom prst="straightConnector1">
            <a:avLst/>
          </a:prstGeom>
          <a:ln w="19050">
            <a:solidFill>
              <a:schemeClr val="bg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36ADB7FD-A1BA-809D-6148-342A62AE4A66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4607778" y="3038601"/>
            <a:ext cx="1892521" cy="706631"/>
          </a:xfrm>
          <a:prstGeom prst="straightConnector1">
            <a:avLst/>
          </a:prstGeom>
          <a:ln w="19050">
            <a:solidFill>
              <a:schemeClr val="bg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D8BACC42-6441-0D5C-E318-CE97B3334501}"/>
              </a:ext>
            </a:extLst>
          </p:cNvPr>
          <p:cNvCxnSpPr>
            <a:cxnSpLocks/>
            <a:stCxn id="32" idx="0"/>
            <a:endCxn id="13" idx="2"/>
          </p:cNvCxnSpPr>
          <p:nvPr/>
        </p:nvCxnSpPr>
        <p:spPr>
          <a:xfrm flipH="1" flipV="1">
            <a:off x="6329592" y="3038603"/>
            <a:ext cx="1517158" cy="706628"/>
          </a:xfrm>
          <a:prstGeom prst="straightConnector1">
            <a:avLst/>
          </a:prstGeom>
          <a:ln w="19050">
            <a:solidFill>
              <a:schemeClr val="bg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He’s a vet. He works in a clinic.  .mp3">
            <a:hlinkClick r:id="" action="ppaction://media"/>
            <a:extLst>
              <a:ext uri="{FF2B5EF4-FFF2-40B4-BE49-F238E27FC236}">
                <a16:creationId xmlns:a16="http://schemas.microsoft.com/office/drawing/2014/main" xmlns="" id="{13E0D864-3B08-3C8E-50FA-83E152F08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2264" y="874607"/>
            <a:ext cx="528517" cy="5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3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3" grpId="0"/>
      <p:bldP spid="28" grpId="0" animBg="1"/>
      <p:bldP spid="29" grpId="0" animBg="1"/>
      <p:bldP spid="30" grpId="0" animBg="1"/>
      <p:bldP spid="31" grpId="0" animBg="1"/>
      <p:bldP spid="3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C9A220-250F-2745-B8DC-22D0D042E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20" y="0"/>
            <a:ext cx="8776959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79A31A-A01D-5265-EAD4-032687012C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13080" y="1491415"/>
            <a:ext cx="5080000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8EEB15-E25E-6F1E-030B-31413CEFF0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138" y="1261195"/>
            <a:ext cx="2035865" cy="2035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597B01-34B3-60CF-8510-F5A762E52EAC}"/>
              </a:ext>
            </a:extLst>
          </p:cNvPr>
          <p:cNvSpPr txBox="1"/>
          <p:nvPr/>
        </p:nvSpPr>
        <p:spPr>
          <a:xfrm>
            <a:off x="2145591" y="2180153"/>
            <a:ext cx="4852818" cy="707886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4. PRODUCTION</a:t>
            </a:r>
            <a:endParaRPr lang="en-US" sz="48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3ED448-69BD-68FA-7340-AFB5742CE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959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xmlns="" id="{6EC30143-D745-EA8D-4DA4-EADEFB12A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3003" y="-1"/>
            <a:ext cx="609600" cy="531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AF6F87-BA8D-4C57-B63C-AAFAAEFF7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20" y="0"/>
            <a:ext cx="877695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337701-396E-C4C3-DF2B-F720FF1AB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13080" y="1491415"/>
            <a:ext cx="50800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F33480-5131-2D30-990D-1B2F2FBE5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138" y="1261195"/>
            <a:ext cx="2035865" cy="2035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CB6E33-7D39-05AA-E82F-8067F4936BC6}"/>
              </a:ext>
            </a:extLst>
          </p:cNvPr>
          <p:cNvSpPr txBox="1"/>
          <p:nvPr/>
        </p:nvSpPr>
        <p:spPr>
          <a:xfrm>
            <a:off x="1808748" y="1694587"/>
            <a:ext cx="5392702" cy="1754326"/>
          </a:xfrm>
          <a:custGeom>
            <a:avLst/>
            <a:gdLst>
              <a:gd name="connsiteX0" fmla="*/ 0 w 5080000"/>
              <a:gd name="connsiteY0" fmla="*/ 170259 h 1021556"/>
              <a:gd name="connsiteX1" fmla="*/ 170259 w 5080000"/>
              <a:gd name="connsiteY1" fmla="*/ 0 h 1021556"/>
              <a:gd name="connsiteX2" fmla="*/ 894723 w 5080000"/>
              <a:gd name="connsiteY2" fmla="*/ 0 h 1021556"/>
              <a:gd name="connsiteX3" fmla="*/ 1429607 w 5080000"/>
              <a:gd name="connsiteY3" fmla="*/ 0 h 1021556"/>
              <a:gd name="connsiteX4" fmla="*/ 2106676 w 5080000"/>
              <a:gd name="connsiteY4" fmla="*/ 0 h 1021556"/>
              <a:gd name="connsiteX5" fmla="*/ 2688955 w 5080000"/>
              <a:gd name="connsiteY5" fmla="*/ 0 h 1021556"/>
              <a:gd name="connsiteX6" fmla="*/ 3413419 w 5080000"/>
              <a:gd name="connsiteY6" fmla="*/ 0 h 1021556"/>
              <a:gd name="connsiteX7" fmla="*/ 3995698 w 5080000"/>
              <a:gd name="connsiteY7" fmla="*/ 0 h 1021556"/>
              <a:gd name="connsiteX8" fmla="*/ 4909741 w 5080000"/>
              <a:gd name="connsiteY8" fmla="*/ 0 h 1021556"/>
              <a:gd name="connsiteX9" fmla="*/ 5080000 w 5080000"/>
              <a:gd name="connsiteY9" fmla="*/ 170259 h 1021556"/>
              <a:gd name="connsiteX10" fmla="*/ 5080000 w 5080000"/>
              <a:gd name="connsiteY10" fmla="*/ 851297 h 1021556"/>
              <a:gd name="connsiteX11" fmla="*/ 4909741 w 5080000"/>
              <a:gd name="connsiteY11" fmla="*/ 1021556 h 1021556"/>
              <a:gd name="connsiteX12" fmla="*/ 4137883 w 5080000"/>
              <a:gd name="connsiteY12" fmla="*/ 1021556 h 1021556"/>
              <a:gd name="connsiteX13" fmla="*/ 3555603 w 5080000"/>
              <a:gd name="connsiteY13" fmla="*/ 1021556 h 1021556"/>
              <a:gd name="connsiteX14" fmla="*/ 3020719 w 5080000"/>
              <a:gd name="connsiteY14" fmla="*/ 1021556 h 1021556"/>
              <a:gd name="connsiteX15" fmla="*/ 2438440 w 5080000"/>
              <a:gd name="connsiteY15" fmla="*/ 1021556 h 1021556"/>
              <a:gd name="connsiteX16" fmla="*/ 1808766 w 5080000"/>
              <a:gd name="connsiteY16" fmla="*/ 1021556 h 1021556"/>
              <a:gd name="connsiteX17" fmla="*/ 1131697 w 5080000"/>
              <a:gd name="connsiteY17" fmla="*/ 1021556 h 1021556"/>
              <a:gd name="connsiteX18" fmla="*/ 170259 w 5080000"/>
              <a:gd name="connsiteY18" fmla="*/ 1021556 h 1021556"/>
              <a:gd name="connsiteX19" fmla="*/ 0 w 5080000"/>
              <a:gd name="connsiteY19" fmla="*/ 851297 h 1021556"/>
              <a:gd name="connsiteX20" fmla="*/ 0 w 5080000"/>
              <a:gd name="connsiteY20" fmla="*/ 170259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0" h="1021556" fill="none" extrusionOk="0">
                <a:moveTo>
                  <a:pt x="0" y="170259"/>
                </a:moveTo>
                <a:cubicBezTo>
                  <a:pt x="9933" y="95895"/>
                  <a:pt x="71079" y="2715"/>
                  <a:pt x="170259" y="0"/>
                </a:cubicBezTo>
                <a:cubicBezTo>
                  <a:pt x="420985" y="14909"/>
                  <a:pt x="579162" y="-22663"/>
                  <a:pt x="894723" y="0"/>
                </a:cubicBezTo>
                <a:cubicBezTo>
                  <a:pt x="1210284" y="22663"/>
                  <a:pt x="1272140" y="-9897"/>
                  <a:pt x="1429607" y="0"/>
                </a:cubicBezTo>
                <a:cubicBezTo>
                  <a:pt x="1587074" y="9897"/>
                  <a:pt x="1963057" y="11220"/>
                  <a:pt x="2106676" y="0"/>
                </a:cubicBezTo>
                <a:cubicBezTo>
                  <a:pt x="2250295" y="-11220"/>
                  <a:pt x="2504276" y="5272"/>
                  <a:pt x="2688955" y="0"/>
                </a:cubicBezTo>
                <a:cubicBezTo>
                  <a:pt x="2873634" y="-5272"/>
                  <a:pt x="3213118" y="-6293"/>
                  <a:pt x="3413419" y="0"/>
                </a:cubicBezTo>
                <a:cubicBezTo>
                  <a:pt x="3613720" y="6293"/>
                  <a:pt x="3851951" y="-9310"/>
                  <a:pt x="3995698" y="0"/>
                </a:cubicBezTo>
                <a:cubicBezTo>
                  <a:pt x="4139445" y="9310"/>
                  <a:pt x="4605386" y="-13927"/>
                  <a:pt x="4909741" y="0"/>
                </a:cubicBezTo>
                <a:cubicBezTo>
                  <a:pt x="4989638" y="14308"/>
                  <a:pt x="5072658" y="91939"/>
                  <a:pt x="5080000" y="170259"/>
                </a:cubicBezTo>
                <a:cubicBezTo>
                  <a:pt x="5101898" y="475983"/>
                  <a:pt x="5048426" y="597191"/>
                  <a:pt x="5080000" y="851297"/>
                </a:cubicBezTo>
                <a:cubicBezTo>
                  <a:pt x="5077108" y="946950"/>
                  <a:pt x="5011427" y="1042297"/>
                  <a:pt x="4909741" y="1021556"/>
                </a:cubicBezTo>
                <a:cubicBezTo>
                  <a:pt x="4567337" y="1025670"/>
                  <a:pt x="4296891" y="1053075"/>
                  <a:pt x="4137883" y="1021556"/>
                </a:cubicBezTo>
                <a:cubicBezTo>
                  <a:pt x="3978875" y="990037"/>
                  <a:pt x="3730337" y="1038175"/>
                  <a:pt x="3555603" y="1021556"/>
                </a:cubicBezTo>
                <a:cubicBezTo>
                  <a:pt x="3380869" y="1004937"/>
                  <a:pt x="3175458" y="1016644"/>
                  <a:pt x="3020719" y="1021556"/>
                </a:cubicBezTo>
                <a:cubicBezTo>
                  <a:pt x="2865980" y="1026468"/>
                  <a:pt x="2703587" y="1038278"/>
                  <a:pt x="2438440" y="1021556"/>
                </a:cubicBezTo>
                <a:cubicBezTo>
                  <a:pt x="2173293" y="1004834"/>
                  <a:pt x="2001661" y="1034163"/>
                  <a:pt x="1808766" y="1021556"/>
                </a:cubicBezTo>
                <a:cubicBezTo>
                  <a:pt x="1615871" y="1008949"/>
                  <a:pt x="1388480" y="997697"/>
                  <a:pt x="1131697" y="1021556"/>
                </a:cubicBezTo>
                <a:cubicBezTo>
                  <a:pt x="874914" y="1045415"/>
                  <a:pt x="493579" y="975101"/>
                  <a:pt x="170259" y="1021556"/>
                </a:cubicBezTo>
                <a:cubicBezTo>
                  <a:pt x="79116" y="1028980"/>
                  <a:pt x="14793" y="952210"/>
                  <a:pt x="0" y="851297"/>
                </a:cubicBezTo>
                <a:cubicBezTo>
                  <a:pt x="-29189" y="516066"/>
                  <a:pt x="32187" y="363317"/>
                  <a:pt x="0" y="170259"/>
                </a:cubicBezTo>
                <a:close/>
              </a:path>
              <a:path w="5080000" h="1021556" stroke="0" extrusionOk="0">
                <a:moveTo>
                  <a:pt x="0" y="170259"/>
                </a:moveTo>
                <a:cubicBezTo>
                  <a:pt x="-16068" y="66317"/>
                  <a:pt x="58822" y="6533"/>
                  <a:pt x="170259" y="0"/>
                </a:cubicBezTo>
                <a:cubicBezTo>
                  <a:pt x="479794" y="7010"/>
                  <a:pt x="563317" y="5148"/>
                  <a:pt x="942117" y="0"/>
                </a:cubicBezTo>
                <a:cubicBezTo>
                  <a:pt x="1320917" y="-5148"/>
                  <a:pt x="1432577" y="10230"/>
                  <a:pt x="1571792" y="0"/>
                </a:cubicBezTo>
                <a:cubicBezTo>
                  <a:pt x="1711007" y="-10230"/>
                  <a:pt x="1896978" y="21937"/>
                  <a:pt x="2154071" y="0"/>
                </a:cubicBezTo>
                <a:cubicBezTo>
                  <a:pt x="2411164" y="-21937"/>
                  <a:pt x="2707895" y="-35399"/>
                  <a:pt x="2878534" y="0"/>
                </a:cubicBezTo>
                <a:cubicBezTo>
                  <a:pt x="3049173" y="35399"/>
                  <a:pt x="3315672" y="-4726"/>
                  <a:pt x="3508208" y="0"/>
                </a:cubicBezTo>
                <a:cubicBezTo>
                  <a:pt x="3700744" y="4726"/>
                  <a:pt x="3899923" y="34065"/>
                  <a:pt x="4280067" y="0"/>
                </a:cubicBezTo>
                <a:cubicBezTo>
                  <a:pt x="4660211" y="-34065"/>
                  <a:pt x="4659205" y="17632"/>
                  <a:pt x="4909741" y="0"/>
                </a:cubicBezTo>
                <a:cubicBezTo>
                  <a:pt x="4999207" y="7552"/>
                  <a:pt x="5070341" y="65025"/>
                  <a:pt x="5080000" y="170259"/>
                </a:cubicBezTo>
                <a:cubicBezTo>
                  <a:pt x="5076755" y="351092"/>
                  <a:pt x="5106324" y="542106"/>
                  <a:pt x="5080000" y="851297"/>
                </a:cubicBezTo>
                <a:cubicBezTo>
                  <a:pt x="5089154" y="958954"/>
                  <a:pt x="5005948" y="1044092"/>
                  <a:pt x="4909741" y="1021556"/>
                </a:cubicBezTo>
                <a:cubicBezTo>
                  <a:pt x="4696815" y="1033198"/>
                  <a:pt x="4506834" y="1012800"/>
                  <a:pt x="4374857" y="1021556"/>
                </a:cubicBezTo>
                <a:cubicBezTo>
                  <a:pt x="4242880" y="1030312"/>
                  <a:pt x="3802631" y="1019323"/>
                  <a:pt x="3602998" y="1021556"/>
                </a:cubicBezTo>
                <a:cubicBezTo>
                  <a:pt x="3403365" y="1023789"/>
                  <a:pt x="3174838" y="1019860"/>
                  <a:pt x="3020719" y="1021556"/>
                </a:cubicBezTo>
                <a:cubicBezTo>
                  <a:pt x="2866600" y="1023252"/>
                  <a:pt x="2621832" y="1043150"/>
                  <a:pt x="2343650" y="1021556"/>
                </a:cubicBezTo>
                <a:cubicBezTo>
                  <a:pt x="2065468" y="999962"/>
                  <a:pt x="1896763" y="1045315"/>
                  <a:pt x="1571792" y="1021556"/>
                </a:cubicBezTo>
                <a:cubicBezTo>
                  <a:pt x="1246821" y="997797"/>
                  <a:pt x="1112257" y="1045895"/>
                  <a:pt x="894723" y="1021556"/>
                </a:cubicBezTo>
                <a:cubicBezTo>
                  <a:pt x="677189" y="997217"/>
                  <a:pt x="332607" y="1016461"/>
                  <a:pt x="170259" y="1021556"/>
                </a:cubicBezTo>
                <a:cubicBezTo>
                  <a:pt x="65967" y="1021978"/>
                  <a:pt x="6290" y="933990"/>
                  <a:pt x="0" y="851297"/>
                </a:cubicBezTo>
                <a:cubicBezTo>
                  <a:pt x="-33704" y="565741"/>
                  <a:pt x="-3616" y="504103"/>
                  <a:pt x="0" y="17025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5. ASSESSMENT</a:t>
            </a:r>
            <a:endParaRPr lang="en-US" sz="66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4BA96A-16BD-2772-EDDB-E22F7148E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61E23C-0245-52DF-E78F-20CEA41BAE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lick.wav"/>
          </p:stSnd>
        </p:sndAc>
      </p:transition>
    </mc:Choice>
    <mc:Fallback xmlns="">
      <p:transition spd="slow">
        <p:random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28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REE VIDEO LOOP ANIMATED BACKGROUND BY TEACHER CLARIFE #19 #GREEN BOARD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2060" r="10442" b="116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890A27-D625-A3B2-0D76-A8CA212A88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92BD33-C3EA-33A5-F766-089B37EB072A}"/>
              </a:ext>
            </a:extLst>
          </p:cNvPr>
          <p:cNvSpPr txBox="1"/>
          <p:nvPr/>
        </p:nvSpPr>
        <p:spPr>
          <a:xfrm>
            <a:off x="766354" y="347026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Unsc</a:t>
            </a:r>
            <a:r>
              <a:rPr lang="en-GB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r</a:t>
            </a:r>
            <a:r>
              <a:rPr lang="x-none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amble and match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E0735B-BF01-8B8D-53CD-87F9BA59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5" r="19624"/>
          <a:stretch/>
        </p:blipFill>
        <p:spPr>
          <a:xfrm>
            <a:off x="766354" y="780949"/>
            <a:ext cx="2230961" cy="1572263"/>
          </a:xfrm>
          <a:custGeom>
            <a:avLst/>
            <a:gdLst>
              <a:gd name="connsiteX0" fmla="*/ 0 w 2230961"/>
              <a:gd name="connsiteY0" fmla="*/ 135120 h 1572263"/>
              <a:gd name="connsiteX1" fmla="*/ 135120 w 2230961"/>
              <a:gd name="connsiteY1" fmla="*/ 0 h 1572263"/>
              <a:gd name="connsiteX2" fmla="*/ 808301 w 2230961"/>
              <a:gd name="connsiteY2" fmla="*/ 0 h 1572263"/>
              <a:gd name="connsiteX3" fmla="*/ 1422660 w 2230961"/>
              <a:gd name="connsiteY3" fmla="*/ 0 h 1572263"/>
              <a:gd name="connsiteX4" fmla="*/ 2095841 w 2230961"/>
              <a:gd name="connsiteY4" fmla="*/ 0 h 1572263"/>
              <a:gd name="connsiteX5" fmla="*/ 2230961 w 2230961"/>
              <a:gd name="connsiteY5" fmla="*/ 135120 h 1572263"/>
              <a:gd name="connsiteX6" fmla="*/ 2230961 w 2230961"/>
              <a:gd name="connsiteY6" fmla="*/ 760091 h 1572263"/>
              <a:gd name="connsiteX7" fmla="*/ 2230961 w 2230961"/>
              <a:gd name="connsiteY7" fmla="*/ 1437143 h 1572263"/>
              <a:gd name="connsiteX8" fmla="*/ 2095841 w 2230961"/>
              <a:gd name="connsiteY8" fmla="*/ 1572263 h 1572263"/>
              <a:gd name="connsiteX9" fmla="*/ 1403053 w 2230961"/>
              <a:gd name="connsiteY9" fmla="*/ 1572263 h 1572263"/>
              <a:gd name="connsiteX10" fmla="*/ 729872 w 2230961"/>
              <a:gd name="connsiteY10" fmla="*/ 1572263 h 1572263"/>
              <a:gd name="connsiteX11" fmla="*/ 135120 w 2230961"/>
              <a:gd name="connsiteY11" fmla="*/ 1572263 h 1572263"/>
              <a:gd name="connsiteX12" fmla="*/ 0 w 2230961"/>
              <a:gd name="connsiteY12" fmla="*/ 1437143 h 1572263"/>
              <a:gd name="connsiteX13" fmla="*/ 0 w 2230961"/>
              <a:gd name="connsiteY13" fmla="*/ 786132 h 1572263"/>
              <a:gd name="connsiteX14" fmla="*/ 0 w 2230961"/>
              <a:gd name="connsiteY14" fmla="*/ 135120 h 157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0961" h="1572263" fill="none" extrusionOk="0">
                <a:moveTo>
                  <a:pt x="0" y="135120"/>
                </a:moveTo>
                <a:cubicBezTo>
                  <a:pt x="-3088" y="54201"/>
                  <a:pt x="60869" y="-5057"/>
                  <a:pt x="135120" y="0"/>
                </a:cubicBezTo>
                <a:cubicBezTo>
                  <a:pt x="416930" y="-2539"/>
                  <a:pt x="581324" y="-9843"/>
                  <a:pt x="808301" y="0"/>
                </a:cubicBezTo>
                <a:cubicBezTo>
                  <a:pt x="1035278" y="9843"/>
                  <a:pt x="1173815" y="-17434"/>
                  <a:pt x="1422660" y="0"/>
                </a:cubicBezTo>
                <a:cubicBezTo>
                  <a:pt x="1671505" y="17434"/>
                  <a:pt x="1760789" y="-32757"/>
                  <a:pt x="2095841" y="0"/>
                </a:cubicBezTo>
                <a:cubicBezTo>
                  <a:pt x="2180594" y="-2143"/>
                  <a:pt x="2231879" y="69208"/>
                  <a:pt x="2230961" y="135120"/>
                </a:cubicBezTo>
                <a:cubicBezTo>
                  <a:pt x="2202805" y="324943"/>
                  <a:pt x="2240724" y="524614"/>
                  <a:pt x="2230961" y="760091"/>
                </a:cubicBezTo>
                <a:cubicBezTo>
                  <a:pt x="2221198" y="995568"/>
                  <a:pt x="2250390" y="1115509"/>
                  <a:pt x="2230961" y="1437143"/>
                </a:cubicBezTo>
                <a:cubicBezTo>
                  <a:pt x="2235913" y="1496539"/>
                  <a:pt x="2181673" y="1584381"/>
                  <a:pt x="2095841" y="1572263"/>
                </a:cubicBezTo>
                <a:cubicBezTo>
                  <a:pt x="1871749" y="1604731"/>
                  <a:pt x="1708108" y="1599795"/>
                  <a:pt x="1403053" y="1572263"/>
                </a:cubicBezTo>
                <a:cubicBezTo>
                  <a:pt x="1097998" y="1544731"/>
                  <a:pt x="996000" y="1581483"/>
                  <a:pt x="729872" y="1572263"/>
                </a:cubicBezTo>
                <a:cubicBezTo>
                  <a:pt x="463744" y="1563043"/>
                  <a:pt x="432198" y="1559575"/>
                  <a:pt x="135120" y="1572263"/>
                </a:cubicBezTo>
                <a:cubicBezTo>
                  <a:pt x="55899" y="1586592"/>
                  <a:pt x="-4107" y="1498834"/>
                  <a:pt x="0" y="1437143"/>
                </a:cubicBezTo>
                <a:cubicBezTo>
                  <a:pt x="-23247" y="1287440"/>
                  <a:pt x="21587" y="1065831"/>
                  <a:pt x="0" y="786132"/>
                </a:cubicBezTo>
                <a:cubicBezTo>
                  <a:pt x="-21587" y="506433"/>
                  <a:pt x="5393" y="317027"/>
                  <a:pt x="0" y="135120"/>
                </a:cubicBezTo>
                <a:close/>
              </a:path>
              <a:path w="2230961" h="1572263" stroke="0" extrusionOk="0">
                <a:moveTo>
                  <a:pt x="0" y="135120"/>
                </a:moveTo>
                <a:cubicBezTo>
                  <a:pt x="-8484" y="55262"/>
                  <a:pt x="50513" y="3746"/>
                  <a:pt x="135120" y="0"/>
                </a:cubicBezTo>
                <a:cubicBezTo>
                  <a:pt x="364702" y="9786"/>
                  <a:pt x="564036" y="-7788"/>
                  <a:pt x="827908" y="0"/>
                </a:cubicBezTo>
                <a:cubicBezTo>
                  <a:pt x="1091780" y="7788"/>
                  <a:pt x="1194178" y="-25113"/>
                  <a:pt x="1461875" y="0"/>
                </a:cubicBezTo>
                <a:cubicBezTo>
                  <a:pt x="1729572" y="25113"/>
                  <a:pt x="1817986" y="4013"/>
                  <a:pt x="2095841" y="0"/>
                </a:cubicBezTo>
                <a:cubicBezTo>
                  <a:pt x="2167261" y="-10324"/>
                  <a:pt x="2232742" y="53903"/>
                  <a:pt x="2230961" y="135120"/>
                </a:cubicBezTo>
                <a:cubicBezTo>
                  <a:pt x="2258604" y="274354"/>
                  <a:pt x="2239968" y="519281"/>
                  <a:pt x="2230961" y="760091"/>
                </a:cubicBezTo>
                <a:cubicBezTo>
                  <a:pt x="2221954" y="1000901"/>
                  <a:pt x="2213596" y="1206510"/>
                  <a:pt x="2230961" y="1437143"/>
                </a:cubicBezTo>
                <a:cubicBezTo>
                  <a:pt x="2222520" y="1525732"/>
                  <a:pt x="2169163" y="1570751"/>
                  <a:pt x="2095841" y="1572263"/>
                </a:cubicBezTo>
                <a:cubicBezTo>
                  <a:pt x="1835398" y="1562977"/>
                  <a:pt x="1604998" y="1545266"/>
                  <a:pt x="1481482" y="1572263"/>
                </a:cubicBezTo>
                <a:cubicBezTo>
                  <a:pt x="1357966" y="1599260"/>
                  <a:pt x="988118" y="1570243"/>
                  <a:pt x="827908" y="1572263"/>
                </a:cubicBezTo>
                <a:cubicBezTo>
                  <a:pt x="667698" y="1574283"/>
                  <a:pt x="468160" y="1537846"/>
                  <a:pt x="135120" y="1572263"/>
                </a:cubicBezTo>
                <a:cubicBezTo>
                  <a:pt x="64958" y="1577730"/>
                  <a:pt x="12246" y="1501046"/>
                  <a:pt x="0" y="1437143"/>
                </a:cubicBezTo>
                <a:cubicBezTo>
                  <a:pt x="2524" y="1185982"/>
                  <a:pt x="5165" y="1057561"/>
                  <a:pt x="0" y="786132"/>
                </a:cubicBezTo>
                <a:cubicBezTo>
                  <a:pt x="-5165" y="514703"/>
                  <a:pt x="17456" y="388728"/>
                  <a:pt x="0" y="13512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FEBBFE-9135-BBF7-ADE4-FD3A4F9FEB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1" t="6748" r="5770" b="6933"/>
          <a:stretch/>
        </p:blipFill>
        <p:spPr>
          <a:xfrm>
            <a:off x="766354" y="2885982"/>
            <a:ext cx="2230961" cy="1572263"/>
          </a:xfrm>
          <a:custGeom>
            <a:avLst/>
            <a:gdLst>
              <a:gd name="connsiteX0" fmla="*/ 0 w 2230961"/>
              <a:gd name="connsiteY0" fmla="*/ 135120 h 1572263"/>
              <a:gd name="connsiteX1" fmla="*/ 135120 w 2230961"/>
              <a:gd name="connsiteY1" fmla="*/ 0 h 1572263"/>
              <a:gd name="connsiteX2" fmla="*/ 808301 w 2230961"/>
              <a:gd name="connsiteY2" fmla="*/ 0 h 1572263"/>
              <a:gd name="connsiteX3" fmla="*/ 1422660 w 2230961"/>
              <a:gd name="connsiteY3" fmla="*/ 0 h 1572263"/>
              <a:gd name="connsiteX4" fmla="*/ 2095841 w 2230961"/>
              <a:gd name="connsiteY4" fmla="*/ 0 h 1572263"/>
              <a:gd name="connsiteX5" fmla="*/ 2230961 w 2230961"/>
              <a:gd name="connsiteY5" fmla="*/ 135120 h 1572263"/>
              <a:gd name="connsiteX6" fmla="*/ 2230961 w 2230961"/>
              <a:gd name="connsiteY6" fmla="*/ 760091 h 1572263"/>
              <a:gd name="connsiteX7" fmla="*/ 2230961 w 2230961"/>
              <a:gd name="connsiteY7" fmla="*/ 1437143 h 1572263"/>
              <a:gd name="connsiteX8" fmla="*/ 2095841 w 2230961"/>
              <a:gd name="connsiteY8" fmla="*/ 1572263 h 1572263"/>
              <a:gd name="connsiteX9" fmla="*/ 1403053 w 2230961"/>
              <a:gd name="connsiteY9" fmla="*/ 1572263 h 1572263"/>
              <a:gd name="connsiteX10" fmla="*/ 729872 w 2230961"/>
              <a:gd name="connsiteY10" fmla="*/ 1572263 h 1572263"/>
              <a:gd name="connsiteX11" fmla="*/ 135120 w 2230961"/>
              <a:gd name="connsiteY11" fmla="*/ 1572263 h 1572263"/>
              <a:gd name="connsiteX12" fmla="*/ 0 w 2230961"/>
              <a:gd name="connsiteY12" fmla="*/ 1437143 h 1572263"/>
              <a:gd name="connsiteX13" fmla="*/ 0 w 2230961"/>
              <a:gd name="connsiteY13" fmla="*/ 786132 h 1572263"/>
              <a:gd name="connsiteX14" fmla="*/ 0 w 2230961"/>
              <a:gd name="connsiteY14" fmla="*/ 135120 h 157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0961" h="1572263" fill="none" extrusionOk="0">
                <a:moveTo>
                  <a:pt x="0" y="135120"/>
                </a:moveTo>
                <a:cubicBezTo>
                  <a:pt x="-3088" y="54201"/>
                  <a:pt x="60869" y="-5057"/>
                  <a:pt x="135120" y="0"/>
                </a:cubicBezTo>
                <a:cubicBezTo>
                  <a:pt x="416930" y="-2539"/>
                  <a:pt x="581324" y="-9843"/>
                  <a:pt x="808301" y="0"/>
                </a:cubicBezTo>
                <a:cubicBezTo>
                  <a:pt x="1035278" y="9843"/>
                  <a:pt x="1173815" y="-17434"/>
                  <a:pt x="1422660" y="0"/>
                </a:cubicBezTo>
                <a:cubicBezTo>
                  <a:pt x="1671505" y="17434"/>
                  <a:pt x="1760789" y="-32757"/>
                  <a:pt x="2095841" y="0"/>
                </a:cubicBezTo>
                <a:cubicBezTo>
                  <a:pt x="2180594" y="-2143"/>
                  <a:pt x="2231879" y="69208"/>
                  <a:pt x="2230961" y="135120"/>
                </a:cubicBezTo>
                <a:cubicBezTo>
                  <a:pt x="2202805" y="324943"/>
                  <a:pt x="2240724" y="524614"/>
                  <a:pt x="2230961" y="760091"/>
                </a:cubicBezTo>
                <a:cubicBezTo>
                  <a:pt x="2221198" y="995568"/>
                  <a:pt x="2250390" y="1115509"/>
                  <a:pt x="2230961" y="1437143"/>
                </a:cubicBezTo>
                <a:cubicBezTo>
                  <a:pt x="2235913" y="1496539"/>
                  <a:pt x="2181673" y="1584381"/>
                  <a:pt x="2095841" y="1572263"/>
                </a:cubicBezTo>
                <a:cubicBezTo>
                  <a:pt x="1871749" y="1604731"/>
                  <a:pt x="1708108" y="1599795"/>
                  <a:pt x="1403053" y="1572263"/>
                </a:cubicBezTo>
                <a:cubicBezTo>
                  <a:pt x="1097998" y="1544731"/>
                  <a:pt x="996000" y="1581483"/>
                  <a:pt x="729872" y="1572263"/>
                </a:cubicBezTo>
                <a:cubicBezTo>
                  <a:pt x="463744" y="1563043"/>
                  <a:pt x="432198" y="1559575"/>
                  <a:pt x="135120" y="1572263"/>
                </a:cubicBezTo>
                <a:cubicBezTo>
                  <a:pt x="55899" y="1586592"/>
                  <a:pt x="-4107" y="1498834"/>
                  <a:pt x="0" y="1437143"/>
                </a:cubicBezTo>
                <a:cubicBezTo>
                  <a:pt x="-23247" y="1287440"/>
                  <a:pt x="21587" y="1065831"/>
                  <a:pt x="0" y="786132"/>
                </a:cubicBezTo>
                <a:cubicBezTo>
                  <a:pt x="-21587" y="506433"/>
                  <a:pt x="5393" y="317027"/>
                  <a:pt x="0" y="135120"/>
                </a:cubicBezTo>
                <a:close/>
              </a:path>
              <a:path w="2230961" h="1572263" stroke="0" extrusionOk="0">
                <a:moveTo>
                  <a:pt x="0" y="135120"/>
                </a:moveTo>
                <a:cubicBezTo>
                  <a:pt x="-8484" y="55262"/>
                  <a:pt x="50513" y="3746"/>
                  <a:pt x="135120" y="0"/>
                </a:cubicBezTo>
                <a:cubicBezTo>
                  <a:pt x="364702" y="9786"/>
                  <a:pt x="564036" y="-7788"/>
                  <a:pt x="827908" y="0"/>
                </a:cubicBezTo>
                <a:cubicBezTo>
                  <a:pt x="1091780" y="7788"/>
                  <a:pt x="1194178" y="-25113"/>
                  <a:pt x="1461875" y="0"/>
                </a:cubicBezTo>
                <a:cubicBezTo>
                  <a:pt x="1729572" y="25113"/>
                  <a:pt x="1817986" y="4013"/>
                  <a:pt x="2095841" y="0"/>
                </a:cubicBezTo>
                <a:cubicBezTo>
                  <a:pt x="2167261" y="-10324"/>
                  <a:pt x="2232742" y="53903"/>
                  <a:pt x="2230961" y="135120"/>
                </a:cubicBezTo>
                <a:cubicBezTo>
                  <a:pt x="2258604" y="274354"/>
                  <a:pt x="2239968" y="519281"/>
                  <a:pt x="2230961" y="760091"/>
                </a:cubicBezTo>
                <a:cubicBezTo>
                  <a:pt x="2221954" y="1000901"/>
                  <a:pt x="2213596" y="1206510"/>
                  <a:pt x="2230961" y="1437143"/>
                </a:cubicBezTo>
                <a:cubicBezTo>
                  <a:pt x="2222520" y="1525732"/>
                  <a:pt x="2169163" y="1570751"/>
                  <a:pt x="2095841" y="1572263"/>
                </a:cubicBezTo>
                <a:cubicBezTo>
                  <a:pt x="1835398" y="1562977"/>
                  <a:pt x="1604998" y="1545266"/>
                  <a:pt x="1481482" y="1572263"/>
                </a:cubicBezTo>
                <a:cubicBezTo>
                  <a:pt x="1357966" y="1599260"/>
                  <a:pt x="988118" y="1570243"/>
                  <a:pt x="827908" y="1572263"/>
                </a:cubicBezTo>
                <a:cubicBezTo>
                  <a:pt x="667698" y="1574283"/>
                  <a:pt x="468160" y="1537846"/>
                  <a:pt x="135120" y="1572263"/>
                </a:cubicBezTo>
                <a:cubicBezTo>
                  <a:pt x="64958" y="1577730"/>
                  <a:pt x="12246" y="1501046"/>
                  <a:pt x="0" y="1437143"/>
                </a:cubicBezTo>
                <a:cubicBezTo>
                  <a:pt x="2524" y="1185982"/>
                  <a:pt x="5165" y="1057561"/>
                  <a:pt x="0" y="786132"/>
                </a:cubicBezTo>
                <a:cubicBezTo>
                  <a:pt x="-5165" y="514703"/>
                  <a:pt x="17456" y="388728"/>
                  <a:pt x="0" y="13512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03F71A-08C6-FC39-7A25-DFD76888D3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82" r="-2084"/>
          <a:stretch/>
        </p:blipFill>
        <p:spPr>
          <a:xfrm>
            <a:off x="3411311" y="2885982"/>
            <a:ext cx="2230960" cy="1565539"/>
          </a:xfrm>
          <a:custGeom>
            <a:avLst/>
            <a:gdLst>
              <a:gd name="connsiteX0" fmla="*/ 0 w 2230960"/>
              <a:gd name="connsiteY0" fmla="*/ 134542 h 1565539"/>
              <a:gd name="connsiteX1" fmla="*/ 134542 w 2230960"/>
              <a:gd name="connsiteY1" fmla="*/ 0 h 1565539"/>
              <a:gd name="connsiteX2" fmla="*/ 827738 w 2230960"/>
              <a:gd name="connsiteY2" fmla="*/ 0 h 1565539"/>
              <a:gd name="connsiteX3" fmla="*/ 1422841 w 2230960"/>
              <a:gd name="connsiteY3" fmla="*/ 0 h 1565539"/>
              <a:gd name="connsiteX4" fmla="*/ 2096418 w 2230960"/>
              <a:gd name="connsiteY4" fmla="*/ 0 h 1565539"/>
              <a:gd name="connsiteX5" fmla="*/ 2230960 w 2230960"/>
              <a:gd name="connsiteY5" fmla="*/ 134542 h 1565539"/>
              <a:gd name="connsiteX6" fmla="*/ 2230960 w 2230960"/>
              <a:gd name="connsiteY6" fmla="*/ 808699 h 1565539"/>
              <a:gd name="connsiteX7" fmla="*/ 2230960 w 2230960"/>
              <a:gd name="connsiteY7" fmla="*/ 1430997 h 1565539"/>
              <a:gd name="connsiteX8" fmla="*/ 2096418 w 2230960"/>
              <a:gd name="connsiteY8" fmla="*/ 1565539 h 1565539"/>
              <a:gd name="connsiteX9" fmla="*/ 1462078 w 2230960"/>
              <a:gd name="connsiteY9" fmla="*/ 1565539 h 1565539"/>
              <a:gd name="connsiteX10" fmla="*/ 847357 w 2230960"/>
              <a:gd name="connsiteY10" fmla="*/ 1565539 h 1565539"/>
              <a:gd name="connsiteX11" fmla="*/ 134542 w 2230960"/>
              <a:gd name="connsiteY11" fmla="*/ 1565539 h 1565539"/>
              <a:gd name="connsiteX12" fmla="*/ 0 w 2230960"/>
              <a:gd name="connsiteY12" fmla="*/ 1430997 h 1565539"/>
              <a:gd name="connsiteX13" fmla="*/ 0 w 2230960"/>
              <a:gd name="connsiteY13" fmla="*/ 782770 h 1565539"/>
              <a:gd name="connsiteX14" fmla="*/ 0 w 2230960"/>
              <a:gd name="connsiteY14" fmla="*/ 134542 h 156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0960" h="1565539" fill="none" extrusionOk="0">
                <a:moveTo>
                  <a:pt x="0" y="134542"/>
                </a:moveTo>
                <a:cubicBezTo>
                  <a:pt x="15962" y="52507"/>
                  <a:pt x="51698" y="-5431"/>
                  <a:pt x="134542" y="0"/>
                </a:cubicBezTo>
                <a:cubicBezTo>
                  <a:pt x="361302" y="4751"/>
                  <a:pt x="670347" y="-17387"/>
                  <a:pt x="827738" y="0"/>
                </a:cubicBezTo>
                <a:cubicBezTo>
                  <a:pt x="985129" y="17387"/>
                  <a:pt x="1157264" y="-28734"/>
                  <a:pt x="1422841" y="0"/>
                </a:cubicBezTo>
                <a:cubicBezTo>
                  <a:pt x="1688418" y="28734"/>
                  <a:pt x="1786828" y="-16154"/>
                  <a:pt x="2096418" y="0"/>
                </a:cubicBezTo>
                <a:cubicBezTo>
                  <a:pt x="2177966" y="-7778"/>
                  <a:pt x="2225553" y="58628"/>
                  <a:pt x="2230960" y="134542"/>
                </a:cubicBezTo>
                <a:cubicBezTo>
                  <a:pt x="2226746" y="302165"/>
                  <a:pt x="2209186" y="583041"/>
                  <a:pt x="2230960" y="808699"/>
                </a:cubicBezTo>
                <a:cubicBezTo>
                  <a:pt x="2252734" y="1034357"/>
                  <a:pt x="2234788" y="1205487"/>
                  <a:pt x="2230960" y="1430997"/>
                </a:cubicBezTo>
                <a:cubicBezTo>
                  <a:pt x="2240515" y="1500367"/>
                  <a:pt x="2166695" y="1577358"/>
                  <a:pt x="2096418" y="1565539"/>
                </a:cubicBezTo>
                <a:cubicBezTo>
                  <a:pt x="1934589" y="1591553"/>
                  <a:pt x="1763394" y="1544130"/>
                  <a:pt x="1462078" y="1565539"/>
                </a:cubicBezTo>
                <a:cubicBezTo>
                  <a:pt x="1160762" y="1586948"/>
                  <a:pt x="979594" y="1552368"/>
                  <a:pt x="847357" y="1565539"/>
                </a:cubicBezTo>
                <a:cubicBezTo>
                  <a:pt x="715120" y="1578710"/>
                  <a:pt x="334332" y="1542925"/>
                  <a:pt x="134542" y="1565539"/>
                </a:cubicBezTo>
                <a:cubicBezTo>
                  <a:pt x="65063" y="1576901"/>
                  <a:pt x="13563" y="1497084"/>
                  <a:pt x="0" y="1430997"/>
                </a:cubicBezTo>
                <a:cubicBezTo>
                  <a:pt x="31679" y="1160085"/>
                  <a:pt x="-19526" y="1092693"/>
                  <a:pt x="0" y="782770"/>
                </a:cubicBezTo>
                <a:cubicBezTo>
                  <a:pt x="19526" y="472847"/>
                  <a:pt x="-18195" y="440047"/>
                  <a:pt x="0" y="134542"/>
                </a:cubicBezTo>
                <a:close/>
              </a:path>
              <a:path w="2230960" h="1565539" stroke="0" extrusionOk="0">
                <a:moveTo>
                  <a:pt x="0" y="134542"/>
                </a:moveTo>
                <a:cubicBezTo>
                  <a:pt x="907" y="62946"/>
                  <a:pt x="63491" y="-3915"/>
                  <a:pt x="134542" y="0"/>
                </a:cubicBezTo>
                <a:cubicBezTo>
                  <a:pt x="368848" y="14096"/>
                  <a:pt x="493724" y="-32263"/>
                  <a:pt x="827738" y="0"/>
                </a:cubicBezTo>
                <a:cubicBezTo>
                  <a:pt x="1161752" y="32263"/>
                  <a:pt x="1225328" y="17981"/>
                  <a:pt x="1462078" y="0"/>
                </a:cubicBezTo>
                <a:cubicBezTo>
                  <a:pt x="1698828" y="-17981"/>
                  <a:pt x="1949892" y="-11657"/>
                  <a:pt x="2096418" y="0"/>
                </a:cubicBezTo>
                <a:cubicBezTo>
                  <a:pt x="2161154" y="-379"/>
                  <a:pt x="2229356" y="65564"/>
                  <a:pt x="2230960" y="134542"/>
                </a:cubicBezTo>
                <a:cubicBezTo>
                  <a:pt x="2256939" y="258005"/>
                  <a:pt x="2259457" y="532371"/>
                  <a:pt x="2230960" y="743876"/>
                </a:cubicBezTo>
                <a:cubicBezTo>
                  <a:pt x="2202463" y="955381"/>
                  <a:pt x="2197345" y="1255591"/>
                  <a:pt x="2230960" y="1430997"/>
                </a:cubicBezTo>
                <a:cubicBezTo>
                  <a:pt x="2231247" y="1501893"/>
                  <a:pt x="2172604" y="1564315"/>
                  <a:pt x="2096418" y="1565539"/>
                </a:cubicBezTo>
                <a:cubicBezTo>
                  <a:pt x="1874787" y="1575545"/>
                  <a:pt x="1638936" y="1566334"/>
                  <a:pt x="1462078" y="1565539"/>
                </a:cubicBezTo>
                <a:cubicBezTo>
                  <a:pt x="1285220" y="1564744"/>
                  <a:pt x="1013894" y="1549131"/>
                  <a:pt x="827738" y="1565539"/>
                </a:cubicBezTo>
                <a:cubicBezTo>
                  <a:pt x="641582" y="1581947"/>
                  <a:pt x="411153" y="1580167"/>
                  <a:pt x="134542" y="1565539"/>
                </a:cubicBezTo>
                <a:cubicBezTo>
                  <a:pt x="52623" y="1566155"/>
                  <a:pt x="324" y="1507187"/>
                  <a:pt x="0" y="1430997"/>
                </a:cubicBezTo>
                <a:cubicBezTo>
                  <a:pt x="-11830" y="1217494"/>
                  <a:pt x="-19853" y="1108321"/>
                  <a:pt x="0" y="808699"/>
                </a:cubicBezTo>
                <a:cubicBezTo>
                  <a:pt x="19853" y="509077"/>
                  <a:pt x="21773" y="303528"/>
                  <a:pt x="0" y="134542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3659010720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Picture 2" descr="Across the Paddy Fields | Eye News,The Indian Express">
            <a:extLst>
              <a:ext uri="{FF2B5EF4-FFF2-40B4-BE49-F238E27FC236}">
                <a16:creationId xmlns:a16="http://schemas.microsoft.com/office/drawing/2014/main" xmlns="" id="{F453B2C7-FCB3-4916-4742-DF03AC994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015" b="262"/>
          <a:stretch/>
        </p:blipFill>
        <p:spPr bwMode="auto">
          <a:xfrm>
            <a:off x="6028548" y="2885982"/>
            <a:ext cx="2223657" cy="1561443"/>
          </a:xfrm>
          <a:custGeom>
            <a:avLst/>
            <a:gdLst>
              <a:gd name="connsiteX0" fmla="*/ 0 w 2223657"/>
              <a:gd name="connsiteY0" fmla="*/ 134190 h 1561443"/>
              <a:gd name="connsiteX1" fmla="*/ 134190 w 2223657"/>
              <a:gd name="connsiteY1" fmla="*/ 0 h 1561443"/>
              <a:gd name="connsiteX2" fmla="*/ 825055 w 2223657"/>
              <a:gd name="connsiteY2" fmla="*/ 0 h 1561443"/>
              <a:gd name="connsiteX3" fmla="*/ 1437708 w 2223657"/>
              <a:gd name="connsiteY3" fmla="*/ 0 h 1561443"/>
              <a:gd name="connsiteX4" fmla="*/ 2089467 w 2223657"/>
              <a:gd name="connsiteY4" fmla="*/ 0 h 1561443"/>
              <a:gd name="connsiteX5" fmla="*/ 2223657 w 2223657"/>
              <a:gd name="connsiteY5" fmla="*/ 134190 h 1561443"/>
              <a:gd name="connsiteX6" fmla="*/ 2223657 w 2223657"/>
              <a:gd name="connsiteY6" fmla="*/ 793652 h 1561443"/>
              <a:gd name="connsiteX7" fmla="*/ 2223657 w 2223657"/>
              <a:gd name="connsiteY7" fmla="*/ 1427253 h 1561443"/>
              <a:gd name="connsiteX8" fmla="*/ 2089467 w 2223657"/>
              <a:gd name="connsiteY8" fmla="*/ 1561443 h 1561443"/>
              <a:gd name="connsiteX9" fmla="*/ 1418155 w 2223657"/>
              <a:gd name="connsiteY9" fmla="*/ 1561443 h 1561443"/>
              <a:gd name="connsiteX10" fmla="*/ 746843 w 2223657"/>
              <a:gd name="connsiteY10" fmla="*/ 1561443 h 1561443"/>
              <a:gd name="connsiteX11" fmla="*/ 134190 w 2223657"/>
              <a:gd name="connsiteY11" fmla="*/ 1561443 h 1561443"/>
              <a:gd name="connsiteX12" fmla="*/ 0 w 2223657"/>
              <a:gd name="connsiteY12" fmla="*/ 1427253 h 1561443"/>
              <a:gd name="connsiteX13" fmla="*/ 0 w 2223657"/>
              <a:gd name="connsiteY13" fmla="*/ 767791 h 1561443"/>
              <a:gd name="connsiteX14" fmla="*/ 0 w 2223657"/>
              <a:gd name="connsiteY14" fmla="*/ 134190 h 156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3657" h="1561443" fill="none" extrusionOk="0">
                <a:moveTo>
                  <a:pt x="0" y="134190"/>
                </a:moveTo>
                <a:cubicBezTo>
                  <a:pt x="-12094" y="53469"/>
                  <a:pt x="69390" y="8441"/>
                  <a:pt x="134190" y="0"/>
                </a:cubicBezTo>
                <a:cubicBezTo>
                  <a:pt x="348987" y="-24665"/>
                  <a:pt x="664121" y="10089"/>
                  <a:pt x="825055" y="0"/>
                </a:cubicBezTo>
                <a:cubicBezTo>
                  <a:pt x="985990" y="-10089"/>
                  <a:pt x="1272928" y="21864"/>
                  <a:pt x="1437708" y="0"/>
                </a:cubicBezTo>
                <a:cubicBezTo>
                  <a:pt x="1602488" y="-21864"/>
                  <a:pt x="1775975" y="-23043"/>
                  <a:pt x="2089467" y="0"/>
                </a:cubicBezTo>
                <a:cubicBezTo>
                  <a:pt x="2173667" y="-5922"/>
                  <a:pt x="2226882" y="50643"/>
                  <a:pt x="2223657" y="134190"/>
                </a:cubicBezTo>
                <a:cubicBezTo>
                  <a:pt x="2230774" y="446269"/>
                  <a:pt x="2213531" y="657070"/>
                  <a:pt x="2223657" y="793652"/>
                </a:cubicBezTo>
                <a:cubicBezTo>
                  <a:pt x="2233783" y="930234"/>
                  <a:pt x="2210013" y="1124982"/>
                  <a:pt x="2223657" y="1427253"/>
                </a:cubicBezTo>
                <a:cubicBezTo>
                  <a:pt x="2223979" y="1504853"/>
                  <a:pt x="2159356" y="1565635"/>
                  <a:pt x="2089467" y="1561443"/>
                </a:cubicBezTo>
                <a:cubicBezTo>
                  <a:pt x="1788472" y="1585976"/>
                  <a:pt x="1630091" y="1561728"/>
                  <a:pt x="1418155" y="1561443"/>
                </a:cubicBezTo>
                <a:cubicBezTo>
                  <a:pt x="1206219" y="1561158"/>
                  <a:pt x="944584" y="1554570"/>
                  <a:pt x="746843" y="1561443"/>
                </a:cubicBezTo>
                <a:cubicBezTo>
                  <a:pt x="549102" y="1568316"/>
                  <a:pt x="300869" y="1575213"/>
                  <a:pt x="134190" y="1561443"/>
                </a:cubicBezTo>
                <a:cubicBezTo>
                  <a:pt x="51773" y="1555322"/>
                  <a:pt x="-3983" y="1500557"/>
                  <a:pt x="0" y="1427253"/>
                </a:cubicBezTo>
                <a:cubicBezTo>
                  <a:pt x="-15907" y="1112441"/>
                  <a:pt x="-26258" y="999131"/>
                  <a:pt x="0" y="767791"/>
                </a:cubicBezTo>
                <a:cubicBezTo>
                  <a:pt x="26258" y="536451"/>
                  <a:pt x="-20945" y="319961"/>
                  <a:pt x="0" y="134190"/>
                </a:cubicBezTo>
                <a:close/>
              </a:path>
              <a:path w="2223657" h="1561443" stroke="0" extrusionOk="0">
                <a:moveTo>
                  <a:pt x="0" y="134190"/>
                </a:moveTo>
                <a:cubicBezTo>
                  <a:pt x="-4544" y="67616"/>
                  <a:pt x="67549" y="-11551"/>
                  <a:pt x="134190" y="0"/>
                </a:cubicBezTo>
                <a:cubicBezTo>
                  <a:pt x="324794" y="6439"/>
                  <a:pt x="508385" y="-7812"/>
                  <a:pt x="785949" y="0"/>
                </a:cubicBezTo>
                <a:cubicBezTo>
                  <a:pt x="1063513" y="7812"/>
                  <a:pt x="1299461" y="28878"/>
                  <a:pt x="1476814" y="0"/>
                </a:cubicBezTo>
                <a:cubicBezTo>
                  <a:pt x="1654167" y="-28878"/>
                  <a:pt x="1831078" y="7466"/>
                  <a:pt x="2089467" y="0"/>
                </a:cubicBezTo>
                <a:cubicBezTo>
                  <a:pt x="2158042" y="7089"/>
                  <a:pt x="2219599" y="59120"/>
                  <a:pt x="2223657" y="134190"/>
                </a:cubicBezTo>
                <a:cubicBezTo>
                  <a:pt x="2244737" y="428272"/>
                  <a:pt x="2213754" y="582650"/>
                  <a:pt x="2223657" y="754860"/>
                </a:cubicBezTo>
                <a:cubicBezTo>
                  <a:pt x="2233561" y="927070"/>
                  <a:pt x="2200414" y="1127281"/>
                  <a:pt x="2223657" y="1427253"/>
                </a:cubicBezTo>
                <a:cubicBezTo>
                  <a:pt x="2222171" y="1499352"/>
                  <a:pt x="2165073" y="1564782"/>
                  <a:pt x="2089467" y="1561443"/>
                </a:cubicBezTo>
                <a:cubicBezTo>
                  <a:pt x="1961836" y="1586029"/>
                  <a:pt x="1668038" y="1557725"/>
                  <a:pt x="1476814" y="1561443"/>
                </a:cubicBezTo>
                <a:cubicBezTo>
                  <a:pt x="1285590" y="1565161"/>
                  <a:pt x="1098517" y="1584325"/>
                  <a:pt x="883713" y="1561443"/>
                </a:cubicBezTo>
                <a:cubicBezTo>
                  <a:pt x="668909" y="1538561"/>
                  <a:pt x="425886" y="1534002"/>
                  <a:pt x="134190" y="1561443"/>
                </a:cubicBezTo>
                <a:cubicBezTo>
                  <a:pt x="70396" y="1565890"/>
                  <a:pt x="11778" y="1492945"/>
                  <a:pt x="0" y="1427253"/>
                </a:cubicBezTo>
                <a:cubicBezTo>
                  <a:pt x="26179" y="1298539"/>
                  <a:pt x="17044" y="994894"/>
                  <a:pt x="0" y="806583"/>
                </a:cubicBezTo>
                <a:cubicBezTo>
                  <a:pt x="-17044" y="618272"/>
                  <a:pt x="-8871" y="346459"/>
                  <a:pt x="0" y="13419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01441694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 descr="Veterinary assistants work in a clinic or animal hospitals, helping veterinarians care for animals. They are responsible for helping veterinarians with routine tasks.">
            <a:extLst>
              <a:ext uri="{FF2B5EF4-FFF2-40B4-BE49-F238E27FC236}">
                <a16:creationId xmlns:a16="http://schemas.microsoft.com/office/drawing/2014/main" xmlns="" id="{536CF0A1-529D-CF03-C264-207615344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r="17096"/>
          <a:stretch/>
        </p:blipFill>
        <p:spPr bwMode="auto">
          <a:xfrm>
            <a:off x="6003519" y="787675"/>
            <a:ext cx="2230961" cy="1565537"/>
          </a:xfrm>
          <a:custGeom>
            <a:avLst/>
            <a:gdLst>
              <a:gd name="connsiteX0" fmla="*/ 0 w 2230961"/>
              <a:gd name="connsiteY0" fmla="*/ 134542 h 1565537"/>
              <a:gd name="connsiteX1" fmla="*/ 134542 w 2230961"/>
              <a:gd name="connsiteY1" fmla="*/ 0 h 1565537"/>
              <a:gd name="connsiteX2" fmla="*/ 729645 w 2230961"/>
              <a:gd name="connsiteY2" fmla="*/ 0 h 1565537"/>
              <a:gd name="connsiteX3" fmla="*/ 1383604 w 2230961"/>
              <a:gd name="connsiteY3" fmla="*/ 0 h 1565537"/>
              <a:gd name="connsiteX4" fmla="*/ 2096419 w 2230961"/>
              <a:gd name="connsiteY4" fmla="*/ 0 h 1565537"/>
              <a:gd name="connsiteX5" fmla="*/ 2230961 w 2230961"/>
              <a:gd name="connsiteY5" fmla="*/ 134542 h 1565537"/>
              <a:gd name="connsiteX6" fmla="*/ 2230961 w 2230961"/>
              <a:gd name="connsiteY6" fmla="*/ 795733 h 1565537"/>
              <a:gd name="connsiteX7" fmla="*/ 2230961 w 2230961"/>
              <a:gd name="connsiteY7" fmla="*/ 1430995 h 1565537"/>
              <a:gd name="connsiteX8" fmla="*/ 2096419 w 2230961"/>
              <a:gd name="connsiteY8" fmla="*/ 1565537 h 1565537"/>
              <a:gd name="connsiteX9" fmla="*/ 1442460 w 2230961"/>
              <a:gd name="connsiteY9" fmla="*/ 1565537 h 1565537"/>
              <a:gd name="connsiteX10" fmla="*/ 768882 w 2230961"/>
              <a:gd name="connsiteY10" fmla="*/ 1565537 h 1565537"/>
              <a:gd name="connsiteX11" fmla="*/ 134542 w 2230961"/>
              <a:gd name="connsiteY11" fmla="*/ 1565537 h 1565537"/>
              <a:gd name="connsiteX12" fmla="*/ 0 w 2230961"/>
              <a:gd name="connsiteY12" fmla="*/ 1430995 h 1565537"/>
              <a:gd name="connsiteX13" fmla="*/ 0 w 2230961"/>
              <a:gd name="connsiteY13" fmla="*/ 782769 h 1565537"/>
              <a:gd name="connsiteX14" fmla="*/ 0 w 2230961"/>
              <a:gd name="connsiteY14" fmla="*/ 134542 h 15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0961" h="1565537" fill="none" extrusionOk="0">
                <a:moveTo>
                  <a:pt x="0" y="134542"/>
                </a:moveTo>
                <a:cubicBezTo>
                  <a:pt x="12352" y="64315"/>
                  <a:pt x="58960" y="13630"/>
                  <a:pt x="134542" y="0"/>
                </a:cubicBezTo>
                <a:cubicBezTo>
                  <a:pt x="278616" y="-22418"/>
                  <a:pt x="509308" y="11237"/>
                  <a:pt x="729645" y="0"/>
                </a:cubicBezTo>
                <a:cubicBezTo>
                  <a:pt x="949982" y="-11237"/>
                  <a:pt x="1223991" y="29756"/>
                  <a:pt x="1383604" y="0"/>
                </a:cubicBezTo>
                <a:cubicBezTo>
                  <a:pt x="1543217" y="-29756"/>
                  <a:pt x="1851681" y="34291"/>
                  <a:pt x="2096419" y="0"/>
                </a:cubicBezTo>
                <a:cubicBezTo>
                  <a:pt x="2166631" y="-17647"/>
                  <a:pt x="2242252" y="57984"/>
                  <a:pt x="2230961" y="134542"/>
                </a:cubicBezTo>
                <a:cubicBezTo>
                  <a:pt x="2244944" y="456802"/>
                  <a:pt x="2239464" y="653285"/>
                  <a:pt x="2230961" y="795733"/>
                </a:cubicBezTo>
                <a:cubicBezTo>
                  <a:pt x="2222458" y="938181"/>
                  <a:pt x="2206618" y="1130542"/>
                  <a:pt x="2230961" y="1430995"/>
                </a:cubicBezTo>
                <a:cubicBezTo>
                  <a:pt x="2226222" y="1493331"/>
                  <a:pt x="2170623" y="1571177"/>
                  <a:pt x="2096419" y="1565537"/>
                </a:cubicBezTo>
                <a:cubicBezTo>
                  <a:pt x="1772660" y="1538060"/>
                  <a:pt x="1747656" y="1595730"/>
                  <a:pt x="1442460" y="1565537"/>
                </a:cubicBezTo>
                <a:cubicBezTo>
                  <a:pt x="1137264" y="1535344"/>
                  <a:pt x="915616" y="1594911"/>
                  <a:pt x="768882" y="1565537"/>
                </a:cubicBezTo>
                <a:cubicBezTo>
                  <a:pt x="622148" y="1536163"/>
                  <a:pt x="404302" y="1563298"/>
                  <a:pt x="134542" y="1565537"/>
                </a:cubicBezTo>
                <a:cubicBezTo>
                  <a:pt x="63154" y="1573540"/>
                  <a:pt x="11371" y="1519752"/>
                  <a:pt x="0" y="1430995"/>
                </a:cubicBezTo>
                <a:cubicBezTo>
                  <a:pt x="-29203" y="1150808"/>
                  <a:pt x="-30495" y="1031724"/>
                  <a:pt x="0" y="782769"/>
                </a:cubicBezTo>
                <a:cubicBezTo>
                  <a:pt x="30495" y="533814"/>
                  <a:pt x="-13135" y="391459"/>
                  <a:pt x="0" y="134542"/>
                </a:cubicBezTo>
                <a:close/>
              </a:path>
              <a:path w="2230961" h="1565537" stroke="0" extrusionOk="0">
                <a:moveTo>
                  <a:pt x="0" y="134542"/>
                </a:moveTo>
                <a:cubicBezTo>
                  <a:pt x="-15968" y="58370"/>
                  <a:pt x="52184" y="9"/>
                  <a:pt x="134542" y="0"/>
                </a:cubicBezTo>
                <a:cubicBezTo>
                  <a:pt x="284192" y="32410"/>
                  <a:pt x="561707" y="-6612"/>
                  <a:pt x="788501" y="0"/>
                </a:cubicBezTo>
                <a:cubicBezTo>
                  <a:pt x="1015295" y="6612"/>
                  <a:pt x="1295228" y="15695"/>
                  <a:pt x="1462079" y="0"/>
                </a:cubicBezTo>
                <a:cubicBezTo>
                  <a:pt x="1628930" y="-15695"/>
                  <a:pt x="1894869" y="-2846"/>
                  <a:pt x="2096419" y="0"/>
                </a:cubicBezTo>
                <a:cubicBezTo>
                  <a:pt x="2163086" y="7799"/>
                  <a:pt x="2227697" y="71702"/>
                  <a:pt x="2230961" y="134542"/>
                </a:cubicBezTo>
                <a:cubicBezTo>
                  <a:pt x="2262151" y="305982"/>
                  <a:pt x="2253253" y="517943"/>
                  <a:pt x="2230961" y="782769"/>
                </a:cubicBezTo>
                <a:cubicBezTo>
                  <a:pt x="2208669" y="1047595"/>
                  <a:pt x="2223502" y="1130988"/>
                  <a:pt x="2230961" y="1430995"/>
                </a:cubicBezTo>
                <a:cubicBezTo>
                  <a:pt x="2231453" y="1510415"/>
                  <a:pt x="2162825" y="1569686"/>
                  <a:pt x="2096419" y="1565537"/>
                </a:cubicBezTo>
                <a:cubicBezTo>
                  <a:pt x="1916667" y="1559852"/>
                  <a:pt x="1689991" y="1580896"/>
                  <a:pt x="1481698" y="1565537"/>
                </a:cubicBezTo>
                <a:cubicBezTo>
                  <a:pt x="1273405" y="1550178"/>
                  <a:pt x="1075461" y="1561887"/>
                  <a:pt x="886595" y="1565537"/>
                </a:cubicBezTo>
                <a:cubicBezTo>
                  <a:pt x="697729" y="1569187"/>
                  <a:pt x="399211" y="1555846"/>
                  <a:pt x="134542" y="1565537"/>
                </a:cubicBezTo>
                <a:cubicBezTo>
                  <a:pt x="64691" y="1575158"/>
                  <a:pt x="-12034" y="1505115"/>
                  <a:pt x="0" y="1430995"/>
                </a:cubicBezTo>
                <a:cubicBezTo>
                  <a:pt x="3201" y="1223717"/>
                  <a:pt x="832" y="1042470"/>
                  <a:pt x="0" y="821662"/>
                </a:cubicBezTo>
                <a:cubicBezTo>
                  <a:pt x="-832" y="600854"/>
                  <a:pt x="-22604" y="428555"/>
                  <a:pt x="0" y="134542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BA795E-6BDC-9120-71D2-A8D72A027DBF}"/>
              </a:ext>
            </a:extLst>
          </p:cNvPr>
          <p:cNvSpPr txBox="1"/>
          <p:nvPr/>
        </p:nvSpPr>
        <p:spPr>
          <a:xfrm>
            <a:off x="3718367" y="531692"/>
            <a:ext cx="1721946" cy="1938992"/>
          </a:xfrm>
          <a:prstGeom prst="rect">
            <a:avLst/>
          </a:prstGeom>
          <a:solidFill>
            <a:srgbClr val="507F48"/>
          </a:solidFill>
          <a:ln w="127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haopitsl</a:t>
            </a:r>
          </a:p>
          <a:p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rastaurnte</a:t>
            </a:r>
          </a:p>
          <a:p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cinlic</a:t>
            </a:r>
          </a:p>
          <a:p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sdituo</a:t>
            </a:r>
          </a:p>
          <a:p>
            <a:r>
              <a:rPr lang="en-GB" sz="2400" dirty="0" err="1">
                <a:solidFill>
                  <a:schemeClr val="bg2"/>
                </a:solidFill>
                <a:latin typeface="Comic Sans MS" panose="030F0902030302020204" pitchFamily="66" charset="0"/>
              </a:rPr>
              <a:t>fedli</a:t>
            </a:r>
            <a:endParaRPr lang="x-none" sz="24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637E4C-57D6-D007-7E4B-A05D029CE9FF}"/>
              </a:ext>
            </a:extLst>
          </p:cNvPr>
          <p:cNvSpPr txBox="1"/>
          <p:nvPr/>
        </p:nvSpPr>
        <p:spPr>
          <a:xfrm>
            <a:off x="924312" y="2547095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2"/>
                </a:solidFill>
                <a:latin typeface="Cochin" panose="02000603020000020003" pitchFamily="2" charset="0"/>
              </a:rPr>
              <a:t>___________________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E42169-59DD-2F25-261A-F3711850EC0B}"/>
              </a:ext>
            </a:extLst>
          </p:cNvPr>
          <p:cNvSpPr txBox="1"/>
          <p:nvPr/>
        </p:nvSpPr>
        <p:spPr>
          <a:xfrm>
            <a:off x="6003519" y="2536751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2"/>
                </a:solidFill>
                <a:latin typeface="Cochin" panose="02000603020000020003" pitchFamily="2" charset="0"/>
              </a:rPr>
              <a:t>___________________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524FF2-BDF6-AF11-0878-1FB22A03F8E8}"/>
              </a:ext>
            </a:extLst>
          </p:cNvPr>
          <p:cNvSpPr txBox="1"/>
          <p:nvPr/>
        </p:nvSpPr>
        <p:spPr>
          <a:xfrm>
            <a:off x="936703" y="4642585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2"/>
                </a:solidFill>
                <a:latin typeface="Cochin" panose="02000603020000020003" pitchFamily="2" charset="0"/>
              </a:rPr>
              <a:t>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483577C-0BA0-F560-49B2-A275C3B592A7}"/>
              </a:ext>
            </a:extLst>
          </p:cNvPr>
          <p:cNvSpPr txBox="1"/>
          <p:nvPr/>
        </p:nvSpPr>
        <p:spPr>
          <a:xfrm>
            <a:off x="3550052" y="4642585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2"/>
                </a:solidFill>
                <a:latin typeface="Cochin" panose="02000603020000020003" pitchFamily="2" charset="0"/>
              </a:rPr>
              <a:t>___________________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EEA45B-60DD-6BD6-A97B-9FF1A13087EE}"/>
              </a:ext>
            </a:extLst>
          </p:cNvPr>
          <p:cNvSpPr txBox="1"/>
          <p:nvPr/>
        </p:nvSpPr>
        <p:spPr>
          <a:xfrm>
            <a:off x="6195245" y="4635058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2"/>
                </a:solidFill>
                <a:latin typeface="Cochin" panose="02000603020000020003" pitchFamily="2" charset="0"/>
              </a:rPr>
              <a:t>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9F20FB-5AE7-F14E-B202-A3E4870EE145}"/>
              </a:ext>
            </a:extLst>
          </p:cNvPr>
          <p:cNvSpPr txBox="1"/>
          <p:nvPr/>
        </p:nvSpPr>
        <p:spPr>
          <a:xfrm>
            <a:off x="1451667" y="235961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studio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230FD-8A5A-5992-8864-2EACD4DDCCE7}"/>
              </a:ext>
            </a:extLst>
          </p:cNvPr>
          <p:cNvSpPr txBox="1"/>
          <p:nvPr/>
        </p:nvSpPr>
        <p:spPr>
          <a:xfrm>
            <a:off x="6576191" y="235945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clinic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8D3052-09AB-D722-FC60-232154F559F6}"/>
              </a:ext>
            </a:extLst>
          </p:cNvPr>
          <p:cNvSpPr txBox="1"/>
          <p:nvPr/>
        </p:nvSpPr>
        <p:spPr>
          <a:xfrm>
            <a:off x="1361096" y="446489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hospital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B13ADA8-8318-00DF-058E-307FB77DDE41}"/>
              </a:ext>
            </a:extLst>
          </p:cNvPr>
          <p:cNvSpPr txBox="1"/>
          <p:nvPr/>
        </p:nvSpPr>
        <p:spPr>
          <a:xfrm>
            <a:off x="3850564" y="4463389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restaurant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467099-7CB7-C958-0166-324A83DF028F}"/>
              </a:ext>
            </a:extLst>
          </p:cNvPr>
          <p:cNvSpPr txBox="1"/>
          <p:nvPr/>
        </p:nvSpPr>
        <p:spPr>
          <a:xfrm>
            <a:off x="6788756" y="446338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accent1"/>
                </a:solidFill>
                <a:latin typeface="Comic Sans MS" panose="030F0902030302020204" pitchFamily="66" charset="0"/>
              </a:rPr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16360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1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42DB41-2234-76EE-01AC-EA1CEF6F1D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2" t="9909" r="10692" b="18560"/>
          <a:stretch/>
        </p:blipFill>
        <p:spPr>
          <a:xfrm>
            <a:off x="96253" y="105877"/>
            <a:ext cx="9092994" cy="51435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1B5638C-F987-D7DD-2DCF-4E6E34CFEED6}"/>
              </a:ext>
            </a:extLst>
          </p:cNvPr>
          <p:cNvSpPr txBox="1"/>
          <p:nvPr/>
        </p:nvSpPr>
        <p:spPr>
          <a:xfrm>
            <a:off x="2795957" y="347026"/>
            <a:ext cx="3999479" cy="840011"/>
          </a:xfrm>
          <a:prstGeom prst="rect">
            <a:avLst/>
          </a:prstGeom>
          <a:solidFill>
            <a:srgbClr val="507F48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7: JOBS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86F6A59-C36F-320C-217D-E21457C8AB1F}"/>
              </a:ext>
            </a:extLst>
          </p:cNvPr>
          <p:cNvSpPr txBox="1"/>
          <p:nvPr/>
        </p:nvSpPr>
        <p:spPr>
          <a:xfrm>
            <a:off x="3021982" y="1138370"/>
            <a:ext cx="3339368" cy="461661"/>
          </a:xfrm>
          <a:prstGeom prst="rect">
            <a:avLst/>
          </a:prstGeom>
          <a:solidFill>
            <a:srgbClr val="507F48"/>
          </a:solidFill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2: PERIOD 1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9FB625-6A68-5FF0-DF26-E15BE231D9D5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59701B-801A-4103-2093-96C12922D5C2}"/>
              </a:ext>
            </a:extLst>
          </p:cNvPr>
          <p:cNvSpPr txBox="1"/>
          <p:nvPr/>
        </p:nvSpPr>
        <p:spPr>
          <a:xfrm>
            <a:off x="2822880" y="2260263"/>
            <a:ext cx="3358604" cy="193898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Vocabulary: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1. in a clinic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2. in a hospital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3. i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sym typeface="Arial"/>
              </a:rPr>
              <a:t>n a restaurant</a:t>
            </a:r>
          </a:p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sym typeface="Arial"/>
              </a:rPr>
              <a:t>4. in a studio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F9F752B-EFC8-73EB-709D-F983DDA20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B34FC43-17E2-2321-BE4E-1222C7796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67683" y="-329264"/>
            <a:ext cx="5080000" cy="381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54386C1-0BC4-BBDE-44E5-5D7EAA98F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357" y="224398"/>
            <a:ext cx="2035865" cy="20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2"/>
            <a:ext cx="5035592" cy="17873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7EB4C4C-ECA2-3D02-C411-4312B4495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20" y="0"/>
            <a:ext cx="8776959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6A1EDE-2B21-A733-6DF0-9D5BC96EA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3493" y="1438521"/>
            <a:ext cx="5080000" cy="381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C21EF7-AC56-7608-1D81-4D359B6E2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8228" y="732968"/>
            <a:ext cx="2035865" cy="2035865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87434" y="1499116"/>
            <a:ext cx="4035329" cy="1938992"/>
          </a:xfrm>
          <a:custGeom>
            <a:avLst/>
            <a:gdLst>
              <a:gd name="connsiteX0" fmla="*/ 0 w 4035329"/>
              <a:gd name="connsiteY0" fmla="*/ 357545 h 2145268"/>
              <a:gd name="connsiteX1" fmla="*/ 357545 w 4035329"/>
              <a:gd name="connsiteY1" fmla="*/ 0 h 2145268"/>
              <a:gd name="connsiteX2" fmla="*/ 1054795 w 4035329"/>
              <a:gd name="connsiteY2" fmla="*/ 0 h 2145268"/>
              <a:gd name="connsiteX3" fmla="*/ 1619236 w 4035329"/>
              <a:gd name="connsiteY3" fmla="*/ 0 h 2145268"/>
              <a:gd name="connsiteX4" fmla="*/ 2283284 w 4035329"/>
              <a:gd name="connsiteY4" fmla="*/ 0 h 2145268"/>
              <a:gd name="connsiteX5" fmla="*/ 2880927 w 4035329"/>
              <a:gd name="connsiteY5" fmla="*/ 0 h 2145268"/>
              <a:gd name="connsiteX6" fmla="*/ 3677784 w 4035329"/>
              <a:gd name="connsiteY6" fmla="*/ 0 h 2145268"/>
              <a:gd name="connsiteX7" fmla="*/ 4035329 w 4035329"/>
              <a:gd name="connsiteY7" fmla="*/ 357545 h 2145268"/>
              <a:gd name="connsiteX8" fmla="*/ 4035329 w 4035329"/>
              <a:gd name="connsiteY8" fmla="*/ 862875 h 2145268"/>
              <a:gd name="connsiteX9" fmla="*/ 4035329 w 4035329"/>
              <a:gd name="connsiteY9" fmla="*/ 1353902 h 2145268"/>
              <a:gd name="connsiteX10" fmla="*/ 4035329 w 4035329"/>
              <a:gd name="connsiteY10" fmla="*/ 1787723 h 2145268"/>
              <a:gd name="connsiteX11" fmla="*/ 3677784 w 4035329"/>
              <a:gd name="connsiteY11" fmla="*/ 2145268 h 2145268"/>
              <a:gd name="connsiteX12" fmla="*/ 2947331 w 4035329"/>
              <a:gd name="connsiteY12" fmla="*/ 2145268 h 2145268"/>
              <a:gd name="connsiteX13" fmla="*/ 2349688 w 4035329"/>
              <a:gd name="connsiteY13" fmla="*/ 2145268 h 2145268"/>
              <a:gd name="connsiteX14" fmla="*/ 1785248 w 4035329"/>
              <a:gd name="connsiteY14" fmla="*/ 2145268 h 2145268"/>
              <a:gd name="connsiteX15" fmla="*/ 1187605 w 4035329"/>
              <a:gd name="connsiteY15" fmla="*/ 2145268 h 2145268"/>
              <a:gd name="connsiteX16" fmla="*/ 357545 w 4035329"/>
              <a:gd name="connsiteY16" fmla="*/ 2145268 h 2145268"/>
              <a:gd name="connsiteX17" fmla="*/ 0 w 4035329"/>
              <a:gd name="connsiteY17" fmla="*/ 1787723 h 2145268"/>
              <a:gd name="connsiteX18" fmla="*/ 0 w 4035329"/>
              <a:gd name="connsiteY18" fmla="*/ 1353902 h 2145268"/>
              <a:gd name="connsiteX19" fmla="*/ 0 w 4035329"/>
              <a:gd name="connsiteY19" fmla="*/ 877176 h 2145268"/>
              <a:gd name="connsiteX20" fmla="*/ 0 w 4035329"/>
              <a:gd name="connsiteY20" fmla="*/ 357545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5329" h="2145268" fill="none" extrusionOk="0">
                <a:moveTo>
                  <a:pt x="0" y="357545"/>
                </a:moveTo>
                <a:cubicBezTo>
                  <a:pt x="18210" y="196135"/>
                  <a:pt x="134214" y="13639"/>
                  <a:pt x="357545" y="0"/>
                </a:cubicBezTo>
                <a:cubicBezTo>
                  <a:pt x="695613" y="18584"/>
                  <a:pt x="846317" y="11147"/>
                  <a:pt x="1054795" y="0"/>
                </a:cubicBezTo>
                <a:cubicBezTo>
                  <a:pt x="1263273" y="-11147"/>
                  <a:pt x="1419987" y="-13740"/>
                  <a:pt x="1619236" y="0"/>
                </a:cubicBezTo>
                <a:cubicBezTo>
                  <a:pt x="1818485" y="13740"/>
                  <a:pt x="1982712" y="-3950"/>
                  <a:pt x="2283284" y="0"/>
                </a:cubicBezTo>
                <a:cubicBezTo>
                  <a:pt x="2583856" y="3950"/>
                  <a:pt x="2673000" y="25233"/>
                  <a:pt x="2880927" y="0"/>
                </a:cubicBezTo>
                <a:cubicBezTo>
                  <a:pt x="3088854" y="-25233"/>
                  <a:pt x="3496212" y="-26872"/>
                  <a:pt x="3677784" y="0"/>
                </a:cubicBezTo>
                <a:cubicBezTo>
                  <a:pt x="3889072" y="-3032"/>
                  <a:pt x="4050085" y="172235"/>
                  <a:pt x="4035329" y="357545"/>
                </a:cubicBezTo>
                <a:cubicBezTo>
                  <a:pt x="4016832" y="577377"/>
                  <a:pt x="4050828" y="666631"/>
                  <a:pt x="4035329" y="862875"/>
                </a:cubicBezTo>
                <a:cubicBezTo>
                  <a:pt x="4019831" y="1059119"/>
                  <a:pt x="4017710" y="1237083"/>
                  <a:pt x="4035329" y="1353902"/>
                </a:cubicBezTo>
                <a:cubicBezTo>
                  <a:pt x="4052948" y="1470721"/>
                  <a:pt x="4048856" y="1621705"/>
                  <a:pt x="4035329" y="1787723"/>
                </a:cubicBezTo>
                <a:cubicBezTo>
                  <a:pt x="4003064" y="2003282"/>
                  <a:pt x="3882469" y="2164826"/>
                  <a:pt x="3677784" y="2145268"/>
                </a:cubicBezTo>
                <a:cubicBezTo>
                  <a:pt x="3340856" y="2151749"/>
                  <a:pt x="3244483" y="2114854"/>
                  <a:pt x="2947331" y="2145268"/>
                </a:cubicBezTo>
                <a:cubicBezTo>
                  <a:pt x="2650179" y="2175682"/>
                  <a:pt x="2498364" y="2149495"/>
                  <a:pt x="2349688" y="2145268"/>
                </a:cubicBezTo>
                <a:cubicBezTo>
                  <a:pt x="2201012" y="2141041"/>
                  <a:pt x="2011300" y="2140128"/>
                  <a:pt x="1785248" y="2145268"/>
                </a:cubicBezTo>
                <a:cubicBezTo>
                  <a:pt x="1559196" y="2150408"/>
                  <a:pt x="1414751" y="2120354"/>
                  <a:pt x="1187605" y="2145268"/>
                </a:cubicBezTo>
                <a:cubicBezTo>
                  <a:pt x="960459" y="2170182"/>
                  <a:pt x="573425" y="2170289"/>
                  <a:pt x="357545" y="2145268"/>
                </a:cubicBezTo>
                <a:cubicBezTo>
                  <a:pt x="137728" y="2147948"/>
                  <a:pt x="32037" y="2018839"/>
                  <a:pt x="0" y="1787723"/>
                </a:cubicBezTo>
                <a:cubicBezTo>
                  <a:pt x="3996" y="1678322"/>
                  <a:pt x="-18811" y="1564085"/>
                  <a:pt x="0" y="1353902"/>
                </a:cubicBezTo>
                <a:cubicBezTo>
                  <a:pt x="18811" y="1143719"/>
                  <a:pt x="7376" y="1081313"/>
                  <a:pt x="0" y="877176"/>
                </a:cubicBezTo>
                <a:cubicBezTo>
                  <a:pt x="-7376" y="673039"/>
                  <a:pt x="-2785" y="606599"/>
                  <a:pt x="0" y="357545"/>
                </a:cubicBezTo>
                <a:close/>
              </a:path>
              <a:path w="4035329" h="2145268" stroke="0" extrusionOk="0">
                <a:moveTo>
                  <a:pt x="0" y="357545"/>
                </a:moveTo>
                <a:cubicBezTo>
                  <a:pt x="-17767" y="149119"/>
                  <a:pt x="118960" y="15432"/>
                  <a:pt x="357545" y="0"/>
                </a:cubicBezTo>
                <a:cubicBezTo>
                  <a:pt x="676425" y="-18026"/>
                  <a:pt x="813390" y="35614"/>
                  <a:pt x="1087998" y="0"/>
                </a:cubicBezTo>
                <a:cubicBezTo>
                  <a:pt x="1362606" y="-35614"/>
                  <a:pt x="1516621" y="-1841"/>
                  <a:pt x="1718843" y="0"/>
                </a:cubicBezTo>
                <a:cubicBezTo>
                  <a:pt x="1921066" y="1841"/>
                  <a:pt x="2129137" y="-6804"/>
                  <a:pt x="2316486" y="0"/>
                </a:cubicBezTo>
                <a:cubicBezTo>
                  <a:pt x="2503835" y="6804"/>
                  <a:pt x="2831360" y="20530"/>
                  <a:pt x="3013736" y="0"/>
                </a:cubicBezTo>
                <a:cubicBezTo>
                  <a:pt x="3196112" y="-20530"/>
                  <a:pt x="3430648" y="20989"/>
                  <a:pt x="3677784" y="0"/>
                </a:cubicBezTo>
                <a:cubicBezTo>
                  <a:pt x="3894738" y="-31713"/>
                  <a:pt x="4011878" y="180687"/>
                  <a:pt x="4035329" y="357545"/>
                </a:cubicBezTo>
                <a:cubicBezTo>
                  <a:pt x="4039017" y="455432"/>
                  <a:pt x="4054602" y="697908"/>
                  <a:pt x="4035329" y="834271"/>
                </a:cubicBezTo>
                <a:cubicBezTo>
                  <a:pt x="4016056" y="970634"/>
                  <a:pt x="4028236" y="1061171"/>
                  <a:pt x="4035329" y="1268092"/>
                </a:cubicBezTo>
                <a:cubicBezTo>
                  <a:pt x="4042422" y="1475013"/>
                  <a:pt x="4034165" y="1585119"/>
                  <a:pt x="4035329" y="1787723"/>
                </a:cubicBezTo>
                <a:cubicBezTo>
                  <a:pt x="4052583" y="2010875"/>
                  <a:pt x="3878796" y="2181986"/>
                  <a:pt x="3677784" y="2145268"/>
                </a:cubicBezTo>
                <a:cubicBezTo>
                  <a:pt x="3448674" y="2145613"/>
                  <a:pt x="3377508" y="2128069"/>
                  <a:pt x="3113343" y="2145268"/>
                </a:cubicBezTo>
                <a:cubicBezTo>
                  <a:pt x="2849178" y="2162467"/>
                  <a:pt x="2656032" y="2157422"/>
                  <a:pt x="2382891" y="2145268"/>
                </a:cubicBezTo>
                <a:cubicBezTo>
                  <a:pt x="2109750" y="2133114"/>
                  <a:pt x="1962881" y="2174746"/>
                  <a:pt x="1785248" y="2145268"/>
                </a:cubicBezTo>
                <a:cubicBezTo>
                  <a:pt x="1607615" y="2115790"/>
                  <a:pt x="1261858" y="2163616"/>
                  <a:pt x="1121200" y="2145268"/>
                </a:cubicBezTo>
                <a:cubicBezTo>
                  <a:pt x="980542" y="2126920"/>
                  <a:pt x="533543" y="2183361"/>
                  <a:pt x="357545" y="2145268"/>
                </a:cubicBezTo>
                <a:cubicBezTo>
                  <a:pt x="145768" y="2102220"/>
                  <a:pt x="5912" y="1983989"/>
                  <a:pt x="0" y="1787723"/>
                </a:cubicBezTo>
                <a:cubicBezTo>
                  <a:pt x="-10850" y="1601324"/>
                  <a:pt x="20536" y="1441233"/>
                  <a:pt x="0" y="1353902"/>
                </a:cubicBezTo>
                <a:cubicBezTo>
                  <a:pt x="-20536" y="1266571"/>
                  <a:pt x="19139" y="1072700"/>
                  <a:pt x="0" y="848573"/>
                </a:cubicBezTo>
                <a:cubicBezTo>
                  <a:pt x="-19139" y="624446"/>
                  <a:pt x="-21225" y="571918"/>
                  <a:pt x="0" y="35754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Unit 7: Jobs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xmlns="" id="{37757FB0-FDD3-8867-269D-9FFF6914D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31446F-9F30-8413-0E86-773A91FC2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20" y="0"/>
            <a:ext cx="8776959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A3E54-6C49-B863-BC92-9B57FD3DB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13080" y="1491415"/>
            <a:ext cx="5080000" cy="381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0C5E463-8C1B-1CA9-59D6-1B40533B9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8062" y="1553817"/>
            <a:ext cx="2035865" cy="2035865"/>
          </a:xfrm>
          <a:prstGeom prst="rect">
            <a:avLst/>
          </a:prstGeom>
        </p:spPr>
      </p:pic>
      <p:pic>
        <p:nvPicPr>
          <p:cNvPr id="1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xmlns="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94B662-5843-2355-1195-9840DE4A4EB6}"/>
              </a:ext>
            </a:extLst>
          </p:cNvPr>
          <p:cNvSpPr txBox="1"/>
          <p:nvPr/>
        </p:nvSpPr>
        <p:spPr>
          <a:xfrm>
            <a:off x="2145591" y="1771531"/>
            <a:ext cx="4852818" cy="1446550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8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Catch the word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3265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xmlns="" id="{4968D1F5-DC91-F331-3AF0-84F7A99DE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5579" y="-64427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960A3E-6F4D-5E02-6047-F5F877771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20" y="0"/>
            <a:ext cx="8776959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4AFF29-62A6-4586-3D41-4FA123E6E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13080" y="1491415"/>
            <a:ext cx="5080000" cy="381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12FF63-344B-AFCB-086A-30F29A481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138" y="1261195"/>
            <a:ext cx="2035865" cy="20358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3AB351-0C87-FD30-3EEC-E77B8F8AD7AD}"/>
              </a:ext>
            </a:extLst>
          </p:cNvPr>
          <p:cNvSpPr txBox="1"/>
          <p:nvPr/>
        </p:nvSpPr>
        <p:spPr>
          <a:xfrm>
            <a:off x="1966920" y="2279127"/>
            <a:ext cx="5152192" cy="707886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2. PRESENTATION</a:t>
            </a:r>
            <a:endParaRPr lang="en-US" sz="48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E5AAA6A-0997-1240-E7DD-5B6AB93A7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IDEO LOOP ANIMATED BACKGROUND BY TEACHER CLARIFE #19 #GREEN BOARD - 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2060" r="10442" b="116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9D5757-5CEF-F5C3-8495-B204C1BAB6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609" t="11398" r="20767" b="24377"/>
          <a:stretch/>
        </p:blipFill>
        <p:spPr>
          <a:xfrm>
            <a:off x="2124256" y="307415"/>
            <a:ext cx="4844481" cy="3610956"/>
          </a:xfrm>
          <a:custGeom>
            <a:avLst/>
            <a:gdLst>
              <a:gd name="connsiteX0" fmla="*/ 0 w 4844481"/>
              <a:gd name="connsiteY0" fmla="*/ 310326 h 3610956"/>
              <a:gd name="connsiteX1" fmla="*/ 310326 w 4844481"/>
              <a:gd name="connsiteY1" fmla="*/ 0 h 3610956"/>
              <a:gd name="connsiteX2" fmla="*/ 796066 w 4844481"/>
              <a:gd name="connsiteY2" fmla="*/ 0 h 3610956"/>
              <a:gd name="connsiteX3" fmla="*/ 1239568 w 4844481"/>
              <a:gd name="connsiteY3" fmla="*/ 0 h 3610956"/>
              <a:gd name="connsiteX4" fmla="*/ 1809785 w 4844481"/>
              <a:gd name="connsiteY4" fmla="*/ 0 h 3610956"/>
              <a:gd name="connsiteX5" fmla="*/ 2253287 w 4844481"/>
              <a:gd name="connsiteY5" fmla="*/ 0 h 3610956"/>
              <a:gd name="connsiteX6" fmla="*/ 2654551 w 4844481"/>
              <a:gd name="connsiteY6" fmla="*/ 0 h 3610956"/>
              <a:gd name="connsiteX7" fmla="*/ 3098053 w 4844481"/>
              <a:gd name="connsiteY7" fmla="*/ 0 h 3610956"/>
              <a:gd name="connsiteX8" fmla="*/ 3583793 w 4844481"/>
              <a:gd name="connsiteY8" fmla="*/ 0 h 3610956"/>
              <a:gd name="connsiteX9" fmla="*/ 4534155 w 4844481"/>
              <a:gd name="connsiteY9" fmla="*/ 0 h 3610956"/>
              <a:gd name="connsiteX10" fmla="*/ 4844481 w 4844481"/>
              <a:gd name="connsiteY10" fmla="*/ 310326 h 3610956"/>
              <a:gd name="connsiteX11" fmla="*/ 4844481 w 4844481"/>
              <a:gd name="connsiteY11" fmla="*/ 968193 h 3610956"/>
              <a:gd name="connsiteX12" fmla="*/ 4844481 w 4844481"/>
              <a:gd name="connsiteY12" fmla="*/ 1626060 h 3610956"/>
              <a:gd name="connsiteX13" fmla="*/ 4844481 w 4844481"/>
              <a:gd name="connsiteY13" fmla="*/ 2254024 h 3610956"/>
              <a:gd name="connsiteX14" fmla="*/ 4844481 w 4844481"/>
              <a:gd name="connsiteY14" fmla="*/ 3300630 h 3610956"/>
              <a:gd name="connsiteX15" fmla="*/ 4534155 w 4844481"/>
              <a:gd name="connsiteY15" fmla="*/ 3610956 h 3610956"/>
              <a:gd name="connsiteX16" fmla="*/ 4048415 w 4844481"/>
              <a:gd name="connsiteY16" fmla="*/ 3610956 h 3610956"/>
              <a:gd name="connsiteX17" fmla="*/ 3647151 w 4844481"/>
              <a:gd name="connsiteY17" fmla="*/ 3610956 h 3610956"/>
              <a:gd name="connsiteX18" fmla="*/ 3034696 w 4844481"/>
              <a:gd name="connsiteY18" fmla="*/ 3610956 h 3610956"/>
              <a:gd name="connsiteX19" fmla="*/ 2506717 w 4844481"/>
              <a:gd name="connsiteY19" fmla="*/ 3610956 h 3610956"/>
              <a:gd name="connsiteX20" fmla="*/ 1894262 w 4844481"/>
              <a:gd name="connsiteY20" fmla="*/ 3610956 h 3610956"/>
              <a:gd name="connsiteX21" fmla="*/ 1408522 w 4844481"/>
              <a:gd name="connsiteY21" fmla="*/ 3610956 h 3610956"/>
              <a:gd name="connsiteX22" fmla="*/ 965019 w 4844481"/>
              <a:gd name="connsiteY22" fmla="*/ 3610956 h 3610956"/>
              <a:gd name="connsiteX23" fmla="*/ 310326 w 4844481"/>
              <a:gd name="connsiteY23" fmla="*/ 3610956 h 3610956"/>
              <a:gd name="connsiteX24" fmla="*/ 0 w 4844481"/>
              <a:gd name="connsiteY24" fmla="*/ 3300630 h 3610956"/>
              <a:gd name="connsiteX25" fmla="*/ 0 w 4844481"/>
              <a:gd name="connsiteY25" fmla="*/ 2702569 h 3610956"/>
              <a:gd name="connsiteX26" fmla="*/ 0 w 4844481"/>
              <a:gd name="connsiteY26" fmla="*/ 2044702 h 3610956"/>
              <a:gd name="connsiteX27" fmla="*/ 0 w 4844481"/>
              <a:gd name="connsiteY27" fmla="*/ 1416738 h 3610956"/>
              <a:gd name="connsiteX28" fmla="*/ 0 w 4844481"/>
              <a:gd name="connsiteY28" fmla="*/ 878484 h 3610956"/>
              <a:gd name="connsiteX29" fmla="*/ 0 w 4844481"/>
              <a:gd name="connsiteY29" fmla="*/ 310326 h 361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44481" h="3610956" fill="none" extrusionOk="0">
                <a:moveTo>
                  <a:pt x="0" y="310326"/>
                </a:moveTo>
                <a:cubicBezTo>
                  <a:pt x="19955" y="104292"/>
                  <a:pt x="123037" y="-6096"/>
                  <a:pt x="310326" y="0"/>
                </a:cubicBezTo>
                <a:cubicBezTo>
                  <a:pt x="551661" y="-10411"/>
                  <a:pt x="671828" y="9199"/>
                  <a:pt x="796066" y="0"/>
                </a:cubicBezTo>
                <a:cubicBezTo>
                  <a:pt x="920304" y="-9199"/>
                  <a:pt x="1040520" y="7982"/>
                  <a:pt x="1239568" y="0"/>
                </a:cubicBezTo>
                <a:cubicBezTo>
                  <a:pt x="1438616" y="-7982"/>
                  <a:pt x="1625457" y="53836"/>
                  <a:pt x="1809785" y="0"/>
                </a:cubicBezTo>
                <a:cubicBezTo>
                  <a:pt x="1994113" y="-53836"/>
                  <a:pt x="2097210" y="53098"/>
                  <a:pt x="2253287" y="0"/>
                </a:cubicBezTo>
                <a:cubicBezTo>
                  <a:pt x="2409364" y="-53098"/>
                  <a:pt x="2562991" y="18974"/>
                  <a:pt x="2654551" y="0"/>
                </a:cubicBezTo>
                <a:cubicBezTo>
                  <a:pt x="2746111" y="-18974"/>
                  <a:pt x="2928608" y="21228"/>
                  <a:pt x="3098053" y="0"/>
                </a:cubicBezTo>
                <a:cubicBezTo>
                  <a:pt x="3267498" y="-21228"/>
                  <a:pt x="3472579" y="48200"/>
                  <a:pt x="3583793" y="0"/>
                </a:cubicBezTo>
                <a:cubicBezTo>
                  <a:pt x="3695007" y="-48200"/>
                  <a:pt x="4304373" y="50718"/>
                  <a:pt x="4534155" y="0"/>
                </a:cubicBezTo>
                <a:cubicBezTo>
                  <a:pt x="4700444" y="5062"/>
                  <a:pt x="4863575" y="143223"/>
                  <a:pt x="4844481" y="310326"/>
                </a:cubicBezTo>
                <a:cubicBezTo>
                  <a:pt x="4848203" y="521199"/>
                  <a:pt x="4794867" y="668683"/>
                  <a:pt x="4844481" y="968193"/>
                </a:cubicBezTo>
                <a:cubicBezTo>
                  <a:pt x="4894095" y="1267703"/>
                  <a:pt x="4810518" y="1447830"/>
                  <a:pt x="4844481" y="1626060"/>
                </a:cubicBezTo>
                <a:cubicBezTo>
                  <a:pt x="4878444" y="1804290"/>
                  <a:pt x="4834877" y="1994053"/>
                  <a:pt x="4844481" y="2254024"/>
                </a:cubicBezTo>
                <a:cubicBezTo>
                  <a:pt x="4854085" y="2513995"/>
                  <a:pt x="4756039" y="2908102"/>
                  <a:pt x="4844481" y="3300630"/>
                </a:cubicBezTo>
                <a:cubicBezTo>
                  <a:pt x="4885600" y="3479067"/>
                  <a:pt x="4658119" y="3628307"/>
                  <a:pt x="4534155" y="3610956"/>
                </a:cubicBezTo>
                <a:cubicBezTo>
                  <a:pt x="4412519" y="3637139"/>
                  <a:pt x="4287335" y="3579957"/>
                  <a:pt x="4048415" y="3610956"/>
                </a:cubicBezTo>
                <a:cubicBezTo>
                  <a:pt x="3809495" y="3641955"/>
                  <a:pt x="3784364" y="3584905"/>
                  <a:pt x="3647151" y="3610956"/>
                </a:cubicBezTo>
                <a:cubicBezTo>
                  <a:pt x="3509938" y="3637007"/>
                  <a:pt x="3186463" y="3594632"/>
                  <a:pt x="3034696" y="3610956"/>
                </a:cubicBezTo>
                <a:cubicBezTo>
                  <a:pt x="2882929" y="3627280"/>
                  <a:pt x="2750409" y="3608587"/>
                  <a:pt x="2506717" y="3610956"/>
                </a:cubicBezTo>
                <a:cubicBezTo>
                  <a:pt x="2263025" y="3613325"/>
                  <a:pt x="2156127" y="3594403"/>
                  <a:pt x="1894262" y="3610956"/>
                </a:cubicBezTo>
                <a:cubicBezTo>
                  <a:pt x="1632397" y="3627509"/>
                  <a:pt x="1558744" y="3579205"/>
                  <a:pt x="1408522" y="3610956"/>
                </a:cubicBezTo>
                <a:cubicBezTo>
                  <a:pt x="1258300" y="3642707"/>
                  <a:pt x="1171460" y="3572633"/>
                  <a:pt x="965019" y="3610956"/>
                </a:cubicBezTo>
                <a:cubicBezTo>
                  <a:pt x="758578" y="3649279"/>
                  <a:pt x="603726" y="3575802"/>
                  <a:pt x="310326" y="3610956"/>
                </a:cubicBezTo>
                <a:cubicBezTo>
                  <a:pt x="120660" y="3617368"/>
                  <a:pt x="-724" y="3435858"/>
                  <a:pt x="0" y="3300630"/>
                </a:cubicBezTo>
                <a:cubicBezTo>
                  <a:pt x="-24785" y="3131110"/>
                  <a:pt x="33037" y="2997413"/>
                  <a:pt x="0" y="2702569"/>
                </a:cubicBezTo>
                <a:cubicBezTo>
                  <a:pt x="-33037" y="2407725"/>
                  <a:pt x="8745" y="2250024"/>
                  <a:pt x="0" y="2044702"/>
                </a:cubicBezTo>
                <a:cubicBezTo>
                  <a:pt x="-8745" y="1839380"/>
                  <a:pt x="36470" y="1606841"/>
                  <a:pt x="0" y="1416738"/>
                </a:cubicBezTo>
                <a:cubicBezTo>
                  <a:pt x="-36470" y="1226635"/>
                  <a:pt x="58671" y="1042248"/>
                  <a:pt x="0" y="878484"/>
                </a:cubicBezTo>
                <a:cubicBezTo>
                  <a:pt x="-58671" y="714720"/>
                  <a:pt x="53464" y="552170"/>
                  <a:pt x="0" y="310326"/>
                </a:cubicBezTo>
                <a:close/>
              </a:path>
              <a:path w="4844481" h="3610956" stroke="0" extrusionOk="0">
                <a:moveTo>
                  <a:pt x="0" y="310326"/>
                </a:moveTo>
                <a:cubicBezTo>
                  <a:pt x="-31293" y="119636"/>
                  <a:pt x="94289" y="16757"/>
                  <a:pt x="310326" y="0"/>
                </a:cubicBezTo>
                <a:cubicBezTo>
                  <a:pt x="448874" y="-46771"/>
                  <a:pt x="689303" y="61764"/>
                  <a:pt x="922781" y="0"/>
                </a:cubicBezTo>
                <a:cubicBezTo>
                  <a:pt x="1156260" y="-61764"/>
                  <a:pt x="1210352" y="689"/>
                  <a:pt x="1408522" y="0"/>
                </a:cubicBezTo>
                <a:cubicBezTo>
                  <a:pt x="1606692" y="-689"/>
                  <a:pt x="1675958" y="48216"/>
                  <a:pt x="1852024" y="0"/>
                </a:cubicBezTo>
                <a:cubicBezTo>
                  <a:pt x="2028090" y="-48216"/>
                  <a:pt x="2198104" y="24750"/>
                  <a:pt x="2422241" y="0"/>
                </a:cubicBezTo>
                <a:cubicBezTo>
                  <a:pt x="2646378" y="-24750"/>
                  <a:pt x="2790955" y="14659"/>
                  <a:pt x="2907981" y="0"/>
                </a:cubicBezTo>
                <a:cubicBezTo>
                  <a:pt x="3025007" y="-14659"/>
                  <a:pt x="3220461" y="1210"/>
                  <a:pt x="3520436" y="0"/>
                </a:cubicBezTo>
                <a:cubicBezTo>
                  <a:pt x="3820412" y="-1210"/>
                  <a:pt x="3765970" y="34054"/>
                  <a:pt x="3963938" y="0"/>
                </a:cubicBezTo>
                <a:cubicBezTo>
                  <a:pt x="4161906" y="-34054"/>
                  <a:pt x="4397186" y="55912"/>
                  <a:pt x="4534155" y="0"/>
                </a:cubicBezTo>
                <a:cubicBezTo>
                  <a:pt x="4747156" y="10005"/>
                  <a:pt x="4830452" y="136669"/>
                  <a:pt x="4844481" y="310326"/>
                </a:cubicBezTo>
                <a:cubicBezTo>
                  <a:pt x="4904833" y="564681"/>
                  <a:pt x="4836705" y="734289"/>
                  <a:pt x="4844481" y="908387"/>
                </a:cubicBezTo>
                <a:cubicBezTo>
                  <a:pt x="4852257" y="1082485"/>
                  <a:pt x="4842042" y="1200684"/>
                  <a:pt x="4844481" y="1476545"/>
                </a:cubicBezTo>
                <a:cubicBezTo>
                  <a:pt x="4846920" y="1752406"/>
                  <a:pt x="4817178" y="1855709"/>
                  <a:pt x="4844481" y="2134411"/>
                </a:cubicBezTo>
                <a:cubicBezTo>
                  <a:pt x="4871784" y="2413113"/>
                  <a:pt x="4825390" y="2507651"/>
                  <a:pt x="4844481" y="2792278"/>
                </a:cubicBezTo>
                <a:cubicBezTo>
                  <a:pt x="4863572" y="3076905"/>
                  <a:pt x="4829591" y="3056321"/>
                  <a:pt x="4844481" y="3300630"/>
                </a:cubicBezTo>
                <a:cubicBezTo>
                  <a:pt x="4823068" y="3451843"/>
                  <a:pt x="4689759" y="3587361"/>
                  <a:pt x="4534155" y="3610956"/>
                </a:cubicBezTo>
                <a:cubicBezTo>
                  <a:pt x="4271141" y="3625840"/>
                  <a:pt x="4207027" y="3564428"/>
                  <a:pt x="3963938" y="3610956"/>
                </a:cubicBezTo>
                <a:cubicBezTo>
                  <a:pt x="3720849" y="3657484"/>
                  <a:pt x="3678269" y="3568933"/>
                  <a:pt x="3562674" y="3610956"/>
                </a:cubicBezTo>
                <a:cubicBezTo>
                  <a:pt x="3447079" y="3652979"/>
                  <a:pt x="3213938" y="3581158"/>
                  <a:pt x="3119172" y="3610956"/>
                </a:cubicBezTo>
                <a:cubicBezTo>
                  <a:pt x="3024406" y="3640754"/>
                  <a:pt x="2687709" y="3592272"/>
                  <a:pt x="2506717" y="3610956"/>
                </a:cubicBezTo>
                <a:cubicBezTo>
                  <a:pt x="2325726" y="3629640"/>
                  <a:pt x="2196774" y="3580681"/>
                  <a:pt x="1978738" y="3610956"/>
                </a:cubicBezTo>
                <a:cubicBezTo>
                  <a:pt x="1760702" y="3641231"/>
                  <a:pt x="1721141" y="3608002"/>
                  <a:pt x="1535236" y="3610956"/>
                </a:cubicBezTo>
                <a:cubicBezTo>
                  <a:pt x="1349331" y="3613910"/>
                  <a:pt x="1127910" y="3565739"/>
                  <a:pt x="1007258" y="3610956"/>
                </a:cubicBezTo>
                <a:cubicBezTo>
                  <a:pt x="886606" y="3656173"/>
                  <a:pt x="575859" y="3568382"/>
                  <a:pt x="310326" y="3610956"/>
                </a:cubicBezTo>
                <a:cubicBezTo>
                  <a:pt x="142308" y="3600590"/>
                  <a:pt x="19033" y="3492598"/>
                  <a:pt x="0" y="3300630"/>
                </a:cubicBezTo>
                <a:cubicBezTo>
                  <a:pt x="-65854" y="3090421"/>
                  <a:pt x="70560" y="2880293"/>
                  <a:pt x="0" y="2642763"/>
                </a:cubicBezTo>
                <a:cubicBezTo>
                  <a:pt x="-70560" y="2405233"/>
                  <a:pt x="23890" y="2154890"/>
                  <a:pt x="0" y="2014799"/>
                </a:cubicBezTo>
                <a:cubicBezTo>
                  <a:pt x="-23890" y="1874708"/>
                  <a:pt x="10084" y="1720392"/>
                  <a:pt x="0" y="1476545"/>
                </a:cubicBezTo>
                <a:cubicBezTo>
                  <a:pt x="-10084" y="1232698"/>
                  <a:pt x="53374" y="1119014"/>
                  <a:pt x="0" y="848581"/>
                </a:cubicBezTo>
                <a:cubicBezTo>
                  <a:pt x="-53374" y="578148"/>
                  <a:pt x="7100" y="545288"/>
                  <a:pt x="0" y="31032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21C50F-1C32-40B6-1B3F-3B81E8F838F3}"/>
              </a:ext>
            </a:extLst>
          </p:cNvPr>
          <p:cNvSpPr txBox="1"/>
          <p:nvPr/>
        </p:nvSpPr>
        <p:spPr>
          <a:xfrm>
            <a:off x="2933249" y="4070134"/>
            <a:ext cx="2832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4800" dirty="0">
                <a:solidFill>
                  <a:schemeClr val="bg2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pic>
        <p:nvPicPr>
          <p:cNvPr id="3" name="in a clinic.wav">
            <a:hlinkClick r:id="" action="ppaction://media"/>
            <a:extLst>
              <a:ext uri="{FF2B5EF4-FFF2-40B4-BE49-F238E27FC236}">
                <a16:creationId xmlns:a16="http://schemas.microsoft.com/office/drawing/2014/main" xmlns="" id="{5B7CB2A7-0A29-77F7-875F-AEE518D79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6076" y="4254343"/>
            <a:ext cx="532270" cy="532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AC69D0-C641-2606-06EC-9693AE71C5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1" t="6748" r="3324" b="8413"/>
          <a:stretch/>
        </p:blipFill>
        <p:spPr>
          <a:xfrm>
            <a:off x="1924998" y="325471"/>
            <a:ext cx="5294004" cy="3571985"/>
          </a:xfrm>
          <a:custGeom>
            <a:avLst/>
            <a:gdLst>
              <a:gd name="connsiteX0" fmla="*/ 0 w 5294004"/>
              <a:gd name="connsiteY0" fmla="*/ 306976 h 3571985"/>
              <a:gd name="connsiteX1" fmla="*/ 306976 w 5294004"/>
              <a:gd name="connsiteY1" fmla="*/ 0 h 3571985"/>
              <a:gd name="connsiteX2" fmla="*/ 975555 w 5294004"/>
              <a:gd name="connsiteY2" fmla="*/ 0 h 3571985"/>
              <a:gd name="connsiteX3" fmla="*/ 1550533 w 5294004"/>
              <a:gd name="connsiteY3" fmla="*/ 0 h 3571985"/>
              <a:gd name="connsiteX4" fmla="*/ 2078710 w 5294004"/>
              <a:gd name="connsiteY4" fmla="*/ 0 h 3571985"/>
              <a:gd name="connsiteX5" fmla="*/ 2653688 w 5294004"/>
              <a:gd name="connsiteY5" fmla="*/ 0 h 3571985"/>
              <a:gd name="connsiteX6" fmla="*/ 3369067 w 5294004"/>
              <a:gd name="connsiteY6" fmla="*/ 0 h 3571985"/>
              <a:gd name="connsiteX7" fmla="*/ 3944045 w 5294004"/>
              <a:gd name="connsiteY7" fmla="*/ 0 h 3571985"/>
              <a:gd name="connsiteX8" fmla="*/ 4987028 w 5294004"/>
              <a:gd name="connsiteY8" fmla="*/ 0 h 3571985"/>
              <a:gd name="connsiteX9" fmla="*/ 5294004 w 5294004"/>
              <a:gd name="connsiteY9" fmla="*/ 306976 h 3571985"/>
              <a:gd name="connsiteX10" fmla="*/ 5294004 w 5294004"/>
              <a:gd name="connsiteY10" fmla="*/ 928163 h 3571985"/>
              <a:gd name="connsiteX11" fmla="*/ 5294004 w 5294004"/>
              <a:gd name="connsiteY11" fmla="*/ 1460609 h 3571985"/>
              <a:gd name="connsiteX12" fmla="*/ 5294004 w 5294004"/>
              <a:gd name="connsiteY12" fmla="*/ 2111376 h 3571985"/>
              <a:gd name="connsiteX13" fmla="*/ 5294004 w 5294004"/>
              <a:gd name="connsiteY13" fmla="*/ 2702983 h 3571985"/>
              <a:gd name="connsiteX14" fmla="*/ 5294004 w 5294004"/>
              <a:gd name="connsiteY14" fmla="*/ 3265009 h 3571985"/>
              <a:gd name="connsiteX15" fmla="*/ 4987028 w 5294004"/>
              <a:gd name="connsiteY15" fmla="*/ 3571985 h 3571985"/>
              <a:gd name="connsiteX16" fmla="*/ 4224848 w 5294004"/>
              <a:gd name="connsiteY16" fmla="*/ 3571985 h 3571985"/>
              <a:gd name="connsiteX17" fmla="*/ 3649870 w 5294004"/>
              <a:gd name="connsiteY17" fmla="*/ 3571985 h 3571985"/>
              <a:gd name="connsiteX18" fmla="*/ 2981291 w 5294004"/>
              <a:gd name="connsiteY18" fmla="*/ 3571985 h 3571985"/>
              <a:gd name="connsiteX19" fmla="*/ 2453114 w 5294004"/>
              <a:gd name="connsiteY19" fmla="*/ 3571985 h 3571985"/>
              <a:gd name="connsiteX20" fmla="*/ 1690934 w 5294004"/>
              <a:gd name="connsiteY20" fmla="*/ 3571985 h 3571985"/>
              <a:gd name="connsiteX21" fmla="*/ 1022355 w 5294004"/>
              <a:gd name="connsiteY21" fmla="*/ 3571985 h 3571985"/>
              <a:gd name="connsiteX22" fmla="*/ 306976 w 5294004"/>
              <a:gd name="connsiteY22" fmla="*/ 3571985 h 3571985"/>
              <a:gd name="connsiteX23" fmla="*/ 0 w 5294004"/>
              <a:gd name="connsiteY23" fmla="*/ 3265009 h 3571985"/>
              <a:gd name="connsiteX24" fmla="*/ 0 w 5294004"/>
              <a:gd name="connsiteY24" fmla="*/ 2643822 h 3571985"/>
              <a:gd name="connsiteX25" fmla="*/ 0 w 5294004"/>
              <a:gd name="connsiteY25" fmla="*/ 2022635 h 3571985"/>
              <a:gd name="connsiteX26" fmla="*/ 0 w 5294004"/>
              <a:gd name="connsiteY26" fmla="*/ 1371868 h 3571985"/>
              <a:gd name="connsiteX27" fmla="*/ 0 w 5294004"/>
              <a:gd name="connsiteY27" fmla="*/ 306976 h 357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94004" h="3571985" fill="none" extrusionOk="0">
                <a:moveTo>
                  <a:pt x="0" y="306976"/>
                </a:moveTo>
                <a:cubicBezTo>
                  <a:pt x="-1838" y="143167"/>
                  <a:pt x="130854" y="-20735"/>
                  <a:pt x="306976" y="0"/>
                </a:cubicBezTo>
                <a:cubicBezTo>
                  <a:pt x="582152" y="13476"/>
                  <a:pt x="647908" y="-24409"/>
                  <a:pt x="975555" y="0"/>
                </a:cubicBezTo>
                <a:cubicBezTo>
                  <a:pt x="1303202" y="24409"/>
                  <a:pt x="1294884" y="16156"/>
                  <a:pt x="1550533" y="0"/>
                </a:cubicBezTo>
                <a:cubicBezTo>
                  <a:pt x="1806182" y="-16156"/>
                  <a:pt x="1853235" y="12451"/>
                  <a:pt x="2078710" y="0"/>
                </a:cubicBezTo>
                <a:cubicBezTo>
                  <a:pt x="2304185" y="-12451"/>
                  <a:pt x="2490645" y="-10730"/>
                  <a:pt x="2653688" y="0"/>
                </a:cubicBezTo>
                <a:cubicBezTo>
                  <a:pt x="2816731" y="10730"/>
                  <a:pt x="3097574" y="-29579"/>
                  <a:pt x="3369067" y="0"/>
                </a:cubicBezTo>
                <a:cubicBezTo>
                  <a:pt x="3640560" y="29579"/>
                  <a:pt x="3780802" y="16191"/>
                  <a:pt x="3944045" y="0"/>
                </a:cubicBezTo>
                <a:cubicBezTo>
                  <a:pt x="4107288" y="-16191"/>
                  <a:pt x="4688310" y="31462"/>
                  <a:pt x="4987028" y="0"/>
                </a:cubicBezTo>
                <a:cubicBezTo>
                  <a:pt x="5186480" y="5932"/>
                  <a:pt x="5272564" y="151281"/>
                  <a:pt x="5294004" y="306976"/>
                </a:cubicBezTo>
                <a:cubicBezTo>
                  <a:pt x="5278403" y="617105"/>
                  <a:pt x="5276009" y="749423"/>
                  <a:pt x="5294004" y="928163"/>
                </a:cubicBezTo>
                <a:cubicBezTo>
                  <a:pt x="5311999" y="1106903"/>
                  <a:pt x="5274241" y="1226980"/>
                  <a:pt x="5294004" y="1460609"/>
                </a:cubicBezTo>
                <a:cubicBezTo>
                  <a:pt x="5313767" y="1694238"/>
                  <a:pt x="5305994" y="1834018"/>
                  <a:pt x="5294004" y="2111376"/>
                </a:cubicBezTo>
                <a:cubicBezTo>
                  <a:pt x="5282014" y="2388734"/>
                  <a:pt x="5293622" y="2578786"/>
                  <a:pt x="5294004" y="2702983"/>
                </a:cubicBezTo>
                <a:cubicBezTo>
                  <a:pt x="5294386" y="2827180"/>
                  <a:pt x="5298957" y="3149051"/>
                  <a:pt x="5294004" y="3265009"/>
                </a:cubicBezTo>
                <a:cubicBezTo>
                  <a:pt x="5268900" y="3405825"/>
                  <a:pt x="5162490" y="3565575"/>
                  <a:pt x="4987028" y="3571985"/>
                </a:cubicBezTo>
                <a:cubicBezTo>
                  <a:pt x="4746714" y="3582772"/>
                  <a:pt x="4489255" y="3560184"/>
                  <a:pt x="4224848" y="3571985"/>
                </a:cubicBezTo>
                <a:cubicBezTo>
                  <a:pt x="3960441" y="3583786"/>
                  <a:pt x="3794454" y="3597411"/>
                  <a:pt x="3649870" y="3571985"/>
                </a:cubicBezTo>
                <a:cubicBezTo>
                  <a:pt x="3505286" y="3546559"/>
                  <a:pt x="3275506" y="3571970"/>
                  <a:pt x="2981291" y="3571985"/>
                </a:cubicBezTo>
                <a:cubicBezTo>
                  <a:pt x="2687076" y="3572000"/>
                  <a:pt x="2572498" y="3583675"/>
                  <a:pt x="2453114" y="3571985"/>
                </a:cubicBezTo>
                <a:cubicBezTo>
                  <a:pt x="2333730" y="3560295"/>
                  <a:pt x="2055381" y="3565275"/>
                  <a:pt x="1690934" y="3571985"/>
                </a:cubicBezTo>
                <a:cubicBezTo>
                  <a:pt x="1326487" y="3578695"/>
                  <a:pt x="1262245" y="3552396"/>
                  <a:pt x="1022355" y="3571985"/>
                </a:cubicBezTo>
                <a:cubicBezTo>
                  <a:pt x="782465" y="3591574"/>
                  <a:pt x="483067" y="3606792"/>
                  <a:pt x="306976" y="3571985"/>
                </a:cubicBezTo>
                <a:cubicBezTo>
                  <a:pt x="151658" y="3602327"/>
                  <a:pt x="-10056" y="3475675"/>
                  <a:pt x="0" y="3265009"/>
                </a:cubicBezTo>
                <a:cubicBezTo>
                  <a:pt x="-19010" y="3083569"/>
                  <a:pt x="19363" y="2944663"/>
                  <a:pt x="0" y="2643822"/>
                </a:cubicBezTo>
                <a:cubicBezTo>
                  <a:pt x="-19363" y="2342981"/>
                  <a:pt x="1027" y="2244054"/>
                  <a:pt x="0" y="2022635"/>
                </a:cubicBezTo>
                <a:cubicBezTo>
                  <a:pt x="-1027" y="1801216"/>
                  <a:pt x="9632" y="1663780"/>
                  <a:pt x="0" y="1371868"/>
                </a:cubicBezTo>
                <a:cubicBezTo>
                  <a:pt x="-9632" y="1079956"/>
                  <a:pt x="35908" y="622210"/>
                  <a:pt x="0" y="306976"/>
                </a:cubicBezTo>
                <a:close/>
              </a:path>
              <a:path w="5294004" h="3571985" stroke="0" extrusionOk="0">
                <a:moveTo>
                  <a:pt x="0" y="306976"/>
                </a:moveTo>
                <a:cubicBezTo>
                  <a:pt x="-21403" y="124236"/>
                  <a:pt x="109569" y="10460"/>
                  <a:pt x="306976" y="0"/>
                </a:cubicBezTo>
                <a:cubicBezTo>
                  <a:pt x="521379" y="-25694"/>
                  <a:pt x="776720" y="20780"/>
                  <a:pt x="1069156" y="0"/>
                </a:cubicBezTo>
                <a:cubicBezTo>
                  <a:pt x="1361592" y="-20780"/>
                  <a:pt x="1414386" y="4153"/>
                  <a:pt x="1690934" y="0"/>
                </a:cubicBezTo>
                <a:cubicBezTo>
                  <a:pt x="1967482" y="-4153"/>
                  <a:pt x="2146078" y="-1996"/>
                  <a:pt x="2265912" y="0"/>
                </a:cubicBezTo>
                <a:cubicBezTo>
                  <a:pt x="2385746" y="1996"/>
                  <a:pt x="2778279" y="-19771"/>
                  <a:pt x="2981291" y="0"/>
                </a:cubicBezTo>
                <a:cubicBezTo>
                  <a:pt x="3184303" y="19771"/>
                  <a:pt x="3371790" y="2448"/>
                  <a:pt x="3603070" y="0"/>
                </a:cubicBezTo>
                <a:cubicBezTo>
                  <a:pt x="3834350" y="-2448"/>
                  <a:pt x="4043677" y="32198"/>
                  <a:pt x="4365250" y="0"/>
                </a:cubicBezTo>
                <a:cubicBezTo>
                  <a:pt x="4686823" y="-32198"/>
                  <a:pt x="4834024" y="16311"/>
                  <a:pt x="4987028" y="0"/>
                </a:cubicBezTo>
                <a:cubicBezTo>
                  <a:pt x="5148851" y="12763"/>
                  <a:pt x="5275784" y="116306"/>
                  <a:pt x="5294004" y="306976"/>
                </a:cubicBezTo>
                <a:cubicBezTo>
                  <a:pt x="5312594" y="449091"/>
                  <a:pt x="5271433" y="729031"/>
                  <a:pt x="5294004" y="839422"/>
                </a:cubicBezTo>
                <a:cubicBezTo>
                  <a:pt x="5316575" y="949813"/>
                  <a:pt x="5277488" y="1307337"/>
                  <a:pt x="5294004" y="1431029"/>
                </a:cubicBezTo>
                <a:cubicBezTo>
                  <a:pt x="5310520" y="1554721"/>
                  <a:pt x="5268050" y="1875807"/>
                  <a:pt x="5294004" y="1993055"/>
                </a:cubicBezTo>
                <a:cubicBezTo>
                  <a:pt x="5319958" y="2110303"/>
                  <a:pt x="5309832" y="2404127"/>
                  <a:pt x="5294004" y="2643822"/>
                </a:cubicBezTo>
                <a:cubicBezTo>
                  <a:pt x="5278176" y="2883517"/>
                  <a:pt x="5294769" y="3040009"/>
                  <a:pt x="5294004" y="3265009"/>
                </a:cubicBezTo>
                <a:cubicBezTo>
                  <a:pt x="5259130" y="3440274"/>
                  <a:pt x="5122826" y="3548705"/>
                  <a:pt x="4987028" y="3571985"/>
                </a:cubicBezTo>
                <a:cubicBezTo>
                  <a:pt x="4831339" y="3579770"/>
                  <a:pt x="4453217" y="3589897"/>
                  <a:pt x="4271649" y="3571985"/>
                </a:cubicBezTo>
                <a:cubicBezTo>
                  <a:pt x="4090081" y="3554073"/>
                  <a:pt x="3902065" y="3545635"/>
                  <a:pt x="3603070" y="3571985"/>
                </a:cubicBezTo>
                <a:cubicBezTo>
                  <a:pt x="3304075" y="3598335"/>
                  <a:pt x="3295912" y="3549528"/>
                  <a:pt x="3074892" y="3571985"/>
                </a:cubicBezTo>
                <a:cubicBezTo>
                  <a:pt x="2853872" y="3594442"/>
                  <a:pt x="2743545" y="3551124"/>
                  <a:pt x="2499915" y="3571985"/>
                </a:cubicBezTo>
                <a:cubicBezTo>
                  <a:pt x="2256285" y="3592846"/>
                  <a:pt x="2027544" y="3555180"/>
                  <a:pt x="1737735" y="3571985"/>
                </a:cubicBezTo>
                <a:cubicBezTo>
                  <a:pt x="1447926" y="3588790"/>
                  <a:pt x="1299271" y="3546127"/>
                  <a:pt x="1069156" y="3571985"/>
                </a:cubicBezTo>
                <a:cubicBezTo>
                  <a:pt x="839041" y="3597843"/>
                  <a:pt x="604907" y="3557141"/>
                  <a:pt x="306976" y="3571985"/>
                </a:cubicBezTo>
                <a:cubicBezTo>
                  <a:pt x="136263" y="3540302"/>
                  <a:pt x="27124" y="3440203"/>
                  <a:pt x="0" y="3265009"/>
                </a:cubicBezTo>
                <a:cubicBezTo>
                  <a:pt x="-24553" y="3068960"/>
                  <a:pt x="-29420" y="2965704"/>
                  <a:pt x="0" y="2673402"/>
                </a:cubicBezTo>
                <a:cubicBezTo>
                  <a:pt x="29420" y="2381100"/>
                  <a:pt x="6832" y="2288129"/>
                  <a:pt x="0" y="2081796"/>
                </a:cubicBezTo>
                <a:cubicBezTo>
                  <a:pt x="-6832" y="1875463"/>
                  <a:pt x="-25095" y="1714842"/>
                  <a:pt x="0" y="1549350"/>
                </a:cubicBezTo>
                <a:cubicBezTo>
                  <a:pt x="25095" y="1383858"/>
                  <a:pt x="9332" y="1156731"/>
                  <a:pt x="0" y="928163"/>
                </a:cubicBezTo>
                <a:cubicBezTo>
                  <a:pt x="-9332" y="699595"/>
                  <a:pt x="14147" y="467635"/>
                  <a:pt x="0" y="30697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8AA413-F763-CEC9-2EA5-5E4F4CCAD4B5}"/>
              </a:ext>
            </a:extLst>
          </p:cNvPr>
          <p:cNvSpPr txBox="1"/>
          <p:nvPr/>
        </p:nvSpPr>
        <p:spPr>
          <a:xfrm>
            <a:off x="2678444" y="4036502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4800" dirty="0">
                <a:solidFill>
                  <a:schemeClr val="bg2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pic>
        <p:nvPicPr>
          <p:cNvPr id="9" name="in a hospital.wav">
            <a:hlinkClick r:id="" action="ppaction://media"/>
            <a:extLst>
              <a:ext uri="{FF2B5EF4-FFF2-40B4-BE49-F238E27FC236}">
                <a16:creationId xmlns:a16="http://schemas.microsoft.com/office/drawing/2014/main" xmlns="" id="{9360979A-A75F-40A8-C16B-350BA67B6C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31469" y="4199164"/>
            <a:ext cx="532270" cy="532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077505-8B3E-1D6D-EF8D-301F6815C9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4512" y="336128"/>
            <a:ext cx="5094746" cy="3582243"/>
          </a:xfrm>
          <a:custGeom>
            <a:avLst/>
            <a:gdLst>
              <a:gd name="connsiteX0" fmla="*/ 0 w 5094746"/>
              <a:gd name="connsiteY0" fmla="*/ 307858 h 3582243"/>
              <a:gd name="connsiteX1" fmla="*/ 307858 w 5094746"/>
              <a:gd name="connsiteY1" fmla="*/ 0 h 3582243"/>
              <a:gd name="connsiteX2" fmla="*/ 4786888 w 5094746"/>
              <a:gd name="connsiteY2" fmla="*/ 0 h 3582243"/>
              <a:gd name="connsiteX3" fmla="*/ 5094746 w 5094746"/>
              <a:gd name="connsiteY3" fmla="*/ 307858 h 3582243"/>
              <a:gd name="connsiteX4" fmla="*/ 5094746 w 5094746"/>
              <a:gd name="connsiteY4" fmla="*/ 3274385 h 3582243"/>
              <a:gd name="connsiteX5" fmla="*/ 4786888 w 5094746"/>
              <a:gd name="connsiteY5" fmla="*/ 3582243 h 3582243"/>
              <a:gd name="connsiteX6" fmla="*/ 307858 w 5094746"/>
              <a:gd name="connsiteY6" fmla="*/ 3582243 h 3582243"/>
              <a:gd name="connsiteX7" fmla="*/ 0 w 5094746"/>
              <a:gd name="connsiteY7" fmla="*/ 3274385 h 3582243"/>
              <a:gd name="connsiteX8" fmla="*/ 0 w 5094746"/>
              <a:gd name="connsiteY8" fmla="*/ 307858 h 358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94746" h="3582243" fill="none" extrusionOk="0">
                <a:moveTo>
                  <a:pt x="0" y="307858"/>
                </a:moveTo>
                <a:cubicBezTo>
                  <a:pt x="-6956" y="136708"/>
                  <a:pt x="160117" y="18224"/>
                  <a:pt x="307858" y="0"/>
                </a:cubicBezTo>
                <a:cubicBezTo>
                  <a:pt x="1628254" y="130954"/>
                  <a:pt x="4012081" y="43574"/>
                  <a:pt x="4786888" y="0"/>
                </a:cubicBezTo>
                <a:cubicBezTo>
                  <a:pt x="4961321" y="6789"/>
                  <a:pt x="5106074" y="151709"/>
                  <a:pt x="5094746" y="307858"/>
                </a:cubicBezTo>
                <a:cubicBezTo>
                  <a:pt x="4944307" y="1588568"/>
                  <a:pt x="5180625" y="2122499"/>
                  <a:pt x="5094746" y="3274385"/>
                </a:cubicBezTo>
                <a:cubicBezTo>
                  <a:pt x="5068457" y="3448727"/>
                  <a:pt x="4931108" y="3564438"/>
                  <a:pt x="4786888" y="3582243"/>
                </a:cubicBezTo>
                <a:cubicBezTo>
                  <a:pt x="2602896" y="3737440"/>
                  <a:pt x="1948390" y="3745263"/>
                  <a:pt x="307858" y="3582243"/>
                </a:cubicBezTo>
                <a:cubicBezTo>
                  <a:pt x="138718" y="3570277"/>
                  <a:pt x="-15565" y="3453499"/>
                  <a:pt x="0" y="3274385"/>
                </a:cubicBezTo>
                <a:cubicBezTo>
                  <a:pt x="64656" y="2962831"/>
                  <a:pt x="-17807" y="1598229"/>
                  <a:pt x="0" y="307858"/>
                </a:cubicBezTo>
                <a:close/>
              </a:path>
              <a:path w="5094746" h="3582243" stroke="0" extrusionOk="0">
                <a:moveTo>
                  <a:pt x="0" y="307858"/>
                </a:moveTo>
                <a:cubicBezTo>
                  <a:pt x="-16913" y="127401"/>
                  <a:pt x="125795" y="4518"/>
                  <a:pt x="307858" y="0"/>
                </a:cubicBezTo>
                <a:cubicBezTo>
                  <a:pt x="1709124" y="132882"/>
                  <a:pt x="3590098" y="-84951"/>
                  <a:pt x="4786888" y="0"/>
                </a:cubicBezTo>
                <a:cubicBezTo>
                  <a:pt x="4935495" y="20916"/>
                  <a:pt x="5091239" y="157218"/>
                  <a:pt x="5094746" y="307858"/>
                </a:cubicBezTo>
                <a:cubicBezTo>
                  <a:pt x="5114933" y="1673845"/>
                  <a:pt x="5247226" y="2902169"/>
                  <a:pt x="5094746" y="3274385"/>
                </a:cubicBezTo>
                <a:cubicBezTo>
                  <a:pt x="5106416" y="3445794"/>
                  <a:pt x="4971305" y="3552624"/>
                  <a:pt x="4786888" y="3582243"/>
                </a:cubicBezTo>
                <a:cubicBezTo>
                  <a:pt x="2645293" y="3669882"/>
                  <a:pt x="863965" y="3509564"/>
                  <a:pt x="307858" y="3582243"/>
                </a:cubicBezTo>
                <a:cubicBezTo>
                  <a:pt x="136136" y="3566056"/>
                  <a:pt x="-5093" y="3451488"/>
                  <a:pt x="0" y="3274385"/>
                </a:cubicBezTo>
                <a:cubicBezTo>
                  <a:pt x="-38581" y="1981497"/>
                  <a:pt x="63341" y="1246943"/>
                  <a:pt x="0" y="30785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599A0-8C1F-A807-B377-D98066485F6C}"/>
              </a:ext>
            </a:extLst>
          </p:cNvPr>
          <p:cNvSpPr txBox="1"/>
          <p:nvPr/>
        </p:nvSpPr>
        <p:spPr>
          <a:xfrm>
            <a:off x="2237037" y="4015587"/>
            <a:ext cx="4448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4800" dirty="0">
                <a:solidFill>
                  <a:schemeClr val="bg2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pic>
        <p:nvPicPr>
          <p:cNvPr id="13" name="in a restaurant.wav">
            <a:hlinkClick r:id="" action="ppaction://media"/>
            <a:extLst>
              <a:ext uri="{FF2B5EF4-FFF2-40B4-BE49-F238E27FC236}">
                <a16:creationId xmlns:a16="http://schemas.microsoft.com/office/drawing/2014/main" xmlns="" id="{02EE14FE-6BC8-1846-986D-2944235565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96988" y="4164950"/>
            <a:ext cx="532270" cy="5322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06CEC9A-4FD5-E9E3-051E-021773C57D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0344" y="347026"/>
            <a:ext cx="6218636" cy="3537713"/>
          </a:xfrm>
          <a:custGeom>
            <a:avLst/>
            <a:gdLst>
              <a:gd name="connsiteX0" fmla="*/ 0 w 6218636"/>
              <a:gd name="connsiteY0" fmla="*/ 304031 h 3537713"/>
              <a:gd name="connsiteX1" fmla="*/ 304031 w 6218636"/>
              <a:gd name="connsiteY1" fmla="*/ 0 h 3537713"/>
              <a:gd name="connsiteX2" fmla="*/ 752877 w 6218636"/>
              <a:gd name="connsiteY2" fmla="*/ 0 h 3537713"/>
              <a:gd name="connsiteX3" fmla="*/ 1257829 w 6218636"/>
              <a:gd name="connsiteY3" fmla="*/ 0 h 3537713"/>
              <a:gd name="connsiteX4" fmla="*/ 1818886 w 6218636"/>
              <a:gd name="connsiteY4" fmla="*/ 0 h 3537713"/>
              <a:gd name="connsiteX5" fmla="*/ 2267732 w 6218636"/>
              <a:gd name="connsiteY5" fmla="*/ 0 h 3537713"/>
              <a:gd name="connsiteX6" fmla="*/ 2941001 w 6218636"/>
              <a:gd name="connsiteY6" fmla="*/ 0 h 3537713"/>
              <a:gd name="connsiteX7" fmla="*/ 3502058 w 6218636"/>
              <a:gd name="connsiteY7" fmla="*/ 0 h 3537713"/>
              <a:gd name="connsiteX8" fmla="*/ 4175327 w 6218636"/>
              <a:gd name="connsiteY8" fmla="*/ 0 h 3537713"/>
              <a:gd name="connsiteX9" fmla="*/ 4792490 w 6218636"/>
              <a:gd name="connsiteY9" fmla="*/ 0 h 3537713"/>
              <a:gd name="connsiteX10" fmla="*/ 5297442 w 6218636"/>
              <a:gd name="connsiteY10" fmla="*/ 0 h 3537713"/>
              <a:gd name="connsiteX11" fmla="*/ 5914605 w 6218636"/>
              <a:gd name="connsiteY11" fmla="*/ 0 h 3537713"/>
              <a:gd name="connsiteX12" fmla="*/ 6218636 w 6218636"/>
              <a:gd name="connsiteY12" fmla="*/ 304031 h 3537713"/>
              <a:gd name="connsiteX13" fmla="*/ 6218636 w 6218636"/>
              <a:gd name="connsiteY13" fmla="*/ 889961 h 3537713"/>
              <a:gd name="connsiteX14" fmla="*/ 6218636 w 6218636"/>
              <a:gd name="connsiteY14" fmla="*/ 1534484 h 3537713"/>
              <a:gd name="connsiteX15" fmla="*/ 6218636 w 6218636"/>
              <a:gd name="connsiteY15" fmla="*/ 2120415 h 3537713"/>
              <a:gd name="connsiteX16" fmla="*/ 6218636 w 6218636"/>
              <a:gd name="connsiteY16" fmla="*/ 3233682 h 3537713"/>
              <a:gd name="connsiteX17" fmla="*/ 5914605 w 6218636"/>
              <a:gd name="connsiteY17" fmla="*/ 3537713 h 3537713"/>
              <a:gd name="connsiteX18" fmla="*/ 5297442 w 6218636"/>
              <a:gd name="connsiteY18" fmla="*/ 3537713 h 3537713"/>
              <a:gd name="connsiteX19" fmla="*/ 4680279 w 6218636"/>
              <a:gd name="connsiteY19" fmla="*/ 3537713 h 3537713"/>
              <a:gd name="connsiteX20" fmla="*/ 4007010 w 6218636"/>
              <a:gd name="connsiteY20" fmla="*/ 3537713 h 3537713"/>
              <a:gd name="connsiteX21" fmla="*/ 3389847 w 6218636"/>
              <a:gd name="connsiteY21" fmla="*/ 3537713 h 3537713"/>
              <a:gd name="connsiteX22" fmla="*/ 2716578 w 6218636"/>
              <a:gd name="connsiteY22" fmla="*/ 3537713 h 3537713"/>
              <a:gd name="connsiteX23" fmla="*/ 2099415 w 6218636"/>
              <a:gd name="connsiteY23" fmla="*/ 3537713 h 3537713"/>
              <a:gd name="connsiteX24" fmla="*/ 1650569 w 6218636"/>
              <a:gd name="connsiteY24" fmla="*/ 3537713 h 3537713"/>
              <a:gd name="connsiteX25" fmla="*/ 1033406 w 6218636"/>
              <a:gd name="connsiteY25" fmla="*/ 3537713 h 3537713"/>
              <a:gd name="connsiteX26" fmla="*/ 304031 w 6218636"/>
              <a:gd name="connsiteY26" fmla="*/ 3537713 h 3537713"/>
              <a:gd name="connsiteX27" fmla="*/ 0 w 6218636"/>
              <a:gd name="connsiteY27" fmla="*/ 3233682 h 3537713"/>
              <a:gd name="connsiteX28" fmla="*/ 0 w 6218636"/>
              <a:gd name="connsiteY28" fmla="*/ 2677048 h 3537713"/>
              <a:gd name="connsiteX29" fmla="*/ 0 w 6218636"/>
              <a:gd name="connsiteY29" fmla="*/ 2149711 h 3537713"/>
              <a:gd name="connsiteX30" fmla="*/ 0 w 6218636"/>
              <a:gd name="connsiteY30" fmla="*/ 1563781 h 3537713"/>
              <a:gd name="connsiteX31" fmla="*/ 0 w 6218636"/>
              <a:gd name="connsiteY31" fmla="*/ 977851 h 3537713"/>
              <a:gd name="connsiteX32" fmla="*/ 0 w 6218636"/>
              <a:gd name="connsiteY32" fmla="*/ 304031 h 353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218636" h="3537713" fill="none" extrusionOk="0">
                <a:moveTo>
                  <a:pt x="0" y="304031"/>
                </a:moveTo>
                <a:cubicBezTo>
                  <a:pt x="35478" y="126729"/>
                  <a:pt x="132882" y="22421"/>
                  <a:pt x="304031" y="0"/>
                </a:cubicBezTo>
                <a:cubicBezTo>
                  <a:pt x="497915" y="-48619"/>
                  <a:pt x="580754" y="30914"/>
                  <a:pt x="752877" y="0"/>
                </a:cubicBezTo>
                <a:cubicBezTo>
                  <a:pt x="925000" y="-30914"/>
                  <a:pt x="1079361" y="30948"/>
                  <a:pt x="1257829" y="0"/>
                </a:cubicBezTo>
                <a:cubicBezTo>
                  <a:pt x="1436297" y="-30948"/>
                  <a:pt x="1656303" y="8447"/>
                  <a:pt x="1818886" y="0"/>
                </a:cubicBezTo>
                <a:cubicBezTo>
                  <a:pt x="1981469" y="-8447"/>
                  <a:pt x="2095899" y="28666"/>
                  <a:pt x="2267732" y="0"/>
                </a:cubicBezTo>
                <a:cubicBezTo>
                  <a:pt x="2439565" y="-28666"/>
                  <a:pt x="2630252" y="10933"/>
                  <a:pt x="2941001" y="0"/>
                </a:cubicBezTo>
                <a:cubicBezTo>
                  <a:pt x="3251750" y="-10933"/>
                  <a:pt x="3352519" y="2994"/>
                  <a:pt x="3502058" y="0"/>
                </a:cubicBezTo>
                <a:cubicBezTo>
                  <a:pt x="3651597" y="-2994"/>
                  <a:pt x="4026108" y="53733"/>
                  <a:pt x="4175327" y="0"/>
                </a:cubicBezTo>
                <a:cubicBezTo>
                  <a:pt x="4324546" y="-53733"/>
                  <a:pt x="4620158" y="25786"/>
                  <a:pt x="4792490" y="0"/>
                </a:cubicBezTo>
                <a:cubicBezTo>
                  <a:pt x="4964822" y="-25786"/>
                  <a:pt x="5136106" y="38394"/>
                  <a:pt x="5297442" y="0"/>
                </a:cubicBezTo>
                <a:cubicBezTo>
                  <a:pt x="5458778" y="-38394"/>
                  <a:pt x="5613309" y="45002"/>
                  <a:pt x="5914605" y="0"/>
                </a:cubicBezTo>
                <a:cubicBezTo>
                  <a:pt x="6082818" y="13722"/>
                  <a:pt x="6244519" y="112894"/>
                  <a:pt x="6218636" y="304031"/>
                </a:cubicBezTo>
                <a:cubicBezTo>
                  <a:pt x="6262765" y="489420"/>
                  <a:pt x="6172749" y="628774"/>
                  <a:pt x="6218636" y="889961"/>
                </a:cubicBezTo>
                <a:cubicBezTo>
                  <a:pt x="6264523" y="1151148"/>
                  <a:pt x="6183795" y="1373168"/>
                  <a:pt x="6218636" y="1534484"/>
                </a:cubicBezTo>
                <a:cubicBezTo>
                  <a:pt x="6253477" y="1695800"/>
                  <a:pt x="6183205" y="1898490"/>
                  <a:pt x="6218636" y="2120415"/>
                </a:cubicBezTo>
                <a:cubicBezTo>
                  <a:pt x="6254067" y="2342340"/>
                  <a:pt x="6089047" y="2892162"/>
                  <a:pt x="6218636" y="3233682"/>
                </a:cubicBezTo>
                <a:cubicBezTo>
                  <a:pt x="6238341" y="3443641"/>
                  <a:pt x="6074063" y="3572291"/>
                  <a:pt x="5914605" y="3537713"/>
                </a:cubicBezTo>
                <a:cubicBezTo>
                  <a:pt x="5720031" y="3598834"/>
                  <a:pt x="5558599" y="3529093"/>
                  <a:pt x="5297442" y="3537713"/>
                </a:cubicBezTo>
                <a:cubicBezTo>
                  <a:pt x="5036285" y="3546333"/>
                  <a:pt x="4897300" y="3494099"/>
                  <a:pt x="4680279" y="3537713"/>
                </a:cubicBezTo>
                <a:cubicBezTo>
                  <a:pt x="4463258" y="3581327"/>
                  <a:pt x="4204759" y="3483376"/>
                  <a:pt x="4007010" y="3537713"/>
                </a:cubicBezTo>
                <a:cubicBezTo>
                  <a:pt x="3809261" y="3592050"/>
                  <a:pt x="3539736" y="3521708"/>
                  <a:pt x="3389847" y="3537713"/>
                </a:cubicBezTo>
                <a:cubicBezTo>
                  <a:pt x="3239958" y="3553718"/>
                  <a:pt x="2983432" y="3517797"/>
                  <a:pt x="2716578" y="3537713"/>
                </a:cubicBezTo>
                <a:cubicBezTo>
                  <a:pt x="2449724" y="3557629"/>
                  <a:pt x="2253542" y="3503175"/>
                  <a:pt x="2099415" y="3537713"/>
                </a:cubicBezTo>
                <a:cubicBezTo>
                  <a:pt x="1945288" y="3572251"/>
                  <a:pt x="1784938" y="3491149"/>
                  <a:pt x="1650569" y="3537713"/>
                </a:cubicBezTo>
                <a:cubicBezTo>
                  <a:pt x="1516200" y="3584277"/>
                  <a:pt x="1332464" y="3466764"/>
                  <a:pt x="1033406" y="3537713"/>
                </a:cubicBezTo>
                <a:cubicBezTo>
                  <a:pt x="734348" y="3608662"/>
                  <a:pt x="590060" y="3508444"/>
                  <a:pt x="304031" y="3537713"/>
                </a:cubicBezTo>
                <a:cubicBezTo>
                  <a:pt x="97625" y="3546962"/>
                  <a:pt x="11814" y="3433997"/>
                  <a:pt x="0" y="3233682"/>
                </a:cubicBezTo>
                <a:cubicBezTo>
                  <a:pt x="-2273" y="3100246"/>
                  <a:pt x="51876" y="2878676"/>
                  <a:pt x="0" y="2677048"/>
                </a:cubicBezTo>
                <a:cubicBezTo>
                  <a:pt x="-51876" y="2475420"/>
                  <a:pt x="21920" y="2256977"/>
                  <a:pt x="0" y="2149711"/>
                </a:cubicBezTo>
                <a:cubicBezTo>
                  <a:pt x="-21920" y="2042445"/>
                  <a:pt x="8315" y="1843586"/>
                  <a:pt x="0" y="1563781"/>
                </a:cubicBezTo>
                <a:cubicBezTo>
                  <a:pt x="-8315" y="1283976"/>
                  <a:pt x="34690" y="1144233"/>
                  <a:pt x="0" y="977851"/>
                </a:cubicBezTo>
                <a:cubicBezTo>
                  <a:pt x="-34690" y="811469"/>
                  <a:pt x="39858" y="616516"/>
                  <a:pt x="0" y="304031"/>
                </a:cubicBezTo>
                <a:close/>
              </a:path>
              <a:path w="6218636" h="3537713" stroke="0" extrusionOk="0">
                <a:moveTo>
                  <a:pt x="0" y="304031"/>
                </a:moveTo>
                <a:cubicBezTo>
                  <a:pt x="-37118" y="113224"/>
                  <a:pt x="126790" y="3501"/>
                  <a:pt x="304031" y="0"/>
                </a:cubicBezTo>
                <a:cubicBezTo>
                  <a:pt x="567514" y="-45798"/>
                  <a:pt x="794997" y="36598"/>
                  <a:pt x="977300" y="0"/>
                </a:cubicBezTo>
                <a:cubicBezTo>
                  <a:pt x="1159603" y="-36598"/>
                  <a:pt x="1375491" y="7807"/>
                  <a:pt x="1482252" y="0"/>
                </a:cubicBezTo>
                <a:cubicBezTo>
                  <a:pt x="1589013" y="-7807"/>
                  <a:pt x="1758782" y="26362"/>
                  <a:pt x="1931097" y="0"/>
                </a:cubicBezTo>
                <a:cubicBezTo>
                  <a:pt x="2103412" y="-26362"/>
                  <a:pt x="2401859" y="18785"/>
                  <a:pt x="2548261" y="0"/>
                </a:cubicBezTo>
                <a:cubicBezTo>
                  <a:pt x="2694663" y="-18785"/>
                  <a:pt x="2883180" y="2238"/>
                  <a:pt x="3053212" y="0"/>
                </a:cubicBezTo>
                <a:cubicBezTo>
                  <a:pt x="3223244" y="-2238"/>
                  <a:pt x="3442442" y="56922"/>
                  <a:pt x="3726481" y="0"/>
                </a:cubicBezTo>
                <a:cubicBezTo>
                  <a:pt x="4010520" y="-56922"/>
                  <a:pt x="4064410" y="19872"/>
                  <a:pt x="4175327" y="0"/>
                </a:cubicBezTo>
                <a:cubicBezTo>
                  <a:pt x="4286244" y="-19872"/>
                  <a:pt x="4552765" y="20870"/>
                  <a:pt x="4848596" y="0"/>
                </a:cubicBezTo>
                <a:cubicBezTo>
                  <a:pt x="5144427" y="-20870"/>
                  <a:pt x="5081624" y="25674"/>
                  <a:pt x="5241336" y="0"/>
                </a:cubicBezTo>
                <a:cubicBezTo>
                  <a:pt x="5401048" y="-25674"/>
                  <a:pt x="5715560" y="19791"/>
                  <a:pt x="5914605" y="0"/>
                </a:cubicBezTo>
                <a:cubicBezTo>
                  <a:pt x="6107844" y="37702"/>
                  <a:pt x="6220180" y="152106"/>
                  <a:pt x="6218636" y="304031"/>
                </a:cubicBezTo>
                <a:cubicBezTo>
                  <a:pt x="6236735" y="541106"/>
                  <a:pt x="6198296" y="554588"/>
                  <a:pt x="6218636" y="802072"/>
                </a:cubicBezTo>
                <a:cubicBezTo>
                  <a:pt x="6238976" y="1049556"/>
                  <a:pt x="6195844" y="1262890"/>
                  <a:pt x="6218636" y="1446595"/>
                </a:cubicBezTo>
                <a:cubicBezTo>
                  <a:pt x="6241428" y="1630300"/>
                  <a:pt x="6200885" y="1802206"/>
                  <a:pt x="6218636" y="1973932"/>
                </a:cubicBezTo>
                <a:cubicBezTo>
                  <a:pt x="6236387" y="2145658"/>
                  <a:pt x="6215538" y="2351997"/>
                  <a:pt x="6218636" y="2559862"/>
                </a:cubicBezTo>
                <a:cubicBezTo>
                  <a:pt x="6221734" y="2767727"/>
                  <a:pt x="6169349" y="2955330"/>
                  <a:pt x="6218636" y="3233682"/>
                </a:cubicBezTo>
                <a:cubicBezTo>
                  <a:pt x="6214677" y="3389684"/>
                  <a:pt x="6093634" y="3535455"/>
                  <a:pt x="5914605" y="3537713"/>
                </a:cubicBezTo>
                <a:cubicBezTo>
                  <a:pt x="5782626" y="3584591"/>
                  <a:pt x="5666420" y="3529798"/>
                  <a:pt x="5521865" y="3537713"/>
                </a:cubicBezTo>
                <a:cubicBezTo>
                  <a:pt x="5377310" y="3545628"/>
                  <a:pt x="5166251" y="3496537"/>
                  <a:pt x="4848596" y="3537713"/>
                </a:cubicBezTo>
                <a:cubicBezTo>
                  <a:pt x="4530941" y="3578889"/>
                  <a:pt x="4466217" y="3490800"/>
                  <a:pt x="4287539" y="3537713"/>
                </a:cubicBezTo>
                <a:cubicBezTo>
                  <a:pt x="4108861" y="3584626"/>
                  <a:pt x="4017805" y="3489288"/>
                  <a:pt x="3838693" y="3537713"/>
                </a:cubicBezTo>
                <a:cubicBezTo>
                  <a:pt x="3659581" y="3586138"/>
                  <a:pt x="3438885" y="3500611"/>
                  <a:pt x="3277635" y="3537713"/>
                </a:cubicBezTo>
                <a:cubicBezTo>
                  <a:pt x="3116385" y="3574815"/>
                  <a:pt x="2996581" y="3530710"/>
                  <a:pt x="2884895" y="3537713"/>
                </a:cubicBezTo>
                <a:cubicBezTo>
                  <a:pt x="2773209" y="3544716"/>
                  <a:pt x="2575687" y="3506641"/>
                  <a:pt x="2492155" y="3537713"/>
                </a:cubicBezTo>
                <a:cubicBezTo>
                  <a:pt x="2408623" y="3568785"/>
                  <a:pt x="2195734" y="3535718"/>
                  <a:pt x="1931097" y="3537713"/>
                </a:cubicBezTo>
                <a:cubicBezTo>
                  <a:pt x="1666460" y="3539708"/>
                  <a:pt x="1595174" y="3528507"/>
                  <a:pt x="1482252" y="3537713"/>
                </a:cubicBezTo>
                <a:cubicBezTo>
                  <a:pt x="1369330" y="3546919"/>
                  <a:pt x="1050568" y="3477693"/>
                  <a:pt x="865088" y="3537713"/>
                </a:cubicBezTo>
                <a:cubicBezTo>
                  <a:pt x="679608" y="3597733"/>
                  <a:pt x="533588" y="3471097"/>
                  <a:pt x="304031" y="3537713"/>
                </a:cubicBezTo>
                <a:cubicBezTo>
                  <a:pt x="125400" y="3571131"/>
                  <a:pt x="-2458" y="3393853"/>
                  <a:pt x="0" y="3233682"/>
                </a:cubicBezTo>
                <a:cubicBezTo>
                  <a:pt x="-63949" y="2942638"/>
                  <a:pt x="23457" y="2881301"/>
                  <a:pt x="0" y="2647752"/>
                </a:cubicBezTo>
                <a:cubicBezTo>
                  <a:pt x="-23457" y="2414203"/>
                  <a:pt x="51025" y="2280830"/>
                  <a:pt x="0" y="2120415"/>
                </a:cubicBezTo>
                <a:cubicBezTo>
                  <a:pt x="-51025" y="1960000"/>
                  <a:pt x="13190" y="1728596"/>
                  <a:pt x="0" y="1622374"/>
                </a:cubicBezTo>
                <a:cubicBezTo>
                  <a:pt x="-13190" y="1516152"/>
                  <a:pt x="22643" y="1324334"/>
                  <a:pt x="0" y="1095037"/>
                </a:cubicBezTo>
                <a:cubicBezTo>
                  <a:pt x="-22643" y="865740"/>
                  <a:pt x="3774" y="512437"/>
                  <a:pt x="0" y="30403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0C6ACD-3A92-D6C4-C53F-5098EEF89806}"/>
              </a:ext>
            </a:extLst>
          </p:cNvPr>
          <p:cNvSpPr txBox="1"/>
          <p:nvPr/>
        </p:nvSpPr>
        <p:spPr>
          <a:xfrm>
            <a:off x="2840860" y="4054276"/>
            <a:ext cx="3134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4800" dirty="0">
                <a:solidFill>
                  <a:schemeClr val="bg2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pic>
        <p:nvPicPr>
          <p:cNvPr id="22" name="in a studio.wav">
            <a:hlinkClick r:id="" action="ppaction://media"/>
            <a:extLst>
              <a:ext uri="{FF2B5EF4-FFF2-40B4-BE49-F238E27FC236}">
                <a16:creationId xmlns:a16="http://schemas.microsoft.com/office/drawing/2014/main" xmlns="" id="{604A75AA-ED7D-2C4B-5075-6EB7848441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65334" y="4254343"/>
            <a:ext cx="532270" cy="5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click.wav"/>
          </p:stSnd>
        </p:sndAc>
      </p:transition>
    </mc:Choice>
    <mc:Fallback xmlns="">
      <p:transition spd="slow">
        <p:random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6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8" grpId="1"/>
      <p:bldP spid="12" grpId="0"/>
      <p:bldP spid="12" grpId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xmlns="" id="{054A258A-354D-B7FF-BF79-974E70C84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3003" y="-43911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5D8230-F4B1-6645-9DF1-28A984DB3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20" y="0"/>
            <a:ext cx="877695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DE8D84-473C-5ADE-6258-459B54C1E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13080" y="1491415"/>
            <a:ext cx="50800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5DADE6-1B22-D79E-9C0E-2CA19C4549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138" y="1261195"/>
            <a:ext cx="2035865" cy="2035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8C900E-7F18-4F52-FB01-83FFBF0C7AB9}"/>
              </a:ext>
            </a:extLst>
          </p:cNvPr>
          <p:cNvSpPr txBox="1"/>
          <p:nvPr/>
        </p:nvSpPr>
        <p:spPr>
          <a:xfrm>
            <a:off x="2145591" y="2180153"/>
            <a:ext cx="4852818" cy="707886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3. PRACTICE</a:t>
            </a:r>
            <a:endParaRPr lang="en-US" sz="48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C7B1CD-ED5F-2A04-685B-A608A9B08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347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REE VIDEO LOOP ANIMATED BACKGROUND BY TEACHER CLARIFE #19 #GREEN BOARD -  YouTub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2060" r="10442" b="116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ABCECF-C8D5-D0AD-6B28-346D7E25F7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FE53C1-ECCD-4E22-44B2-320BD9EDF0AF}"/>
              </a:ext>
            </a:extLst>
          </p:cNvPr>
          <p:cNvSpPr txBox="1"/>
          <p:nvPr/>
        </p:nvSpPr>
        <p:spPr>
          <a:xfrm>
            <a:off x="1032037" y="2443379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pic>
        <p:nvPicPr>
          <p:cNvPr id="11" name="in a clinic.wav">
            <a:hlinkClick r:id="" action="ppaction://media"/>
            <a:extLst>
              <a:ext uri="{FF2B5EF4-FFF2-40B4-BE49-F238E27FC236}">
                <a16:creationId xmlns:a16="http://schemas.microsoft.com/office/drawing/2014/main" xmlns="" id="{89F218FD-C157-9094-4E2C-F1B7CAB85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42387" y="2425764"/>
            <a:ext cx="553998" cy="553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075709-718C-7DAC-AC6F-B3D65CDD7A5B}"/>
              </a:ext>
            </a:extLst>
          </p:cNvPr>
          <p:cNvSpPr txBox="1"/>
          <p:nvPr/>
        </p:nvSpPr>
        <p:spPr>
          <a:xfrm>
            <a:off x="1187704" y="4452067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pic>
        <p:nvPicPr>
          <p:cNvPr id="14" name="in a hospital.wav">
            <a:hlinkClick r:id="" action="ppaction://media"/>
            <a:extLst>
              <a:ext uri="{FF2B5EF4-FFF2-40B4-BE49-F238E27FC236}">
                <a16:creationId xmlns:a16="http://schemas.microsoft.com/office/drawing/2014/main" xmlns="" id="{AF89465C-3259-E1CE-7C56-AA8309CFB4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86412" y="4388957"/>
            <a:ext cx="553998" cy="553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C4D49C-9871-E7A3-A022-E44D8DD90F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4074" y="637959"/>
            <a:ext cx="2474147" cy="1739635"/>
          </a:xfrm>
          <a:custGeom>
            <a:avLst/>
            <a:gdLst>
              <a:gd name="connsiteX0" fmla="*/ 0 w 2474147"/>
              <a:gd name="connsiteY0" fmla="*/ 149504 h 1739635"/>
              <a:gd name="connsiteX1" fmla="*/ 149504 w 2474147"/>
              <a:gd name="connsiteY1" fmla="*/ 0 h 1739635"/>
              <a:gd name="connsiteX2" fmla="*/ 2324643 w 2474147"/>
              <a:gd name="connsiteY2" fmla="*/ 0 h 1739635"/>
              <a:gd name="connsiteX3" fmla="*/ 2474147 w 2474147"/>
              <a:gd name="connsiteY3" fmla="*/ 149504 h 1739635"/>
              <a:gd name="connsiteX4" fmla="*/ 2474147 w 2474147"/>
              <a:gd name="connsiteY4" fmla="*/ 1590131 h 1739635"/>
              <a:gd name="connsiteX5" fmla="*/ 2324643 w 2474147"/>
              <a:gd name="connsiteY5" fmla="*/ 1739635 h 1739635"/>
              <a:gd name="connsiteX6" fmla="*/ 149504 w 2474147"/>
              <a:gd name="connsiteY6" fmla="*/ 1739635 h 1739635"/>
              <a:gd name="connsiteX7" fmla="*/ 0 w 2474147"/>
              <a:gd name="connsiteY7" fmla="*/ 1590131 h 1739635"/>
              <a:gd name="connsiteX8" fmla="*/ 0 w 2474147"/>
              <a:gd name="connsiteY8" fmla="*/ 149504 h 173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4147" h="1739635" fill="none" extrusionOk="0">
                <a:moveTo>
                  <a:pt x="0" y="149504"/>
                </a:moveTo>
                <a:cubicBezTo>
                  <a:pt x="-3411" y="66383"/>
                  <a:pt x="75353" y="6885"/>
                  <a:pt x="149504" y="0"/>
                </a:cubicBezTo>
                <a:cubicBezTo>
                  <a:pt x="1215932" y="130954"/>
                  <a:pt x="1301488" y="43574"/>
                  <a:pt x="2324643" y="0"/>
                </a:cubicBezTo>
                <a:cubicBezTo>
                  <a:pt x="2415420" y="12643"/>
                  <a:pt x="2478692" y="72503"/>
                  <a:pt x="2474147" y="149504"/>
                </a:cubicBezTo>
                <a:cubicBezTo>
                  <a:pt x="2345373" y="545025"/>
                  <a:pt x="2383925" y="1349639"/>
                  <a:pt x="2474147" y="1590131"/>
                </a:cubicBezTo>
                <a:cubicBezTo>
                  <a:pt x="2460323" y="1674970"/>
                  <a:pt x="2402102" y="1736109"/>
                  <a:pt x="2324643" y="1739635"/>
                </a:cubicBezTo>
                <a:cubicBezTo>
                  <a:pt x="1807972" y="1894832"/>
                  <a:pt x="1136408" y="1902655"/>
                  <a:pt x="149504" y="1739635"/>
                </a:cubicBezTo>
                <a:cubicBezTo>
                  <a:pt x="67272" y="1735073"/>
                  <a:pt x="-2744" y="1674303"/>
                  <a:pt x="0" y="1590131"/>
                </a:cubicBezTo>
                <a:cubicBezTo>
                  <a:pt x="53226" y="1334614"/>
                  <a:pt x="77381" y="384614"/>
                  <a:pt x="0" y="149504"/>
                </a:cubicBezTo>
                <a:close/>
              </a:path>
              <a:path w="2474147" h="1739635" stroke="0" extrusionOk="0">
                <a:moveTo>
                  <a:pt x="0" y="149504"/>
                </a:moveTo>
                <a:cubicBezTo>
                  <a:pt x="-7089" y="62563"/>
                  <a:pt x="52190" y="5534"/>
                  <a:pt x="149504" y="0"/>
                </a:cubicBezTo>
                <a:cubicBezTo>
                  <a:pt x="517046" y="132882"/>
                  <a:pt x="2032442" y="-84951"/>
                  <a:pt x="2324643" y="0"/>
                </a:cubicBezTo>
                <a:cubicBezTo>
                  <a:pt x="2399747" y="7290"/>
                  <a:pt x="2473070" y="72887"/>
                  <a:pt x="2474147" y="149504"/>
                </a:cubicBezTo>
                <a:cubicBezTo>
                  <a:pt x="2545818" y="533334"/>
                  <a:pt x="2400326" y="1000410"/>
                  <a:pt x="2474147" y="1590131"/>
                </a:cubicBezTo>
                <a:cubicBezTo>
                  <a:pt x="2480875" y="1673498"/>
                  <a:pt x="2411493" y="1730825"/>
                  <a:pt x="2324643" y="1739635"/>
                </a:cubicBezTo>
                <a:cubicBezTo>
                  <a:pt x="1588151" y="1827274"/>
                  <a:pt x="1081619" y="1666956"/>
                  <a:pt x="149504" y="1739635"/>
                </a:cubicBezTo>
                <a:cubicBezTo>
                  <a:pt x="66394" y="1734480"/>
                  <a:pt x="-1780" y="1675174"/>
                  <a:pt x="0" y="1590131"/>
                </a:cubicBezTo>
                <a:cubicBezTo>
                  <a:pt x="-125129" y="1015426"/>
                  <a:pt x="-18217" y="320596"/>
                  <a:pt x="0" y="14950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140266-A83B-1E3E-F8D4-73467655C421}"/>
              </a:ext>
            </a:extLst>
          </p:cNvPr>
          <p:cNvSpPr txBox="1"/>
          <p:nvPr/>
        </p:nvSpPr>
        <p:spPr>
          <a:xfrm>
            <a:off x="5384598" y="2448375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pic>
        <p:nvPicPr>
          <p:cNvPr id="25" name="in a restaurant.wav">
            <a:hlinkClick r:id="" action="ppaction://media"/>
            <a:extLst>
              <a:ext uri="{FF2B5EF4-FFF2-40B4-BE49-F238E27FC236}">
                <a16:creationId xmlns:a16="http://schemas.microsoft.com/office/drawing/2014/main" xmlns="" id="{1035BCCE-76E5-6739-9D1F-15B93D8697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074" y="2397212"/>
            <a:ext cx="553998" cy="5539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02EB87D-E385-4AD4-0DB9-00DC1D774B19}"/>
              </a:ext>
            </a:extLst>
          </p:cNvPr>
          <p:cNvSpPr txBox="1"/>
          <p:nvPr/>
        </p:nvSpPr>
        <p:spPr>
          <a:xfrm>
            <a:off x="5762818" y="4423337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pic>
        <p:nvPicPr>
          <p:cNvPr id="29" name="in a studio.wav">
            <a:hlinkClick r:id="" action="ppaction://media"/>
            <a:extLst>
              <a:ext uri="{FF2B5EF4-FFF2-40B4-BE49-F238E27FC236}">
                <a16:creationId xmlns:a16="http://schemas.microsoft.com/office/drawing/2014/main" xmlns="" id="{03DAC3D8-B7A0-D1E4-92EB-DB4E69B2B7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6545" y="4384441"/>
            <a:ext cx="553998" cy="5539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D586AAA-1DDC-8DE1-EEEA-F6244800053F}"/>
              </a:ext>
            </a:extLst>
          </p:cNvPr>
          <p:cNvSpPr txBox="1"/>
          <p:nvPr/>
        </p:nvSpPr>
        <p:spPr>
          <a:xfrm>
            <a:off x="199688" y="159417"/>
            <a:ext cx="4015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1. Listen and point. Repeat.</a:t>
            </a:r>
            <a:endParaRPr lang="x-none" sz="24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BA0A12-1D2A-A828-61A7-D4D039480D2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609" t="11398" r="20767" b="24377"/>
          <a:stretch/>
        </p:blipFill>
        <p:spPr>
          <a:xfrm>
            <a:off x="980123" y="660857"/>
            <a:ext cx="2333906" cy="1739635"/>
          </a:xfrm>
          <a:custGeom>
            <a:avLst/>
            <a:gdLst>
              <a:gd name="connsiteX0" fmla="*/ 0 w 2333906"/>
              <a:gd name="connsiteY0" fmla="*/ 149504 h 1739635"/>
              <a:gd name="connsiteX1" fmla="*/ 149504 w 2333906"/>
              <a:gd name="connsiteY1" fmla="*/ 0 h 1739635"/>
              <a:gd name="connsiteX2" fmla="*/ 678577 w 2333906"/>
              <a:gd name="connsiteY2" fmla="*/ 0 h 1739635"/>
              <a:gd name="connsiteX3" fmla="*/ 1146604 w 2333906"/>
              <a:gd name="connsiteY3" fmla="*/ 0 h 1739635"/>
              <a:gd name="connsiteX4" fmla="*/ 1655329 w 2333906"/>
              <a:gd name="connsiteY4" fmla="*/ 0 h 1739635"/>
              <a:gd name="connsiteX5" fmla="*/ 2184402 w 2333906"/>
              <a:gd name="connsiteY5" fmla="*/ 0 h 1739635"/>
              <a:gd name="connsiteX6" fmla="*/ 2333906 w 2333906"/>
              <a:gd name="connsiteY6" fmla="*/ 149504 h 1739635"/>
              <a:gd name="connsiteX7" fmla="*/ 2333906 w 2333906"/>
              <a:gd name="connsiteY7" fmla="*/ 658526 h 1739635"/>
              <a:gd name="connsiteX8" fmla="*/ 2333906 w 2333906"/>
              <a:gd name="connsiteY8" fmla="*/ 1153141 h 1739635"/>
              <a:gd name="connsiteX9" fmla="*/ 2333906 w 2333906"/>
              <a:gd name="connsiteY9" fmla="*/ 1590131 h 1739635"/>
              <a:gd name="connsiteX10" fmla="*/ 2184402 w 2333906"/>
              <a:gd name="connsiteY10" fmla="*/ 1739635 h 1739635"/>
              <a:gd name="connsiteX11" fmla="*/ 1675678 w 2333906"/>
              <a:gd name="connsiteY11" fmla="*/ 1739635 h 1739635"/>
              <a:gd name="connsiteX12" fmla="*/ 1207651 w 2333906"/>
              <a:gd name="connsiteY12" fmla="*/ 1739635 h 1739635"/>
              <a:gd name="connsiteX13" fmla="*/ 759973 w 2333906"/>
              <a:gd name="connsiteY13" fmla="*/ 1739635 h 1739635"/>
              <a:gd name="connsiteX14" fmla="*/ 149504 w 2333906"/>
              <a:gd name="connsiteY14" fmla="*/ 1739635 h 1739635"/>
              <a:gd name="connsiteX15" fmla="*/ 0 w 2333906"/>
              <a:gd name="connsiteY15" fmla="*/ 1590131 h 1739635"/>
              <a:gd name="connsiteX16" fmla="*/ 0 w 2333906"/>
              <a:gd name="connsiteY16" fmla="*/ 1095516 h 1739635"/>
              <a:gd name="connsiteX17" fmla="*/ 0 w 2333906"/>
              <a:gd name="connsiteY17" fmla="*/ 644119 h 1739635"/>
              <a:gd name="connsiteX18" fmla="*/ 0 w 2333906"/>
              <a:gd name="connsiteY18" fmla="*/ 149504 h 173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3906" h="1739635" fill="none" extrusionOk="0">
                <a:moveTo>
                  <a:pt x="0" y="149504"/>
                </a:moveTo>
                <a:cubicBezTo>
                  <a:pt x="-24401" y="67940"/>
                  <a:pt x="76370" y="-17009"/>
                  <a:pt x="149504" y="0"/>
                </a:cubicBezTo>
                <a:cubicBezTo>
                  <a:pt x="390590" y="-30040"/>
                  <a:pt x="448129" y="60153"/>
                  <a:pt x="678577" y="0"/>
                </a:cubicBezTo>
                <a:cubicBezTo>
                  <a:pt x="909025" y="-60153"/>
                  <a:pt x="952106" y="42036"/>
                  <a:pt x="1146604" y="0"/>
                </a:cubicBezTo>
                <a:cubicBezTo>
                  <a:pt x="1341102" y="-42036"/>
                  <a:pt x="1526038" y="34706"/>
                  <a:pt x="1655329" y="0"/>
                </a:cubicBezTo>
                <a:cubicBezTo>
                  <a:pt x="1784620" y="-34706"/>
                  <a:pt x="1942047" y="24682"/>
                  <a:pt x="2184402" y="0"/>
                </a:cubicBezTo>
                <a:cubicBezTo>
                  <a:pt x="2274414" y="-22893"/>
                  <a:pt x="2344281" y="78153"/>
                  <a:pt x="2333906" y="149504"/>
                </a:cubicBezTo>
                <a:cubicBezTo>
                  <a:pt x="2383582" y="402544"/>
                  <a:pt x="2314017" y="436190"/>
                  <a:pt x="2333906" y="658526"/>
                </a:cubicBezTo>
                <a:cubicBezTo>
                  <a:pt x="2353795" y="880862"/>
                  <a:pt x="2329593" y="1000229"/>
                  <a:pt x="2333906" y="1153141"/>
                </a:cubicBezTo>
                <a:cubicBezTo>
                  <a:pt x="2338219" y="1306054"/>
                  <a:pt x="2291436" y="1385488"/>
                  <a:pt x="2333906" y="1590131"/>
                </a:cubicBezTo>
                <a:cubicBezTo>
                  <a:pt x="2329744" y="1685676"/>
                  <a:pt x="2259928" y="1717456"/>
                  <a:pt x="2184402" y="1739635"/>
                </a:cubicBezTo>
                <a:cubicBezTo>
                  <a:pt x="1932450" y="1786525"/>
                  <a:pt x="1852296" y="1722846"/>
                  <a:pt x="1675678" y="1739635"/>
                </a:cubicBezTo>
                <a:cubicBezTo>
                  <a:pt x="1499060" y="1756424"/>
                  <a:pt x="1412584" y="1692323"/>
                  <a:pt x="1207651" y="1739635"/>
                </a:cubicBezTo>
                <a:cubicBezTo>
                  <a:pt x="1002718" y="1786947"/>
                  <a:pt x="973212" y="1707060"/>
                  <a:pt x="759973" y="1739635"/>
                </a:cubicBezTo>
                <a:cubicBezTo>
                  <a:pt x="546734" y="1772210"/>
                  <a:pt x="438602" y="1672624"/>
                  <a:pt x="149504" y="1739635"/>
                </a:cubicBezTo>
                <a:cubicBezTo>
                  <a:pt x="60724" y="1762879"/>
                  <a:pt x="11094" y="1675882"/>
                  <a:pt x="0" y="1590131"/>
                </a:cubicBezTo>
                <a:cubicBezTo>
                  <a:pt x="-35292" y="1461274"/>
                  <a:pt x="26013" y="1249131"/>
                  <a:pt x="0" y="1095516"/>
                </a:cubicBezTo>
                <a:cubicBezTo>
                  <a:pt x="-26013" y="941901"/>
                  <a:pt x="44022" y="863431"/>
                  <a:pt x="0" y="644119"/>
                </a:cubicBezTo>
                <a:cubicBezTo>
                  <a:pt x="-44022" y="424807"/>
                  <a:pt x="46646" y="286309"/>
                  <a:pt x="0" y="149504"/>
                </a:cubicBezTo>
                <a:close/>
              </a:path>
              <a:path w="2333906" h="1739635" stroke="0" extrusionOk="0">
                <a:moveTo>
                  <a:pt x="0" y="149504"/>
                </a:moveTo>
                <a:cubicBezTo>
                  <a:pt x="-3612" y="64707"/>
                  <a:pt x="54704" y="4591"/>
                  <a:pt x="149504" y="0"/>
                </a:cubicBezTo>
                <a:cubicBezTo>
                  <a:pt x="333089" y="-3098"/>
                  <a:pt x="578676" y="61413"/>
                  <a:pt x="698926" y="0"/>
                </a:cubicBezTo>
                <a:cubicBezTo>
                  <a:pt x="819176" y="-61413"/>
                  <a:pt x="1032275" y="16012"/>
                  <a:pt x="1187302" y="0"/>
                </a:cubicBezTo>
                <a:cubicBezTo>
                  <a:pt x="1342329" y="-16012"/>
                  <a:pt x="1440037" y="18637"/>
                  <a:pt x="1655329" y="0"/>
                </a:cubicBezTo>
                <a:cubicBezTo>
                  <a:pt x="1870621" y="-18637"/>
                  <a:pt x="1940597" y="42604"/>
                  <a:pt x="2184402" y="0"/>
                </a:cubicBezTo>
                <a:cubicBezTo>
                  <a:pt x="2268953" y="-4079"/>
                  <a:pt x="2309782" y="63241"/>
                  <a:pt x="2333906" y="149504"/>
                </a:cubicBezTo>
                <a:cubicBezTo>
                  <a:pt x="2363147" y="330184"/>
                  <a:pt x="2280190" y="499405"/>
                  <a:pt x="2333906" y="629713"/>
                </a:cubicBezTo>
                <a:cubicBezTo>
                  <a:pt x="2387622" y="760021"/>
                  <a:pt x="2295831" y="955765"/>
                  <a:pt x="2333906" y="1138735"/>
                </a:cubicBezTo>
                <a:cubicBezTo>
                  <a:pt x="2371981" y="1321705"/>
                  <a:pt x="2300331" y="1390869"/>
                  <a:pt x="2333906" y="1590131"/>
                </a:cubicBezTo>
                <a:cubicBezTo>
                  <a:pt x="2320258" y="1671919"/>
                  <a:pt x="2274371" y="1719344"/>
                  <a:pt x="2184402" y="1739635"/>
                </a:cubicBezTo>
                <a:cubicBezTo>
                  <a:pt x="1965304" y="1792446"/>
                  <a:pt x="1917127" y="1733792"/>
                  <a:pt x="1655329" y="1739635"/>
                </a:cubicBezTo>
                <a:cubicBezTo>
                  <a:pt x="1393531" y="1745478"/>
                  <a:pt x="1261048" y="1692316"/>
                  <a:pt x="1105906" y="1739635"/>
                </a:cubicBezTo>
                <a:cubicBezTo>
                  <a:pt x="950764" y="1786954"/>
                  <a:pt x="618891" y="1649894"/>
                  <a:pt x="149504" y="1739635"/>
                </a:cubicBezTo>
                <a:cubicBezTo>
                  <a:pt x="51381" y="1742189"/>
                  <a:pt x="-5228" y="1669093"/>
                  <a:pt x="0" y="1590131"/>
                </a:cubicBezTo>
                <a:cubicBezTo>
                  <a:pt x="-48975" y="1407395"/>
                  <a:pt x="56304" y="1311557"/>
                  <a:pt x="0" y="1095516"/>
                </a:cubicBezTo>
                <a:cubicBezTo>
                  <a:pt x="-56304" y="879475"/>
                  <a:pt x="8429" y="753170"/>
                  <a:pt x="0" y="615307"/>
                </a:cubicBezTo>
                <a:cubicBezTo>
                  <a:pt x="-8429" y="477444"/>
                  <a:pt x="33102" y="356750"/>
                  <a:pt x="0" y="14950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0AB78C-B0BD-8DA0-5487-88BD5A0547E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71" t="6748" r="3324" b="8413"/>
          <a:stretch/>
        </p:blipFill>
        <p:spPr>
          <a:xfrm>
            <a:off x="1047277" y="2894437"/>
            <a:ext cx="2333907" cy="1574740"/>
          </a:xfrm>
          <a:custGeom>
            <a:avLst/>
            <a:gdLst>
              <a:gd name="connsiteX0" fmla="*/ 0 w 2333907"/>
              <a:gd name="connsiteY0" fmla="*/ 135333 h 1574740"/>
              <a:gd name="connsiteX1" fmla="*/ 135333 w 2333907"/>
              <a:gd name="connsiteY1" fmla="*/ 0 h 1574740"/>
              <a:gd name="connsiteX2" fmla="*/ 843712 w 2333907"/>
              <a:gd name="connsiteY2" fmla="*/ 0 h 1574740"/>
              <a:gd name="connsiteX3" fmla="*/ 1490195 w 2333907"/>
              <a:gd name="connsiteY3" fmla="*/ 0 h 1574740"/>
              <a:gd name="connsiteX4" fmla="*/ 2198574 w 2333907"/>
              <a:gd name="connsiteY4" fmla="*/ 0 h 1574740"/>
              <a:gd name="connsiteX5" fmla="*/ 2333907 w 2333907"/>
              <a:gd name="connsiteY5" fmla="*/ 135333 h 1574740"/>
              <a:gd name="connsiteX6" fmla="*/ 2333907 w 2333907"/>
              <a:gd name="connsiteY6" fmla="*/ 761289 h 1574740"/>
              <a:gd name="connsiteX7" fmla="*/ 2333907 w 2333907"/>
              <a:gd name="connsiteY7" fmla="*/ 1439407 h 1574740"/>
              <a:gd name="connsiteX8" fmla="*/ 2198574 w 2333907"/>
              <a:gd name="connsiteY8" fmla="*/ 1574740 h 1574740"/>
              <a:gd name="connsiteX9" fmla="*/ 1469562 w 2333907"/>
              <a:gd name="connsiteY9" fmla="*/ 1574740 h 1574740"/>
              <a:gd name="connsiteX10" fmla="*/ 761183 w 2333907"/>
              <a:gd name="connsiteY10" fmla="*/ 1574740 h 1574740"/>
              <a:gd name="connsiteX11" fmla="*/ 135333 w 2333907"/>
              <a:gd name="connsiteY11" fmla="*/ 1574740 h 1574740"/>
              <a:gd name="connsiteX12" fmla="*/ 0 w 2333907"/>
              <a:gd name="connsiteY12" fmla="*/ 1439407 h 1574740"/>
              <a:gd name="connsiteX13" fmla="*/ 0 w 2333907"/>
              <a:gd name="connsiteY13" fmla="*/ 787370 h 1574740"/>
              <a:gd name="connsiteX14" fmla="*/ 0 w 2333907"/>
              <a:gd name="connsiteY14" fmla="*/ 135333 h 157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3907" h="1574740" fill="none" extrusionOk="0">
                <a:moveTo>
                  <a:pt x="0" y="135333"/>
                </a:moveTo>
                <a:cubicBezTo>
                  <a:pt x="-4217" y="51994"/>
                  <a:pt x="61286" y="-9405"/>
                  <a:pt x="135333" y="0"/>
                </a:cubicBezTo>
                <a:cubicBezTo>
                  <a:pt x="304565" y="3682"/>
                  <a:pt x="560122" y="-35294"/>
                  <a:pt x="843712" y="0"/>
                </a:cubicBezTo>
                <a:cubicBezTo>
                  <a:pt x="1127302" y="35294"/>
                  <a:pt x="1241520" y="12847"/>
                  <a:pt x="1490195" y="0"/>
                </a:cubicBezTo>
                <a:cubicBezTo>
                  <a:pt x="1738870" y="-12847"/>
                  <a:pt x="1956449" y="-14570"/>
                  <a:pt x="2198574" y="0"/>
                </a:cubicBezTo>
                <a:cubicBezTo>
                  <a:pt x="2284055" y="-2272"/>
                  <a:pt x="2334430" y="65561"/>
                  <a:pt x="2333907" y="135333"/>
                </a:cubicBezTo>
                <a:cubicBezTo>
                  <a:pt x="2331087" y="434459"/>
                  <a:pt x="2333950" y="607008"/>
                  <a:pt x="2333907" y="761289"/>
                </a:cubicBezTo>
                <a:cubicBezTo>
                  <a:pt x="2333864" y="915570"/>
                  <a:pt x="2314701" y="1255989"/>
                  <a:pt x="2333907" y="1439407"/>
                </a:cubicBezTo>
                <a:cubicBezTo>
                  <a:pt x="2335071" y="1510570"/>
                  <a:pt x="2280909" y="1582950"/>
                  <a:pt x="2198574" y="1574740"/>
                </a:cubicBezTo>
                <a:cubicBezTo>
                  <a:pt x="1937838" y="1609952"/>
                  <a:pt x="1712794" y="1603505"/>
                  <a:pt x="1469562" y="1574740"/>
                </a:cubicBezTo>
                <a:cubicBezTo>
                  <a:pt x="1226330" y="1545975"/>
                  <a:pt x="1074448" y="1574718"/>
                  <a:pt x="761183" y="1574740"/>
                </a:cubicBezTo>
                <a:cubicBezTo>
                  <a:pt x="447918" y="1574762"/>
                  <a:pt x="271928" y="1597230"/>
                  <a:pt x="135333" y="1574740"/>
                </a:cubicBezTo>
                <a:cubicBezTo>
                  <a:pt x="57347" y="1584854"/>
                  <a:pt x="-2265" y="1507015"/>
                  <a:pt x="0" y="1439407"/>
                </a:cubicBezTo>
                <a:cubicBezTo>
                  <a:pt x="-28564" y="1193627"/>
                  <a:pt x="-31677" y="1044158"/>
                  <a:pt x="0" y="787370"/>
                </a:cubicBezTo>
                <a:cubicBezTo>
                  <a:pt x="31677" y="530582"/>
                  <a:pt x="-18483" y="436541"/>
                  <a:pt x="0" y="135333"/>
                </a:cubicBezTo>
                <a:close/>
              </a:path>
              <a:path w="2333907" h="1574740" stroke="0" extrusionOk="0">
                <a:moveTo>
                  <a:pt x="0" y="135333"/>
                </a:moveTo>
                <a:cubicBezTo>
                  <a:pt x="-3697" y="58311"/>
                  <a:pt x="56083" y="1692"/>
                  <a:pt x="135333" y="0"/>
                </a:cubicBezTo>
                <a:cubicBezTo>
                  <a:pt x="298805" y="27005"/>
                  <a:pt x="636868" y="-17142"/>
                  <a:pt x="864345" y="0"/>
                </a:cubicBezTo>
                <a:cubicBezTo>
                  <a:pt x="1091822" y="17142"/>
                  <a:pt x="1264925" y="-10718"/>
                  <a:pt x="1531459" y="0"/>
                </a:cubicBezTo>
                <a:cubicBezTo>
                  <a:pt x="1797993" y="10718"/>
                  <a:pt x="1947648" y="-26006"/>
                  <a:pt x="2198574" y="0"/>
                </a:cubicBezTo>
                <a:cubicBezTo>
                  <a:pt x="2270944" y="-7640"/>
                  <a:pt x="2335233" y="55684"/>
                  <a:pt x="2333907" y="135333"/>
                </a:cubicBezTo>
                <a:cubicBezTo>
                  <a:pt x="2362532" y="317558"/>
                  <a:pt x="2303699" y="523213"/>
                  <a:pt x="2333907" y="761289"/>
                </a:cubicBezTo>
                <a:cubicBezTo>
                  <a:pt x="2364115" y="999365"/>
                  <a:pt x="2349315" y="1149718"/>
                  <a:pt x="2333907" y="1439407"/>
                </a:cubicBezTo>
                <a:cubicBezTo>
                  <a:pt x="2327978" y="1523957"/>
                  <a:pt x="2270173" y="1571094"/>
                  <a:pt x="2198574" y="1574740"/>
                </a:cubicBezTo>
                <a:cubicBezTo>
                  <a:pt x="2056198" y="1582951"/>
                  <a:pt x="1763242" y="1566637"/>
                  <a:pt x="1552092" y="1574740"/>
                </a:cubicBezTo>
                <a:cubicBezTo>
                  <a:pt x="1340942" y="1582843"/>
                  <a:pt x="1207438" y="1552888"/>
                  <a:pt x="864345" y="1574740"/>
                </a:cubicBezTo>
                <a:cubicBezTo>
                  <a:pt x="521252" y="1596592"/>
                  <a:pt x="344331" y="1543163"/>
                  <a:pt x="135333" y="1574740"/>
                </a:cubicBezTo>
                <a:cubicBezTo>
                  <a:pt x="62914" y="1577586"/>
                  <a:pt x="7977" y="1507165"/>
                  <a:pt x="0" y="1439407"/>
                </a:cubicBezTo>
                <a:cubicBezTo>
                  <a:pt x="-31259" y="1123531"/>
                  <a:pt x="27084" y="1039073"/>
                  <a:pt x="0" y="787370"/>
                </a:cubicBezTo>
                <a:cubicBezTo>
                  <a:pt x="-27084" y="535667"/>
                  <a:pt x="13978" y="354365"/>
                  <a:pt x="0" y="13533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2020382-5BD1-FD8E-0F6B-DBEC5534551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319" r="8624"/>
          <a:stretch/>
        </p:blipFill>
        <p:spPr>
          <a:xfrm>
            <a:off x="5413916" y="2897223"/>
            <a:ext cx="2282092" cy="1544485"/>
          </a:xfrm>
          <a:custGeom>
            <a:avLst/>
            <a:gdLst>
              <a:gd name="connsiteX0" fmla="*/ 0 w 2282092"/>
              <a:gd name="connsiteY0" fmla="*/ 132733 h 1544485"/>
              <a:gd name="connsiteX1" fmla="*/ 132733 w 2282092"/>
              <a:gd name="connsiteY1" fmla="*/ 0 h 1544485"/>
              <a:gd name="connsiteX2" fmla="*/ 825108 w 2282092"/>
              <a:gd name="connsiteY2" fmla="*/ 0 h 1544485"/>
              <a:gd name="connsiteX3" fmla="*/ 1456984 w 2282092"/>
              <a:gd name="connsiteY3" fmla="*/ 0 h 1544485"/>
              <a:gd name="connsiteX4" fmla="*/ 2149359 w 2282092"/>
              <a:gd name="connsiteY4" fmla="*/ 0 h 1544485"/>
              <a:gd name="connsiteX5" fmla="*/ 2282092 w 2282092"/>
              <a:gd name="connsiteY5" fmla="*/ 132733 h 1544485"/>
              <a:gd name="connsiteX6" fmla="*/ 2282092 w 2282092"/>
              <a:gd name="connsiteY6" fmla="*/ 746662 h 1544485"/>
              <a:gd name="connsiteX7" fmla="*/ 2282092 w 2282092"/>
              <a:gd name="connsiteY7" fmla="*/ 1411752 h 1544485"/>
              <a:gd name="connsiteX8" fmla="*/ 2149359 w 2282092"/>
              <a:gd name="connsiteY8" fmla="*/ 1544485 h 1544485"/>
              <a:gd name="connsiteX9" fmla="*/ 1436818 w 2282092"/>
              <a:gd name="connsiteY9" fmla="*/ 1544485 h 1544485"/>
              <a:gd name="connsiteX10" fmla="*/ 744443 w 2282092"/>
              <a:gd name="connsiteY10" fmla="*/ 1544485 h 1544485"/>
              <a:gd name="connsiteX11" fmla="*/ 132733 w 2282092"/>
              <a:gd name="connsiteY11" fmla="*/ 1544485 h 1544485"/>
              <a:gd name="connsiteX12" fmla="*/ 0 w 2282092"/>
              <a:gd name="connsiteY12" fmla="*/ 1411752 h 1544485"/>
              <a:gd name="connsiteX13" fmla="*/ 0 w 2282092"/>
              <a:gd name="connsiteY13" fmla="*/ 772243 h 1544485"/>
              <a:gd name="connsiteX14" fmla="*/ 0 w 2282092"/>
              <a:gd name="connsiteY14" fmla="*/ 132733 h 154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2092" h="1544485" fill="none" extrusionOk="0">
                <a:moveTo>
                  <a:pt x="0" y="132733"/>
                </a:moveTo>
                <a:cubicBezTo>
                  <a:pt x="-2542" y="54246"/>
                  <a:pt x="60217" y="-10690"/>
                  <a:pt x="132733" y="0"/>
                </a:cubicBezTo>
                <a:cubicBezTo>
                  <a:pt x="452336" y="-33387"/>
                  <a:pt x="613900" y="31742"/>
                  <a:pt x="825108" y="0"/>
                </a:cubicBezTo>
                <a:cubicBezTo>
                  <a:pt x="1036317" y="-31742"/>
                  <a:pt x="1148199" y="884"/>
                  <a:pt x="1456984" y="0"/>
                </a:cubicBezTo>
                <a:cubicBezTo>
                  <a:pt x="1765769" y="-884"/>
                  <a:pt x="1830585" y="-20058"/>
                  <a:pt x="2149359" y="0"/>
                </a:cubicBezTo>
                <a:cubicBezTo>
                  <a:pt x="2232554" y="-2092"/>
                  <a:pt x="2283584" y="73598"/>
                  <a:pt x="2282092" y="132733"/>
                </a:cubicBezTo>
                <a:cubicBezTo>
                  <a:pt x="2266717" y="420043"/>
                  <a:pt x="2302376" y="523396"/>
                  <a:pt x="2282092" y="746662"/>
                </a:cubicBezTo>
                <a:cubicBezTo>
                  <a:pt x="2261808" y="969928"/>
                  <a:pt x="2257642" y="1188258"/>
                  <a:pt x="2282092" y="1411752"/>
                </a:cubicBezTo>
                <a:cubicBezTo>
                  <a:pt x="2287743" y="1467678"/>
                  <a:pt x="2225671" y="1547735"/>
                  <a:pt x="2149359" y="1544485"/>
                </a:cubicBezTo>
                <a:cubicBezTo>
                  <a:pt x="1796027" y="1518798"/>
                  <a:pt x="1756728" y="1545951"/>
                  <a:pt x="1436818" y="1544485"/>
                </a:cubicBezTo>
                <a:cubicBezTo>
                  <a:pt x="1116908" y="1543019"/>
                  <a:pt x="934142" y="1546081"/>
                  <a:pt x="744443" y="1544485"/>
                </a:cubicBezTo>
                <a:cubicBezTo>
                  <a:pt x="554745" y="1542889"/>
                  <a:pt x="359828" y="1565653"/>
                  <a:pt x="132733" y="1544485"/>
                </a:cubicBezTo>
                <a:cubicBezTo>
                  <a:pt x="54628" y="1559446"/>
                  <a:pt x="-761" y="1482661"/>
                  <a:pt x="0" y="1411752"/>
                </a:cubicBezTo>
                <a:cubicBezTo>
                  <a:pt x="10257" y="1179571"/>
                  <a:pt x="-14484" y="1005496"/>
                  <a:pt x="0" y="772243"/>
                </a:cubicBezTo>
                <a:cubicBezTo>
                  <a:pt x="14484" y="538990"/>
                  <a:pt x="-15757" y="335316"/>
                  <a:pt x="0" y="132733"/>
                </a:cubicBezTo>
                <a:close/>
              </a:path>
              <a:path w="2282092" h="1544485" stroke="0" extrusionOk="0">
                <a:moveTo>
                  <a:pt x="0" y="132733"/>
                </a:moveTo>
                <a:cubicBezTo>
                  <a:pt x="-2127" y="58115"/>
                  <a:pt x="46618" y="4808"/>
                  <a:pt x="132733" y="0"/>
                </a:cubicBezTo>
                <a:cubicBezTo>
                  <a:pt x="277459" y="22490"/>
                  <a:pt x="655752" y="-5919"/>
                  <a:pt x="845274" y="0"/>
                </a:cubicBezTo>
                <a:cubicBezTo>
                  <a:pt x="1034796" y="5919"/>
                  <a:pt x="1252482" y="14438"/>
                  <a:pt x="1497317" y="0"/>
                </a:cubicBezTo>
                <a:cubicBezTo>
                  <a:pt x="1742152" y="-14438"/>
                  <a:pt x="1950017" y="31596"/>
                  <a:pt x="2149359" y="0"/>
                </a:cubicBezTo>
                <a:cubicBezTo>
                  <a:pt x="2217649" y="-16158"/>
                  <a:pt x="2284340" y="51109"/>
                  <a:pt x="2282092" y="132733"/>
                </a:cubicBezTo>
                <a:cubicBezTo>
                  <a:pt x="2287037" y="426327"/>
                  <a:pt x="2286707" y="530022"/>
                  <a:pt x="2282092" y="746662"/>
                </a:cubicBezTo>
                <a:cubicBezTo>
                  <a:pt x="2277477" y="963302"/>
                  <a:pt x="2286215" y="1245230"/>
                  <a:pt x="2282092" y="1411752"/>
                </a:cubicBezTo>
                <a:cubicBezTo>
                  <a:pt x="2272812" y="1500410"/>
                  <a:pt x="2221358" y="1542969"/>
                  <a:pt x="2149359" y="1544485"/>
                </a:cubicBezTo>
                <a:cubicBezTo>
                  <a:pt x="2008197" y="1531465"/>
                  <a:pt x="1815411" y="1533549"/>
                  <a:pt x="1517483" y="1544485"/>
                </a:cubicBezTo>
                <a:cubicBezTo>
                  <a:pt x="1219555" y="1555421"/>
                  <a:pt x="1150466" y="1547757"/>
                  <a:pt x="845274" y="1544485"/>
                </a:cubicBezTo>
                <a:cubicBezTo>
                  <a:pt x="540082" y="1541213"/>
                  <a:pt x="432892" y="1530517"/>
                  <a:pt x="132733" y="1544485"/>
                </a:cubicBezTo>
                <a:cubicBezTo>
                  <a:pt x="63045" y="1548917"/>
                  <a:pt x="2213" y="1483121"/>
                  <a:pt x="0" y="1411752"/>
                </a:cubicBezTo>
                <a:cubicBezTo>
                  <a:pt x="-15399" y="1281611"/>
                  <a:pt x="-29431" y="986219"/>
                  <a:pt x="0" y="772243"/>
                </a:cubicBezTo>
                <a:cubicBezTo>
                  <a:pt x="29431" y="558267"/>
                  <a:pt x="23222" y="344922"/>
                  <a:pt x="0" y="13273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click.wav"/>
          </p:stSnd>
        </p:sndAc>
      </p:transition>
    </mc:Choice>
    <mc:Fallback xmlns="">
      <p:transition spd="slow">
        <p:random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  <p:bldP spid="13" grpId="0"/>
      <p:bldP spid="24" grpId="0"/>
      <p:bldP spid="2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A3288F-D47D-4EB1-27AF-A090A06615A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5441"/>
          <a:stretch/>
        </p:blipFill>
        <p:spPr>
          <a:xfrm>
            <a:off x="19902" y="0"/>
            <a:ext cx="9124098" cy="51435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84D3486A-CDAC-5D21-39E6-858F7BCDF13E}"/>
              </a:ext>
            </a:extLst>
          </p:cNvPr>
          <p:cNvSpPr/>
          <p:nvPr/>
        </p:nvSpPr>
        <p:spPr>
          <a:xfrm>
            <a:off x="611163" y="2407024"/>
            <a:ext cx="6193049" cy="2736476"/>
          </a:xfrm>
          <a:prstGeom prst="roundRect">
            <a:avLst/>
          </a:prstGeom>
          <a:solidFill>
            <a:srgbClr val="C3BA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DA9DC2-822B-D943-D4F7-EA0005053F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1163" y="162360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omic Sans MS" pitchFamily="66" charset="0"/>
              </a:rPr>
              <a:t>2. Listen and read.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E9E018-1591-EC5F-1D65-6334C647D93B}"/>
              </a:ext>
            </a:extLst>
          </p:cNvPr>
          <p:cNvSpPr txBox="1"/>
          <p:nvPr/>
        </p:nvSpPr>
        <p:spPr>
          <a:xfrm>
            <a:off x="943469" y="2407024"/>
            <a:ext cx="5852699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x-none" sz="2000" dirty="0">
                <a:solidFill>
                  <a:schemeClr val="accent2">
                    <a:lumMod val="25000"/>
                  </a:schemeClr>
                </a:solidFill>
                <a:latin typeface="Comic Sans MS" panose="030F0902030302020204" pitchFamily="66" charset="0"/>
              </a:rPr>
              <a:t>Anna: This is my cousin, Andy on TV. He’s cooking in a studio.</a:t>
            </a:r>
          </a:p>
        </p:txBody>
      </p:sp>
      <p:pic>
        <p:nvPicPr>
          <p:cNvPr id="12" name="track 7.5.wav">
            <a:hlinkClick r:id="" action="ppaction://media"/>
            <a:extLst>
              <a:ext uri="{FF2B5EF4-FFF2-40B4-BE49-F238E27FC236}">
                <a16:creationId xmlns:a16="http://schemas.microsoft.com/office/drawing/2014/main" xmlns="" id="{434446CC-3204-9CBE-52EB-F02F0F60E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21597" y="44780"/>
            <a:ext cx="601319" cy="601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297824-365D-D0F0-02FC-BB21E808FF98}"/>
              </a:ext>
            </a:extLst>
          </p:cNvPr>
          <p:cNvSpPr txBox="1"/>
          <p:nvPr/>
        </p:nvSpPr>
        <p:spPr>
          <a:xfrm>
            <a:off x="941650" y="3131548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accent2">
                    <a:lumMod val="25000"/>
                  </a:schemeClr>
                </a:solidFill>
                <a:latin typeface="Comic Sans MS" panose="030F0902030302020204" pitchFamily="66" charset="0"/>
              </a:rPr>
              <a:t>Alex: Wow! What does he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D365E6-1CA5-E9BA-32A6-77160615694E}"/>
              </a:ext>
            </a:extLst>
          </p:cNvPr>
          <p:cNvSpPr txBox="1"/>
          <p:nvPr/>
        </p:nvSpPr>
        <p:spPr>
          <a:xfrm>
            <a:off x="941083" y="3510729"/>
            <a:ext cx="5261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accent2">
                    <a:lumMod val="25000"/>
                  </a:schemeClr>
                </a:solidFill>
                <a:latin typeface="Comic Sans MS" panose="030F0902030302020204" pitchFamily="66" charset="0"/>
              </a:rPr>
              <a:t>Anna: He’s a chef. He can cook great food.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D44868-53C0-2A03-37C7-E3602FFA1EA2}"/>
              </a:ext>
            </a:extLst>
          </p:cNvPr>
          <p:cNvSpPr txBox="1"/>
          <p:nvPr/>
        </p:nvSpPr>
        <p:spPr>
          <a:xfrm>
            <a:off x="943469" y="3910648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chemeClr val="accent2">
                    <a:lumMod val="25000"/>
                  </a:schemeClr>
                </a:solidFill>
                <a:latin typeface="Comic Sans MS" panose="030F0902030302020204" pitchFamily="66" charset="0"/>
              </a:rPr>
              <a:t>Alex: Cool! Where does he work?</a:t>
            </a:r>
            <a:endParaRPr lang="x-non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31BD62-870D-31FF-9C8A-EBDA9A929F60}"/>
              </a:ext>
            </a:extLst>
          </p:cNvPr>
          <p:cNvSpPr txBox="1"/>
          <p:nvPr/>
        </p:nvSpPr>
        <p:spPr>
          <a:xfrm>
            <a:off x="941083" y="4289829"/>
            <a:ext cx="4963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>
                <a:solidFill>
                  <a:schemeClr val="accent2">
                    <a:lumMod val="25000"/>
                  </a:schemeClr>
                </a:solidFill>
                <a:latin typeface="Comic Sans MS" panose="030F0902030302020204" pitchFamily="66" charset="0"/>
              </a:rPr>
              <a:t>Anna: He works in a restaurant in Hanoi. He can cook Vietnamese food too.</a:t>
            </a:r>
          </a:p>
        </p:txBody>
      </p:sp>
      <p:pic>
        <p:nvPicPr>
          <p:cNvPr id="9" name="7.5.1.wav">
            <a:hlinkClick r:id="" action="ppaction://media"/>
            <a:extLst>
              <a:ext uri="{FF2B5EF4-FFF2-40B4-BE49-F238E27FC236}">
                <a16:creationId xmlns:a16="http://schemas.microsoft.com/office/drawing/2014/main" xmlns="" id="{0A334A1F-168B-74A5-D7B2-00ED00EACD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40631" y="2399294"/>
            <a:ext cx="500928" cy="500928"/>
          </a:xfrm>
          <a:prstGeom prst="rect">
            <a:avLst/>
          </a:prstGeom>
        </p:spPr>
      </p:pic>
      <p:pic>
        <p:nvPicPr>
          <p:cNvPr id="10" name="7.5.2.wav">
            <a:hlinkClick r:id="" action="ppaction://media"/>
            <a:extLst>
              <a:ext uri="{FF2B5EF4-FFF2-40B4-BE49-F238E27FC236}">
                <a16:creationId xmlns:a16="http://schemas.microsoft.com/office/drawing/2014/main" xmlns="" id="{75683AB0-7036-2CCA-BC42-4FE17ED140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02761" y="3054368"/>
            <a:ext cx="500928" cy="500928"/>
          </a:xfrm>
          <a:prstGeom prst="rect">
            <a:avLst/>
          </a:prstGeom>
        </p:spPr>
      </p:pic>
      <p:pic>
        <p:nvPicPr>
          <p:cNvPr id="13" name="7.5.3.wav">
            <a:hlinkClick r:id="" action="ppaction://media"/>
            <a:extLst>
              <a:ext uri="{FF2B5EF4-FFF2-40B4-BE49-F238E27FC236}">
                <a16:creationId xmlns:a16="http://schemas.microsoft.com/office/drawing/2014/main" xmlns="" id="{4498EB95-C185-FEDA-E125-B1BD0BB7C7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30605" y="3460320"/>
            <a:ext cx="500928" cy="500928"/>
          </a:xfrm>
          <a:prstGeom prst="rect">
            <a:avLst/>
          </a:prstGeom>
        </p:spPr>
      </p:pic>
      <p:pic>
        <p:nvPicPr>
          <p:cNvPr id="14" name="7.5.4.wav">
            <a:hlinkClick r:id="" action="ppaction://media"/>
            <a:extLst>
              <a:ext uri="{FF2B5EF4-FFF2-40B4-BE49-F238E27FC236}">
                <a16:creationId xmlns:a16="http://schemas.microsoft.com/office/drawing/2014/main" xmlns="" id="{662F40C3-B885-24E7-6551-7277B50D46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07501" y="3860239"/>
            <a:ext cx="500928" cy="500928"/>
          </a:xfrm>
          <a:prstGeom prst="rect">
            <a:avLst/>
          </a:prstGeom>
        </p:spPr>
      </p:pic>
      <p:pic>
        <p:nvPicPr>
          <p:cNvPr id="15" name="7.5.5.wav">
            <a:hlinkClick r:id="" action="ppaction://media"/>
            <a:extLst>
              <a:ext uri="{FF2B5EF4-FFF2-40B4-BE49-F238E27FC236}">
                <a16:creationId xmlns:a16="http://schemas.microsoft.com/office/drawing/2014/main" xmlns="" id="{226817C6-035A-C1E4-E046-92C2B2522E8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53553" y="4393308"/>
            <a:ext cx="500928" cy="5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5" name="click.wav"/>
          </p:stSnd>
        </p:sndAc>
      </p:transition>
    </mc:Choice>
    <mc:Fallback xmlns="">
      <p:transition spd="slow">
        <p:random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  <p:bldP spid="5" grpId="0"/>
      <p:bldP spid="2" grpId="0"/>
      <p:bldP spid="3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A3288F-D47D-4EB1-27AF-A090A06615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441"/>
          <a:stretch/>
        </p:blipFill>
        <p:spPr>
          <a:xfrm>
            <a:off x="19902" y="0"/>
            <a:ext cx="912409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DA9DC2-822B-D943-D4F7-EA0005053F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1163" y="162360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omic Sans MS" pitchFamily="66" charset="0"/>
              </a:rPr>
              <a:t>2. Write.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E9E018-1591-EC5F-1D65-6334C647D93B}"/>
              </a:ext>
            </a:extLst>
          </p:cNvPr>
          <p:cNvSpPr txBox="1"/>
          <p:nvPr/>
        </p:nvSpPr>
        <p:spPr>
          <a:xfrm>
            <a:off x="1645650" y="3152715"/>
            <a:ext cx="5852699" cy="1958338"/>
          </a:xfrm>
          <a:prstGeom prst="roundRect">
            <a:avLst/>
          </a:prstGeom>
          <a:solidFill>
            <a:srgbClr val="C3BAB3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accent2">
                  <a:lumMod val="25000"/>
                </a:schemeClr>
              </a:buClr>
              <a:buAutoNum type="arabicPeriod"/>
            </a:pPr>
            <a:r>
              <a:rPr lang="x-none" sz="2400" dirty="0">
                <a:solidFill>
                  <a:schemeClr val="accent2">
                    <a:lumMod val="25000"/>
                  </a:schemeClr>
                </a:solidFill>
                <a:latin typeface="Comic Sans MS" panose="030F0902030302020204" pitchFamily="66" charset="0"/>
              </a:rPr>
              <a:t>Andy is a ________. He works in a _____________ in Hanoi.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accent2">
                  <a:lumMod val="25000"/>
                </a:schemeClr>
              </a:buClr>
              <a:buAutoNum type="arabicPeriod"/>
            </a:pPr>
            <a:r>
              <a:rPr lang="x-none" sz="2400" dirty="0">
                <a:solidFill>
                  <a:schemeClr val="accent2">
                    <a:lumMod val="25000"/>
                  </a:schemeClr>
                </a:solidFill>
                <a:latin typeface="Comic Sans MS" panose="030F0902030302020204" pitchFamily="66" charset="0"/>
              </a:rPr>
              <a:t>He can cook ____________ food.</a:t>
            </a:r>
          </a:p>
        </p:txBody>
      </p:sp>
      <p:pic>
        <p:nvPicPr>
          <p:cNvPr id="12" name="track 7.5.wav">
            <a:hlinkClick r:id="" action="ppaction://media"/>
            <a:extLst>
              <a:ext uri="{FF2B5EF4-FFF2-40B4-BE49-F238E27FC236}">
                <a16:creationId xmlns:a16="http://schemas.microsoft.com/office/drawing/2014/main" xmlns="" id="{434446CC-3204-9CBE-52EB-F02F0F60E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8848" y="28555"/>
            <a:ext cx="575581" cy="5755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DDDC3B-5963-E868-6ABC-9B9F94840A80}"/>
              </a:ext>
            </a:extLst>
          </p:cNvPr>
          <p:cNvSpPr txBox="1"/>
          <p:nvPr/>
        </p:nvSpPr>
        <p:spPr>
          <a:xfrm>
            <a:off x="3878238" y="3307536"/>
            <a:ext cx="95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chemeClr val="tx2">
                    <a:lumMod val="75000"/>
                  </a:schemeClr>
                </a:solidFill>
                <a:latin typeface="Comic Sans MS" panose="030F0902030302020204" pitchFamily="66" charset="0"/>
              </a:rPr>
              <a:t>chef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16F4E0-31EB-9541-F06D-D518FFFB4A64}"/>
              </a:ext>
            </a:extLst>
          </p:cNvPr>
          <p:cNvSpPr txBox="1"/>
          <p:nvPr/>
        </p:nvSpPr>
        <p:spPr>
          <a:xfrm>
            <a:off x="2444828" y="3830756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chemeClr val="tx2">
                    <a:lumMod val="75000"/>
                  </a:schemeClr>
                </a:solidFill>
                <a:latin typeface="Comic Sans MS" panose="030F0902030302020204" pitchFamily="66" charset="0"/>
              </a:rPr>
              <a:t>restaurant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5F6B97-249F-A7A8-D1ED-BEA2B138B4EA}"/>
              </a:ext>
            </a:extLst>
          </p:cNvPr>
          <p:cNvSpPr txBox="1"/>
          <p:nvPr/>
        </p:nvSpPr>
        <p:spPr>
          <a:xfrm>
            <a:off x="4199159" y="4470904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chemeClr val="tx2">
                    <a:lumMod val="75000"/>
                  </a:schemeClr>
                </a:solidFill>
                <a:latin typeface="Comic Sans MS" panose="030F0902030302020204" pitchFamily="66" charset="0"/>
              </a:rPr>
              <a:t>Vietnamese</a:t>
            </a:r>
          </a:p>
        </p:txBody>
      </p:sp>
    </p:spTree>
    <p:extLst>
      <p:ext uri="{BB962C8B-B14F-4D97-AF65-F5344CB8AC3E}">
        <p14:creationId xmlns:p14="http://schemas.microsoft.com/office/powerpoint/2010/main" val="2681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1"/>
      <p:bldP spid="5" grpId="0" animBg="1"/>
      <p:bldP spid="2" grpId="0"/>
      <p:bldP spid="3" grpId="0"/>
      <p:bldP spid="6" grpId="0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9780</TotalTime>
  <Words>286</Words>
  <Application>Microsoft Office PowerPoint</Application>
  <PresentationFormat>On-screen Show (16:9)</PresentationFormat>
  <Paragraphs>64</Paragraphs>
  <Slides>15</Slides>
  <Notes>12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Cochin</vt:lpstr>
      <vt:lpstr>Life Savers</vt:lpstr>
      <vt:lpstr>Life Savers ExtraBold</vt:lpstr>
      <vt:lpstr>Quicksand SemiBold</vt:lpstr>
      <vt:lpstr>Comic Sans MS</vt:lpstr>
      <vt:lpstr>Bebas Neue</vt:lpstr>
      <vt:lpstr>Changa One</vt:lpstr>
      <vt:lpstr>Quicksand</vt:lpstr>
      <vt:lpstr>黑体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Kim Chi</cp:lastModifiedBy>
  <cp:revision>289</cp:revision>
  <dcterms:modified xsi:type="dcterms:W3CDTF">2025-02-04T00:44:24Z</dcterms:modified>
</cp:coreProperties>
</file>