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audio5.wav" ContentType="audio/x-wav"/>
  <Override PartName="/ppt/media/audio6.wav" ContentType="audio/x-wav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19"/>
  </p:notesMasterIdLst>
  <p:sldIdLst>
    <p:sldId id="352" r:id="rId2"/>
    <p:sldId id="349" r:id="rId3"/>
    <p:sldId id="390" r:id="rId4"/>
    <p:sldId id="391" r:id="rId5"/>
    <p:sldId id="392" r:id="rId6"/>
    <p:sldId id="432" r:id="rId7"/>
    <p:sldId id="378" r:id="rId8"/>
    <p:sldId id="393" r:id="rId9"/>
    <p:sldId id="408" r:id="rId10"/>
    <p:sldId id="394" r:id="rId11"/>
    <p:sldId id="395" r:id="rId12"/>
    <p:sldId id="409" r:id="rId13"/>
    <p:sldId id="422" r:id="rId14"/>
    <p:sldId id="373" r:id="rId15"/>
    <p:sldId id="374" r:id="rId16"/>
    <p:sldId id="377" r:id="rId17"/>
    <p:sldId id="375" r:id="rId18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20"/>
      <p:bold r:id="rId21"/>
      <p:italic r:id="rId22"/>
      <p:boldItalic r:id="rId23"/>
    </p:embeddedFont>
    <p:embeddedFont>
      <p:font typeface="Open Sans" panose="020B0606030504020204" pitchFamily="34" charset="0"/>
      <p:regular r:id="rId24"/>
      <p:bold r:id="rId25"/>
      <p:italic r:id="rId26"/>
      <p:boldItalic r:id="rId27"/>
    </p:embeddedFont>
    <p:embeddedFont>
      <p:font typeface="맑은 고딕" panose="020B0503020000020004" pitchFamily="34" charset="-127"/>
      <p:regular r:id="rId28"/>
      <p:bold r:id="rId29"/>
    </p:embeddedFont>
    <p:embeddedFont>
      <p:font typeface="Bebas Neue" panose="020B0604020202020204" charset="0"/>
      <p:regular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rface" initials="S" lastIdx="7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87DD"/>
    <a:srgbClr val="CCECFF"/>
    <a:srgbClr val="0A0D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B33C16E6-0F09-4351-A88A-AEF5EEFB6438}">
  <a:tblStyle styleId="{B33C16E6-0F09-4351-A88A-AEF5EEFB643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00" autoAdjust="0"/>
    <p:restoredTop sz="50304" autoAdjust="0"/>
  </p:normalViewPr>
  <p:slideViewPr>
    <p:cSldViewPr snapToGrid="0">
      <p:cViewPr varScale="1">
        <p:scale>
          <a:sx n="42" d="100"/>
          <a:sy n="42" d="100"/>
        </p:scale>
        <p:origin x="-1796" y="-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515911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16696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81C36"/>
                </a:solidFill>
                <a:effectLst/>
                <a:latin typeface="SegoeuiPc"/>
              </a:rPr>
              <a:t>Football game </a:t>
            </a:r>
          </a:p>
          <a:p>
            <a:r>
              <a:rPr lang="en-US" b="0" i="0" dirty="0">
                <a:solidFill>
                  <a:srgbClr val="081C36"/>
                </a:solidFill>
                <a:effectLst/>
                <a:latin typeface="SegoeuiPc"/>
              </a:rPr>
              <a:t>T divides the class into 2 groups. </a:t>
            </a:r>
          </a:p>
          <a:p>
            <a:r>
              <a:rPr lang="en-US" b="0" i="0" dirty="0">
                <a:solidFill>
                  <a:srgbClr val="081C36"/>
                </a:solidFill>
                <a:effectLst/>
                <a:latin typeface="SegoeuiPc"/>
              </a:rPr>
              <a:t>Each group will choose a name and play rock, scissors, paper to decide which group goes first. The two groups will take turns to choose a letter answer the corresponding questions. </a:t>
            </a:r>
          </a:p>
          <a:p>
            <a:r>
              <a:rPr lang="en-US" b="0" i="0" dirty="0">
                <a:solidFill>
                  <a:srgbClr val="081C36"/>
                </a:solidFill>
                <a:effectLst/>
                <a:latin typeface="SegoeuiPc"/>
              </a:rPr>
              <a:t>If the answer is correct, T will click on the ball to make it move. If not, the chance is given to the other team. </a:t>
            </a:r>
          </a:p>
          <a:p>
            <a:r>
              <a:rPr lang="en-US" b="0" i="0" dirty="0" smtClean="0">
                <a:solidFill>
                  <a:srgbClr val="081C36"/>
                </a:solidFill>
                <a:effectLst/>
                <a:latin typeface="SegoeuiPc"/>
              </a:rPr>
              <a:t>The </a:t>
            </a:r>
            <a:r>
              <a:rPr lang="en-US" b="0" i="0" dirty="0">
                <a:solidFill>
                  <a:srgbClr val="081C36"/>
                </a:solidFill>
                <a:effectLst/>
                <a:latin typeface="SegoeuiPc"/>
              </a:rPr>
              <a:t>team </a:t>
            </a:r>
            <a:r>
              <a:rPr lang="en-US" b="0" i="0" dirty="0" smtClean="0">
                <a:solidFill>
                  <a:srgbClr val="081C36"/>
                </a:solidFill>
                <a:effectLst/>
                <a:latin typeface="SegoeuiPc"/>
              </a:rPr>
              <a:t>bringing the </a:t>
            </a:r>
            <a:r>
              <a:rPr lang="en-US" b="0" i="0" dirty="0">
                <a:solidFill>
                  <a:srgbClr val="081C36"/>
                </a:solidFill>
                <a:effectLst/>
                <a:latin typeface="SegoeuiPc"/>
              </a:rPr>
              <a:t>ball to the </a:t>
            </a:r>
            <a:r>
              <a:rPr lang="en-US" b="0" i="0" dirty="0" smtClean="0">
                <a:solidFill>
                  <a:srgbClr val="081C36"/>
                </a:solidFill>
                <a:effectLst/>
                <a:latin typeface="SegoeuiPc"/>
              </a:rPr>
              <a:t>goal first, </a:t>
            </a:r>
            <a:r>
              <a:rPr lang="en-US" b="0" i="0" dirty="0">
                <a:solidFill>
                  <a:srgbClr val="081C36"/>
                </a:solidFill>
                <a:effectLst/>
                <a:latin typeface="SegoeuiPc"/>
              </a:rPr>
              <a:t>or closer to the </a:t>
            </a:r>
            <a:r>
              <a:rPr lang="en-US" b="0" i="0" dirty="0" smtClean="0">
                <a:solidFill>
                  <a:srgbClr val="081C36"/>
                </a:solidFill>
                <a:effectLst/>
                <a:latin typeface="SegoeuiPc"/>
              </a:rPr>
              <a:t>goal </a:t>
            </a:r>
            <a:r>
              <a:rPr lang="en-US" b="0" i="0" dirty="0">
                <a:solidFill>
                  <a:srgbClr val="081C36"/>
                </a:solidFill>
                <a:effectLst/>
                <a:latin typeface="SegoeuiPc"/>
              </a:rPr>
              <a:t>will win.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0760141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T clicks on the ball to make it move</a:t>
            </a:r>
          </a:p>
        </p:txBody>
      </p:sp>
    </p:spTree>
    <p:extLst>
      <p:ext uri="{BB962C8B-B14F-4D97-AF65-F5344CB8AC3E}">
        <p14:creationId xmlns:p14="http://schemas.microsoft.com/office/powerpoint/2010/main" val="37403533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17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645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>
                <a:effectLst/>
              </a:rPr>
              <a:t>Cowboy game </a:t>
            </a:r>
          </a:p>
          <a:p>
            <a:r>
              <a:rPr lang="en-US" dirty="0">
                <a:effectLst/>
              </a:rPr>
              <a:t>Each turn will have two SS from each team. 2 SS stand, face their backs to each other. Each S will be given a picture. </a:t>
            </a:r>
          </a:p>
          <a:p>
            <a:r>
              <a:rPr lang="en-US" dirty="0">
                <a:effectLst/>
              </a:rPr>
              <a:t>When T counts 1,2,3, the two will turn back and look at the other’s picture and read that word aloud. Who read it correctly and faster will be the winner. –</a:t>
            </a:r>
          </a:p>
          <a:p>
            <a:r>
              <a:rPr lang="en-US" dirty="0">
                <a:effectLst/>
              </a:rPr>
              <a:t>The game will last for 7 rounds</a:t>
            </a:r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17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172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17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9690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5568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5605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8432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6286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8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4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3398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5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4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0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7061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2/4/2025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0800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11703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9" Type="http://schemas.openxmlformats.org/officeDocument/2006/relationships/image" Target="../media/image20.png"/><Relationship Id="rId21" Type="http://schemas.microsoft.com/office/2007/relationships/hdphoto" Target="../media/hdphoto7.wdp"/><Relationship Id="rId34" Type="http://schemas.openxmlformats.org/officeDocument/2006/relationships/image" Target="../media/image16.png"/><Relationship Id="rId42" Type="http://schemas.openxmlformats.org/officeDocument/2006/relationships/image" Target="../media/image22.png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microsoft.com/office/2007/relationships/hdphoto" Target="../media/hdphoto11.wdp"/><Relationship Id="rId41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11" Type="http://schemas.microsoft.com/office/2007/relationships/hdphoto" Target="../media/hdphoto2.wdp"/><Relationship Id="rId24" Type="http://schemas.openxmlformats.org/officeDocument/2006/relationships/image" Target="../media/image11.png"/><Relationship Id="rId32" Type="http://schemas.openxmlformats.org/officeDocument/2006/relationships/image" Target="../media/image15.png"/><Relationship Id="rId37" Type="http://schemas.openxmlformats.org/officeDocument/2006/relationships/image" Target="../media/image18.png"/><Relationship Id="rId40" Type="http://schemas.microsoft.com/office/2007/relationships/hdphoto" Target="../media/hdphoto15.wdp"/><Relationship Id="rId5" Type="http://schemas.openxmlformats.org/officeDocument/2006/relationships/audio" Target="../media/audio1.wav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3.png"/><Relationship Id="rId36" Type="http://schemas.openxmlformats.org/officeDocument/2006/relationships/image" Target="../media/image17.emf"/><Relationship Id="rId10" Type="http://schemas.openxmlformats.org/officeDocument/2006/relationships/image" Target="../media/image4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4" Type="http://schemas.openxmlformats.org/officeDocument/2006/relationships/audio" Target="../media/audio1.wav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png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microsoft.com/office/2007/relationships/hdphoto" Target="../media/hdphoto10.wdp"/><Relationship Id="rId30" Type="http://schemas.openxmlformats.org/officeDocument/2006/relationships/image" Target="../media/image14.png"/><Relationship Id="rId35" Type="http://schemas.microsoft.com/office/2007/relationships/hdphoto" Target="../media/hdphoto14.wdp"/><Relationship Id="rId43" Type="http://schemas.openxmlformats.org/officeDocument/2006/relationships/image" Target="../media/image23.png"/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12" Type="http://schemas.openxmlformats.org/officeDocument/2006/relationships/image" Target="../media/image5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openxmlformats.org/officeDocument/2006/relationships/image" Target="../media/image19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wav"/><Relationship Id="rId13" Type="http://schemas.microsoft.com/office/2007/relationships/media" Target="../media/media16.wav"/><Relationship Id="rId18" Type="http://schemas.openxmlformats.org/officeDocument/2006/relationships/image" Target="../media/image22.png"/><Relationship Id="rId3" Type="http://schemas.microsoft.com/office/2007/relationships/media" Target="../media/media11.wav"/><Relationship Id="rId21" Type="http://schemas.openxmlformats.org/officeDocument/2006/relationships/image" Target="../media/image43.gif"/><Relationship Id="rId7" Type="http://schemas.microsoft.com/office/2007/relationships/media" Target="../media/media13.wav"/><Relationship Id="rId12" Type="http://schemas.openxmlformats.org/officeDocument/2006/relationships/audio" Target="../media/media15.wav"/><Relationship Id="rId17" Type="http://schemas.openxmlformats.org/officeDocument/2006/relationships/audio" Target="../media/audio1.wav"/><Relationship Id="rId2" Type="http://schemas.openxmlformats.org/officeDocument/2006/relationships/audio" Target="../media/media10.wav"/><Relationship Id="rId16" Type="http://schemas.openxmlformats.org/officeDocument/2006/relationships/notesSlide" Target="../notesSlides/notesSlide9.xml"/><Relationship Id="rId20" Type="http://schemas.openxmlformats.org/officeDocument/2006/relationships/image" Target="../media/image42.gif"/><Relationship Id="rId1" Type="http://schemas.microsoft.com/office/2007/relationships/media" Target="../media/media10.wav"/><Relationship Id="rId6" Type="http://schemas.openxmlformats.org/officeDocument/2006/relationships/audio" Target="../media/media12.wav"/><Relationship Id="rId11" Type="http://schemas.microsoft.com/office/2007/relationships/media" Target="../media/media15.wav"/><Relationship Id="rId5" Type="http://schemas.microsoft.com/office/2007/relationships/media" Target="../media/media12.wav"/><Relationship Id="rId15" Type="http://schemas.openxmlformats.org/officeDocument/2006/relationships/slideLayout" Target="../slideLayouts/slideLayout2.xml"/><Relationship Id="rId23" Type="http://schemas.openxmlformats.org/officeDocument/2006/relationships/audio" Target="../media/audio1.wav"/><Relationship Id="rId10" Type="http://schemas.openxmlformats.org/officeDocument/2006/relationships/audio" Target="../media/media14.wav"/><Relationship Id="rId19" Type="http://schemas.openxmlformats.org/officeDocument/2006/relationships/image" Target="../media/image24.png"/><Relationship Id="rId4" Type="http://schemas.openxmlformats.org/officeDocument/2006/relationships/audio" Target="../media/media11.wav"/><Relationship Id="rId9" Type="http://schemas.microsoft.com/office/2007/relationships/media" Target="../media/media14.wav"/><Relationship Id="rId14" Type="http://schemas.openxmlformats.org/officeDocument/2006/relationships/audio" Target="../media/media16.wav"/><Relationship Id="rId22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11" Type="http://schemas.openxmlformats.org/officeDocument/2006/relationships/audio" Target="../media/audio1.wav"/><Relationship Id="rId5" Type="http://schemas.openxmlformats.org/officeDocument/2006/relationships/audio" Target="../media/audio1.wav"/><Relationship Id="rId10" Type="http://schemas.openxmlformats.org/officeDocument/2006/relationships/image" Target="../media/image26.gif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5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5.png"/><Relationship Id="rId2" Type="http://schemas.microsoft.com/office/2007/relationships/media" Target="../media/media17.mp3"/><Relationship Id="rId1" Type="http://schemas.openxmlformats.org/officeDocument/2006/relationships/audio" Target="NULL" TargetMode="External"/><Relationship Id="rId6" Type="http://schemas.openxmlformats.org/officeDocument/2006/relationships/image" Target="../media/image44.jpg"/><Relationship Id="rId5" Type="http://schemas.openxmlformats.org/officeDocument/2006/relationships/audio" Target="../media/audio1.wav"/><Relationship Id="rId10" Type="http://schemas.openxmlformats.org/officeDocument/2006/relationships/audio" Target="../media/audio1.wav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47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slide" Target="slide17.xml"/><Relationship Id="rId3" Type="http://schemas.openxmlformats.org/officeDocument/2006/relationships/audio" Target="../media/audio1.wav"/><Relationship Id="rId21" Type="http://schemas.openxmlformats.org/officeDocument/2006/relationships/audio" Target="../media/audio1.wav"/><Relationship Id="rId7" Type="http://schemas.openxmlformats.org/officeDocument/2006/relationships/image" Target="../media/image49.png"/><Relationship Id="rId12" Type="http://schemas.openxmlformats.org/officeDocument/2006/relationships/slide" Target="slide1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1" Type="http://schemas.openxmlformats.org/officeDocument/2006/relationships/slide" Target="slide15.xml"/><Relationship Id="rId5" Type="http://schemas.openxmlformats.org/officeDocument/2006/relationships/audio" Target="../media/audio6.wav"/><Relationship Id="rId10" Type="http://schemas.openxmlformats.org/officeDocument/2006/relationships/slide" Target="slide14.xml"/><Relationship Id="rId4" Type="http://schemas.openxmlformats.org/officeDocument/2006/relationships/audio" Target="../media/audio5.wav"/><Relationship Id="rId9" Type="http://schemas.openxmlformats.org/officeDocument/2006/relationships/image" Target="../media/image51.png"/><Relationship Id="rId1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24.pn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6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7.wav"/><Relationship Id="rId7" Type="http://schemas.openxmlformats.org/officeDocument/2006/relationships/image" Target="../media/image5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4.png"/><Relationship Id="rId4" Type="http://schemas.openxmlformats.org/officeDocument/2006/relationships/audio" Target="../media/audio8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5.png"/><Relationship Id="rId12" Type="http://schemas.openxmlformats.org/officeDocument/2006/relationships/audio" Target="../media/audio1.wav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54.jpeg"/><Relationship Id="rId11" Type="http://schemas.openxmlformats.org/officeDocument/2006/relationships/image" Target="../media/image22.png"/><Relationship Id="rId5" Type="http://schemas.openxmlformats.org/officeDocument/2006/relationships/audio" Target="../media/audio1.wav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11" Type="http://schemas.openxmlformats.org/officeDocument/2006/relationships/audio" Target="../media/audio1.wav"/><Relationship Id="rId5" Type="http://schemas.openxmlformats.org/officeDocument/2006/relationships/audio" Target="../media/audio1.wav"/><Relationship Id="rId10" Type="http://schemas.openxmlformats.org/officeDocument/2006/relationships/image" Target="../media/image26.gif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5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audio" Target="../media/audio1.wav"/><Relationship Id="rId10" Type="http://schemas.openxmlformats.org/officeDocument/2006/relationships/audio" Target="../media/audio1.wav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9.jpeg"/><Relationship Id="rId5" Type="http://schemas.openxmlformats.org/officeDocument/2006/relationships/audio" Target="../media/audio1.wav"/><Relationship Id="rId10" Type="http://schemas.openxmlformats.org/officeDocument/2006/relationships/audio" Target="../media/audio1.wav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11" Type="http://schemas.openxmlformats.org/officeDocument/2006/relationships/audio" Target="../media/audio1.wav"/><Relationship Id="rId5" Type="http://schemas.openxmlformats.org/officeDocument/2006/relationships/audio" Target="../media/audio1.wav"/><Relationship Id="rId10" Type="http://schemas.openxmlformats.org/officeDocument/2006/relationships/image" Target="../media/image26.gif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13" Type="http://schemas.openxmlformats.org/officeDocument/2006/relationships/image" Target="../media/image31.png"/><Relationship Id="rId18" Type="http://schemas.openxmlformats.org/officeDocument/2006/relationships/audio" Target="../media/audio1.wav"/><Relationship Id="rId3" Type="http://schemas.microsoft.com/office/2007/relationships/media" Target="../media/media4.wav"/><Relationship Id="rId7" Type="http://schemas.microsoft.com/office/2007/relationships/media" Target="../media/media6.wav"/><Relationship Id="rId12" Type="http://schemas.openxmlformats.org/officeDocument/2006/relationships/image" Target="../media/image22.png"/><Relationship Id="rId17" Type="http://schemas.openxmlformats.org/officeDocument/2006/relationships/image" Target="../media/image35.png"/><Relationship Id="rId2" Type="http://schemas.openxmlformats.org/officeDocument/2006/relationships/audio" Target="../media/media3.wav"/><Relationship Id="rId16" Type="http://schemas.openxmlformats.org/officeDocument/2006/relationships/image" Target="../media/image34.gif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openxmlformats.org/officeDocument/2006/relationships/image" Target="../media/image24.png"/><Relationship Id="rId5" Type="http://schemas.microsoft.com/office/2007/relationships/media" Target="../media/media5.wav"/><Relationship Id="rId15" Type="http://schemas.openxmlformats.org/officeDocument/2006/relationships/image" Target="../media/image33.gif"/><Relationship Id="rId10" Type="http://schemas.openxmlformats.org/officeDocument/2006/relationships/audio" Target="../media/audio1.wav"/><Relationship Id="rId4" Type="http://schemas.openxmlformats.org/officeDocument/2006/relationships/audio" Target="../media/media4.wav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13" Type="http://schemas.openxmlformats.org/officeDocument/2006/relationships/image" Target="../media/image36.png"/><Relationship Id="rId3" Type="http://schemas.microsoft.com/office/2007/relationships/media" Target="../media/media8.wa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2.png"/><Relationship Id="rId2" Type="http://schemas.openxmlformats.org/officeDocument/2006/relationships/audio" Target="../media/media7.wav"/><Relationship Id="rId16" Type="http://schemas.openxmlformats.org/officeDocument/2006/relationships/audio" Target="../media/audio1.wav"/><Relationship Id="rId1" Type="http://schemas.microsoft.com/office/2007/relationships/media" Target="../media/media7.wav"/><Relationship Id="rId6" Type="http://schemas.openxmlformats.org/officeDocument/2006/relationships/audio" Target="../media/media9.wav"/><Relationship Id="rId11" Type="http://schemas.openxmlformats.org/officeDocument/2006/relationships/image" Target="../media/image24.png"/><Relationship Id="rId5" Type="http://schemas.microsoft.com/office/2007/relationships/media" Target="../media/media9.wav"/><Relationship Id="rId15" Type="http://schemas.openxmlformats.org/officeDocument/2006/relationships/image" Target="../media/image31.png"/><Relationship Id="rId10" Type="http://schemas.openxmlformats.org/officeDocument/2006/relationships/audio" Target="../media/audio2.wav"/><Relationship Id="rId4" Type="http://schemas.openxmlformats.org/officeDocument/2006/relationships/audio" Target="../media/media8.wav"/><Relationship Id="rId9" Type="http://schemas.openxmlformats.org/officeDocument/2006/relationships/audio" Target="../media/audio1.wav"/><Relationship Id="rId14" Type="http://schemas.openxmlformats.org/officeDocument/2006/relationships/image" Target="../media/image37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11" Type="http://schemas.openxmlformats.org/officeDocument/2006/relationships/audio" Target="../media/audio1.wav"/><Relationship Id="rId5" Type="http://schemas.openxmlformats.org/officeDocument/2006/relationships/audio" Target="../media/audio1.wav"/><Relationship Id="rId10" Type="http://schemas.openxmlformats.org/officeDocument/2006/relationships/image" Target="../media/image26.gif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12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40.jpeg"/><Relationship Id="rId5" Type="http://schemas.openxmlformats.org/officeDocument/2006/relationships/audio" Target="../media/audio3.wav"/><Relationship Id="rId10" Type="http://schemas.openxmlformats.org/officeDocument/2006/relationships/image" Target="../media/image39.jpeg"/><Relationship Id="rId4" Type="http://schemas.openxmlformats.org/officeDocument/2006/relationships/audio" Target="../media/audio2.wav"/><Relationship Id="rId9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45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xmlns="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89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98" y="362279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685766">
              <a:buClr>
                <a:srgbClr val="000000"/>
              </a:buClr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58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60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foregroundMark x1="75877" y1="26754" x2="91228" y2="41009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49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94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9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903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6" y="2779421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80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2" y="3171332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699586" y="643372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62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5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74" y="403173"/>
            <a:ext cx="5714813" cy="24883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1" y="89916"/>
            <a:ext cx="1072451" cy="51422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7643141" y="3385413"/>
            <a:ext cx="612815" cy="85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93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4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7A03120-5CF3-D545-5D8F-7FB7393F41D9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26115" t="19552" r="26316" b="20383"/>
          <a:stretch/>
        </p:blipFill>
        <p:spPr>
          <a:xfrm>
            <a:off x="-4529" y="0"/>
            <a:ext cx="9148529" cy="5156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CD455CC-5A6F-146E-709D-3E03DA14751C}"/>
              </a:ext>
            </a:extLst>
          </p:cNvPr>
          <p:cNvSpPr txBox="1"/>
          <p:nvPr/>
        </p:nvSpPr>
        <p:spPr>
          <a:xfrm>
            <a:off x="301172" y="331496"/>
            <a:ext cx="2281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800" dirty="0">
                <a:solidFill>
                  <a:schemeClr val="bg2"/>
                </a:solidFill>
                <a:latin typeface="Comic Sans MS" panose="030F0902030302020204" pitchFamily="66" charset="0"/>
              </a:rPr>
              <a:t>6. Listen and chant.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0549873-0C19-759F-2F22-149FF2DEB625}"/>
              </a:ext>
            </a:extLst>
          </p:cNvPr>
          <p:cNvSpPr txBox="1"/>
          <p:nvPr/>
        </p:nvSpPr>
        <p:spPr>
          <a:xfrm>
            <a:off x="671184" y="1114525"/>
            <a:ext cx="16802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000" dirty="0">
                <a:solidFill>
                  <a:schemeClr val="bg2"/>
                </a:solidFill>
                <a:latin typeface="Comic Sans MS" panose="030F0902030302020204" pitchFamily="66" charset="0"/>
              </a:rPr>
              <a:t>Vet, vet, vet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B0D7DFF-9ED7-9AF3-9D34-E27EE7AE0636}"/>
              </a:ext>
            </a:extLst>
          </p:cNvPr>
          <p:cNvSpPr txBox="1"/>
          <p:nvPr/>
        </p:nvSpPr>
        <p:spPr>
          <a:xfrm>
            <a:off x="671184" y="1595511"/>
            <a:ext cx="23391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000" dirty="0">
                <a:solidFill>
                  <a:schemeClr val="bg2"/>
                </a:solidFill>
                <a:latin typeface="Comic Sans MS" panose="030F0902030302020204" pitchFamily="66" charset="0"/>
              </a:rPr>
              <a:t>Clinic, clinic, clinic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8C3751C-BB13-DA44-FAA7-8049F3AFB74B}"/>
              </a:ext>
            </a:extLst>
          </p:cNvPr>
          <p:cNvSpPr txBox="1"/>
          <p:nvPr/>
        </p:nvSpPr>
        <p:spPr>
          <a:xfrm>
            <a:off x="653600" y="2100566"/>
            <a:ext cx="2853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000" dirty="0">
                <a:solidFill>
                  <a:schemeClr val="bg2"/>
                </a:solidFill>
                <a:latin typeface="Comic Sans MS" panose="030F0902030302020204" pitchFamily="66" charset="0"/>
              </a:rPr>
              <a:t>A vet works in a clinic.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F3D3FCF-5851-28D7-A95E-2A9E1D7FDB8E}"/>
              </a:ext>
            </a:extLst>
          </p:cNvPr>
          <p:cNvSpPr txBox="1"/>
          <p:nvPr/>
        </p:nvSpPr>
        <p:spPr>
          <a:xfrm>
            <a:off x="653600" y="2605621"/>
            <a:ext cx="21515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000" dirty="0">
                <a:solidFill>
                  <a:schemeClr val="bg2"/>
                </a:solidFill>
                <a:latin typeface="Comic Sans MS" panose="030F0902030302020204" pitchFamily="66" charset="0"/>
              </a:rPr>
              <a:t>Chef, chef, chef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68AF72F-2B5A-659F-365F-6178FE9681F4}"/>
              </a:ext>
            </a:extLst>
          </p:cNvPr>
          <p:cNvSpPr txBox="1"/>
          <p:nvPr/>
        </p:nvSpPr>
        <p:spPr>
          <a:xfrm>
            <a:off x="671184" y="3111063"/>
            <a:ext cx="4370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000" dirty="0">
                <a:solidFill>
                  <a:schemeClr val="bg2"/>
                </a:solidFill>
                <a:latin typeface="Comic Sans MS" panose="030F0902030302020204" pitchFamily="66" charset="0"/>
              </a:rPr>
              <a:t>Restaurant, restaurant, restaurant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B9222F9-272D-50CF-814A-C95C0F35A574}"/>
              </a:ext>
            </a:extLst>
          </p:cNvPr>
          <p:cNvSpPr txBox="1"/>
          <p:nvPr/>
        </p:nvSpPr>
        <p:spPr>
          <a:xfrm>
            <a:off x="671184" y="3615318"/>
            <a:ext cx="36888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000" dirty="0">
                <a:solidFill>
                  <a:schemeClr val="bg2"/>
                </a:solidFill>
                <a:latin typeface="Comic Sans MS" panose="030F0902030302020204" pitchFamily="66" charset="0"/>
              </a:rPr>
              <a:t>A chef works in a restaurant.</a:t>
            </a:r>
          </a:p>
        </p:txBody>
      </p:sp>
      <p:pic>
        <p:nvPicPr>
          <p:cNvPr id="2050" name="Picture 2" descr="Pet Vet | jrdoctor">
            <a:extLst>
              <a:ext uri="{FF2B5EF4-FFF2-40B4-BE49-F238E27FC236}">
                <a16:creationId xmlns:a16="http://schemas.microsoft.com/office/drawing/2014/main" xmlns="" id="{AB47D752-9A99-081F-7B54-4E533AC748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61" b="16190"/>
          <a:stretch/>
        </p:blipFill>
        <p:spPr bwMode="auto">
          <a:xfrm>
            <a:off x="6338851" y="1096249"/>
            <a:ext cx="2025708" cy="1398634"/>
          </a:xfrm>
          <a:custGeom>
            <a:avLst/>
            <a:gdLst>
              <a:gd name="connsiteX0" fmla="*/ 0 w 2025708"/>
              <a:gd name="connsiteY0" fmla="*/ 120199 h 1398634"/>
              <a:gd name="connsiteX1" fmla="*/ 120199 w 2025708"/>
              <a:gd name="connsiteY1" fmla="*/ 0 h 1398634"/>
              <a:gd name="connsiteX2" fmla="*/ 733155 w 2025708"/>
              <a:gd name="connsiteY2" fmla="*/ 0 h 1398634"/>
              <a:gd name="connsiteX3" fmla="*/ 1292553 w 2025708"/>
              <a:gd name="connsiteY3" fmla="*/ 0 h 1398634"/>
              <a:gd name="connsiteX4" fmla="*/ 1905509 w 2025708"/>
              <a:gd name="connsiteY4" fmla="*/ 0 h 1398634"/>
              <a:gd name="connsiteX5" fmla="*/ 2025708 w 2025708"/>
              <a:gd name="connsiteY5" fmla="*/ 120199 h 1398634"/>
              <a:gd name="connsiteX6" fmla="*/ 2025708 w 2025708"/>
              <a:gd name="connsiteY6" fmla="*/ 676152 h 1398634"/>
              <a:gd name="connsiteX7" fmla="*/ 2025708 w 2025708"/>
              <a:gd name="connsiteY7" fmla="*/ 1278435 h 1398634"/>
              <a:gd name="connsiteX8" fmla="*/ 1905509 w 2025708"/>
              <a:gd name="connsiteY8" fmla="*/ 1398634 h 1398634"/>
              <a:gd name="connsiteX9" fmla="*/ 1274699 w 2025708"/>
              <a:gd name="connsiteY9" fmla="*/ 1398634 h 1398634"/>
              <a:gd name="connsiteX10" fmla="*/ 661743 w 2025708"/>
              <a:gd name="connsiteY10" fmla="*/ 1398634 h 1398634"/>
              <a:gd name="connsiteX11" fmla="*/ 120199 w 2025708"/>
              <a:gd name="connsiteY11" fmla="*/ 1398634 h 1398634"/>
              <a:gd name="connsiteX12" fmla="*/ 0 w 2025708"/>
              <a:gd name="connsiteY12" fmla="*/ 1278435 h 1398634"/>
              <a:gd name="connsiteX13" fmla="*/ 0 w 2025708"/>
              <a:gd name="connsiteY13" fmla="*/ 699317 h 1398634"/>
              <a:gd name="connsiteX14" fmla="*/ 0 w 2025708"/>
              <a:gd name="connsiteY14" fmla="*/ 120199 h 1398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25708" h="1398634" fill="none" extrusionOk="0">
                <a:moveTo>
                  <a:pt x="0" y="120199"/>
                </a:moveTo>
                <a:cubicBezTo>
                  <a:pt x="-4728" y="44177"/>
                  <a:pt x="54089" y="-3710"/>
                  <a:pt x="120199" y="0"/>
                </a:cubicBezTo>
                <a:cubicBezTo>
                  <a:pt x="400379" y="-25751"/>
                  <a:pt x="538656" y="-24282"/>
                  <a:pt x="733155" y="0"/>
                </a:cubicBezTo>
                <a:cubicBezTo>
                  <a:pt x="927654" y="24282"/>
                  <a:pt x="1172091" y="20189"/>
                  <a:pt x="1292553" y="0"/>
                </a:cubicBezTo>
                <a:cubicBezTo>
                  <a:pt x="1413015" y="-20189"/>
                  <a:pt x="1696181" y="13358"/>
                  <a:pt x="1905509" y="0"/>
                </a:cubicBezTo>
                <a:cubicBezTo>
                  <a:pt x="1983218" y="-2396"/>
                  <a:pt x="2026766" y="63862"/>
                  <a:pt x="2025708" y="120199"/>
                </a:cubicBezTo>
                <a:cubicBezTo>
                  <a:pt x="2004409" y="394766"/>
                  <a:pt x="2045060" y="462499"/>
                  <a:pt x="2025708" y="676152"/>
                </a:cubicBezTo>
                <a:cubicBezTo>
                  <a:pt x="2006356" y="889805"/>
                  <a:pt x="2005947" y="1090799"/>
                  <a:pt x="2025708" y="1278435"/>
                </a:cubicBezTo>
                <a:cubicBezTo>
                  <a:pt x="2028055" y="1337600"/>
                  <a:pt x="1981380" y="1408892"/>
                  <a:pt x="1905509" y="1398634"/>
                </a:cubicBezTo>
                <a:cubicBezTo>
                  <a:pt x="1744867" y="1413935"/>
                  <a:pt x="1465816" y="1367183"/>
                  <a:pt x="1274699" y="1398634"/>
                </a:cubicBezTo>
                <a:cubicBezTo>
                  <a:pt x="1083582" y="1430086"/>
                  <a:pt x="798378" y="1404006"/>
                  <a:pt x="661743" y="1398634"/>
                </a:cubicBezTo>
                <a:cubicBezTo>
                  <a:pt x="525108" y="1393262"/>
                  <a:pt x="323712" y="1392046"/>
                  <a:pt x="120199" y="1398634"/>
                </a:cubicBezTo>
                <a:cubicBezTo>
                  <a:pt x="50903" y="1407714"/>
                  <a:pt x="-2583" y="1336686"/>
                  <a:pt x="0" y="1278435"/>
                </a:cubicBezTo>
                <a:cubicBezTo>
                  <a:pt x="-19979" y="1079503"/>
                  <a:pt x="8519" y="957516"/>
                  <a:pt x="0" y="699317"/>
                </a:cubicBezTo>
                <a:cubicBezTo>
                  <a:pt x="-8519" y="441118"/>
                  <a:pt x="22746" y="404519"/>
                  <a:pt x="0" y="120199"/>
                </a:cubicBezTo>
                <a:close/>
              </a:path>
              <a:path w="2025708" h="1398634" stroke="0" extrusionOk="0">
                <a:moveTo>
                  <a:pt x="0" y="120199"/>
                </a:moveTo>
                <a:cubicBezTo>
                  <a:pt x="-3128" y="51886"/>
                  <a:pt x="50265" y="1332"/>
                  <a:pt x="120199" y="0"/>
                </a:cubicBezTo>
                <a:cubicBezTo>
                  <a:pt x="274863" y="-24100"/>
                  <a:pt x="469789" y="-18666"/>
                  <a:pt x="751009" y="0"/>
                </a:cubicBezTo>
                <a:cubicBezTo>
                  <a:pt x="1032229" y="18666"/>
                  <a:pt x="1057751" y="-22192"/>
                  <a:pt x="1328259" y="0"/>
                </a:cubicBezTo>
                <a:cubicBezTo>
                  <a:pt x="1598767" y="22192"/>
                  <a:pt x="1742961" y="22278"/>
                  <a:pt x="1905509" y="0"/>
                </a:cubicBezTo>
                <a:cubicBezTo>
                  <a:pt x="1970328" y="-5039"/>
                  <a:pt x="2026682" y="50212"/>
                  <a:pt x="2025708" y="120199"/>
                </a:cubicBezTo>
                <a:cubicBezTo>
                  <a:pt x="2002795" y="352437"/>
                  <a:pt x="2009116" y="563619"/>
                  <a:pt x="2025708" y="676152"/>
                </a:cubicBezTo>
                <a:cubicBezTo>
                  <a:pt x="2042300" y="788685"/>
                  <a:pt x="2038169" y="1034229"/>
                  <a:pt x="2025708" y="1278435"/>
                </a:cubicBezTo>
                <a:cubicBezTo>
                  <a:pt x="2022132" y="1350734"/>
                  <a:pt x="1963388" y="1388770"/>
                  <a:pt x="1905509" y="1398634"/>
                </a:cubicBezTo>
                <a:cubicBezTo>
                  <a:pt x="1775508" y="1418247"/>
                  <a:pt x="1545684" y="1407016"/>
                  <a:pt x="1346112" y="1398634"/>
                </a:cubicBezTo>
                <a:cubicBezTo>
                  <a:pt x="1146540" y="1390252"/>
                  <a:pt x="992815" y="1418709"/>
                  <a:pt x="751009" y="1398634"/>
                </a:cubicBezTo>
                <a:cubicBezTo>
                  <a:pt x="509203" y="1378559"/>
                  <a:pt x="300610" y="1382030"/>
                  <a:pt x="120199" y="1398634"/>
                </a:cubicBezTo>
                <a:cubicBezTo>
                  <a:pt x="60368" y="1406661"/>
                  <a:pt x="6059" y="1339514"/>
                  <a:pt x="0" y="1278435"/>
                </a:cubicBezTo>
                <a:cubicBezTo>
                  <a:pt x="17782" y="1136857"/>
                  <a:pt x="-28452" y="891760"/>
                  <a:pt x="0" y="699317"/>
                </a:cubicBezTo>
                <a:cubicBezTo>
                  <a:pt x="28452" y="506874"/>
                  <a:pt x="-5997" y="338328"/>
                  <a:pt x="0" y="120199"/>
                </a:cubicBezTo>
                <a:close/>
              </a:path>
            </a:pathLst>
          </a:custGeom>
          <a:solidFill>
            <a:schemeClr val="dk2"/>
          </a:solidFill>
          <a:ln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859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2052" name="Picture 4" descr="Cooking Chef GIF - &quot;Thank you&quot; by Brooke Delage on Dribbble">
            <a:extLst>
              <a:ext uri="{FF2B5EF4-FFF2-40B4-BE49-F238E27FC236}">
                <a16:creationId xmlns:a16="http://schemas.microsoft.com/office/drawing/2014/main" xmlns="" id="{B67AF954-10A9-CB64-6129-D325E60E1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851" y="2732790"/>
            <a:ext cx="2025708" cy="1519281"/>
          </a:xfrm>
          <a:custGeom>
            <a:avLst/>
            <a:gdLst>
              <a:gd name="connsiteX0" fmla="*/ 0 w 2025708"/>
              <a:gd name="connsiteY0" fmla="*/ 130567 h 1519281"/>
              <a:gd name="connsiteX1" fmla="*/ 130567 w 2025708"/>
              <a:gd name="connsiteY1" fmla="*/ 0 h 1519281"/>
              <a:gd name="connsiteX2" fmla="*/ 754050 w 2025708"/>
              <a:gd name="connsiteY2" fmla="*/ 0 h 1519281"/>
              <a:gd name="connsiteX3" fmla="*/ 1289304 w 2025708"/>
              <a:gd name="connsiteY3" fmla="*/ 0 h 1519281"/>
              <a:gd name="connsiteX4" fmla="*/ 1895141 w 2025708"/>
              <a:gd name="connsiteY4" fmla="*/ 0 h 1519281"/>
              <a:gd name="connsiteX5" fmla="*/ 2025708 w 2025708"/>
              <a:gd name="connsiteY5" fmla="*/ 130567 h 1519281"/>
              <a:gd name="connsiteX6" fmla="*/ 2025708 w 2025708"/>
              <a:gd name="connsiteY6" fmla="*/ 784803 h 1519281"/>
              <a:gd name="connsiteX7" fmla="*/ 2025708 w 2025708"/>
              <a:gd name="connsiteY7" fmla="*/ 1388714 h 1519281"/>
              <a:gd name="connsiteX8" fmla="*/ 1895141 w 2025708"/>
              <a:gd name="connsiteY8" fmla="*/ 1519281 h 1519281"/>
              <a:gd name="connsiteX9" fmla="*/ 1324595 w 2025708"/>
              <a:gd name="connsiteY9" fmla="*/ 1519281 h 1519281"/>
              <a:gd name="connsiteX10" fmla="*/ 771696 w 2025708"/>
              <a:gd name="connsiteY10" fmla="*/ 1519281 h 1519281"/>
              <a:gd name="connsiteX11" fmla="*/ 130567 w 2025708"/>
              <a:gd name="connsiteY11" fmla="*/ 1519281 h 1519281"/>
              <a:gd name="connsiteX12" fmla="*/ 0 w 2025708"/>
              <a:gd name="connsiteY12" fmla="*/ 1388714 h 1519281"/>
              <a:gd name="connsiteX13" fmla="*/ 0 w 2025708"/>
              <a:gd name="connsiteY13" fmla="*/ 759641 h 1519281"/>
              <a:gd name="connsiteX14" fmla="*/ 0 w 2025708"/>
              <a:gd name="connsiteY14" fmla="*/ 130567 h 1519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25708" h="1519281" fill="none" extrusionOk="0">
                <a:moveTo>
                  <a:pt x="0" y="130567"/>
                </a:moveTo>
                <a:cubicBezTo>
                  <a:pt x="11499" y="52889"/>
                  <a:pt x="46928" y="-7333"/>
                  <a:pt x="130567" y="0"/>
                </a:cubicBezTo>
                <a:cubicBezTo>
                  <a:pt x="305741" y="-5293"/>
                  <a:pt x="517877" y="-17895"/>
                  <a:pt x="754050" y="0"/>
                </a:cubicBezTo>
                <a:cubicBezTo>
                  <a:pt x="990223" y="17895"/>
                  <a:pt x="1164599" y="1387"/>
                  <a:pt x="1289304" y="0"/>
                </a:cubicBezTo>
                <a:cubicBezTo>
                  <a:pt x="1414009" y="-1387"/>
                  <a:pt x="1659436" y="8748"/>
                  <a:pt x="1895141" y="0"/>
                </a:cubicBezTo>
                <a:cubicBezTo>
                  <a:pt x="1974864" y="-8175"/>
                  <a:pt x="2023962" y="57938"/>
                  <a:pt x="2025708" y="130567"/>
                </a:cubicBezTo>
                <a:cubicBezTo>
                  <a:pt x="2004782" y="412674"/>
                  <a:pt x="2017618" y="499399"/>
                  <a:pt x="2025708" y="784803"/>
                </a:cubicBezTo>
                <a:cubicBezTo>
                  <a:pt x="2033798" y="1070207"/>
                  <a:pt x="2055362" y="1224245"/>
                  <a:pt x="2025708" y="1388714"/>
                </a:cubicBezTo>
                <a:cubicBezTo>
                  <a:pt x="2038263" y="1454339"/>
                  <a:pt x="1961809" y="1535247"/>
                  <a:pt x="1895141" y="1519281"/>
                </a:cubicBezTo>
                <a:cubicBezTo>
                  <a:pt x="1663561" y="1510779"/>
                  <a:pt x="1452103" y="1546994"/>
                  <a:pt x="1324595" y="1519281"/>
                </a:cubicBezTo>
                <a:cubicBezTo>
                  <a:pt x="1197087" y="1491568"/>
                  <a:pt x="939582" y="1521419"/>
                  <a:pt x="771696" y="1519281"/>
                </a:cubicBezTo>
                <a:cubicBezTo>
                  <a:pt x="603810" y="1517143"/>
                  <a:pt x="273963" y="1499350"/>
                  <a:pt x="130567" y="1519281"/>
                </a:cubicBezTo>
                <a:cubicBezTo>
                  <a:pt x="64412" y="1533300"/>
                  <a:pt x="8364" y="1455756"/>
                  <a:pt x="0" y="1388714"/>
                </a:cubicBezTo>
                <a:cubicBezTo>
                  <a:pt x="8663" y="1142410"/>
                  <a:pt x="-19056" y="918832"/>
                  <a:pt x="0" y="759641"/>
                </a:cubicBezTo>
                <a:cubicBezTo>
                  <a:pt x="19056" y="600450"/>
                  <a:pt x="31009" y="283626"/>
                  <a:pt x="0" y="130567"/>
                </a:cubicBezTo>
                <a:close/>
              </a:path>
              <a:path w="2025708" h="1519281" stroke="0" extrusionOk="0">
                <a:moveTo>
                  <a:pt x="0" y="130567"/>
                </a:moveTo>
                <a:cubicBezTo>
                  <a:pt x="2288" y="65294"/>
                  <a:pt x="63539" y="-6115"/>
                  <a:pt x="130567" y="0"/>
                </a:cubicBezTo>
                <a:cubicBezTo>
                  <a:pt x="266689" y="-21440"/>
                  <a:pt x="535713" y="18194"/>
                  <a:pt x="754050" y="0"/>
                </a:cubicBezTo>
                <a:cubicBezTo>
                  <a:pt x="972387" y="-18194"/>
                  <a:pt x="1096564" y="24757"/>
                  <a:pt x="1324595" y="0"/>
                </a:cubicBezTo>
                <a:cubicBezTo>
                  <a:pt x="1552627" y="-24757"/>
                  <a:pt x="1738487" y="15598"/>
                  <a:pt x="1895141" y="0"/>
                </a:cubicBezTo>
                <a:cubicBezTo>
                  <a:pt x="1950941" y="-646"/>
                  <a:pt x="2022527" y="69023"/>
                  <a:pt x="2025708" y="130567"/>
                </a:cubicBezTo>
                <a:cubicBezTo>
                  <a:pt x="2034898" y="409528"/>
                  <a:pt x="2009009" y="447602"/>
                  <a:pt x="2025708" y="721896"/>
                </a:cubicBezTo>
                <a:cubicBezTo>
                  <a:pt x="2042407" y="996190"/>
                  <a:pt x="2010794" y="1219697"/>
                  <a:pt x="2025708" y="1388714"/>
                </a:cubicBezTo>
                <a:cubicBezTo>
                  <a:pt x="2026262" y="1454249"/>
                  <a:pt x="1979248" y="1511478"/>
                  <a:pt x="1895141" y="1519281"/>
                </a:cubicBezTo>
                <a:cubicBezTo>
                  <a:pt x="1695260" y="1527860"/>
                  <a:pt x="1527327" y="1547099"/>
                  <a:pt x="1324595" y="1519281"/>
                </a:cubicBezTo>
                <a:cubicBezTo>
                  <a:pt x="1121863" y="1491463"/>
                  <a:pt x="992507" y="1504943"/>
                  <a:pt x="754050" y="1519281"/>
                </a:cubicBezTo>
                <a:cubicBezTo>
                  <a:pt x="515594" y="1533619"/>
                  <a:pt x="395042" y="1494923"/>
                  <a:pt x="130567" y="1519281"/>
                </a:cubicBezTo>
                <a:cubicBezTo>
                  <a:pt x="49029" y="1520044"/>
                  <a:pt x="2991" y="1478208"/>
                  <a:pt x="0" y="1388714"/>
                </a:cubicBezTo>
                <a:cubicBezTo>
                  <a:pt x="23915" y="1227467"/>
                  <a:pt x="23554" y="931168"/>
                  <a:pt x="0" y="784803"/>
                </a:cubicBezTo>
                <a:cubicBezTo>
                  <a:pt x="-23554" y="638438"/>
                  <a:pt x="869" y="287877"/>
                  <a:pt x="0" y="130567"/>
                </a:cubicBezTo>
                <a:close/>
              </a:path>
            </a:pathLst>
          </a:custGeom>
          <a:solidFill>
            <a:schemeClr val="dk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659010720">
                  <a:prstGeom prst="roundRect">
                    <a:avLst>
                      <a:gd name="adj" fmla="val 859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19" name="track 7.7.wav">
            <a:hlinkClick r:id="" action="ppaction://media"/>
            <a:extLst>
              <a:ext uri="{FF2B5EF4-FFF2-40B4-BE49-F238E27FC236}">
                <a16:creationId xmlns:a16="http://schemas.microsoft.com/office/drawing/2014/main" xmlns="" id="{297489FF-F986-700A-EE25-E0587F75B3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582566" y="265751"/>
            <a:ext cx="499996" cy="499996"/>
          </a:xfrm>
          <a:prstGeom prst="rect">
            <a:avLst/>
          </a:prstGeom>
        </p:spPr>
      </p:pic>
      <p:pic>
        <p:nvPicPr>
          <p:cNvPr id="20" name="7.7.1.wav">
            <a:hlinkClick r:id="" action="ppaction://media"/>
            <a:extLst>
              <a:ext uri="{FF2B5EF4-FFF2-40B4-BE49-F238E27FC236}">
                <a16:creationId xmlns:a16="http://schemas.microsoft.com/office/drawing/2014/main" xmlns="" id="{CF7CE5A0-68BA-0661-41FE-0C0D41BA899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399583" y="1052548"/>
            <a:ext cx="499996" cy="499996"/>
          </a:xfrm>
          <a:prstGeom prst="rect">
            <a:avLst/>
          </a:prstGeom>
        </p:spPr>
      </p:pic>
      <p:pic>
        <p:nvPicPr>
          <p:cNvPr id="23" name="7.7.2.wav">
            <a:hlinkClick r:id="" action="ppaction://media"/>
            <a:extLst>
              <a:ext uri="{FF2B5EF4-FFF2-40B4-BE49-F238E27FC236}">
                <a16:creationId xmlns:a16="http://schemas.microsoft.com/office/drawing/2014/main" xmlns="" id="{862247E5-D78B-4D84-E2B9-6CF41288F10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048351" y="1535669"/>
            <a:ext cx="499996" cy="499996"/>
          </a:xfrm>
          <a:prstGeom prst="rect">
            <a:avLst/>
          </a:prstGeom>
        </p:spPr>
      </p:pic>
      <p:pic>
        <p:nvPicPr>
          <p:cNvPr id="24" name="7.7.3.wav">
            <a:hlinkClick r:id="" action="ppaction://media"/>
            <a:extLst>
              <a:ext uri="{FF2B5EF4-FFF2-40B4-BE49-F238E27FC236}">
                <a16:creationId xmlns:a16="http://schemas.microsoft.com/office/drawing/2014/main" xmlns="" id="{6D7F9E2B-9131-02F2-D4DD-17F5B8B8437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467139" y="2046170"/>
            <a:ext cx="499996" cy="499996"/>
          </a:xfrm>
          <a:prstGeom prst="rect">
            <a:avLst/>
          </a:prstGeom>
        </p:spPr>
      </p:pic>
      <p:pic>
        <p:nvPicPr>
          <p:cNvPr id="25" name="7.7.4.wav">
            <a:hlinkClick r:id="" action="ppaction://media"/>
            <a:extLst>
              <a:ext uri="{FF2B5EF4-FFF2-40B4-BE49-F238E27FC236}">
                <a16:creationId xmlns:a16="http://schemas.microsoft.com/office/drawing/2014/main" xmlns="" id="{A854327F-911F-0BC8-9057-37827D434C6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811300" y="2555678"/>
            <a:ext cx="499996" cy="499996"/>
          </a:xfrm>
          <a:prstGeom prst="rect">
            <a:avLst/>
          </a:prstGeom>
        </p:spPr>
      </p:pic>
      <p:pic>
        <p:nvPicPr>
          <p:cNvPr id="26" name="7.7.5.wav">
            <a:hlinkClick r:id="" action="ppaction://media"/>
            <a:extLst>
              <a:ext uri="{FF2B5EF4-FFF2-40B4-BE49-F238E27FC236}">
                <a16:creationId xmlns:a16="http://schemas.microsoft.com/office/drawing/2014/main" xmlns="" id="{D789E6D0-84C5-76D9-9AC1-E035F3F19FB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041291" y="3042902"/>
            <a:ext cx="499996" cy="499996"/>
          </a:xfrm>
          <a:prstGeom prst="rect">
            <a:avLst/>
          </a:prstGeom>
        </p:spPr>
      </p:pic>
      <p:pic>
        <p:nvPicPr>
          <p:cNvPr id="27" name="7.7.6.wav">
            <a:hlinkClick r:id="" action="ppaction://media"/>
            <a:extLst>
              <a:ext uri="{FF2B5EF4-FFF2-40B4-BE49-F238E27FC236}">
                <a16:creationId xmlns:a16="http://schemas.microsoft.com/office/drawing/2014/main" xmlns="" id="{DB6E04B3-BC0F-55E0-7874-6AD3E8B27E41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360014" y="3565375"/>
            <a:ext cx="499996" cy="49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09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7" name="chimes.wav"/>
          </p:stSnd>
        </p:sndAc>
      </p:transition>
    </mc:Choice>
    <mc:Fallback xmlns="">
      <p:transition spd="slow">
        <p:random/>
        <p:sndAc>
          <p:stSnd>
            <p:snd r:embed="rId2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6" grpId="0"/>
      <p:bldP spid="11" grpId="0"/>
      <p:bldP spid="12" grpId="0"/>
      <p:bldP spid="13" grpId="0"/>
      <p:bldP spid="14" grpId="0"/>
      <p:bldP spid="16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00D9206-0B43-56D4-37C9-AE81A36DE61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56" r="555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28624" y="2217807"/>
            <a:ext cx="42867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4. PRODUCTION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A63DCA9-2A9F-953E-4590-E6FC0C69BE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306379" y="-1818821"/>
            <a:ext cx="3454123" cy="25905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A323305-EAC8-E771-64C5-F0E5005626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643442" y="-591421"/>
            <a:ext cx="2014104" cy="201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65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0 L 0 -0.07222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98"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35277"/>
            <a:ext cx="9144001" cy="2350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42119" y="1802449"/>
            <a:ext cx="53238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Football game</a:t>
            </a:r>
          </a:p>
        </p:txBody>
      </p:sp>
      <p:pic>
        <p:nvPicPr>
          <p:cNvPr id="3" name="Sports Stadium Crowd Cheering Sound Effect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44.448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58947" y="-203200"/>
            <a:ext cx="406400" cy="40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0234" y="93040"/>
            <a:ext cx="4434479" cy="443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75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" y="27611"/>
            <a:ext cx="9138168" cy="4727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" y="643"/>
            <a:ext cx="9142856" cy="4731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A white and black football ball&#10;&#10;Description automatically generated with medium confidence">
            <a:extLst>
              <a:ext uri="{FF2B5EF4-FFF2-40B4-BE49-F238E27FC236}">
                <a16:creationId xmlns:a16="http://schemas.microsoft.com/office/drawing/2014/main" xmlns="" id="{F216C2CF-0A0C-4DE7-A003-B5C6256DC1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905" y="3243262"/>
            <a:ext cx="480050" cy="480050"/>
          </a:xfrm>
          <a:prstGeom prst="rect">
            <a:avLst/>
          </a:prstGeom>
        </p:spPr>
      </p:pic>
      <p:pic>
        <p:nvPicPr>
          <p:cNvPr id="7" name="Picture 6" descr="A white and black football ball&#10;&#10;Description automatically generated with medium confidence">
            <a:extLst>
              <a:ext uri="{FF2B5EF4-FFF2-40B4-BE49-F238E27FC236}">
                <a16:creationId xmlns:a16="http://schemas.microsoft.com/office/drawing/2014/main" xmlns="" id="{8B13B164-70D5-4F1C-8CCE-034F2F0541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043" y="3243262"/>
            <a:ext cx="480050" cy="480050"/>
          </a:xfrm>
          <a:prstGeom prst="rect">
            <a:avLst/>
          </a:prstGeom>
        </p:spPr>
      </p:pic>
      <p:pic>
        <p:nvPicPr>
          <p:cNvPr id="14" name="Picture 13" descr="A white football ball&#10;&#10;Description automatically generated with medium confidence">
            <a:extLst>
              <a:ext uri="{FF2B5EF4-FFF2-40B4-BE49-F238E27FC236}">
                <a16:creationId xmlns:a16="http://schemas.microsoft.com/office/drawing/2014/main" xmlns="" id="{0C0148AB-77DD-46F1-8E1A-DB676CD09E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048" y="174010"/>
            <a:ext cx="774584" cy="774584"/>
          </a:xfrm>
          <a:prstGeom prst="rect">
            <a:avLst/>
          </a:prstGeom>
        </p:spPr>
      </p:pic>
      <p:sp>
        <p:nvSpPr>
          <p:cNvPr id="4" name="TextBox 3">
            <a:hlinkClick r:id="rId10" action="ppaction://hlinksldjump"/>
            <a:extLst>
              <a:ext uri="{FF2B5EF4-FFF2-40B4-BE49-F238E27FC236}">
                <a16:creationId xmlns:a16="http://schemas.microsoft.com/office/drawing/2014/main" xmlns="" id="{D860CC6A-B37E-49E9-9E68-97D0FF6834A5}"/>
              </a:ext>
            </a:extLst>
          </p:cNvPr>
          <p:cNvSpPr txBox="1"/>
          <p:nvPr/>
        </p:nvSpPr>
        <p:spPr>
          <a:xfrm>
            <a:off x="3622230" y="229702"/>
            <a:ext cx="549586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chemeClr val="bg1"/>
                </a:solidFill>
                <a:latin typeface="Arial" panose="020B0604020202020204" pitchFamily="34" charset="0"/>
                <a:ea typeface="Open Sans" panose="020B0806030504020204" pitchFamily="34" charset="0"/>
                <a:cs typeface="Arial" panose="020B0604020202020204" pitchFamily="34" charset="0"/>
              </a:rPr>
              <a:t>A</a:t>
            </a:r>
            <a:endParaRPr lang="ko-KR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A white football ball&#10;&#10;Description automatically generated with medium confidence">
            <a:extLst>
              <a:ext uri="{FF2B5EF4-FFF2-40B4-BE49-F238E27FC236}">
                <a16:creationId xmlns:a16="http://schemas.microsoft.com/office/drawing/2014/main" xmlns="" id="{1FDCC034-54A5-4289-85A6-52698E5DC9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68" y="174010"/>
            <a:ext cx="774584" cy="774584"/>
          </a:xfrm>
          <a:prstGeom prst="rect">
            <a:avLst/>
          </a:prstGeom>
        </p:spPr>
      </p:pic>
      <p:sp>
        <p:nvSpPr>
          <p:cNvPr id="25" name="TextBox 24">
            <a:hlinkClick r:id="rId11" action="ppaction://hlinksldjump"/>
            <a:extLst>
              <a:ext uri="{FF2B5EF4-FFF2-40B4-BE49-F238E27FC236}">
                <a16:creationId xmlns:a16="http://schemas.microsoft.com/office/drawing/2014/main" xmlns="" id="{0DB30273-E38B-4593-9D37-37A18B4BE282}"/>
              </a:ext>
            </a:extLst>
          </p:cNvPr>
          <p:cNvSpPr txBox="1"/>
          <p:nvPr/>
        </p:nvSpPr>
        <p:spPr>
          <a:xfrm>
            <a:off x="4954581" y="244961"/>
            <a:ext cx="549586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chemeClr val="bg1"/>
                </a:solidFill>
                <a:latin typeface="Arial" panose="020B0604020202020204" pitchFamily="34" charset="0"/>
                <a:ea typeface="Open Sans" panose="020B0806030504020204" pitchFamily="34" charset="0"/>
                <a:cs typeface="Arial" panose="020B0604020202020204" pitchFamily="34" charset="0"/>
              </a:rPr>
              <a:t>B</a:t>
            </a:r>
            <a:endParaRPr lang="ko-KR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white football ball&#10;&#10;Description automatically generated with medium confidence">
            <a:extLst>
              <a:ext uri="{FF2B5EF4-FFF2-40B4-BE49-F238E27FC236}">
                <a16:creationId xmlns:a16="http://schemas.microsoft.com/office/drawing/2014/main" xmlns="" id="{28F5891B-6850-4FB1-82E4-698B60766C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708" y="668161"/>
            <a:ext cx="774584" cy="774584"/>
          </a:xfrm>
          <a:prstGeom prst="rect">
            <a:avLst/>
          </a:prstGeom>
        </p:spPr>
      </p:pic>
      <p:sp>
        <p:nvSpPr>
          <p:cNvPr id="26" name="TextBox 25">
            <a:hlinkClick r:id="rId12" action="ppaction://hlinksldjump"/>
            <a:extLst>
              <a:ext uri="{FF2B5EF4-FFF2-40B4-BE49-F238E27FC236}">
                <a16:creationId xmlns:a16="http://schemas.microsoft.com/office/drawing/2014/main" xmlns="" id="{44F39302-182A-4FA2-9A9D-8284DD9436AD}"/>
              </a:ext>
            </a:extLst>
          </p:cNvPr>
          <p:cNvSpPr txBox="1"/>
          <p:nvPr/>
        </p:nvSpPr>
        <p:spPr>
          <a:xfrm>
            <a:off x="4261575" y="744699"/>
            <a:ext cx="549586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chemeClr val="bg1"/>
                </a:solidFill>
                <a:latin typeface="Arial" panose="020B0604020202020204" pitchFamily="34" charset="0"/>
                <a:ea typeface="Open Sans" panose="020B0806030504020204" pitchFamily="34" charset="0"/>
                <a:cs typeface="Arial" panose="020B0604020202020204" pitchFamily="34" charset="0"/>
              </a:rPr>
              <a:t>C</a:t>
            </a:r>
            <a:endParaRPr lang="ko-KR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white football ball&#10;&#10;Description automatically generated with medium confidence">
            <a:extLst>
              <a:ext uri="{FF2B5EF4-FFF2-40B4-BE49-F238E27FC236}">
                <a16:creationId xmlns:a16="http://schemas.microsoft.com/office/drawing/2014/main" xmlns="" id="{2FB21A06-194E-489A-871D-E02CE2321F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640" y="1234450"/>
            <a:ext cx="774584" cy="774584"/>
          </a:xfrm>
          <a:prstGeom prst="rect">
            <a:avLst/>
          </a:prstGeom>
        </p:spPr>
      </p:pic>
      <p:sp>
        <p:nvSpPr>
          <p:cNvPr id="27" name="TextBox 26">
            <a:hlinkClick r:id="rId13" action="ppaction://hlinksldjump"/>
            <a:extLst>
              <a:ext uri="{FF2B5EF4-FFF2-40B4-BE49-F238E27FC236}">
                <a16:creationId xmlns:a16="http://schemas.microsoft.com/office/drawing/2014/main" xmlns="" id="{E5787690-6D3E-4EE1-9F34-C74CF083DACE}"/>
              </a:ext>
            </a:extLst>
          </p:cNvPr>
          <p:cNvSpPr txBox="1"/>
          <p:nvPr/>
        </p:nvSpPr>
        <p:spPr>
          <a:xfrm>
            <a:off x="3655373" y="1303753"/>
            <a:ext cx="549586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chemeClr val="bg1"/>
                </a:solidFill>
                <a:latin typeface="Arial" panose="020B0604020202020204" pitchFamily="34" charset="0"/>
                <a:ea typeface="Open Sans" panose="020B0806030504020204" pitchFamily="34" charset="0"/>
                <a:cs typeface="Arial" panose="020B0604020202020204" pitchFamily="34" charset="0"/>
              </a:rPr>
              <a:t>D</a:t>
            </a:r>
            <a:endParaRPr lang="ko-KR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white football ball&#10;&#10;Description automatically generated with medium confidence">
            <a:extLst>
              <a:ext uri="{FF2B5EF4-FFF2-40B4-BE49-F238E27FC236}">
                <a16:creationId xmlns:a16="http://schemas.microsoft.com/office/drawing/2014/main" xmlns="" id="{DEF537CE-50E1-459F-AFC6-F21BDF2985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710" y="1234450"/>
            <a:ext cx="774584" cy="774584"/>
          </a:xfrm>
          <a:prstGeom prst="rect">
            <a:avLst/>
          </a:prstGeom>
        </p:spPr>
      </p:pic>
      <p:sp>
        <p:nvSpPr>
          <p:cNvPr id="28" name="TextBox 27">
            <a:hlinkClick r:id="" action="ppaction://noaction"/>
            <a:extLst>
              <a:ext uri="{FF2B5EF4-FFF2-40B4-BE49-F238E27FC236}">
                <a16:creationId xmlns:a16="http://schemas.microsoft.com/office/drawing/2014/main" xmlns="" id="{EAF2F413-0913-4772-9CC9-8AA88802879A}"/>
              </a:ext>
            </a:extLst>
          </p:cNvPr>
          <p:cNvSpPr txBox="1"/>
          <p:nvPr/>
        </p:nvSpPr>
        <p:spPr>
          <a:xfrm>
            <a:off x="4941269" y="1310567"/>
            <a:ext cx="549586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chemeClr val="bg1"/>
                </a:solidFill>
                <a:latin typeface="Arial" panose="020B0604020202020204" pitchFamily="34" charset="0"/>
                <a:ea typeface="Open Sans" panose="020B0806030504020204" pitchFamily="34" charset="0"/>
                <a:cs typeface="Arial" panose="020B0604020202020204" pitchFamily="34" charset="0"/>
              </a:rPr>
              <a:t>E</a:t>
            </a:r>
            <a:endParaRPr lang="ko-KR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 descr="A white football ball&#10;&#10;Description automatically generated with medium confidence">
            <a:extLst>
              <a:ext uri="{FF2B5EF4-FFF2-40B4-BE49-F238E27FC236}">
                <a16:creationId xmlns:a16="http://schemas.microsoft.com/office/drawing/2014/main" xmlns="" id="{534CC313-BB9C-49AA-BC5F-20C25E5017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300" y="1831598"/>
            <a:ext cx="774584" cy="774584"/>
          </a:xfrm>
          <a:prstGeom prst="rect">
            <a:avLst/>
          </a:prstGeom>
        </p:spPr>
      </p:pic>
      <p:sp>
        <p:nvSpPr>
          <p:cNvPr id="29" name="TextBox 28">
            <a:hlinkClick r:id="" action="ppaction://noaction"/>
            <a:extLst>
              <a:ext uri="{FF2B5EF4-FFF2-40B4-BE49-F238E27FC236}">
                <a16:creationId xmlns:a16="http://schemas.microsoft.com/office/drawing/2014/main" xmlns="" id="{69100736-A10B-4711-AE61-DB89F11DD1DC}"/>
              </a:ext>
            </a:extLst>
          </p:cNvPr>
          <p:cNvSpPr txBox="1"/>
          <p:nvPr/>
        </p:nvSpPr>
        <p:spPr>
          <a:xfrm>
            <a:off x="4300962" y="1894878"/>
            <a:ext cx="549586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chemeClr val="bg1"/>
                </a:solidFill>
                <a:latin typeface="Arial" panose="020B0604020202020204" pitchFamily="34" charset="0"/>
                <a:ea typeface="Open Sans" panose="020B0806030504020204" pitchFamily="34" charset="0"/>
                <a:cs typeface="Arial" panose="020B0604020202020204" pitchFamily="34" charset="0"/>
              </a:rPr>
              <a:t>F</a:t>
            </a:r>
            <a:endParaRPr lang="ko-KR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 descr="A white football ball&#10;&#10;Description automatically generated with medium confidence">
            <a:extLst>
              <a:ext uri="{FF2B5EF4-FFF2-40B4-BE49-F238E27FC236}">
                <a16:creationId xmlns:a16="http://schemas.microsoft.com/office/drawing/2014/main" xmlns="" id="{0A614BBE-00B9-4C9C-95F0-8FFFFBC2E3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640" y="2361818"/>
            <a:ext cx="774584" cy="774584"/>
          </a:xfrm>
          <a:prstGeom prst="rect">
            <a:avLst/>
          </a:prstGeom>
        </p:spPr>
      </p:pic>
      <p:sp>
        <p:nvSpPr>
          <p:cNvPr id="30" name="TextBox 29">
            <a:hlinkClick r:id="" action="ppaction://noaction"/>
            <a:extLst>
              <a:ext uri="{FF2B5EF4-FFF2-40B4-BE49-F238E27FC236}">
                <a16:creationId xmlns:a16="http://schemas.microsoft.com/office/drawing/2014/main" xmlns="" id="{D683379C-24D7-4F46-BB0E-75E0738D03E6}"/>
              </a:ext>
            </a:extLst>
          </p:cNvPr>
          <p:cNvSpPr txBox="1"/>
          <p:nvPr/>
        </p:nvSpPr>
        <p:spPr>
          <a:xfrm>
            <a:off x="3635547" y="2437486"/>
            <a:ext cx="549586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chemeClr val="bg1"/>
                </a:solidFill>
                <a:latin typeface="Arial" panose="020B0604020202020204" pitchFamily="34" charset="0"/>
                <a:ea typeface="Open Sans" panose="020B0806030504020204" pitchFamily="34" charset="0"/>
                <a:cs typeface="Arial" panose="020B0604020202020204" pitchFamily="34" charset="0"/>
              </a:rPr>
              <a:t>G</a:t>
            </a:r>
            <a:endParaRPr lang="ko-KR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 descr="A white football ball&#10;&#10;Description automatically generated with medium confidence">
            <a:extLst>
              <a:ext uri="{FF2B5EF4-FFF2-40B4-BE49-F238E27FC236}">
                <a16:creationId xmlns:a16="http://schemas.microsoft.com/office/drawing/2014/main" xmlns="" id="{5A120280-20D3-40F6-9663-EC8FE44DF3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959" y="2361818"/>
            <a:ext cx="774584" cy="774584"/>
          </a:xfrm>
          <a:prstGeom prst="rect">
            <a:avLst/>
          </a:prstGeom>
        </p:spPr>
      </p:pic>
      <p:sp>
        <p:nvSpPr>
          <p:cNvPr id="31" name="TextBox 30">
            <a:hlinkClick r:id="" action="ppaction://noaction"/>
            <a:extLst>
              <a:ext uri="{FF2B5EF4-FFF2-40B4-BE49-F238E27FC236}">
                <a16:creationId xmlns:a16="http://schemas.microsoft.com/office/drawing/2014/main" xmlns="" id="{A9757838-9C89-4AFE-9552-0B2B79FBADED}"/>
              </a:ext>
            </a:extLst>
          </p:cNvPr>
          <p:cNvSpPr txBox="1"/>
          <p:nvPr/>
        </p:nvSpPr>
        <p:spPr>
          <a:xfrm>
            <a:off x="4967196" y="2437485"/>
            <a:ext cx="549586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chemeClr val="bg1"/>
                </a:solidFill>
                <a:latin typeface="Arial" panose="020B0604020202020204" pitchFamily="34" charset="0"/>
                <a:ea typeface="Open Sans" panose="020B0806030504020204" pitchFamily="34" charset="0"/>
                <a:cs typeface="Arial" panose="020B0604020202020204" pitchFamily="34" charset="0"/>
              </a:rPr>
              <a:t>H</a:t>
            </a:r>
            <a:endParaRPr lang="ko-KR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 descr="A white football ball&#10;&#10;Description automatically generated with medium confidence">
            <a:extLst>
              <a:ext uri="{FF2B5EF4-FFF2-40B4-BE49-F238E27FC236}">
                <a16:creationId xmlns:a16="http://schemas.microsoft.com/office/drawing/2014/main" xmlns="" id="{8FE7235C-262E-471E-AE89-97ADFFDBE7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300" y="2855969"/>
            <a:ext cx="774584" cy="774584"/>
          </a:xfrm>
          <a:prstGeom prst="rect">
            <a:avLst/>
          </a:prstGeom>
        </p:spPr>
      </p:pic>
      <p:sp>
        <p:nvSpPr>
          <p:cNvPr id="32" name="TextBox 31">
            <a:hlinkClick r:id="" action="ppaction://noaction"/>
            <a:extLst>
              <a:ext uri="{FF2B5EF4-FFF2-40B4-BE49-F238E27FC236}">
                <a16:creationId xmlns:a16="http://schemas.microsoft.com/office/drawing/2014/main" xmlns="" id="{BF4B12C8-91BD-41E7-9B11-57A1C2A9DDFE}"/>
              </a:ext>
            </a:extLst>
          </p:cNvPr>
          <p:cNvSpPr txBox="1"/>
          <p:nvPr/>
        </p:nvSpPr>
        <p:spPr>
          <a:xfrm>
            <a:off x="4302468" y="2933265"/>
            <a:ext cx="549586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chemeClr val="bg1"/>
                </a:solidFill>
                <a:latin typeface="Arial" panose="020B0604020202020204" pitchFamily="34" charset="0"/>
                <a:ea typeface="Open Sans" panose="020B0806030504020204" pitchFamily="34" charset="0"/>
                <a:cs typeface="Arial" panose="020B0604020202020204" pitchFamily="34" charset="0"/>
              </a:rPr>
              <a:t>I</a:t>
            </a:r>
            <a:endParaRPr lang="ko-KR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5B4EB9C0-B8B3-F66C-DC2C-7145A7588F2D}"/>
              </a:ext>
            </a:extLst>
          </p:cNvPr>
          <p:cNvSpPr/>
          <p:nvPr/>
        </p:nvSpPr>
        <p:spPr>
          <a:xfrm>
            <a:off x="3566548" y="3417086"/>
            <a:ext cx="744676" cy="755533"/>
          </a:xfrm>
          <a:prstGeom prst="ellipse">
            <a:avLst/>
          </a:prstGeom>
          <a:solidFill>
            <a:srgbClr val="1987D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E7397EB3-6F56-ECC4-2D2F-8F06D030B457}"/>
              </a:ext>
            </a:extLst>
          </p:cNvPr>
          <p:cNvSpPr/>
          <p:nvPr/>
        </p:nvSpPr>
        <p:spPr>
          <a:xfrm>
            <a:off x="4226410" y="3892825"/>
            <a:ext cx="744676" cy="755533"/>
          </a:xfrm>
          <a:prstGeom prst="ellipse">
            <a:avLst/>
          </a:prstGeom>
          <a:solidFill>
            <a:srgbClr val="1987D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FB1855E8-6C26-EDB6-1E0C-75AD89D5CD30}"/>
              </a:ext>
            </a:extLst>
          </p:cNvPr>
          <p:cNvSpPr/>
          <p:nvPr/>
        </p:nvSpPr>
        <p:spPr>
          <a:xfrm>
            <a:off x="4886272" y="3428373"/>
            <a:ext cx="744676" cy="755533"/>
          </a:xfrm>
          <a:prstGeom prst="ellipse">
            <a:avLst/>
          </a:prstGeom>
          <a:solidFill>
            <a:srgbClr val="1987D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TextBox 18">
            <a:hlinkClick r:id="rId10" action="ppaction://hlinksldjump"/>
            <a:extLst>
              <a:ext uri="{FF2B5EF4-FFF2-40B4-BE49-F238E27FC236}">
                <a16:creationId xmlns:a16="http://schemas.microsoft.com/office/drawing/2014/main" xmlns="" id="{A440F72A-C76D-E058-3AAA-25BC8B8D85F7}"/>
              </a:ext>
            </a:extLst>
          </p:cNvPr>
          <p:cNvSpPr txBox="1"/>
          <p:nvPr/>
        </p:nvSpPr>
        <p:spPr>
          <a:xfrm>
            <a:off x="3478766" y="4043687"/>
            <a:ext cx="2012089" cy="646331"/>
          </a:xfrm>
          <a:custGeom>
            <a:avLst/>
            <a:gdLst>
              <a:gd name="connsiteX0" fmla="*/ 0 w 2012089"/>
              <a:gd name="connsiteY0" fmla="*/ 0 h 646331"/>
              <a:gd name="connsiteX1" fmla="*/ 482901 w 2012089"/>
              <a:gd name="connsiteY1" fmla="*/ 0 h 646331"/>
              <a:gd name="connsiteX2" fmla="*/ 985924 w 2012089"/>
              <a:gd name="connsiteY2" fmla="*/ 0 h 646331"/>
              <a:gd name="connsiteX3" fmla="*/ 1509067 w 2012089"/>
              <a:gd name="connsiteY3" fmla="*/ 0 h 646331"/>
              <a:gd name="connsiteX4" fmla="*/ 2012089 w 2012089"/>
              <a:gd name="connsiteY4" fmla="*/ 0 h 646331"/>
              <a:gd name="connsiteX5" fmla="*/ 2012089 w 2012089"/>
              <a:gd name="connsiteY5" fmla="*/ 329629 h 646331"/>
              <a:gd name="connsiteX6" fmla="*/ 2012089 w 2012089"/>
              <a:gd name="connsiteY6" fmla="*/ 646331 h 646331"/>
              <a:gd name="connsiteX7" fmla="*/ 1468825 w 2012089"/>
              <a:gd name="connsiteY7" fmla="*/ 646331 h 646331"/>
              <a:gd name="connsiteX8" fmla="*/ 925561 w 2012089"/>
              <a:gd name="connsiteY8" fmla="*/ 646331 h 646331"/>
              <a:gd name="connsiteX9" fmla="*/ 0 w 2012089"/>
              <a:gd name="connsiteY9" fmla="*/ 646331 h 646331"/>
              <a:gd name="connsiteX10" fmla="*/ 0 w 2012089"/>
              <a:gd name="connsiteY10" fmla="*/ 329629 h 646331"/>
              <a:gd name="connsiteX11" fmla="*/ 0 w 2012089"/>
              <a:gd name="connsiteY11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12089" h="646331" fill="none" extrusionOk="0">
                <a:moveTo>
                  <a:pt x="0" y="0"/>
                </a:moveTo>
                <a:cubicBezTo>
                  <a:pt x="97551" y="-45240"/>
                  <a:pt x="250629" y="48870"/>
                  <a:pt x="482901" y="0"/>
                </a:cubicBezTo>
                <a:cubicBezTo>
                  <a:pt x="715173" y="-48870"/>
                  <a:pt x="802956" y="14013"/>
                  <a:pt x="985924" y="0"/>
                </a:cubicBezTo>
                <a:cubicBezTo>
                  <a:pt x="1168892" y="-14013"/>
                  <a:pt x="1268588" y="47055"/>
                  <a:pt x="1509067" y="0"/>
                </a:cubicBezTo>
                <a:cubicBezTo>
                  <a:pt x="1749546" y="-47055"/>
                  <a:pt x="1896517" y="12716"/>
                  <a:pt x="2012089" y="0"/>
                </a:cubicBezTo>
                <a:cubicBezTo>
                  <a:pt x="2043528" y="138098"/>
                  <a:pt x="1996512" y="172318"/>
                  <a:pt x="2012089" y="329629"/>
                </a:cubicBezTo>
                <a:cubicBezTo>
                  <a:pt x="2027666" y="486940"/>
                  <a:pt x="1976900" y="518547"/>
                  <a:pt x="2012089" y="646331"/>
                </a:cubicBezTo>
                <a:cubicBezTo>
                  <a:pt x="1861139" y="687013"/>
                  <a:pt x="1735321" y="604999"/>
                  <a:pt x="1468825" y="646331"/>
                </a:cubicBezTo>
                <a:cubicBezTo>
                  <a:pt x="1202329" y="687663"/>
                  <a:pt x="1124306" y="623249"/>
                  <a:pt x="925561" y="646331"/>
                </a:cubicBezTo>
                <a:cubicBezTo>
                  <a:pt x="726816" y="669413"/>
                  <a:pt x="283943" y="598582"/>
                  <a:pt x="0" y="646331"/>
                </a:cubicBezTo>
                <a:cubicBezTo>
                  <a:pt x="-33952" y="494166"/>
                  <a:pt x="19450" y="412375"/>
                  <a:pt x="0" y="329629"/>
                </a:cubicBezTo>
                <a:cubicBezTo>
                  <a:pt x="-19450" y="246883"/>
                  <a:pt x="11518" y="109323"/>
                  <a:pt x="0" y="0"/>
                </a:cubicBezTo>
                <a:close/>
              </a:path>
              <a:path w="2012089" h="646331" stroke="0" extrusionOk="0">
                <a:moveTo>
                  <a:pt x="0" y="0"/>
                </a:moveTo>
                <a:cubicBezTo>
                  <a:pt x="213590" y="-24784"/>
                  <a:pt x="375042" y="43076"/>
                  <a:pt x="482901" y="0"/>
                </a:cubicBezTo>
                <a:cubicBezTo>
                  <a:pt x="590760" y="-43076"/>
                  <a:pt x="713477" y="19855"/>
                  <a:pt x="925561" y="0"/>
                </a:cubicBezTo>
                <a:cubicBezTo>
                  <a:pt x="1137645" y="-19855"/>
                  <a:pt x="1202555" y="38493"/>
                  <a:pt x="1468825" y="0"/>
                </a:cubicBezTo>
                <a:cubicBezTo>
                  <a:pt x="1735095" y="-38493"/>
                  <a:pt x="1893856" y="63569"/>
                  <a:pt x="2012089" y="0"/>
                </a:cubicBezTo>
                <a:cubicBezTo>
                  <a:pt x="2020772" y="66160"/>
                  <a:pt x="1987377" y="249942"/>
                  <a:pt x="2012089" y="316702"/>
                </a:cubicBezTo>
                <a:cubicBezTo>
                  <a:pt x="2036801" y="383462"/>
                  <a:pt x="1990248" y="564609"/>
                  <a:pt x="2012089" y="646331"/>
                </a:cubicBezTo>
                <a:cubicBezTo>
                  <a:pt x="1803260" y="658886"/>
                  <a:pt x="1756524" y="590869"/>
                  <a:pt x="1509067" y="646331"/>
                </a:cubicBezTo>
                <a:cubicBezTo>
                  <a:pt x="1261610" y="701793"/>
                  <a:pt x="1132212" y="628195"/>
                  <a:pt x="965803" y="646331"/>
                </a:cubicBezTo>
                <a:cubicBezTo>
                  <a:pt x="799394" y="664467"/>
                  <a:pt x="734361" y="629678"/>
                  <a:pt x="523143" y="646331"/>
                </a:cubicBezTo>
                <a:cubicBezTo>
                  <a:pt x="311925" y="662984"/>
                  <a:pt x="166992" y="592707"/>
                  <a:pt x="0" y="646331"/>
                </a:cubicBezTo>
                <a:cubicBezTo>
                  <a:pt x="-5824" y="570951"/>
                  <a:pt x="1433" y="401953"/>
                  <a:pt x="0" y="323166"/>
                </a:cubicBezTo>
                <a:cubicBezTo>
                  <a:pt x="-1433" y="244380"/>
                  <a:pt x="23279" y="115607"/>
                  <a:pt x="0" y="0"/>
                </a:cubicBezTo>
                <a:close/>
              </a:path>
            </a:pathLst>
          </a:custGeom>
          <a:solidFill>
            <a:schemeClr val="accent2">
              <a:alpha val="0"/>
            </a:schemeClr>
          </a:solidFill>
          <a:ln w="19050"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chemeClr val="bg2"/>
                </a:solidFill>
                <a:latin typeface="Comic Sans MS" panose="030F0902030302020204" pitchFamily="66" charset="0"/>
              </a:rPr>
              <a:t>FINISH</a:t>
            </a:r>
          </a:p>
        </p:txBody>
      </p:sp>
      <p:pic>
        <p:nvPicPr>
          <p:cNvPr id="8" name="Picture 7" descr="A group of men playing football&#10;&#10;Description automatically generated with medium confidence">
            <a:extLst>
              <a:ext uri="{FF2B5EF4-FFF2-40B4-BE49-F238E27FC236}">
                <a16:creationId xmlns:a16="http://schemas.microsoft.com/office/drawing/2014/main" xmlns="" id="{CB45CE73-EC51-41BF-9D71-2463747742B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-23468"/>
            <a:ext cx="9142857" cy="514285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43337CA-BAEB-406A-B758-B2E8BB5D7352}"/>
              </a:ext>
            </a:extLst>
          </p:cNvPr>
          <p:cNvSpPr/>
          <p:nvPr/>
        </p:nvSpPr>
        <p:spPr>
          <a:xfrm>
            <a:off x="436477" y="1055453"/>
            <a:ext cx="8199782" cy="2001165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altLang="ko-KR" sz="12500" dirty="0"/>
              <a:t>GOAL!!!!</a:t>
            </a:r>
            <a:endParaRPr lang="ko-KR" altLang="en-US" sz="12500" dirty="0"/>
          </a:p>
        </p:txBody>
      </p:sp>
      <p:pic>
        <p:nvPicPr>
          <p:cNvPr id="48" name="Picture 47" descr="A group of men playing football&#10;&#10;Description automatically generated with medium confidence">
            <a:extLst>
              <a:ext uri="{FF2B5EF4-FFF2-40B4-BE49-F238E27FC236}">
                <a16:creationId xmlns:a16="http://schemas.microsoft.com/office/drawing/2014/main" xmlns="" id="{C8F2F50B-C02F-4F59-829E-0B3F5CFB3BC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9" y="-26968"/>
            <a:ext cx="9142857" cy="5142857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46576A9A-0C78-4769-A422-A9488AA5724C}"/>
              </a:ext>
            </a:extLst>
          </p:cNvPr>
          <p:cNvSpPr/>
          <p:nvPr/>
        </p:nvSpPr>
        <p:spPr>
          <a:xfrm>
            <a:off x="384919" y="1057660"/>
            <a:ext cx="8199782" cy="2001165"/>
          </a:xfrm>
          <a:prstGeom prst="rec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altLang="ko-KR" sz="12500" dirty="0"/>
              <a:t>GOAL!!!!</a:t>
            </a:r>
            <a:endParaRPr lang="ko-KR" altLang="en-US" sz="12500" dirty="0"/>
          </a:p>
        </p:txBody>
      </p:sp>
    </p:spTree>
    <p:extLst>
      <p:ext uri="{BB962C8B-B14F-4D97-AF65-F5344CB8AC3E}">
        <p14:creationId xmlns:p14="http://schemas.microsoft.com/office/powerpoint/2010/main" val="7143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2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33333E-6 L -0.08958 -0.068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79" y="-3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ccerBallKick_BW.4895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958 -0.06875 L -0.12318 -0.1770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0" y="-5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ccerBallKick_BW.4895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318 -0.17708 L 0.12136 -0.2703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27" y="-467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ccerBallKick_BW.4895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36 -0.27037 L -0.0556 -0.4023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4" y="-65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ccerBallKick_BW.4895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6 -0.40231 L 0.00287 -0.4956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-467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ccerBallKick_BW.4895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7 -0.4956 L -0.00612 -0.75439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6" y="-1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ccerBallKick_BW.4895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08646 -0.1317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3" y="-65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ccerBallKick_BW.4895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646 -0.13171 L -0.12317 -0.1770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82" y="-23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ccerBallKick_BW.4895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317 -0.17708 L 0.12136 -0.27037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27" y="-467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ccerBallKick_BW.4895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36 -0.27037 L 0.0961 -0.4104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3" y="-7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ccerBallKick_BW.4895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61 -0.41041 L -0.09062 -0.51713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10" y="-58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ccerBallKick_BW.4895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062 -0.51713 L -0.00612 -0.75439 " pathEditMode="relative" rAng="0" ptsTypes="AA">
                                      <p:cBhvr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9" y="-118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ccerBallKick_BW.4895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10" grpId="0" animBg="1"/>
      <p:bldP spid="10" grpId="1" animBg="1"/>
      <p:bldP spid="49" grpId="0" animBg="1"/>
      <p:bldP spid="4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DAFC4CB-0519-8A64-2E06-E734D8636E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56" r="555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87935" y="2248584"/>
            <a:ext cx="4168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5. ASSESSMENT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pic>
        <p:nvPicPr>
          <p:cNvPr id="3" name="happy-ukulele-7464">
            <a:hlinkClick r:id="" action="ppaction://media"/>
            <a:extLst>
              <a:ext uri="{FF2B5EF4-FFF2-40B4-BE49-F238E27FC236}">
                <a16:creationId xmlns:a16="http://schemas.microsoft.com/office/drawing/2014/main" xmlns="" id="{9991B868-ACF8-492B-F580-B053D1F38C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57425C4-328D-36C1-C6CC-8A97AEA4BA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306379" y="-1818821"/>
            <a:ext cx="3454123" cy="25905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52E32AD-EAA4-1175-B7BF-51B63CAF79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643442" y="-591421"/>
            <a:ext cx="2014104" cy="201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24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0 L 0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50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A7470B1-08B7-2A7E-9B12-2B64C2483E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115" t="19552" r="26316" b="20383"/>
          <a:stretch/>
        </p:blipFill>
        <p:spPr>
          <a:xfrm>
            <a:off x="-16258" y="0"/>
            <a:ext cx="9148529" cy="5156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78D7ADA-3DFD-B302-6E1F-538D33C413E5}"/>
              </a:ext>
            </a:extLst>
          </p:cNvPr>
          <p:cNvSpPr txBox="1"/>
          <p:nvPr/>
        </p:nvSpPr>
        <p:spPr>
          <a:xfrm>
            <a:off x="449691" y="604136"/>
            <a:ext cx="1819729" cy="4618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buClr>
                <a:schemeClr val="bg2"/>
              </a:buClr>
            </a:pPr>
            <a:r>
              <a:rPr lang="x-none" sz="1800" dirty="0">
                <a:solidFill>
                  <a:schemeClr val="bg2"/>
                </a:solidFill>
                <a:latin typeface="Comic Sans MS" panose="030F0902030302020204" pitchFamily="66" charset="0"/>
              </a:rPr>
              <a:t>Look and write.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73D7AE1-A458-D73F-CA42-A8DD4FB95443}"/>
              </a:ext>
            </a:extLst>
          </p:cNvPr>
          <p:cNvSpPr txBox="1"/>
          <p:nvPr/>
        </p:nvSpPr>
        <p:spPr>
          <a:xfrm>
            <a:off x="449691" y="1180888"/>
            <a:ext cx="7718780" cy="27817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200000"/>
              </a:lnSpc>
              <a:buClr>
                <a:schemeClr val="bg2"/>
              </a:buClr>
              <a:buAutoNum type="arabicPeriod"/>
            </a:pPr>
            <a:r>
              <a:rPr lang="x-none" sz="1800" dirty="0">
                <a:solidFill>
                  <a:schemeClr val="bg2"/>
                </a:solidFill>
                <a:latin typeface="Comic Sans MS" panose="030F0902030302020204" pitchFamily="66" charset="0"/>
              </a:rPr>
              <a:t>He’s a farmer. He works ________________.</a:t>
            </a:r>
          </a:p>
          <a:p>
            <a:pPr marL="342900" indent="-342900">
              <a:lnSpc>
                <a:spcPct val="200000"/>
              </a:lnSpc>
              <a:buClr>
                <a:schemeClr val="bg2"/>
              </a:buClr>
              <a:buAutoNum type="arabicPeriod"/>
            </a:pPr>
            <a:r>
              <a:rPr lang="x-none" sz="1800" dirty="0">
                <a:solidFill>
                  <a:schemeClr val="bg2"/>
                </a:solidFill>
                <a:latin typeface="Comic Sans MS" panose="030F0902030302020204" pitchFamily="66" charset="0"/>
              </a:rPr>
              <a:t>Ms. Jane is a doctor. She works ________________.</a:t>
            </a:r>
          </a:p>
          <a:p>
            <a:pPr marL="342900" indent="-342900">
              <a:lnSpc>
                <a:spcPct val="200000"/>
              </a:lnSpc>
              <a:buClr>
                <a:schemeClr val="bg2"/>
              </a:buClr>
              <a:buAutoNum type="arabicPeriod"/>
            </a:pPr>
            <a:r>
              <a:rPr lang="x-none" sz="1800" dirty="0">
                <a:solidFill>
                  <a:schemeClr val="bg2"/>
                </a:solidFill>
                <a:latin typeface="Comic Sans MS" panose="030F0902030302020204" pitchFamily="66" charset="0"/>
              </a:rPr>
              <a:t>His father is a chef. </a:t>
            </a:r>
            <a:r>
              <a:rPr lang="en-US" sz="1800" dirty="0">
                <a:solidFill>
                  <a:schemeClr val="bg2"/>
                </a:solidFill>
                <a:latin typeface="Comic Sans MS" panose="030F0902030302020204" pitchFamily="66" charset="0"/>
              </a:rPr>
              <a:t>H</a:t>
            </a:r>
            <a:r>
              <a:rPr lang="x-none" sz="1800" dirty="0">
                <a:solidFill>
                  <a:schemeClr val="bg2"/>
                </a:solidFill>
                <a:latin typeface="Comic Sans MS" panose="030F0902030302020204" pitchFamily="66" charset="0"/>
              </a:rPr>
              <a:t>e works ________________.</a:t>
            </a:r>
          </a:p>
          <a:p>
            <a:pPr marL="342900" indent="-342900">
              <a:lnSpc>
                <a:spcPct val="200000"/>
              </a:lnSpc>
              <a:buClr>
                <a:schemeClr val="bg2"/>
              </a:buClr>
              <a:buAutoNum type="arabicPeriod"/>
            </a:pPr>
            <a:r>
              <a:rPr lang="x-none" sz="1800" dirty="0">
                <a:solidFill>
                  <a:schemeClr val="bg2"/>
                </a:solidFill>
                <a:latin typeface="Comic Sans MS" panose="030F0902030302020204" pitchFamily="66" charset="0"/>
              </a:rPr>
              <a:t>Her brothers are photographers. </a:t>
            </a:r>
            <a:r>
              <a:rPr lang="en-US" sz="1800" dirty="0">
                <a:solidFill>
                  <a:schemeClr val="bg2"/>
                </a:solidFill>
                <a:latin typeface="Comic Sans MS" panose="030F0902030302020204" pitchFamily="66" charset="0"/>
              </a:rPr>
              <a:t>T</a:t>
            </a:r>
            <a:r>
              <a:rPr lang="x-none" sz="1800" dirty="0">
                <a:solidFill>
                  <a:schemeClr val="bg2"/>
                </a:solidFill>
                <a:latin typeface="Comic Sans MS" panose="030F0902030302020204" pitchFamily="66" charset="0"/>
              </a:rPr>
              <a:t>hey work ________________.</a:t>
            </a:r>
          </a:p>
          <a:p>
            <a:pPr marL="342900" indent="-342900">
              <a:lnSpc>
                <a:spcPct val="200000"/>
              </a:lnSpc>
              <a:buClr>
                <a:schemeClr val="bg2"/>
              </a:buClr>
              <a:buAutoNum type="arabicPeriod"/>
            </a:pPr>
            <a:r>
              <a:rPr lang="x-none" sz="1800" dirty="0">
                <a:solidFill>
                  <a:schemeClr val="bg2"/>
                </a:solidFill>
                <a:latin typeface="Comic Sans MS" panose="030F0902030302020204" pitchFamily="66" charset="0"/>
              </a:rPr>
              <a:t>Their mother is a vet. </a:t>
            </a:r>
            <a:r>
              <a:rPr lang="en-US" sz="1800" dirty="0">
                <a:solidFill>
                  <a:schemeClr val="bg2"/>
                </a:solidFill>
                <a:latin typeface="Comic Sans MS" panose="030F0902030302020204" pitchFamily="66" charset="0"/>
              </a:rPr>
              <a:t>S</a:t>
            </a:r>
            <a:r>
              <a:rPr lang="x-none" sz="1800" dirty="0">
                <a:solidFill>
                  <a:schemeClr val="bg2"/>
                </a:solidFill>
                <a:latin typeface="Comic Sans MS" panose="030F0902030302020204" pitchFamily="66" charset="0"/>
              </a:rPr>
              <a:t>he works ________________.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6E952CD-6F82-1ADE-4B23-A655E6A5B2FB}"/>
              </a:ext>
            </a:extLst>
          </p:cNvPr>
          <p:cNvSpPr txBox="1"/>
          <p:nvPr/>
        </p:nvSpPr>
        <p:spPr>
          <a:xfrm>
            <a:off x="3716287" y="1340426"/>
            <a:ext cx="1208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Comic Sans MS" panose="030F0902030302020204" pitchFamily="66" charset="0"/>
              </a:rPr>
              <a:t>o</a:t>
            </a:r>
            <a:r>
              <a:rPr lang="x-none" sz="1800" dirty="0">
                <a:solidFill>
                  <a:srgbClr val="FF0000"/>
                </a:solidFill>
                <a:latin typeface="Comic Sans MS" panose="030F0902030302020204" pitchFamily="66" charset="0"/>
              </a:rPr>
              <a:t>n a farm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3EB4C24-E52A-125A-4107-537598F785A1}"/>
              </a:ext>
            </a:extLst>
          </p:cNvPr>
          <p:cNvSpPr txBox="1"/>
          <p:nvPr/>
        </p:nvSpPr>
        <p:spPr>
          <a:xfrm>
            <a:off x="4376885" y="1893094"/>
            <a:ext cx="1470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Comic Sans MS" panose="030F0902030302020204" pitchFamily="66" charset="0"/>
              </a:rPr>
              <a:t>i</a:t>
            </a:r>
            <a:r>
              <a:rPr lang="x-none" sz="1800" dirty="0">
                <a:solidFill>
                  <a:srgbClr val="FF0000"/>
                </a:solidFill>
                <a:latin typeface="Comic Sans MS" panose="030F0902030302020204" pitchFamily="66" charset="0"/>
              </a:rPr>
              <a:t>n a hospital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43CC24C-E8F7-9618-ECDE-A2B8826AEF28}"/>
              </a:ext>
            </a:extLst>
          </p:cNvPr>
          <p:cNvSpPr txBox="1"/>
          <p:nvPr/>
        </p:nvSpPr>
        <p:spPr>
          <a:xfrm>
            <a:off x="4222980" y="2434543"/>
            <a:ext cx="1843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FF0000"/>
                </a:solidFill>
                <a:latin typeface="Comic Sans MS" panose="030F0902030302020204" pitchFamily="66" charset="0"/>
              </a:rPr>
              <a:t>i</a:t>
            </a:r>
            <a:r>
              <a:rPr lang="x-none" sz="1800" dirty="0">
                <a:solidFill>
                  <a:srgbClr val="FF0000"/>
                </a:solidFill>
                <a:latin typeface="Comic Sans MS" panose="030F0902030302020204" pitchFamily="66" charset="0"/>
              </a:rPr>
              <a:t>n a restaurant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13B484E-AAA3-FC4D-578C-20109E162AAF}"/>
              </a:ext>
            </a:extLst>
          </p:cNvPr>
          <p:cNvSpPr txBox="1"/>
          <p:nvPr/>
        </p:nvSpPr>
        <p:spPr>
          <a:xfrm>
            <a:off x="5744817" y="2975992"/>
            <a:ext cx="1289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FF0000"/>
                </a:solidFill>
                <a:latin typeface="Comic Sans MS" panose="030F0902030302020204" pitchFamily="66" charset="0"/>
              </a:rPr>
              <a:t>i</a:t>
            </a:r>
            <a:r>
              <a:rPr lang="x-none" sz="1800" dirty="0">
                <a:solidFill>
                  <a:srgbClr val="FF0000"/>
                </a:solidFill>
                <a:latin typeface="Comic Sans MS" panose="030F0902030302020204" pitchFamily="66" charset="0"/>
              </a:rPr>
              <a:t>n a studio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8B8C69D-F05E-51DA-429D-3B666F4665C4}"/>
              </a:ext>
            </a:extLst>
          </p:cNvPr>
          <p:cNvSpPr txBox="1"/>
          <p:nvPr/>
        </p:nvSpPr>
        <p:spPr>
          <a:xfrm>
            <a:off x="4558007" y="3528660"/>
            <a:ext cx="1173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FF0000"/>
                </a:solidFill>
                <a:latin typeface="Comic Sans MS" panose="030F0902030302020204" pitchFamily="66" charset="0"/>
              </a:rPr>
              <a:t>i</a:t>
            </a:r>
            <a:r>
              <a:rPr lang="x-none" sz="1800" dirty="0">
                <a:solidFill>
                  <a:srgbClr val="FF0000"/>
                </a:solidFill>
                <a:latin typeface="Comic Sans MS" panose="030F0902030302020204" pitchFamily="66" charset="0"/>
              </a:rPr>
              <a:t>n a clinic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7FEA9E8-F6CF-17E3-D471-8E4F137E94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6662" y="3528660"/>
            <a:ext cx="1687762" cy="13908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stA="38000" endPos="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1037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3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3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3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3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B077966-233B-6970-9EB3-AB80DBB6FF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40" r="10103"/>
          <a:stretch/>
        </p:blipFill>
        <p:spPr>
          <a:xfrm>
            <a:off x="0" y="0"/>
            <a:ext cx="9144000" cy="567746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454820" y="241786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ADF6FF1-3AE2-7AE3-6C57-0EA4BE703AC2}"/>
              </a:ext>
            </a:extLst>
          </p:cNvPr>
          <p:cNvSpPr txBox="1"/>
          <p:nvPr/>
        </p:nvSpPr>
        <p:spPr>
          <a:xfrm>
            <a:off x="2474136" y="168305"/>
            <a:ext cx="3961367" cy="840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 defTabSz="914355">
              <a:buClr>
                <a:srgbClr val="F7AE54"/>
              </a:buClr>
            </a:pPr>
            <a:r>
              <a:rPr lang="en-US" sz="3200" b="1" kern="0" spc="300" dirty="0">
                <a:solidFill>
                  <a:schemeClr val="bg2"/>
                </a:solidFill>
                <a:latin typeface="Comic Sans MS" panose="030F0702030302020204" pitchFamily="66" charset="0"/>
              </a:rPr>
              <a:t>UNIT 7: JOBS</a:t>
            </a:r>
            <a:endParaRPr lang="x-none" sz="3200" b="1" kern="0" spc="3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C11D9B7-75EF-8690-D099-B9CC79F9E957}"/>
              </a:ext>
            </a:extLst>
          </p:cNvPr>
          <p:cNvSpPr txBox="1"/>
          <p:nvPr/>
        </p:nvSpPr>
        <p:spPr>
          <a:xfrm>
            <a:off x="2626007" y="1270804"/>
            <a:ext cx="3387458" cy="46166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defTabSz="914355">
              <a:buClr>
                <a:srgbClr val="000000"/>
              </a:buClr>
            </a:pPr>
            <a:r>
              <a:rPr lang="en-US" sz="2400" b="1" dirty="0">
                <a:solidFill>
                  <a:schemeClr val="bg2"/>
                </a:solidFill>
                <a:latin typeface="Comic Sans MS" panose="030F0702030302020204" pitchFamily="66" charset="0"/>
              </a:rPr>
              <a:t>LESSON 2: PERIOD 2</a:t>
            </a:r>
            <a:endParaRPr lang="x-none" sz="2400" b="1" kern="0" dirty="0">
              <a:solidFill>
                <a:schemeClr val="bg2"/>
              </a:solidFill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18C7ABC-BA6C-E5E6-DCB7-4EE18A54F8FC}"/>
              </a:ext>
            </a:extLst>
          </p:cNvPr>
          <p:cNvSpPr txBox="1"/>
          <p:nvPr/>
        </p:nvSpPr>
        <p:spPr>
          <a:xfrm>
            <a:off x="2306209" y="1708170"/>
            <a:ext cx="4204989" cy="46166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defTabSz="914355">
              <a:buClr>
                <a:srgbClr val="000000"/>
              </a:buClr>
            </a:pPr>
            <a:r>
              <a:rPr lang="x-none" sz="2400" kern="0" spc="300" dirty="0">
                <a:solidFill>
                  <a:schemeClr val="bg2"/>
                </a:solidFill>
                <a:latin typeface="Comic Sans MS" panose="030F0702030302020204" pitchFamily="66" charset="0"/>
                <a:cs typeface="Arial"/>
                <a:sym typeface="Arial"/>
              </a:rPr>
              <a:t>What we </a:t>
            </a:r>
            <a:r>
              <a:rPr lang="x-none" sz="2400" kern="0" spc="300">
                <a:solidFill>
                  <a:schemeClr val="bg2"/>
                </a:solidFill>
                <a:latin typeface="Comic Sans MS" panose="030F0702030302020204" pitchFamily="66" charset="0"/>
                <a:cs typeface="Arial"/>
                <a:sym typeface="Arial"/>
              </a:rPr>
              <a:t>learnt today</a:t>
            </a:r>
            <a:r>
              <a:rPr lang="en-US" sz="2400" kern="0" spc="300" dirty="0">
                <a:solidFill>
                  <a:schemeClr val="bg2"/>
                </a:solidFill>
                <a:latin typeface="Comic Sans MS" panose="030F0702030302020204" pitchFamily="66" charset="0"/>
                <a:cs typeface="Arial"/>
                <a:sym typeface="Arial"/>
              </a:rPr>
              <a:t>:</a:t>
            </a:r>
            <a:endParaRPr lang="x-none" sz="2400" kern="0" spc="300" dirty="0">
              <a:solidFill>
                <a:schemeClr val="bg2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937000" y="2126348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sz="1800" b="0" i="0" u="none" strike="noStrike" cap="none" normalizeH="0" baseline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18C7ABC-BA6C-E5E6-DCB7-4EE18A54F8FC}"/>
              </a:ext>
            </a:extLst>
          </p:cNvPr>
          <p:cNvSpPr txBox="1"/>
          <p:nvPr/>
        </p:nvSpPr>
        <p:spPr>
          <a:xfrm>
            <a:off x="1677079" y="2165756"/>
            <a:ext cx="5555481" cy="2123654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defTabSz="914355">
              <a:buClr>
                <a:schemeClr val="bg2"/>
              </a:buClr>
            </a:pPr>
            <a:r>
              <a:rPr lang="en-US" sz="2200" kern="0" spc="300" dirty="0">
                <a:solidFill>
                  <a:schemeClr val="bg2"/>
                </a:solidFill>
                <a:latin typeface="Comic Sans MS" pitchFamily="66" charset="0"/>
                <a:sym typeface="Arial"/>
              </a:rPr>
              <a:t>Review vocabulary:</a:t>
            </a:r>
          </a:p>
          <a:p>
            <a:pPr defTabSz="914355">
              <a:buClr>
                <a:schemeClr val="bg2"/>
              </a:buClr>
            </a:pPr>
            <a:r>
              <a:rPr lang="en-US" sz="2200" spc="300" dirty="0">
                <a:solidFill>
                  <a:schemeClr val="bg2"/>
                </a:solidFill>
                <a:latin typeface="Comic Sans MS" panose="030F0702030302020204" pitchFamily="66" charset="0"/>
              </a:rPr>
              <a:t>- in a hospital, in a restaurant, in a studio, in a clinic</a:t>
            </a:r>
          </a:p>
          <a:p>
            <a:pPr defTabSz="914355">
              <a:buClr>
                <a:schemeClr val="bg2"/>
              </a:buClr>
            </a:pPr>
            <a:r>
              <a:rPr lang="en-US" sz="2200" kern="0" spc="300" dirty="0">
                <a:solidFill>
                  <a:schemeClr val="bg2"/>
                </a:solidFill>
                <a:latin typeface="Comic Sans MS" panose="030F0702030302020204" pitchFamily="66" charset="0"/>
                <a:sym typeface="Arial"/>
              </a:rPr>
              <a:t>Structure:</a:t>
            </a:r>
          </a:p>
          <a:p>
            <a:pPr marL="342900" indent="-342900" defTabSz="914355">
              <a:buClr>
                <a:schemeClr val="bg2"/>
              </a:buClr>
              <a:buFontTx/>
              <a:buChar char="-"/>
            </a:pPr>
            <a:r>
              <a:rPr lang="en-US" sz="2200" dirty="0">
                <a:solidFill>
                  <a:schemeClr val="bg2"/>
                </a:solidFill>
                <a:latin typeface="Comic Sans MS" pitchFamily="66" charset="0"/>
              </a:rPr>
              <a:t>Where does he work?</a:t>
            </a:r>
          </a:p>
          <a:p>
            <a:pPr marL="342900" indent="-342900" defTabSz="914355">
              <a:buClr>
                <a:schemeClr val="bg2"/>
              </a:buClr>
              <a:buFontTx/>
              <a:buChar char="-"/>
            </a:pPr>
            <a:r>
              <a:rPr lang="en-US" sz="2200" dirty="0">
                <a:solidFill>
                  <a:schemeClr val="bg2"/>
                </a:solidFill>
                <a:latin typeface="Comic Sans MS" pitchFamily="66" charset="0"/>
              </a:rPr>
              <a:t>He works in a restaurant.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50A6E83-3BD7-66E0-AEF1-02FF1E5138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180617" y="-743300"/>
            <a:ext cx="2014104" cy="201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58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7778E-6 2.46914E-6 L -2.77778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5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45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950"/>
                            </p:stCondLst>
                            <p:childTnLst>
                              <p:par>
                                <p:cTn id="2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50"/>
                            </p:stCondLst>
                            <p:childTnLst>
                              <p:par>
                                <p:cTn id="3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800"/>
                            </p:stCondLst>
                            <p:childTnLst>
                              <p:par>
                                <p:cTn id="5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350"/>
                            </p:stCondLst>
                            <p:childTnLst>
                              <p:par>
                                <p:cTn id="7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8717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331" y="7176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56" y="525640"/>
            <a:ext cx="1270149" cy="591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1746208" y="2454493"/>
            <a:ext cx="5090246" cy="17543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36" tIns="45718" rIns="91436" bIns="45718">
            <a:spAutoFit/>
          </a:bodyPr>
          <a:lstStyle/>
          <a:p>
            <a:pPr algn="ctr" defTabSz="814414">
              <a:spcBef>
                <a:spcPct val="50000"/>
              </a:spcBef>
              <a:buClr>
                <a:srgbClr val="000000"/>
              </a:buClr>
            </a:pPr>
            <a:r>
              <a:rPr lang="en-US" altLang="zh-CN" sz="5400" b="1" kern="0" dirty="0">
                <a:solidFill>
                  <a:srgbClr val="F7AE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  <a:sym typeface="Arial"/>
              </a:rPr>
              <a:t>Thank you &amp; goodbye!</a:t>
            </a:r>
            <a:endParaRPr lang="zh-CN" altLang="en-US" sz="5400" b="1" kern="0" dirty="0">
              <a:solidFill>
                <a:srgbClr val="F7AE5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  <a:sym typeface="Arial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32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D7E6FFE-7FC2-BAE1-2F57-D81DDF260AC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56" r="555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992881" y="1438521"/>
            <a:ext cx="315823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>
                    <a:lumMod val="9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Unit 7: Jobs</a:t>
            </a:r>
          </a:p>
          <a:p>
            <a:pPr algn="ctr"/>
            <a:r>
              <a:rPr lang="en-US" sz="4000" b="1" dirty="0">
                <a:solidFill>
                  <a:schemeClr val="accent2">
                    <a:lumMod val="9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Lesson 2</a:t>
            </a:r>
          </a:p>
          <a:p>
            <a:pPr algn="ctr"/>
            <a:r>
              <a:rPr lang="en-US" sz="4000" b="1" dirty="0">
                <a:solidFill>
                  <a:schemeClr val="accent2">
                    <a:lumMod val="9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Task 4, 5, 6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03CE312-0EAD-BBA9-71C3-185B54CB90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306379" y="-1818821"/>
            <a:ext cx="3454123" cy="25905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5336E2B-5805-6D0C-E9C9-621901B466E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643442" y="-591421"/>
            <a:ext cx="2014104" cy="201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1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1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37" fill="hold">
                                          <p:stCondLst>
                                            <p:cond delay="136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7" decel="50000" autoRev="1" fill="hold">
                                          <p:stCondLst>
                                            <p:cond delay="136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1" fill="hold">
                                          <p:stCondLst>
                                            <p:cond delay="25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1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37" fill="hold">
                                          <p:stCondLst>
                                            <p:cond delay="137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7" decel="50000" autoRev="1" fill="hold">
                                          <p:stCondLst>
                                            <p:cond delay="137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1" fill="hold">
                                          <p:stCondLst>
                                            <p:cond delay="25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9" dur="1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37" fill="hold">
                                          <p:stCondLst>
                                            <p:cond delay="137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7" decel="50000" autoRev="1" fill="hold">
                                          <p:stCondLst>
                                            <p:cond delay="137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1" fill="hold">
                                          <p:stCondLst>
                                            <p:cond delay="25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5072A7D-D073-FD5D-A29A-2A4C74DA2EB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56" r="555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848611" y="1910030"/>
            <a:ext cx="344677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>
                    <a:lumMod val="9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1. Warm up</a:t>
            </a:r>
          </a:p>
          <a:p>
            <a:pPr algn="ctr"/>
            <a:r>
              <a:rPr lang="en-US" sz="4000" b="1" dirty="0">
                <a:solidFill>
                  <a:schemeClr val="accent2">
                    <a:lumMod val="9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Cowboy game</a:t>
            </a:r>
          </a:p>
        </p:txBody>
      </p:sp>
      <p:pic>
        <p:nvPicPr>
          <p:cNvPr id="2" name="The good the bad and the ugly  Theme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01.245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84075" y="-366094"/>
            <a:ext cx="406400" cy="40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28EEF0D-5836-2A97-DBB3-4398C9425A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61883" y="918011"/>
            <a:ext cx="508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40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1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ld Saloon | Town drawing, Environment concept art, Cowboy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934" y="-368081"/>
            <a:ext cx="4338127" cy="5892624"/>
          </a:xfrm>
          <a:prstGeom prst="rect">
            <a:avLst/>
          </a:prstGeom>
        </p:spPr>
      </p:pic>
      <p:pic>
        <p:nvPicPr>
          <p:cNvPr id="9" name="The good the bad and the ugly  Theme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01.245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84075" y="-366094"/>
            <a:ext cx="406400" cy="406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37018" y="386304"/>
            <a:ext cx="38699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itchFamily="66" charset="0"/>
              </a:rPr>
              <a:t>Cowboy game</a:t>
            </a:r>
          </a:p>
        </p:txBody>
      </p:sp>
    </p:spTree>
    <p:extLst>
      <p:ext uri="{BB962C8B-B14F-4D97-AF65-F5344CB8AC3E}">
        <p14:creationId xmlns:p14="http://schemas.microsoft.com/office/powerpoint/2010/main" val="99242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19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F03DA43-F268-92E5-93AB-5DE154F4B35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56" r="555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42762" y="2156251"/>
            <a:ext cx="28584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2. Review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17ED2B8-6803-E4EF-A97C-47725A0618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306379" y="-1818821"/>
            <a:ext cx="3454123" cy="25905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3B93F8F-67D8-A4A4-3614-3A8DE51890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643442" y="-591421"/>
            <a:ext cx="2014104" cy="201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27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0 L 0 -0.07222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0A62D06-CF96-60A5-45AA-F31480A6F97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6115" t="19552" r="26316" b="20383"/>
          <a:stretch/>
        </p:blipFill>
        <p:spPr>
          <a:xfrm>
            <a:off x="-4529" y="0"/>
            <a:ext cx="9148529" cy="5156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FD0265C-49D0-ABF1-55B9-2420609C8CF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DB522AD-55FC-882A-2A42-2C5DDC0DC971}"/>
              </a:ext>
            </a:extLst>
          </p:cNvPr>
          <p:cNvSpPr txBox="1"/>
          <p:nvPr/>
        </p:nvSpPr>
        <p:spPr>
          <a:xfrm>
            <a:off x="1047277" y="2458887"/>
            <a:ext cx="1510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  <a:latin typeface="Comic Sans MS" panose="030F0902030302020204" pitchFamily="66" charset="0"/>
              </a:rPr>
              <a:t>i</a:t>
            </a:r>
            <a:r>
              <a:rPr lang="x-none" sz="2400" dirty="0">
                <a:solidFill>
                  <a:schemeClr val="bg2"/>
                </a:solidFill>
                <a:latin typeface="Comic Sans MS" panose="030F0902030302020204" pitchFamily="66" charset="0"/>
              </a:rPr>
              <a:t>n a clinic</a:t>
            </a:r>
          </a:p>
        </p:txBody>
      </p:sp>
      <p:pic>
        <p:nvPicPr>
          <p:cNvPr id="5" name="in a clinic.wav">
            <a:hlinkClick r:id="" action="ppaction://media"/>
            <a:extLst>
              <a:ext uri="{FF2B5EF4-FFF2-40B4-BE49-F238E27FC236}">
                <a16:creationId xmlns:a16="http://schemas.microsoft.com/office/drawing/2014/main" xmlns="" id="{11E4101B-8118-E4CD-2ED6-7093DA0228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557627" y="2441272"/>
            <a:ext cx="553998" cy="5539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011703A-6CCA-03AC-37A6-CC263217BB5A}"/>
              </a:ext>
            </a:extLst>
          </p:cNvPr>
          <p:cNvSpPr txBox="1"/>
          <p:nvPr/>
        </p:nvSpPr>
        <p:spPr>
          <a:xfrm>
            <a:off x="1187704" y="4616204"/>
            <a:ext cx="1899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  <a:latin typeface="Comic Sans MS" panose="030F0902030302020204" pitchFamily="66" charset="0"/>
              </a:rPr>
              <a:t>i</a:t>
            </a:r>
            <a:r>
              <a:rPr lang="x-none" sz="2400" dirty="0">
                <a:solidFill>
                  <a:schemeClr val="bg2"/>
                </a:solidFill>
                <a:latin typeface="Comic Sans MS" panose="030F0902030302020204" pitchFamily="66" charset="0"/>
              </a:rPr>
              <a:t>n a hospital</a:t>
            </a:r>
          </a:p>
        </p:txBody>
      </p:sp>
      <p:pic>
        <p:nvPicPr>
          <p:cNvPr id="7" name="in a hospital.wav">
            <a:hlinkClick r:id="" action="ppaction://media"/>
            <a:extLst>
              <a:ext uri="{FF2B5EF4-FFF2-40B4-BE49-F238E27FC236}">
                <a16:creationId xmlns:a16="http://schemas.microsoft.com/office/drawing/2014/main" xmlns="" id="{14E8B7F1-2FBA-75C9-DFA6-47B9A94564E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086412" y="4553094"/>
            <a:ext cx="553998" cy="5539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07610CE-8A61-5A5F-3A79-542ED26D777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09314" y="653467"/>
            <a:ext cx="2474147" cy="1739635"/>
          </a:xfrm>
          <a:custGeom>
            <a:avLst/>
            <a:gdLst>
              <a:gd name="connsiteX0" fmla="*/ 0 w 2474147"/>
              <a:gd name="connsiteY0" fmla="*/ 149504 h 1739635"/>
              <a:gd name="connsiteX1" fmla="*/ 149504 w 2474147"/>
              <a:gd name="connsiteY1" fmla="*/ 0 h 1739635"/>
              <a:gd name="connsiteX2" fmla="*/ 2324643 w 2474147"/>
              <a:gd name="connsiteY2" fmla="*/ 0 h 1739635"/>
              <a:gd name="connsiteX3" fmla="*/ 2474147 w 2474147"/>
              <a:gd name="connsiteY3" fmla="*/ 149504 h 1739635"/>
              <a:gd name="connsiteX4" fmla="*/ 2474147 w 2474147"/>
              <a:gd name="connsiteY4" fmla="*/ 1590131 h 1739635"/>
              <a:gd name="connsiteX5" fmla="*/ 2324643 w 2474147"/>
              <a:gd name="connsiteY5" fmla="*/ 1739635 h 1739635"/>
              <a:gd name="connsiteX6" fmla="*/ 149504 w 2474147"/>
              <a:gd name="connsiteY6" fmla="*/ 1739635 h 1739635"/>
              <a:gd name="connsiteX7" fmla="*/ 0 w 2474147"/>
              <a:gd name="connsiteY7" fmla="*/ 1590131 h 1739635"/>
              <a:gd name="connsiteX8" fmla="*/ 0 w 2474147"/>
              <a:gd name="connsiteY8" fmla="*/ 149504 h 173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4147" h="1739635" fill="none" extrusionOk="0">
                <a:moveTo>
                  <a:pt x="0" y="149504"/>
                </a:moveTo>
                <a:cubicBezTo>
                  <a:pt x="-3411" y="66383"/>
                  <a:pt x="75353" y="6885"/>
                  <a:pt x="149504" y="0"/>
                </a:cubicBezTo>
                <a:cubicBezTo>
                  <a:pt x="1215932" y="130954"/>
                  <a:pt x="1301488" y="43574"/>
                  <a:pt x="2324643" y="0"/>
                </a:cubicBezTo>
                <a:cubicBezTo>
                  <a:pt x="2415420" y="12643"/>
                  <a:pt x="2478692" y="72503"/>
                  <a:pt x="2474147" y="149504"/>
                </a:cubicBezTo>
                <a:cubicBezTo>
                  <a:pt x="2345373" y="545025"/>
                  <a:pt x="2383925" y="1349639"/>
                  <a:pt x="2474147" y="1590131"/>
                </a:cubicBezTo>
                <a:cubicBezTo>
                  <a:pt x="2460323" y="1674970"/>
                  <a:pt x="2402102" y="1736109"/>
                  <a:pt x="2324643" y="1739635"/>
                </a:cubicBezTo>
                <a:cubicBezTo>
                  <a:pt x="1807972" y="1894832"/>
                  <a:pt x="1136408" y="1902655"/>
                  <a:pt x="149504" y="1739635"/>
                </a:cubicBezTo>
                <a:cubicBezTo>
                  <a:pt x="67272" y="1735073"/>
                  <a:pt x="-2744" y="1674303"/>
                  <a:pt x="0" y="1590131"/>
                </a:cubicBezTo>
                <a:cubicBezTo>
                  <a:pt x="53226" y="1334614"/>
                  <a:pt x="77381" y="384614"/>
                  <a:pt x="0" y="149504"/>
                </a:cubicBezTo>
                <a:close/>
              </a:path>
              <a:path w="2474147" h="1739635" stroke="0" extrusionOk="0">
                <a:moveTo>
                  <a:pt x="0" y="149504"/>
                </a:moveTo>
                <a:cubicBezTo>
                  <a:pt x="-7089" y="62563"/>
                  <a:pt x="52190" y="5534"/>
                  <a:pt x="149504" y="0"/>
                </a:cubicBezTo>
                <a:cubicBezTo>
                  <a:pt x="517046" y="132882"/>
                  <a:pt x="2032442" y="-84951"/>
                  <a:pt x="2324643" y="0"/>
                </a:cubicBezTo>
                <a:cubicBezTo>
                  <a:pt x="2399747" y="7290"/>
                  <a:pt x="2473070" y="72887"/>
                  <a:pt x="2474147" y="149504"/>
                </a:cubicBezTo>
                <a:cubicBezTo>
                  <a:pt x="2545818" y="533334"/>
                  <a:pt x="2400326" y="1000410"/>
                  <a:pt x="2474147" y="1590131"/>
                </a:cubicBezTo>
                <a:cubicBezTo>
                  <a:pt x="2480875" y="1673498"/>
                  <a:pt x="2411493" y="1730825"/>
                  <a:pt x="2324643" y="1739635"/>
                </a:cubicBezTo>
                <a:cubicBezTo>
                  <a:pt x="1588151" y="1827274"/>
                  <a:pt x="1081619" y="1666956"/>
                  <a:pt x="149504" y="1739635"/>
                </a:cubicBezTo>
                <a:cubicBezTo>
                  <a:pt x="66394" y="1734480"/>
                  <a:pt x="-1780" y="1675174"/>
                  <a:pt x="0" y="1590131"/>
                </a:cubicBezTo>
                <a:cubicBezTo>
                  <a:pt x="-125129" y="1015426"/>
                  <a:pt x="-18217" y="320596"/>
                  <a:pt x="0" y="149504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ln w="19050"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859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reflection blurRad="12700" stA="38000" endPos="0" dist="5000" dir="5400000" sy="-100000" algn="bl" rotWithShape="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DEA5DBE-2777-23A9-C8E4-9506B7173B40}"/>
              </a:ext>
            </a:extLst>
          </p:cNvPr>
          <p:cNvSpPr txBox="1"/>
          <p:nvPr/>
        </p:nvSpPr>
        <p:spPr>
          <a:xfrm>
            <a:off x="5399838" y="2463883"/>
            <a:ext cx="2310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  <a:latin typeface="Comic Sans MS" panose="030F0902030302020204" pitchFamily="66" charset="0"/>
              </a:rPr>
              <a:t>i</a:t>
            </a:r>
            <a:r>
              <a:rPr lang="x-none" sz="2400" dirty="0">
                <a:solidFill>
                  <a:schemeClr val="bg2"/>
                </a:solidFill>
                <a:latin typeface="Comic Sans MS" panose="030F0902030302020204" pitchFamily="66" charset="0"/>
              </a:rPr>
              <a:t>n a restaurant</a:t>
            </a:r>
          </a:p>
        </p:txBody>
      </p:sp>
      <p:pic>
        <p:nvPicPr>
          <p:cNvPr id="10" name="in a restaurant.wav">
            <a:hlinkClick r:id="" action="ppaction://media"/>
            <a:extLst>
              <a:ext uri="{FF2B5EF4-FFF2-40B4-BE49-F238E27FC236}">
                <a16:creationId xmlns:a16="http://schemas.microsoft.com/office/drawing/2014/main" xmlns="" id="{39492B7C-7A42-015B-9672-62197920F53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655314" y="2412720"/>
            <a:ext cx="553998" cy="5539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438EA9D-5AA7-0AD2-B4DB-42E8AAD0BD94}"/>
              </a:ext>
            </a:extLst>
          </p:cNvPr>
          <p:cNvSpPr txBox="1"/>
          <p:nvPr/>
        </p:nvSpPr>
        <p:spPr>
          <a:xfrm>
            <a:off x="5762818" y="4587474"/>
            <a:ext cx="1656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  <a:latin typeface="Comic Sans MS" panose="030F0902030302020204" pitchFamily="66" charset="0"/>
              </a:rPr>
              <a:t>i</a:t>
            </a:r>
            <a:r>
              <a:rPr lang="x-none" sz="2400" dirty="0">
                <a:solidFill>
                  <a:schemeClr val="bg2"/>
                </a:solidFill>
                <a:latin typeface="Comic Sans MS" panose="030F0902030302020204" pitchFamily="66" charset="0"/>
              </a:rPr>
              <a:t>n a studio</a:t>
            </a:r>
          </a:p>
        </p:txBody>
      </p:sp>
      <p:pic>
        <p:nvPicPr>
          <p:cNvPr id="12" name="in a studio.wav">
            <a:hlinkClick r:id="" action="ppaction://media"/>
            <a:extLst>
              <a:ext uri="{FF2B5EF4-FFF2-40B4-BE49-F238E27FC236}">
                <a16:creationId xmlns:a16="http://schemas.microsoft.com/office/drawing/2014/main" xmlns="" id="{CC8BCF6F-BD84-AD39-C402-96864FC1A54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6545" y="4548578"/>
            <a:ext cx="553998" cy="55399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478A977-4E6D-7BE9-8FD2-A52811C8D05B}"/>
              </a:ext>
            </a:extLst>
          </p:cNvPr>
          <p:cNvSpPr txBox="1"/>
          <p:nvPr/>
        </p:nvSpPr>
        <p:spPr>
          <a:xfrm>
            <a:off x="206308" y="212069"/>
            <a:ext cx="2775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  <a:latin typeface="Comic Sans MS" panose="030F0902030302020204" pitchFamily="66" charset="0"/>
              </a:rPr>
              <a:t>Listen and repeat.</a:t>
            </a:r>
            <a:endParaRPr lang="x-none" sz="2400" dirty="0">
              <a:solidFill>
                <a:schemeClr val="bg2"/>
              </a:solidFill>
              <a:latin typeface="Comic Sans MS" panose="030F0902030302020204" pitchFamily="66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42BE1F0-B37D-03A9-E7EA-C431E426AA3C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4609" t="11398" r="20767" b="24377"/>
          <a:stretch/>
        </p:blipFill>
        <p:spPr>
          <a:xfrm>
            <a:off x="995363" y="676365"/>
            <a:ext cx="2333906" cy="1739635"/>
          </a:xfrm>
          <a:custGeom>
            <a:avLst/>
            <a:gdLst>
              <a:gd name="connsiteX0" fmla="*/ 0 w 2333906"/>
              <a:gd name="connsiteY0" fmla="*/ 149504 h 1739635"/>
              <a:gd name="connsiteX1" fmla="*/ 149504 w 2333906"/>
              <a:gd name="connsiteY1" fmla="*/ 0 h 1739635"/>
              <a:gd name="connsiteX2" fmla="*/ 678577 w 2333906"/>
              <a:gd name="connsiteY2" fmla="*/ 0 h 1739635"/>
              <a:gd name="connsiteX3" fmla="*/ 1146604 w 2333906"/>
              <a:gd name="connsiteY3" fmla="*/ 0 h 1739635"/>
              <a:gd name="connsiteX4" fmla="*/ 1655329 w 2333906"/>
              <a:gd name="connsiteY4" fmla="*/ 0 h 1739635"/>
              <a:gd name="connsiteX5" fmla="*/ 2184402 w 2333906"/>
              <a:gd name="connsiteY5" fmla="*/ 0 h 1739635"/>
              <a:gd name="connsiteX6" fmla="*/ 2333906 w 2333906"/>
              <a:gd name="connsiteY6" fmla="*/ 149504 h 1739635"/>
              <a:gd name="connsiteX7" fmla="*/ 2333906 w 2333906"/>
              <a:gd name="connsiteY7" fmla="*/ 658526 h 1739635"/>
              <a:gd name="connsiteX8" fmla="*/ 2333906 w 2333906"/>
              <a:gd name="connsiteY8" fmla="*/ 1153141 h 1739635"/>
              <a:gd name="connsiteX9" fmla="*/ 2333906 w 2333906"/>
              <a:gd name="connsiteY9" fmla="*/ 1590131 h 1739635"/>
              <a:gd name="connsiteX10" fmla="*/ 2184402 w 2333906"/>
              <a:gd name="connsiteY10" fmla="*/ 1739635 h 1739635"/>
              <a:gd name="connsiteX11" fmla="*/ 1675678 w 2333906"/>
              <a:gd name="connsiteY11" fmla="*/ 1739635 h 1739635"/>
              <a:gd name="connsiteX12" fmla="*/ 1207651 w 2333906"/>
              <a:gd name="connsiteY12" fmla="*/ 1739635 h 1739635"/>
              <a:gd name="connsiteX13" fmla="*/ 759973 w 2333906"/>
              <a:gd name="connsiteY13" fmla="*/ 1739635 h 1739635"/>
              <a:gd name="connsiteX14" fmla="*/ 149504 w 2333906"/>
              <a:gd name="connsiteY14" fmla="*/ 1739635 h 1739635"/>
              <a:gd name="connsiteX15" fmla="*/ 0 w 2333906"/>
              <a:gd name="connsiteY15" fmla="*/ 1590131 h 1739635"/>
              <a:gd name="connsiteX16" fmla="*/ 0 w 2333906"/>
              <a:gd name="connsiteY16" fmla="*/ 1095516 h 1739635"/>
              <a:gd name="connsiteX17" fmla="*/ 0 w 2333906"/>
              <a:gd name="connsiteY17" fmla="*/ 644119 h 1739635"/>
              <a:gd name="connsiteX18" fmla="*/ 0 w 2333906"/>
              <a:gd name="connsiteY18" fmla="*/ 149504 h 173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333906" h="1739635" fill="none" extrusionOk="0">
                <a:moveTo>
                  <a:pt x="0" y="149504"/>
                </a:moveTo>
                <a:cubicBezTo>
                  <a:pt x="-24401" y="67940"/>
                  <a:pt x="76370" y="-17009"/>
                  <a:pt x="149504" y="0"/>
                </a:cubicBezTo>
                <a:cubicBezTo>
                  <a:pt x="390590" y="-30040"/>
                  <a:pt x="448129" y="60153"/>
                  <a:pt x="678577" y="0"/>
                </a:cubicBezTo>
                <a:cubicBezTo>
                  <a:pt x="909025" y="-60153"/>
                  <a:pt x="952106" y="42036"/>
                  <a:pt x="1146604" y="0"/>
                </a:cubicBezTo>
                <a:cubicBezTo>
                  <a:pt x="1341102" y="-42036"/>
                  <a:pt x="1526038" y="34706"/>
                  <a:pt x="1655329" y="0"/>
                </a:cubicBezTo>
                <a:cubicBezTo>
                  <a:pt x="1784620" y="-34706"/>
                  <a:pt x="1942047" y="24682"/>
                  <a:pt x="2184402" y="0"/>
                </a:cubicBezTo>
                <a:cubicBezTo>
                  <a:pt x="2274414" y="-22893"/>
                  <a:pt x="2344281" y="78153"/>
                  <a:pt x="2333906" y="149504"/>
                </a:cubicBezTo>
                <a:cubicBezTo>
                  <a:pt x="2383582" y="402544"/>
                  <a:pt x="2314017" y="436190"/>
                  <a:pt x="2333906" y="658526"/>
                </a:cubicBezTo>
                <a:cubicBezTo>
                  <a:pt x="2353795" y="880862"/>
                  <a:pt x="2329593" y="1000229"/>
                  <a:pt x="2333906" y="1153141"/>
                </a:cubicBezTo>
                <a:cubicBezTo>
                  <a:pt x="2338219" y="1306054"/>
                  <a:pt x="2291436" y="1385488"/>
                  <a:pt x="2333906" y="1590131"/>
                </a:cubicBezTo>
                <a:cubicBezTo>
                  <a:pt x="2329744" y="1685676"/>
                  <a:pt x="2259928" y="1717456"/>
                  <a:pt x="2184402" y="1739635"/>
                </a:cubicBezTo>
                <a:cubicBezTo>
                  <a:pt x="1932450" y="1786525"/>
                  <a:pt x="1852296" y="1722846"/>
                  <a:pt x="1675678" y="1739635"/>
                </a:cubicBezTo>
                <a:cubicBezTo>
                  <a:pt x="1499060" y="1756424"/>
                  <a:pt x="1412584" y="1692323"/>
                  <a:pt x="1207651" y="1739635"/>
                </a:cubicBezTo>
                <a:cubicBezTo>
                  <a:pt x="1002718" y="1786947"/>
                  <a:pt x="973212" y="1707060"/>
                  <a:pt x="759973" y="1739635"/>
                </a:cubicBezTo>
                <a:cubicBezTo>
                  <a:pt x="546734" y="1772210"/>
                  <a:pt x="438602" y="1672624"/>
                  <a:pt x="149504" y="1739635"/>
                </a:cubicBezTo>
                <a:cubicBezTo>
                  <a:pt x="60724" y="1762879"/>
                  <a:pt x="11094" y="1675882"/>
                  <a:pt x="0" y="1590131"/>
                </a:cubicBezTo>
                <a:cubicBezTo>
                  <a:pt x="-35292" y="1461274"/>
                  <a:pt x="26013" y="1249131"/>
                  <a:pt x="0" y="1095516"/>
                </a:cubicBezTo>
                <a:cubicBezTo>
                  <a:pt x="-26013" y="941901"/>
                  <a:pt x="44022" y="863431"/>
                  <a:pt x="0" y="644119"/>
                </a:cubicBezTo>
                <a:cubicBezTo>
                  <a:pt x="-44022" y="424807"/>
                  <a:pt x="46646" y="286309"/>
                  <a:pt x="0" y="149504"/>
                </a:cubicBezTo>
                <a:close/>
              </a:path>
              <a:path w="2333906" h="1739635" stroke="0" extrusionOk="0">
                <a:moveTo>
                  <a:pt x="0" y="149504"/>
                </a:moveTo>
                <a:cubicBezTo>
                  <a:pt x="-3612" y="64707"/>
                  <a:pt x="54704" y="4591"/>
                  <a:pt x="149504" y="0"/>
                </a:cubicBezTo>
                <a:cubicBezTo>
                  <a:pt x="333089" y="-3098"/>
                  <a:pt x="578676" y="61413"/>
                  <a:pt x="698926" y="0"/>
                </a:cubicBezTo>
                <a:cubicBezTo>
                  <a:pt x="819176" y="-61413"/>
                  <a:pt x="1032275" y="16012"/>
                  <a:pt x="1187302" y="0"/>
                </a:cubicBezTo>
                <a:cubicBezTo>
                  <a:pt x="1342329" y="-16012"/>
                  <a:pt x="1440037" y="18637"/>
                  <a:pt x="1655329" y="0"/>
                </a:cubicBezTo>
                <a:cubicBezTo>
                  <a:pt x="1870621" y="-18637"/>
                  <a:pt x="1940597" y="42604"/>
                  <a:pt x="2184402" y="0"/>
                </a:cubicBezTo>
                <a:cubicBezTo>
                  <a:pt x="2268953" y="-4079"/>
                  <a:pt x="2309782" y="63241"/>
                  <a:pt x="2333906" y="149504"/>
                </a:cubicBezTo>
                <a:cubicBezTo>
                  <a:pt x="2363147" y="330184"/>
                  <a:pt x="2280190" y="499405"/>
                  <a:pt x="2333906" y="629713"/>
                </a:cubicBezTo>
                <a:cubicBezTo>
                  <a:pt x="2387622" y="760021"/>
                  <a:pt x="2295831" y="955765"/>
                  <a:pt x="2333906" y="1138735"/>
                </a:cubicBezTo>
                <a:cubicBezTo>
                  <a:pt x="2371981" y="1321705"/>
                  <a:pt x="2300331" y="1390869"/>
                  <a:pt x="2333906" y="1590131"/>
                </a:cubicBezTo>
                <a:cubicBezTo>
                  <a:pt x="2320258" y="1671919"/>
                  <a:pt x="2274371" y="1719344"/>
                  <a:pt x="2184402" y="1739635"/>
                </a:cubicBezTo>
                <a:cubicBezTo>
                  <a:pt x="1965304" y="1792446"/>
                  <a:pt x="1917127" y="1733792"/>
                  <a:pt x="1655329" y="1739635"/>
                </a:cubicBezTo>
                <a:cubicBezTo>
                  <a:pt x="1393531" y="1745478"/>
                  <a:pt x="1261048" y="1692316"/>
                  <a:pt x="1105906" y="1739635"/>
                </a:cubicBezTo>
                <a:cubicBezTo>
                  <a:pt x="950764" y="1786954"/>
                  <a:pt x="618891" y="1649894"/>
                  <a:pt x="149504" y="1739635"/>
                </a:cubicBezTo>
                <a:cubicBezTo>
                  <a:pt x="51381" y="1742189"/>
                  <a:pt x="-5228" y="1669093"/>
                  <a:pt x="0" y="1590131"/>
                </a:cubicBezTo>
                <a:cubicBezTo>
                  <a:pt x="-48975" y="1407395"/>
                  <a:pt x="56304" y="1311557"/>
                  <a:pt x="0" y="1095516"/>
                </a:cubicBezTo>
                <a:cubicBezTo>
                  <a:pt x="-56304" y="879475"/>
                  <a:pt x="8429" y="753170"/>
                  <a:pt x="0" y="615307"/>
                </a:cubicBezTo>
                <a:cubicBezTo>
                  <a:pt x="-8429" y="477444"/>
                  <a:pt x="33102" y="356750"/>
                  <a:pt x="0" y="149504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ln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8594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reflection blurRad="12700" endPos="0" dist="5000" dir="5400000" sy="-100000" algn="bl" rotWithShape="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DAB9053-5874-4167-732B-3D443082550C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371" t="6748" r="3324" b="8413"/>
          <a:stretch/>
        </p:blipFill>
        <p:spPr>
          <a:xfrm>
            <a:off x="1047277" y="3058574"/>
            <a:ext cx="2333907" cy="1574740"/>
          </a:xfrm>
          <a:custGeom>
            <a:avLst/>
            <a:gdLst>
              <a:gd name="connsiteX0" fmla="*/ 0 w 2333907"/>
              <a:gd name="connsiteY0" fmla="*/ 135333 h 1574740"/>
              <a:gd name="connsiteX1" fmla="*/ 135333 w 2333907"/>
              <a:gd name="connsiteY1" fmla="*/ 0 h 1574740"/>
              <a:gd name="connsiteX2" fmla="*/ 843712 w 2333907"/>
              <a:gd name="connsiteY2" fmla="*/ 0 h 1574740"/>
              <a:gd name="connsiteX3" fmla="*/ 1490195 w 2333907"/>
              <a:gd name="connsiteY3" fmla="*/ 0 h 1574740"/>
              <a:gd name="connsiteX4" fmla="*/ 2198574 w 2333907"/>
              <a:gd name="connsiteY4" fmla="*/ 0 h 1574740"/>
              <a:gd name="connsiteX5" fmla="*/ 2333907 w 2333907"/>
              <a:gd name="connsiteY5" fmla="*/ 135333 h 1574740"/>
              <a:gd name="connsiteX6" fmla="*/ 2333907 w 2333907"/>
              <a:gd name="connsiteY6" fmla="*/ 761289 h 1574740"/>
              <a:gd name="connsiteX7" fmla="*/ 2333907 w 2333907"/>
              <a:gd name="connsiteY7" fmla="*/ 1439407 h 1574740"/>
              <a:gd name="connsiteX8" fmla="*/ 2198574 w 2333907"/>
              <a:gd name="connsiteY8" fmla="*/ 1574740 h 1574740"/>
              <a:gd name="connsiteX9" fmla="*/ 1469562 w 2333907"/>
              <a:gd name="connsiteY9" fmla="*/ 1574740 h 1574740"/>
              <a:gd name="connsiteX10" fmla="*/ 761183 w 2333907"/>
              <a:gd name="connsiteY10" fmla="*/ 1574740 h 1574740"/>
              <a:gd name="connsiteX11" fmla="*/ 135333 w 2333907"/>
              <a:gd name="connsiteY11" fmla="*/ 1574740 h 1574740"/>
              <a:gd name="connsiteX12" fmla="*/ 0 w 2333907"/>
              <a:gd name="connsiteY12" fmla="*/ 1439407 h 1574740"/>
              <a:gd name="connsiteX13" fmla="*/ 0 w 2333907"/>
              <a:gd name="connsiteY13" fmla="*/ 787370 h 1574740"/>
              <a:gd name="connsiteX14" fmla="*/ 0 w 2333907"/>
              <a:gd name="connsiteY14" fmla="*/ 135333 h 1574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33907" h="1574740" fill="none" extrusionOk="0">
                <a:moveTo>
                  <a:pt x="0" y="135333"/>
                </a:moveTo>
                <a:cubicBezTo>
                  <a:pt x="-4217" y="51994"/>
                  <a:pt x="61286" y="-9405"/>
                  <a:pt x="135333" y="0"/>
                </a:cubicBezTo>
                <a:cubicBezTo>
                  <a:pt x="304565" y="3682"/>
                  <a:pt x="560122" y="-35294"/>
                  <a:pt x="843712" y="0"/>
                </a:cubicBezTo>
                <a:cubicBezTo>
                  <a:pt x="1127302" y="35294"/>
                  <a:pt x="1241520" y="12847"/>
                  <a:pt x="1490195" y="0"/>
                </a:cubicBezTo>
                <a:cubicBezTo>
                  <a:pt x="1738870" y="-12847"/>
                  <a:pt x="1956449" y="-14570"/>
                  <a:pt x="2198574" y="0"/>
                </a:cubicBezTo>
                <a:cubicBezTo>
                  <a:pt x="2284055" y="-2272"/>
                  <a:pt x="2334430" y="65561"/>
                  <a:pt x="2333907" y="135333"/>
                </a:cubicBezTo>
                <a:cubicBezTo>
                  <a:pt x="2331087" y="434459"/>
                  <a:pt x="2333950" y="607008"/>
                  <a:pt x="2333907" y="761289"/>
                </a:cubicBezTo>
                <a:cubicBezTo>
                  <a:pt x="2333864" y="915570"/>
                  <a:pt x="2314701" y="1255989"/>
                  <a:pt x="2333907" y="1439407"/>
                </a:cubicBezTo>
                <a:cubicBezTo>
                  <a:pt x="2335071" y="1510570"/>
                  <a:pt x="2280909" y="1582950"/>
                  <a:pt x="2198574" y="1574740"/>
                </a:cubicBezTo>
                <a:cubicBezTo>
                  <a:pt x="1937838" y="1609952"/>
                  <a:pt x="1712794" y="1603505"/>
                  <a:pt x="1469562" y="1574740"/>
                </a:cubicBezTo>
                <a:cubicBezTo>
                  <a:pt x="1226330" y="1545975"/>
                  <a:pt x="1074448" y="1574718"/>
                  <a:pt x="761183" y="1574740"/>
                </a:cubicBezTo>
                <a:cubicBezTo>
                  <a:pt x="447918" y="1574762"/>
                  <a:pt x="271928" y="1597230"/>
                  <a:pt x="135333" y="1574740"/>
                </a:cubicBezTo>
                <a:cubicBezTo>
                  <a:pt x="57347" y="1584854"/>
                  <a:pt x="-2265" y="1507015"/>
                  <a:pt x="0" y="1439407"/>
                </a:cubicBezTo>
                <a:cubicBezTo>
                  <a:pt x="-28564" y="1193627"/>
                  <a:pt x="-31677" y="1044158"/>
                  <a:pt x="0" y="787370"/>
                </a:cubicBezTo>
                <a:cubicBezTo>
                  <a:pt x="31677" y="530582"/>
                  <a:pt x="-18483" y="436541"/>
                  <a:pt x="0" y="135333"/>
                </a:cubicBezTo>
                <a:close/>
              </a:path>
              <a:path w="2333907" h="1574740" stroke="0" extrusionOk="0">
                <a:moveTo>
                  <a:pt x="0" y="135333"/>
                </a:moveTo>
                <a:cubicBezTo>
                  <a:pt x="-3697" y="58311"/>
                  <a:pt x="56083" y="1692"/>
                  <a:pt x="135333" y="0"/>
                </a:cubicBezTo>
                <a:cubicBezTo>
                  <a:pt x="298805" y="27005"/>
                  <a:pt x="636868" y="-17142"/>
                  <a:pt x="864345" y="0"/>
                </a:cubicBezTo>
                <a:cubicBezTo>
                  <a:pt x="1091822" y="17142"/>
                  <a:pt x="1264925" y="-10718"/>
                  <a:pt x="1531459" y="0"/>
                </a:cubicBezTo>
                <a:cubicBezTo>
                  <a:pt x="1797993" y="10718"/>
                  <a:pt x="1947648" y="-26006"/>
                  <a:pt x="2198574" y="0"/>
                </a:cubicBezTo>
                <a:cubicBezTo>
                  <a:pt x="2270944" y="-7640"/>
                  <a:pt x="2335233" y="55684"/>
                  <a:pt x="2333907" y="135333"/>
                </a:cubicBezTo>
                <a:cubicBezTo>
                  <a:pt x="2362532" y="317558"/>
                  <a:pt x="2303699" y="523213"/>
                  <a:pt x="2333907" y="761289"/>
                </a:cubicBezTo>
                <a:cubicBezTo>
                  <a:pt x="2364115" y="999365"/>
                  <a:pt x="2349315" y="1149718"/>
                  <a:pt x="2333907" y="1439407"/>
                </a:cubicBezTo>
                <a:cubicBezTo>
                  <a:pt x="2327978" y="1523957"/>
                  <a:pt x="2270173" y="1571094"/>
                  <a:pt x="2198574" y="1574740"/>
                </a:cubicBezTo>
                <a:cubicBezTo>
                  <a:pt x="2056198" y="1582951"/>
                  <a:pt x="1763242" y="1566637"/>
                  <a:pt x="1552092" y="1574740"/>
                </a:cubicBezTo>
                <a:cubicBezTo>
                  <a:pt x="1340942" y="1582843"/>
                  <a:pt x="1207438" y="1552888"/>
                  <a:pt x="864345" y="1574740"/>
                </a:cubicBezTo>
                <a:cubicBezTo>
                  <a:pt x="521252" y="1596592"/>
                  <a:pt x="344331" y="1543163"/>
                  <a:pt x="135333" y="1574740"/>
                </a:cubicBezTo>
                <a:cubicBezTo>
                  <a:pt x="62914" y="1577586"/>
                  <a:pt x="7977" y="1507165"/>
                  <a:pt x="0" y="1439407"/>
                </a:cubicBezTo>
                <a:cubicBezTo>
                  <a:pt x="-31259" y="1123531"/>
                  <a:pt x="27084" y="1039073"/>
                  <a:pt x="0" y="787370"/>
                </a:cubicBezTo>
                <a:cubicBezTo>
                  <a:pt x="-27084" y="535667"/>
                  <a:pt x="13978" y="354365"/>
                  <a:pt x="0" y="135333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ln w="12700"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859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reflection blurRad="12700" endPos="0" dist="5000" dir="5400000" sy="-100000" algn="bl" rotWithShape="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3DDB21C-0149-CFA6-34A9-6293ADC461EC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7319" r="8624"/>
          <a:stretch/>
        </p:blipFill>
        <p:spPr>
          <a:xfrm>
            <a:off x="5413916" y="3061360"/>
            <a:ext cx="2282092" cy="1544485"/>
          </a:xfrm>
          <a:custGeom>
            <a:avLst/>
            <a:gdLst>
              <a:gd name="connsiteX0" fmla="*/ 0 w 2282092"/>
              <a:gd name="connsiteY0" fmla="*/ 132733 h 1544485"/>
              <a:gd name="connsiteX1" fmla="*/ 132733 w 2282092"/>
              <a:gd name="connsiteY1" fmla="*/ 0 h 1544485"/>
              <a:gd name="connsiteX2" fmla="*/ 825108 w 2282092"/>
              <a:gd name="connsiteY2" fmla="*/ 0 h 1544485"/>
              <a:gd name="connsiteX3" fmla="*/ 1456984 w 2282092"/>
              <a:gd name="connsiteY3" fmla="*/ 0 h 1544485"/>
              <a:gd name="connsiteX4" fmla="*/ 2149359 w 2282092"/>
              <a:gd name="connsiteY4" fmla="*/ 0 h 1544485"/>
              <a:gd name="connsiteX5" fmla="*/ 2282092 w 2282092"/>
              <a:gd name="connsiteY5" fmla="*/ 132733 h 1544485"/>
              <a:gd name="connsiteX6" fmla="*/ 2282092 w 2282092"/>
              <a:gd name="connsiteY6" fmla="*/ 746662 h 1544485"/>
              <a:gd name="connsiteX7" fmla="*/ 2282092 w 2282092"/>
              <a:gd name="connsiteY7" fmla="*/ 1411752 h 1544485"/>
              <a:gd name="connsiteX8" fmla="*/ 2149359 w 2282092"/>
              <a:gd name="connsiteY8" fmla="*/ 1544485 h 1544485"/>
              <a:gd name="connsiteX9" fmla="*/ 1436818 w 2282092"/>
              <a:gd name="connsiteY9" fmla="*/ 1544485 h 1544485"/>
              <a:gd name="connsiteX10" fmla="*/ 744443 w 2282092"/>
              <a:gd name="connsiteY10" fmla="*/ 1544485 h 1544485"/>
              <a:gd name="connsiteX11" fmla="*/ 132733 w 2282092"/>
              <a:gd name="connsiteY11" fmla="*/ 1544485 h 1544485"/>
              <a:gd name="connsiteX12" fmla="*/ 0 w 2282092"/>
              <a:gd name="connsiteY12" fmla="*/ 1411752 h 1544485"/>
              <a:gd name="connsiteX13" fmla="*/ 0 w 2282092"/>
              <a:gd name="connsiteY13" fmla="*/ 772243 h 1544485"/>
              <a:gd name="connsiteX14" fmla="*/ 0 w 2282092"/>
              <a:gd name="connsiteY14" fmla="*/ 132733 h 1544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82092" h="1544485" fill="none" extrusionOk="0">
                <a:moveTo>
                  <a:pt x="0" y="132733"/>
                </a:moveTo>
                <a:cubicBezTo>
                  <a:pt x="-2542" y="54246"/>
                  <a:pt x="60217" y="-10690"/>
                  <a:pt x="132733" y="0"/>
                </a:cubicBezTo>
                <a:cubicBezTo>
                  <a:pt x="452336" y="-33387"/>
                  <a:pt x="613900" y="31742"/>
                  <a:pt x="825108" y="0"/>
                </a:cubicBezTo>
                <a:cubicBezTo>
                  <a:pt x="1036317" y="-31742"/>
                  <a:pt x="1148199" y="884"/>
                  <a:pt x="1456984" y="0"/>
                </a:cubicBezTo>
                <a:cubicBezTo>
                  <a:pt x="1765769" y="-884"/>
                  <a:pt x="1830585" y="-20058"/>
                  <a:pt x="2149359" y="0"/>
                </a:cubicBezTo>
                <a:cubicBezTo>
                  <a:pt x="2232554" y="-2092"/>
                  <a:pt x="2283584" y="73598"/>
                  <a:pt x="2282092" y="132733"/>
                </a:cubicBezTo>
                <a:cubicBezTo>
                  <a:pt x="2266717" y="420043"/>
                  <a:pt x="2302376" y="523396"/>
                  <a:pt x="2282092" y="746662"/>
                </a:cubicBezTo>
                <a:cubicBezTo>
                  <a:pt x="2261808" y="969928"/>
                  <a:pt x="2257642" y="1188258"/>
                  <a:pt x="2282092" y="1411752"/>
                </a:cubicBezTo>
                <a:cubicBezTo>
                  <a:pt x="2287743" y="1467678"/>
                  <a:pt x="2225671" y="1547735"/>
                  <a:pt x="2149359" y="1544485"/>
                </a:cubicBezTo>
                <a:cubicBezTo>
                  <a:pt x="1796027" y="1518798"/>
                  <a:pt x="1756728" y="1545951"/>
                  <a:pt x="1436818" y="1544485"/>
                </a:cubicBezTo>
                <a:cubicBezTo>
                  <a:pt x="1116908" y="1543019"/>
                  <a:pt x="934142" y="1546081"/>
                  <a:pt x="744443" y="1544485"/>
                </a:cubicBezTo>
                <a:cubicBezTo>
                  <a:pt x="554745" y="1542889"/>
                  <a:pt x="359828" y="1565653"/>
                  <a:pt x="132733" y="1544485"/>
                </a:cubicBezTo>
                <a:cubicBezTo>
                  <a:pt x="54628" y="1559446"/>
                  <a:pt x="-761" y="1482661"/>
                  <a:pt x="0" y="1411752"/>
                </a:cubicBezTo>
                <a:cubicBezTo>
                  <a:pt x="10257" y="1179571"/>
                  <a:pt x="-14484" y="1005496"/>
                  <a:pt x="0" y="772243"/>
                </a:cubicBezTo>
                <a:cubicBezTo>
                  <a:pt x="14484" y="538990"/>
                  <a:pt x="-15757" y="335316"/>
                  <a:pt x="0" y="132733"/>
                </a:cubicBezTo>
                <a:close/>
              </a:path>
              <a:path w="2282092" h="1544485" stroke="0" extrusionOk="0">
                <a:moveTo>
                  <a:pt x="0" y="132733"/>
                </a:moveTo>
                <a:cubicBezTo>
                  <a:pt x="-2127" y="58115"/>
                  <a:pt x="46618" y="4808"/>
                  <a:pt x="132733" y="0"/>
                </a:cubicBezTo>
                <a:cubicBezTo>
                  <a:pt x="277459" y="22490"/>
                  <a:pt x="655752" y="-5919"/>
                  <a:pt x="845274" y="0"/>
                </a:cubicBezTo>
                <a:cubicBezTo>
                  <a:pt x="1034796" y="5919"/>
                  <a:pt x="1252482" y="14438"/>
                  <a:pt x="1497317" y="0"/>
                </a:cubicBezTo>
                <a:cubicBezTo>
                  <a:pt x="1742152" y="-14438"/>
                  <a:pt x="1950017" y="31596"/>
                  <a:pt x="2149359" y="0"/>
                </a:cubicBezTo>
                <a:cubicBezTo>
                  <a:pt x="2217649" y="-16158"/>
                  <a:pt x="2284340" y="51109"/>
                  <a:pt x="2282092" y="132733"/>
                </a:cubicBezTo>
                <a:cubicBezTo>
                  <a:pt x="2287037" y="426327"/>
                  <a:pt x="2286707" y="530022"/>
                  <a:pt x="2282092" y="746662"/>
                </a:cubicBezTo>
                <a:cubicBezTo>
                  <a:pt x="2277477" y="963302"/>
                  <a:pt x="2286215" y="1245230"/>
                  <a:pt x="2282092" y="1411752"/>
                </a:cubicBezTo>
                <a:cubicBezTo>
                  <a:pt x="2272812" y="1500410"/>
                  <a:pt x="2221358" y="1542969"/>
                  <a:pt x="2149359" y="1544485"/>
                </a:cubicBezTo>
                <a:cubicBezTo>
                  <a:pt x="2008197" y="1531465"/>
                  <a:pt x="1815411" y="1533549"/>
                  <a:pt x="1517483" y="1544485"/>
                </a:cubicBezTo>
                <a:cubicBezTo>
                  <a:pt x="1219555" y="1555421"/>
                  <a:pt x="1150466" y="1547757"/>
                  <a:pt x="845274" y="1544485"/>
                </a:cubicBezTo>
                <a:cubicBezTo>
                  <a:pt x="540082" y="1541213"/>
                  <a:pt x="432892" y="1530517"/>
                  <a:pt x="132733" y="1544485"/>
                </a:cubicBezTo>
                <a:cubicBezTo>
                  <a:pt x="63045" y="1548917"/>
                  <a:pt x="2213" y="1483121"/>
                  <a:pt x="0" y="1411752"/>
                </a:cubicBezTo>
                <a:cubicBezTo>
                  <a:pt x="-15399" y="1281611"/>
                  <a:pt x="-29431" y="986219"/>
                  <a:pt x="0" y="772243"/>
                </a:cubicBezTo>
                <a:cubicBezTo>
                  <a:pt x="29431" y="558267"/>
                  <a:pt x="23222" y="344922"/>
                  <a:pt x="0" y="132733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ln w="19050"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859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reflection blurRad="12700" stA="38000" endPos="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401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0" name="chimes.wav"/>
          </p:stSnd>
        </p:sndAc>
      </p:transition>
    </mc:Choice>
    <mc:Fallback xmlns="">
      <p:transition spd="slow">
        <p:random/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/>
      <p:bldP spid="6" grpId="0" animBg="1"/>
      <p:bldP spid="9" grpId="0"/>
      <p:bldP spid="11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128A314-9030-D2BE-25F2-9BF382582ED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6115" t="19552" r="26316" b="20383"/>
          <a:stretch/>
        </p:blipFill>
        <p:spPr>
          <a:xfrm>
            <a:off x="-4529" y="0"/>
            <a:ext cx="9148529" cy="5156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4497" y="347026"/>
            <a:ext cx="19030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Comic Sans MS" pitchFamily="66" charset="0"/>
              </a:rPr>
              <a:t>4. Listen and repeat.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272DF25-A8F4-6AF4-8AE0-3CAAB0E894D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7957" y="795613"/>
            <a:ext cx="3719148" cy="2721177"/>
          </a:xfrm>
          <a:custGeom>
            <a:avLst/>
            <a:gdLst>
              <a:gd name="connsiteX0" fmla="*/ 0 w 3719148"/>
              <a:gd name="connsiteY0" fmla="*/ 233858 h 2721177"/>
              <a:gd name="connsiteX1" fmla="*/ 233858 w 3719148"/>
              <a:gd name="connsiteY1" fmla="*/ 0 h 2721177"/>
              <a:gd name="connsiteX2" fmla="*/ 884144 w 3719148"/>
              <a:gd name="connsiteY2" fmla="*/ 0 h 2721177"/>
              <a:gd name="connsiteX3" fmla="*/ 1469402 w 3719148"/>
              <a:gd name="connsiteY3" fmla="*/ 0 h 2721177"/>
              <a:gd name="connsiteX4" fmla="*/ 2152203 w 3719148"/>
              <a:gd name="connsiteY4" fmla="*/ 0 h 2721177"/>
              <a:gd name="connsiteX5" fmla="*/ 2737461 w 3719148"/>
              <a:gd name="connsiteY5" fmla="*/ 0 h 2721177"/>
              <a:gd name="connsiteX6" fmla="*/ 3485290 w 3719148"/>
              <a:gd name="connsiteY6" fmla="*/ 0 h 2721177"/>
              <a:gd name="connsiteX7" fmla="*/ 3719148 w 3719148"/>
              <a:gd name="connsiteY7" fmla="*/ 233858 h 2721177"/>
              <a:gd name="connsiteX8" fmla="*/ 3719148 w 3719148"/>
              <a:gd name="connsiteY8" fmla="*/ 819758 h 2721177"/>
              <a:gd name="connsiteX9" fmla="*/ 3719148 w 3719148"/>
              <a:gd name="connsiteY9" fmla="*/ 1315519 h 2721177"/>
              <a:gd name="connsiteX10" fmla="*/ 3719148 w 3719148"/>
              <a:gd name="connsiteY10" fmla="*/ 1833815 h 2721177"/>
              <a:gd name="connsiteX11" fmla="*/ 3719148 w 3719148"/>
              <a:gd name="connsiteY11" fmla="*/ 2487319 h 2721177"/>
              <a:gd name="connsiteX12" fmla="*/ 3485290 w 3719148"/>
              <a:gd name="connsiteY12" fmla="*/ 2721177 h 2721177"/>
              <a:gd name="connsiteX13" fmla="*/ 2900032 w 3719148"/>
              <a:gd name="connsiteY13" fmla="*/ 2721177 h 2721177"/>
              <a:gd name="connsiteX14" fmla="*/ 2282260 w 3719148"/>
              <a:gd name="connsiteY14" fmla="*/ 2721177 h 2721177"/>
              <a:gd name="connsiteX15" fmla="*/ 1631974 w 3719148"/>
              <a:gd name="connsiteY15" fmla="*/ 2721177 h 2721177"/>
              <a:gd name="connsiteX16" fmla="*/ 1046716 w 3719148"/>
              <a:gd name="connsiteY16" fmla="*/ 2721177 h 2721177"/>
              <a:gd name="connsiteX17" fmla="*/ 233858 w 3719148"/>
              <a:gd name="connsiteY17" fmla="*/ 2721177 h 2721177"/>
              <a:gd name="connsiteX18" fmla="*/ 0 w 3719148"/>
              <a:gd name="connsiteY18" fmla="*/ 2487319 h 2721177"/>
              <a:gd name="connsiteX19" fmla="*/ 0 w 3719148"/>
              <a:gd name="connsiteY19" fmla="*/ 1991558 h 2721177"/>
              <a:gd name="connsiteX20" fmla="*/ 0 w 3719148"/>
              <a:gd name="connsiteY20" fmla="*/ 1450727 h 2721177"/>
              <a:gd name="connsiteX21" fmla="*/ 0 w 3719148"/>
              <a:gd name="connsiteY21" fmla="*/ 864827 h 2721177"/>
              <a:gd name="connsiteX22" fmla="*/ 0 w 3719148"/>
              <a:gd name="connsiteY22" fmla="*/ 233858 h 2721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719148" h="2721177" fill="none" extrusionOk="0">
                <a:moveTo>
                  <a:pt x="0" y="233858"/>
                </a:moveTo>
                <a:cubicBezTo>
                  <a:pt x="-7267" y="104291"/>
                  <a:pt x="128426" y="20425"/>
                  <a:pt x="233858" y="0"/>
                </a:cubicBezTo>
                <a:cubicBezTo>
                  <a:pt x="417188" y="-2422"/>
                  <a:pt x="660512" y="233"/>
                  <a:pt x="884144" y="0"/>
                </a:cubicBezTo>
                <a:cubicBezTo>
                  <a:pt x="1107776" y="-233"/>
                  <a:pt x="1182360" y="-3359"/>
                  <a:pt x="1469402" y="0"/>
                </a:cubicBezTo>
                <a:cubicBezTo>
                  <a:pt x="1756444" y="3359"/>
                  <a:pt x="2014643" y="28995"/>
                  <a:pt x="2152203" y="0"/>
                </a:cubicBezTo>
                <a:cubicBezTo>
                  <a:pt x="2289763" y="-28995"/>
                  <a:pt x="2538716" y="7179"/>
                  <a:pt x="2737461" y="0"/>
                </a:cubicBezTo>
                <a:cubicBezTo>
                  <a:pt x="2936206" y="-7179"/>
                  <a:pt x="3150005" y="-25695"/>
                  <a:pt x="3485290" y="0"/>
                </a:cubicBezTo>
                <a:cubicBezTo>
                  <a:pt x="3600302" y="14317"/>
                  <a:pt x="3706383" y="132019"/>
                  <a:pt x="3719148" y="233858"/>
                </a:cubicBezTo>
                <a:cubicBezTo>
                  <a:pt x="3721952" y="389196"/>
                  <a:pt x="3703565" y="614498"/>
                  <a:pt x="3719148" y="819758"/>
                </a:cubicBezTo>
                <a:cubicBezTo>
                  <a:pt x="3734731" y="1025018"/>
                  <a:pt x="3714884" y="1092698"/>
                  <a:pt x="3719148" y="1315519"/>
                </a:cubicBezTo>
                <a:cubicBezTo>
                  <a:pt x="3723412" y="1538340"/>
                  <a:pt x="3744731" y="1592308"/>
                  <a:pt x="3719148" y="1833815"/>
                </a:cubicBezTo>
                <a:cubicBezTo>
                  <a:pt x="3693565" y="2075322"/>
                  <a:pt x="3720771" y="2343459"/>
                  <a:pt x="3719148" y="2487319"/>
                </a:cubicBezTo>
                <a:cubicBezTo>
                  <a:pt x="3722557" y="2615573"/>
                  <a:pt x="3610371" y="2749406"/>
                  <a:pt x="3485290" y="2721177"/>
                </a:cubicBezTo>
                <a:cubicBezTo>
                  <a:pt x="3306097" y="2716937"/>
                  <a:pt x="3169544" y="2721900"/>
                  <a:pt x="2900032" y="2721177"/>
                </a:cubicBezTo>
                <a:cubicBezTo>
                  <a:pt x="2630520" y="2720454"/>
                  <a:pt x="2557451" y="2709300"/>
                  <a:pt x="2282260" y="2721177"/>
                </a:cubicBezTo>
                <a:cubicBezTo>
                  <a:pt x="2007069" y="2733054"/>
                  <a:pt x="1931271" y="2698614"/>
                  <a:pt x="1631974" y="2721177"/>
                </a:cubicBezTo>
                <a:cubicBezTo>
                  <a:pt x="1332677" y="2743740"/>
                  <a:pt x="1236938" y="2712486"/>
                  <a:pt x="1046716" y="2721177"/>
                </a:cubicBezTo>
                <a:cubicBezTo>
                  <a:pt x="856494" y="2729868"/>
                  <a:pt x="452191" y="2746712"/>
                  <a:pt x="233858" y="2721177"/>
                </a:cubicBezTo>
                <a:cubicBezTo>
                  <a:pt x="90762" y="2696277"/>
                  <a:pt x="-6846" y="2619657"/>
                  <a:pt x="0" y="2487319"/>
                </a:cubicBezTo>
                <a:cubicBezTo>
                  <a:pt x="-17219" y="2246654"/>
                  <a:pt x="-18857" y="2216250"/>
                  <a:pt x="0" y="1991558"/>
                </a:cubicBezTo>
                <a:cubicBezTo>
                  <a:pt x="18857" y="1766866"/>
                  <a:pt x="-18834" y="1568447"/>
                  <a:pt x="0" y="1450727"/>
                </a:cubicBezTo>
                <a:cubicBezTo>
                  <a:pt x="18834" y="1333007"/>
                  <a:pt x="10865" y="1020596"/>
                  <a:pt x="0" y="864827"/>
                </a:cubicBezTo>
                <a:cubicBezTo>
                  <a:pt x="-10865" y="709058"/>
                  <a:pt x="21980" y="527086"/>
                  <a:pt x="0" y="233858"/>
                </a:cubicBezTo>
                <a:close/>
              </a:path>
              <a:path w="3719148" h="2721177" stroke="0" extrusionOk="0">
                <a:moveTo>
                  <a:pt x="0" y="233858"/>
                </a:moveTo>
                <a:cubicBezTo>
                  <a:pt x="-8302" y="99581"/>
                  <a:pt x="95536" y="3440"/>
                  <a:pt x="233858" y="0"/>
                </a:cubicBezTo>
                <a:cubicBezTo>
                  <a:pt x="412152" y="7747"/>
                  <a:pt x="604304" y="-20102"/>
                  <a:pt x="949173" y="0"/>
                </a:cubicBezTo>
                <a:cubicBezTo>
                  <a:pt x="1294043" y="20102"/>
                  <a:pt x="1295913" y="26465"/>
                  <a:pt x="1566945" y="0"/>
                </a:cubicBezTo>
                <a:cubicBezTo>
                  <a:pt x="1837977" y="-26465"/>
                  <a:pt x="2014683" y="-14893"/>
                  <a:pt x="2152203" y="0"/>
                </a:cubicBezTo>
                <a:cubicBezTo>
                  <a:pt x="2289723" y="14893"/>
                  <a:pt x="2678698" y="7921"/>
                  <a:pt x="2835004" y="0"/>
                </a:cubicBezTo>
                <a:cubicBezTo>
                  <a:pt x="2991310" y="-7921"/>
                  <a:pt x="3242817" y="4277"/>
                  <a:pt x="3485290" y="0"/>
                </a:cubicBezTo>
                <a:cubicBezTo>
                  <a:pt x="3623365" y="-14514"/>
                  <a:pt x="3712359" y="110668"/>
                  <a:pt x="3719148" y="233858"/>
                </a:cubicBezTo>
                <a:cubicBezTo>
                  <a:pt x="3715383" y="419194"/>
                  <a:pt x="3695477" y="583608"/>
                  <a:pt x="3719148" y="797223"/>
                </a:cubicBezTo>
                <a:cubicBezTo>
                  <a:pt x="3742819" y="1010838"/>
                  <a:pt x="3735718" y="1064218"/>
                  <a:pt x="3719148" y="1292985"/>
                </a:cubicBezTo>
                <a:cubicBezTo>
                  <a:pt x="3702578" y="1521752"/>
                  <a:pt x="3704141" y="1688343"/>
                  <a:pt x="3719148" y="1856350"/>
                </a:cubicBezTo>
                <a:cubicBezTo>
                  <a:pt x="3734155" y="2024358"/>
                  <a:pt x="3740094" y="2331398"/>
                  <a:pt x="3719148" y="2487319"/>
                </a:cubicBezTo>
                <a:cubicBezTo>
                  <a:pt x="3724272" y="2611411"/>
                  <a:pt x="3634628" y="2708164"/>
                  <a:pt x="3485290" y="2721177"/>
                </a:cubicBezTo>
                <a:cubicBezTo>
                  <a:pt x="3224535" y="2690115"/>
                  <a:pt x="2976926" y="2699539"/>
                  <a:pt x="2835004" y="2721177"/>
                </a:cubicBezTo>
                <a:cubicBezTo>
                  <a:pt x="2693082" y="2742815"/>
                  <a:pt x="2383042" y="2716609"/>
                  <a:pt x="2249746" y="2721177"/>
                </a:cubicBezTo>
                <a:cubicBezTo>
                  <a:pt x="2116450" y="2725745"/>
                  <a:pt x="1823559" y="2722932"/>
                  <a:pt x="1599459" y="2721177"/>
                </a:cubicBezTo>
                <a:cubicBezTo>
                  <a:pt x="1375359" y="2719422"/>
                  <a:pt x="1174926" y="2688602"/>
                  <a:pt x="884144" y="2721177"/>
                </a:cubicBezTo>
                <a:cubicBezTo>
                  <a:pt x="593363" y="2753752"/>
                  <a:pt x="482048" y="2738258"/>
                  <a:pt x="233858" y="2721177"/>
                </a:cubicBezTo>
                <a:cubicBezTo>
                  <a:pt x="101771" y="2726418"/>
                  <a:pt x="19734" y="2631139"/>
                  <a:pt x="0" y="2487319"/>
                </a:cubicBezTo>
                <a:cubicBezTo>
                  <a:pt x="-11261" y="2369897"/>
                  <a:pt x="-4215" y="2193122"/>
                  <a:pt x="0" y="1969023"/>
                </a:cubicBezTo>
                <a:cubicBezTo>
                  <a:pt x="4215" y="1744924"/>
                  <a:pt x="26132" y="1540095"/>
                  <a:pt x="0" y="1405658"/>
                </a:cubicBezTo>
                <a:cubicBezTo>
                  <a:pt x="-26132" y="1271221"/>
                  <a:pt x="-1151" y="1120932"/>
                  <a:pt x="0" y="887362"/>
                </a:cubicBezTo>
                <a:cubicBezTo>
                  <a:pt x="1151" y="653792"/>
                  <a:pt x="413" y="514004"/>
                  <a:pt x="0" y="233858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ln w="12700"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859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11DCBB0-7338-5E08-EEF9-A60F42CFE067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b="4377"/>
          <a:stretch/>
        </p:blipFill>
        <p:spPr>
          <a:xfrm>
            <a:off x="4497376" y="795613"/>
            <a:ext cx="4059392" cy="2711136"/>
          </a:xfrm>
          <a:custGeom>
            <a:avLst/>
            <a:gdLst>
              <a:gd name="connsiteX0" fmla="*/ 0 w 4059392"/>
              <a:gd name="connsiteY0" fmla="*/ 232995 h 2711136"/>
              <a:gd name="connsiteX1" fmla="*/ 232995 w 4059392"/>
              <a:gd name="connsiteY1" fmla="*/ 0 h 2711136"/>
              <a:gd name="connsiteX2" fmla="*/ 903763 w 4059392"/>
              <a:gd name="connsiteY2" fmla="*/ 0 h 2711136"/>
              <a:gd name="connsiteX3" fmla="*/ 1430796 w 4059392"/>
              <a:gd name="connsiteY3" fmla="*/ 0 h 2711136"/>
              <a:gd name="connsiteX4" fmla="*/ 1993762 w 4059392"/>
              <a:gd name="connsiteY4" fmla="*/ 0 h 2711136"/>
              <a:gd name="connsiteX5" fmla="*/ 2484860 w 4059392"/>
              <a:gd name="connsiteY5" fmla="*/ 0 h 2711136"/>
              <a:gd name="connsiteX6" fmla="*/ 3155629 w 4059392"/>
              <a:gd name="connsiteY6" fmla="*/ 0 h 2711136"/>
              <a:gd name="connsiteX7" fmla="*/ 3826397 w 4059392"/>
              <a:gd name="connsiteY7" fmla="*/ 0 h 2711136"/>
              <a:gd name="connsiteX8" fmla="*/ 4059392 w 4059392"/>
              <a:gd name="connsiteY8" fmla="*/ 232995 h 2711136"/>
              <a:gd name="connsiteX9" fmla="*/ 4059392 w 4059392"/>
              <a:gd name="connsiteY9" fmla="*/ 726927 h 2711136"/>
              <a:gd name="connsiteX10" fmla="*/ 4059392 w 4059392"/>
              <a:gd name="connsiteY10" fmla="*/ 1333117 h 2711136"/>
              <a:gd name="connsiteX11" fmla="*/ 4059392 w 4059392"/>
              <a:gd name="connsiteY11" fmla="*/ 1871952 h 2711136"/>
              <a:gd name="connsiteX12" fmla="*/ 4059392 w 4059392"/>
              <a:gd name="connsiteY12" fmla="*/ 2478141 h 2711136"/>
              <a:gd name="connsiteX13" fmla="*/ 3826397 w 4059392"/>
              <a:gd name="connsiteY13" fmla="*/ 2711136 h 2711136"/>
              <a:gd name="connsiteX14" fmla="*/ 3335299 w 4059392"/>
              <a:gd name="connsiteY14" fmla="*/ 2711136 h 2711136"/>
              <a:gd name="connsiteX15" fmla="*/ 2700464 w 4059392"/>
              <a:gd name="connsiteY15" fmla="*/ 2711136 h 2711136"/>
              <a:gd name="connsiteX16" fmla="*/ 2029696 w 4059392"/>
              <a:gd name="connsiteY16" fmla="*/ 2711136 h 2711136"/>
              <a:gd name="connsiteX17" fmla="*/ 1502664 w 4059392"/>
              <a:gd name="connsiteY17" fmla="*/ 2711136 h 2711136"/>
              <a:gd name="connsiteX18" fmla="*/ 939697 w 4059392"/>
              <a:gd name="connsiteY18" fmla="*/ 2711136 h 2711136"/>
              <a:gd name="connsiteX19" fmla="*/ 232995 w 4059392"/>
              <a:gd name="connsiteY19" fmla="*/ 2711136 h 2711136"/>
              <a:gd name="connsiteX20" fmla="*/ 0 w 4059392"/>
              <a:gd name="connsiteY20" fmla="*/ 2478141 h 2711136"/>
              <a:gd name="connsiteX21" fmla="*/ 0 w 4059392"/>
              <a:gd name="connsiteY21" fmla="*/ 1894403 h 2711136"/>
              <a:gd name="connsiteX22" fmla="*/ 0 w 4059392"/>
              <a:gd name="connsiteY22" fmla="*/ 1310665 h 2711136"/>
              <a:gd name="connsiteX23" fmla="*/ 0 w 4059392"/>
              <a:gd name="connsiteY23" fmla="*/ 232995 h 271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059392" h="2711136" fill="none" extrusionOk="0">
                <a:moveTo>
                  <a:pt x="0" y="232995"/>
                </a:moveTo>
                <a:cubicBezTo>
                  <a:pt x="27707" y="95846"/>
                  <a:pt x="118718" y="2974"/>
                  <a:pt x="232995" y="0"/>
                </a:cubicBezTo>
                <a:cubicBezTo>
                  <a:pt x="430279" y="-21283"/>
                  <a:pt x="739737" y="18800"/>
                  <a:pt x="903763" y="0"/>
                </a:cubicBezTo>
                <a:cubicBezTo>
                  <a:pt x="1067789" y="-18800"/>
                  <a:pt x="1173070" y="-6295"/>
                  <a:pt x="1430796" y="0"/>
                </a:cubicBezTo>
                <a:cubicBezTo>
                  <a:pt x="1688522" y="6295"/>
                  <a:pt x="1749472" y="5732"/>
                  <a:pt x="1993762" y="0"/>
                </a:cubicBezTo>
                <a:cubicBezTo>
                  <a:pt x="2238052" y="-5732"/>
                  <a:pt x="2329485" y="-9492"/>
                  <a:pt x="2484860" y="0"/>
                </a:cubicBezTo>
                <a:cubicBezTo>
                  <a:pt x="2640235" y="9492"/>
                  <a:pt x="2941398" y="13614"/>
                  <a:pt x="3155629" y="0"/>
                </a:cubicBezTo>
                <a:cubicBezTo>
                  <a:pt x="3369860" y="-13614"/>
                  <a:pt x="3499285" y="-33472"/>
                  <a:pt x="3826397" y="0"/>
                </a:cubicBezTo>
                <a:cubicBezTo>
                  <a:pt x="3951007" y="7807"/>
                  <a:pt x="4073771" y="99991"/>
                  <a:pt x="4059392" y="232995"/>
                </a:cubicBezTo>
                <a:cubicBezTo>
                  <a:pt x="4052033" y="432274"/>
                  <a:pt x="4047199" y="572264"/>
                  <a:pt x="4059392" y="726927"/>
                </a:cubicBezTo>
                <a:cubicBezTo>
                  <a:pt x="4071585" y="881590"/>
                  <a:pt x="4031768" y="1142443"/>
                  <a:pt x="4059392" y="1333117"/>
                </a:cubicBezTo>
                <a:cubicBezTo>
                  <a:pt x="4087017" y="1523791"/>
                  <a:pt x="4080008" y="1652682"/>
                  <a:pt x="4059392" y="1871952"/>
                </a:cubicBezTo>
                <a:cubicBezTo>
                  <a:pt x="4038776" y="2091223"/>
                  <a:pt x="4057641" y="2197801"/>
                  <a:pt x="4059392" y="2478141"/>
                </a:cubicBezTo>
                <a:cubicBezTo>
                  <a:pt x="4050772" y="2600596"/>
                  <a:pt x="3936454" y="2731899"/>
                  <a:pt x="3826397" y="2711136"/>
                </a:cubicBezTo>
                <a:cubicBezTo>
                  <a:pt x="3672686" y="2702395"/>
                  <a:pt x="3545222" y="2693162"/>
                  <a:pt x="3335299" y="2711136"/>
                </a:cubicBezTo>
                <a:cubicBezTo>
                  <a:pt x="3125376" y="2729110"/>
                  <a:pt x="2998356" y="2685508"/>
                  <a:pt x="2700464" y="2711136"/>
                </a:cubicBezTo>
                <a:cubicBezTo>
                  <a:pt x="2402573" y="2736764"/>
                  <a:pt x="2269624" y="2713640"/>
                  <a:pt x="2029696" y="2711136"/>
                </a:cubicBezTo>
                <a:cubicBezTo>
                  <a:pt x="1789768" y="2708632"/>
                  <a:pt x="1628224" y="2692375"/>
                  <a:pt x="1502664" y="2711136"/>
                </a:cubicBezTo>
                <a:cubicBezTo>
                  <a:pt x="1377104" y="2729897"/>
                  <a:pt x="1192822" y="2710610"/>
                  <a:pt x="939697" y="2711136"/>
                </a:cubicBezTo>
                <a:cubicBezTo>
                  <a:pt x="686572" y="2711662"/>
                  <a:pt x="489125" y="2677963"/>
                  <a:pt x="232995" y="2711136"/>
                </a:cubicBezTo>
                <a:cubicBezTo>
                  <a:pt x="90317" y="2739183"/>
                  <a:pt x="3156" y="2589975"/>
                  <a:pt x="0" y="2478141"/>
                </a:cubicBezTo>
                <a:cubicBezTo>
                  <a:pt x="-27046" y="2262249"/>
                  <a:pt x="-23502" y="2139622"/>
                  <a:pt x="0" y="1894403"/>
                </a:cubicBezTo>
                <a:cubicBezTo>
                  <a:pt x="23502" y="1649184"/>
                  <a:pt x="6358" y="1460580"/>
                  <a:pt x="0" y="1310665"/>
                </a:cubicBezTo>
                <a:cubicBezTo>
                  <a:pt x="-6358" y="1160750"/>
                  <a:pt x="-46791" y="618434"/>
                  <a:pt x="0" y="232995"/>
                </a:cubicBezTo>
                <a:close/>
              </a:path>
              <a:path w="4059392" h="2711136" stroke="0" extrusionOk="0">
                <a:moveTo>
                  <a:pt x="0" y="232995"/>
                </a:moveTo>
                <a:cubicBezTo>
                  <a:pt x="-5642" y="97277"/>
                  <a:pt x="110228" y="-3357"/>
                  <a:pt x="232995" y="0"/>
                </a:cubicBezTo>
                <a:cubicBezTo>
                  <a:pt x="349636" y="-20575"/>
                  <a:pt x="543257" y="-8574"/>
                  <a:pt x="724093" y="0"/>
                </a:cubicBezTo>
                <a:cubicBezTo>
                  <a:pt x="904929" y="8574"/>
                  <a:pt x="975652" y="-17859"/>
                  <a:pt x="1215192" y="0"/>
                </a:cubicBezTo>
                <a:cubicBezTo>
                  <a:pt x="1454732" y="17859"/>
                  <a:pt x="1588773" y="-17690"/>
                  <a:pt x="1742224" y="0"/>
                </a:cubicBezTo>
                <a:cubicBezTo>
                  <a:pt x="1895675" y="17690"/>
                  <a:pt x="2109363" y="19082"/>
                  <a:pt x="2305190" y="0"/>
                </a:cubicBezTo>
                <a:cubicBezTo>
                  <a:pt x="2501017" y="-19082"/>
                  <a:pt x="2658350" y="17556"/>
                  <a:pt x="2904090" y="0"/>
                </a:cubicBezTo>
                <a:cubicBezTo>
                  <a:pt x="3149830" y="-17556"/>
                  <a:pt x="3621999" y="42139"/>
                  <a:pt x="3826397" y="0"/>
                </a:cubicBezTo>
                <a:cubicBezTo>
                  <a:pt x="3952364" y="3610"/>
                  <a:pt x="4067510" y="83725"/>
                  <a:pt x="4059392" y="232995"/>
                </a:cubicBezTo>
                <a:cubicBezTo>
                  <a:pt x="4050605" y="394035"/>
                  <a:pt x="4034366" y="543792"/>
                  <a:pt x="4059392" y="794282"/>
                </a:cubicBezTo>
                <a:cubicBezTo>
                  <a:pt x="4084418" y="1044772"/>
                  <a:pt x="4056072" y="1111798"/>
                  <a:pt x="4059392" y="1310665"/>
                </a:cubicBezTo>
                <a:cubicBezTo>
                  <a:pt x="4062712" y="1509532"/>
                  <a:pt x="4081063" y="1569687"/>
                  <a:pt x="4059392" y="1827049"/>
                </a:cubicBezTo>
                <a:cubicBezTo>
                  <a:pt x="4037721" y="2084411"/>
                  <a:pt x="4066913" y="2345370"/>
                  <a:pt x="4059392" y="2478141"/>
                </a:cubicBezTo>
                <a:cubicBezTo>
                  <a:pt x="4049171" y="2604386"/>
                  <a:pt x="3970024" y="2708979"/>
                  <a:pt x="3826397" y="2711136"/>
                </a:cubicBezTo>
                <a:cubicBezTo>
                  <a:pt x="3619825" y="2698286"/>
                  <a:pt x="3473915" y="2734239"/>
                  <a:pt x="3227497" y="2711136"/>
                </a:cubicBezTo>
                <a:cubicBezTo>
                  <a:pt x="2981079" y="2688033"/>
                  <a:pt x="2835671" y="2708298"/>
                  <a:pt x="2628596" y="2711136"/>
                </a:cubicBezTo>
                <a:cubicBezTo>
                  <a:pt x="2421521" y="2713974"/>
                  <a:pt x="2295961" y="2710113"/>
                  <a:pt x="1993762" y="2711136"/>
                </a:cubicBezTo>
                <a:cubicBezTo>
                  <a:pt x="1691563" y="2712159"/>
                  <a:pt x="1613594" y="2710074"/>
                  <a:pt x="1466730" y="2711136"/>
                </a:cubicBezTo>
                <a:cubicBezTo>
                  <a:pt x="1319866" y="2712198"/>
                  <a:pt x="1064271" y="2736396"/>
                  <a:pt x="795961" y="2711136"/>
                </a:cubicBezTo>
                <a:cubicBezTo>
                  <a:pt x="527651" y="2685876"/>
                  <a:pt x="423250" y="2684616"/>
                  <a:pt x="232995" y="2711136"/>
                </a:cubicBezTo>
                <a:cubicBezTo>
                  <a:pt x="120204" y="2718220"/>
                  <a:pt x="-18172" y="2611030"/>
                  <a:pt x="0" y="2478141"/>
                </a:cubicBezTo>
                <a:cubicBezTo>
                  <a:pt x="23748" y="2259501"/>
                  <a:pt x="-14410" y="2189515"/>
                  <a:pt x="0" y="1984209"/>
                </a:cubicBezTo>
                <a:cubicBezTo>
                  <a:pt x="14410" y="1778903"/>
                  <a:pt x="22882" y="1624373"/>
                  <a:pt x="0" y="1422922"/>
                </a:cubicBezTo>
                <a:cubicBezTo>
                  <a:pt x="-22882" y="1221471"/>
                  <a:pt x="9764" y="1030445"/>
                  <a:pt x="0" y="816733"/>
                </a:cubicBezTo>
                <a:cubicBezTo>
                  <a:pt x="-9764" y="603021"/>
                  <a:pt x="28871" y="509657"/>
                  <a:pt x="0" y="232995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ln w="12700"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xmlns="" sd="2362110430">
                  <a:prstGeom prst="roundRect">
                    <a:avLst>
                      <a:gd name="adj" fmla="val 859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reflection blurRad="12700" stA="38000" endPos="0" dist="5000" dir="5400000" sy="-100000" algn="bl" rotWithShape="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57792F3-30B7-45ED-BD15-54FAAFFECC12}"/>
              </a:ext>
            </a:extLst>
          </p:cNvPr>
          <p:cNvSpPr txBox="1"/>
          <p:nvPr/>
        </p:nvSpPr>
        <p:spPr>
          <a:xfrm>
            <a:off x="609040" y="3660406"/>
            <a:ext cx="33970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chemeClr val="bg2"/>
              </a:buClr>
              <a:buAutoNum type="arabicPeriod"/>
            </a:pPr>
            <a:r>
              <a:rPr lang="x-none" sz="2000" dirty="0">
                <a:solidFill>
                  <a:schemeClr val="bg2"/>
                </a:solidFill>
                <a:latin typeface="Comic Sans MS" panose="030F0902030302020204" pitchFamily="66" charset="0"/>
              </a:rPr>
              <a:t>Where does he work?</a:t>
            </a:r>
          </a:p>
          <a:p>
            <a:pPr>
              <a:buClr>
                <a:schemeClr val="bg2"/>
              </a:buClr>
            </a:pPr>
            <a:r>
              <a:rPr lang="x-none" sz="2000" dirty="0">
                <a:solidFill>
                  <a:schemeClr val="bg2"/>
                </a:solidFill>
                <a:latin typeface="Comic Sans MS" panose="030F0902030302020204" pitchFamily="66" charset="0"/>
              </a:rPr>
              <a:t>- He works in a restaurant.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912D913-92F6-3F7F-4D64-72985E9C3FCD}"/>
              </a:ext>
            </a:extLst>
          </p:cNvPr>
          <p:cNvSpPr txBox="1"/>
          <p:nvPr/>
        </p:nvSpPr>
        <p:spPr>
          <a:xfrm>
            <a:off x="4925511" y="3660406"/>
            <a:ext cx="32031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bg2"/>
              </a:buClr>
            </a:pPr>
            <a:r>
              <a:rPr lang="x-none" sz="2000" dirty="0">
                <a:solidFill>
                  <a:schemeClr val="bg2"/>
                </a:solidFill>
                <a:latin typeface="Comic Sans MS" panose="030F0902030302020204" pitchFamily="66" charset="0"/>
              </a:rPr>
              <a:t>2. Where does she work?</a:t>
            </a:r>
          </a:p>
          <a:p>
            <a:pPr>
              <a:buClr>
                <a:schemeClr val="bg2"/>
              </a:buClr>
            </a:pPr>
            <a:r>
              <a:rPr lang="x-none" sz="2000" dirty="0">
                <a:solidFill>
                  <a:schemeClr val="bg2"/>
                </a:solidFill>
                <a:latin typeface="Comic Sans MS" panose="030F0902030302020204" pitchFamily="66" charset="0"/>
              </a:rPr>
              <a:t>- She works in a field.</a:t>
            </a:r>
          </a:p>
        </p:txBody>
      </p:sp>
      <p:pic>
        <p:nvPicPr>
          <p:cNvPr id="10" name="7.6.0wav.wav">
            <a:hlinkClick r:id="" action="ppaction://media"/>
            <a:extLst>
              <a:ext uri="{FF2B5EF4-FFF2-40B4-BE49-F238E27FC236}">
                <a16:creationId xmlns:a16="http://schemas.microsoft.com/office/drawing/2014/main" xmlns="" id="{13099FFB-7FF9-1D59-74CB-C5DAE8F0BD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307582" y="238809"/>
            <a:ext cx="556804" cy="556804"/>
          </a:xfrm>
          <a:prstGeom prst="rect">
            <a:avLst/>
          </a:prstGeom>
        </p:spPr>
      </p:pic>
      <p:pic>
        <p:nvPicPr>
          <p:cNvPr id="11" name="7.6.1.wav">
            <a:hlinkClick r:id="" action="ppaction://media"/>
            <a:extLst>
              <a:ext uri="{FF2B5EF4-FFF2-40B4-BE49-F238E27FC236}">
                <a16:creationId xmlns:a16="http://schemas.microsoft.com/office/drawing/2014/main" xmlns="" id="{F24AE03B-B566-0763-E4E8-CD3146B5348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995052" y="4293408"/>
            <a:ext cx="556804" cy="556804"/>
          </a:xfrm>
          <a:prstGeom prst="rect">
            <a:avLst/>
          </a:prstGeom>
        </p:spPr>
      </p:pic>
      <p:pic>
        <p:nvPicPr>
          <p:cNvPr id="12" name="7.6.2.wav">
            <a:hlinkClick r:id="" action="ppaction://media"/>
            <a:extLst>
              <a:ext uri="{FF2B5EF4-FFF2-40B4-BE49-F238E27FC236}">
                <a16:creationId xmlns:a16="http://schemas.microsoft.com/office/drawing/2014/main" xmlns="" id="{302861BB-800B-704F-394A-2FD5BF21DD8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527071" y="4368292"/>
            <a:ext cx="556804" cy="55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97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9" name="chimes.wav"/>
          </p:stSnd>
        </p:sndAc>
      </p:transition>
    </mc:Choice>
    <mc:Fallback xmlns="">
      <p:transition spd="slow">
        <p:random/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B2C1165-1F07-FCEA-5B3C-97694B84829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56" r="555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00947" y="2156251"/>
            <a:ext cx="39421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3. PRACTICE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1DEF040-D195-7E54-9614-2FE7A351E1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306379" y="-1818821"/>
            <a:ext cx="3454123" cy="25905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CE89B8F-9D8F-4F40-EDA8-97F13DD419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643442" y="-591421"/>
            <a:ext cx="2014104" cy="201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37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2A1811A-6DCD-7C26-9721-FC29F71C343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115" t="19552" r="26316" b="20383"/>
          <a:stretch/>
        </p:blipFill>
        <p:spPr>
          <a:xfrm>
            <a:off x="-4529" y="-12924"/>
            <a:ext cx="9148529" cy="5156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7595F08-0B3F-B2DD-2C17-03A624DE7718}"/>
              </a:ext>
            </a:extLst>
          </p:cNvPr>
          <p:cNvSpPr txBox="1"/>
          <p:nvPr/>
        </p:nvSpPr>
        <p:spPr>
          <a:xfrm>
            <a:off x="371446" y="226157"/>
            <a:ext cx="2214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Comic Sans MS" pitchFamily="66" charset="0"/>
              </a:rPr>
              <a:t>5. Look. Ask and answer.</a:t>
            </a:r>
          </a:p>
        </p:txBody>
      </p:sp>
      <p:pic>
        <p:nvPicPr>
          <p:cNvPr id="1026" name="Picture 2" descr="Feed Right Future Bright">
            <a:extLst>
              <a:ext uri="{FF2B5EF4-FFF2-40B4-BE49-F238E27FC236}">
                <a16:creationId xmlns:a16="http://schemas.microsoft.com/office/drawing/2014/main" xmlns="" id="{B6F1B9BC-CFA0-F0A0-B366-C30C76DAF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34" y="546765"/>
            <a:ext cx="2801615" cy="18677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  <a:extLst/>
        </p:spPr>
      </p:pic>
      <p:pic>
        <p:nvPicPr>
          <p:cNvPr id="1028" name="Picture 4" descr="Essay on An Ideal Teacher (in English) for Classes 1, 2 &amp; 3: 10 Lines,  Short &amp; Long Paragraph">
            <a:extLst>
              <a:ext uri="{FF2B5EF4-FFF2-40B4-BE49-F238E27FC236}">
                <a16:creationId xmlns:a16="http://schemas.microsoft.com/office/drawing/2014/main" xmlns="" id="{62EF8278-0C65-FE9B-E396-4597E1DD5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297" y="549064"/>
            <a:ext cx="2725710" cy="18631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  <a:extLst/>
        </p:spPr>
      </p:pic>
      <p:pic>
        <p:nvPicPr>
          <p:cNvPr id="1030" name="Picture 6" descr="Photographer With Camera And Tripod Stock Photo - Download Image Now -  Photographer, Asian and Indian Ethnicities, Camera - Photographic Equipment  - iStock">
            <a:extLst>
              <a:ext uri="{FF2B5EF4-FFF2-40B4-BE49-F238E27FC236}">
                <a16:creationId xmlns:a16="http://schemas.microsoft.com/office/drawing/2014/main" xmlns="" id="{3966CBEA-DF8E-AEC9-C9A1-BC8C2AE65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89" y="2851594"/>
            <a:ext cx="2801614" cy="18677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  <a:extLst/>
        </p:spPr>
      </p:pic>
      <p:pic>
        <p:nvPicPr>
          <p:cNvPr id="1032" name="Picture 8" descr="Portrait Of Mature Male Doctor Wearing White Coat Standing In Hospital  Corridor Stock Photo - Download Image Now - iStock">
            <a:extLst>
              <a:ext uri="{FF2B5EF4-FFF2-40B4-BE49-F238E27FC236}">
                <a16:creationId xmlns:a16="http://schemas.microsoft.com/office/drawing/2014/main" xmlns="" id="{FECF8F97-6E61-437E-6B45-1C4FB7AF30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"/>
          <a:stretch/>
        </p:blipFill>
        <p:spPr bwMode="auto">
          <a:xfrm>
            <a:off x="6106297" y="2849181"/>
            <a:ext cx="2725710" cy="18631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  <a:extLst/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F157AB0-CBD3-70A8-6252-1A4A10D3B47A}"/>
              </a:ext>
            </a:extLst>
          </p:cNvPr>
          <p:cNvSpPr txBox="1"/>
          <p:nvPr/>
        </p:nvSpPr>
        <p:spPr>
          <a:xfrm>
            <a:off x="373779" y="2400484"/>
            <a:ext cx="2702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800" dirty="0">
                <a:solidFill>
                  <a:schemeClr val="bg2"/>
                </a:solidFill>
                <a:latin typeface="Comic Sans MS" panose="030F0902030302020204" pitchFamily="66" charset="0"/>
              </a:rPr>
              <a:t>1. uncle Tom/ on a farm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9E16E4D-45C7-546B-CCD4-9DEB279E8996}"/>
              </a:ext>
            </a:extLst>
          </p:cNvPr>
          <p:cNvSpPr txBox="1"/>
          <p:nvPr/>
        </p:nvSpPr>
        <p:spPr>
          <a:xfrm>
            <a:off x="5944535" y="2387084"/>
            <a:ext cx="3049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800" dirty="0">
                <a:solidFill>
                  <a:schemeClr val="bg2"/>
                </a:solidFill>
                <a:latin typeface="Comic Sans MS" panose="030F0902030302020204" pitchFamily="66" charset="0"/>
              </a:rPr>
              <a:t>2. teacher Mai/ in a school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6E309B7-8C1D-9FE7-E4B6-DFB0E8B3BBF7}"/>
              </a:ext>
            </a:extLst>
          </p:cNvPr>
          <p:cNvSpPr txBox="1"/>
          <p:nvPr/>
        </p:nvSpPr>
        <p:spPr>
          <a:xfrm>
            <a:off x="373779" y="4712325"/>
            <a:ext cx="2565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800" dirty="0">
                <a:solidFill>
                  <a:schemeClr val="bg2"/>
                </a:solidFill>
                <a:latin typeface="Comic Sans MS" panose="030F0902030302020204" pitchFamily="66" charset="0"/>
              </a:rPr>
              <a:t>3. Mr. Lee/ in a studio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91BF0A1-55EE-652F-ACFB-13F88215DDE1}"/>
              </a:ext>
            </a:extLst>
          </p:cNvPr>
          <p:cNvSpPr txBox="1"/>
          <p:nvPr/>
        </p:nvSpPr>
        <p:spPr>
          <a:xfrm>
            <a:off x="5730427" y="4704189"/>
            <a:ext cx="3233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800" dirty="0">
                <a:solidFill>
                  <a:schemeClr val="bg2"/>
                </a:solidFill>
                <a:latin typeface="Comic Sans MS" panose="030F0902030302020204" pitchFamily="66" charset="0"/>
              </a:rPr>
              <a:t>4. doctor Minh/ in a hospital</a:t>
            </a:r>
          </a:p>
        </p:txBody>
      </p:sp>
      <p:sp>
        <p:nvSpPr>
          <p:cNvPr id="23" name="Rounded Rectangular Callout 22">
            <a:extLst>
              <a:ext uri="{FF2B5EF4-FFF2-40B4-BE49-F238E27FC236}">
                <a16:creationId xmlns:a16="http://schemas.microsoft.com/office/drawing/2014/main" xmlns="" id="{D3946A97-C08A-5DC7-F257-0D0532A2179E}"/>
              </a:ext>
            </a:extLst>
          </p:cNvPr>
          <p:cNvSpPr/>
          <p:nvPr/>
        </p:nvSpPr>
        <p:spPr>
          <a:xfrm>
            <a:off x="3317212" y="533934"/>
            <a:ext cx="2114104" cy="793214"/>
          </a:xfrm>
          <a:custGeom>
            <a:avLst/>
            <a:gdLst>
              <a:gd name="connsiteX0" fmla="*/ 0 w 2114104"/>
              <a:gd name="connsiteY0" fmla="*/ 132205 h 793214"/>
              <a:gd name="connsiteX1" fmla="*/ 132205 w 2114104"/>
              <a:gd name="connsiteY1" fmla="*/ 0 h 793214"/>
              <a:gd name="connsiteX2" fmla="*/ 352351 w 2114104"/>
              <a:gd name="connsiteY2" fmla="*/ 0 h 793214"/>
              <a:gd name="connsiteX3" fmla="*/ 352351 w 2114104"/>
              <a:gd name="connsiteY3" fmla="*/ 0 h 793214"/>
              <a:gd name="connsiteX4" fmla="*/ 880877 w 2114104"/>
              <a:gd name="connsiteY4" fmla="*/ 0 h 793214"/>
              <a:gd name="connsiteX5" fmla="*/ 1981899 w 2114104"/>
              <a:gd name="connsiteY5" fmla="*/ 0 h 793214"/>
              <a:gd name="connsiteX6" fmla="*/ 2114104 w 2114104"/>
              <a:gd name="connsiteY6" fmla="*/ 132205 h 793214"/>
              <a:gd name="connsiteX7" fmla="*/ 2114104 w 2114104"/>
              <a:gd name="connsiteY7" fmla="*/ 462708 h 793214"/>
              <a:gd name="connsiteX8" fmla="*/ 2114104 w 2114104"/>
              <a:gd name="connsiteY8" fmla="*/ 462708 h 793214"/>
              <a:gd name="connsiteX9" fmla="*/ 2114104 w 2114104"/>
              <a:gd name="connsiteY9" fmla="*/ 661012 h 793214"/>
              <a:gd name="connsiteX10" fmla="*/ 2114104 w 2114104"/>
              <a:gd name="connsiteY10" fmla="*/ 661009 h 793214"/>
              <a:gd name="connsiteX11" fmla="*/ 1981899 w 2114104"/>
              <a:gd name="connsiteY11" fmla="*/ 793214 h 793214"/>
              <a:gd name="connsiteX12" fmla="*/ 880877 w 2114104"/>
              <a:gd name="connsiteY12" fmla="*/ 793214 h 793214"/>
              <a:gd name="connsiteX13" fmla="*/ 21712 w 2114104"/>
              <a:gd name="connsiteY13" fmla="*/ 1035588 h 793214"/>
              <a:gd name="connsiteX14" fmla="*/ 352351 w 2114104"/>
              <a:gd name="connsiteY14" fmla="*/ 793214 h 793214"/>
              <a:gd name="connsiteX15" fmla="*/ 132205 w 2114104"/>
              <a:gd name="connsiteY15" fmla="*/ 793214 h 793214"/>
              <a:gd name="connsiteX16" fmla="*/ 0 w 2114104"/>
              <a:gd name="connsiteY16" fmla="*/ 661009 h 793214"/>
              <a:gd name="connsiteX17" fmla="*/ 0 w 2114104"/>
              <a:gd name="connsiteY17" fmla="*/ 661012 h 793214"/>
              <a:gd name="connsiteX18" fmla="*/ 0 w 2114104"/>
              <a:gd name="connsiteY18" fmla="*/ 462708 h 793214"/>
              <a:gd name="connsiteX19" fmla="*/ 0 w 2114104"/>
              <a:gd name="connsiteY19" fmla="*/ 462708 h 793214"/>
              <a:gd name="connsiteX20" fmla="*/ 0 w 2114104"/>
              <a:gd name="connsiteY20" fmla="*/ 132205 h 79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114104" h="793214" extrusionOk="0">
                <a:moveTo>
                  <a:pt x="0" y="132205"/>
                </a:moveTo>
                <a:cubicBezTo>
                  <a:pt x="-3077" y="57292"/>
                  <a:pt x="53634" y="2085"/>
                  <a:pt x="132205" y="0"/>
                </a:cubicBezTo>
                <a:cubicBezTo>
                  <a:pt x="236857" y="-3467"/>
                  <a:pt x="322750" y="12366"/>
                  <a:pt x="352351" y="0"/>
                </a:cubicBezTo>
                <a:lnTo>
                  <a:pt x="352351" y="0"/>
                </a:lnTo>
                <a:cubicBezTo>
                  <a:pt x="598427" y="45966"/>
                  <a:pt x="732774" y="21667"/>
                  <a:pt x="880877" y="0"/>
                </a:cubicBezTo>
                <a:cubicBezTo>
                  <a:pt x="1378442" y="86971"/>
                  <a:pt x="1759837" y="36482"/>
                  <a:pt x="1981899" y="0"/>
                </a:cubicBezTo>
                <a:cubicBezTo>
                  <a:pt x="2060040" y="608"/>
                  <a:pt x="2117278" y="52657"/>
                  <a:pt x="2114104" y="132205"/>
                </a:cubicBezTo>
                <a:cubicBezTo>
                  <a:pt x="2131774" y="251390"/>
                  <a:pt x="2085972" y="397090"/>
                  <a:pt x="2114104" y="462708"/>
                </a:cubicBezTo>
                <a:lnTo>
                  <a:pt x="2114104" y="462708"/>
                </a:lnTo>
                <a:cubicBezTo>
                  <a:pt x="2119008" y="502964"/>
                  <a:pt x="2115312" y="630205"/>
                  <a:pt x="2114104" y="661012"/>
                </a:cubicBezTo>
                <a:lnTo>
                  <a:pt x="2114104" y="661009"/>
                </a:lnTo>
                <a:cubicBezTo>
                  <a:pt x="2123188" y="739110"/>
                  <a:pt x="2062358" y="795004"/>
                  <a:pt x="1981899" y="793214"/>
                </a:cubicBezTo>
                <a:cubicBezTo>
                  <a:pt x="1779534" y="790441"/>
                  <a:pt x="1347151" y="859175"/>
                  <a:pt x="880877" y="793214"/>
                </a:cubicBezTo>
                <a:cubicBezTo>
                  <a:pt x="749030" y="751343"/>
                  <a:pt x="184675" y="1013371"/>
                  <a:pt x="21712" y="1035588"/>
                </a:cubicBezTo>
                <a:cubicBezTo>
                  <a:pt x="113959" y="1006130"/>
                  <a:pt x="206942" y="898897"/>
                  <a:pt x="352351" y="793214"/>
                </a:cubicBezTo>
                <a:cubicBezTo>
                  <a:pt x="272431" y="778656"/>
                  <a:pt x="210833" y="801009"/>
                  <a:pt x="132205" y="793214"/>
                </a:cubicBezTo>
                <a:cubicBezTo>
                  <a:pt x="47746" y="795093"/>
                  <a:pt x="-2829" y="732072"/>
                  <a:pt x="0" y="661009"/>
                </a:cubicBezTo>
                <a:lnTo>
                  <a:pt x="0" y="661012"/>
                </a:lnTo>
                <a:cubicBezTo>
                  <a:pt x="-6585" y="641022"/>
                  <a:pt x="1846" y="495807"/>
                  <a:pt x="0" y="462708"/>
                </a:cubicBezTo>
                <a:lnTo>
                  <a:pt x="0" y="462708"/>
                </a:lnTo>
                <a:cubicBezTo>
                  <a:pt x="-21616" y="339633"/>
                  <a:pt x="-25075" y="261633"/>
                  <a:pt x="0" y="132205"/>
                </a:cubicBezTo>
                <a:close/>
              </a:path>
            </a:pathLst>
          </a:custGeom>
          <a:noFill/>
          <a:ln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wedgeRoundRectCallout">
                    <a:avLst>
                      <a:gd name="adj1" fmla="val -48973"/>
                      <a:gd name="adj2" fmla="val 8055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800" dirty="0">
                <a:solidFill>
                  <a:schemeClr val="bg2"/>
                </a:solidFill>
                <a:latin typeface="Comic Sans MS" panose="030F0902030302020204" pitchFamily="66" charset="0"/>
              </a:rPr>
              <a:t>Where does uncle Tom work?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xmlns="" id="{FDDB9387-FC05-D6C8-7D1F-8F016DEC5088}"/>
              </a:ext>
            </a:extLst>
          </p:cNvPr>
          <p:cNvSpPr/>
          <p:nvPr/>
        </p:nvSpPr>
        <p:spPr>
          <a:xfrm>
            <a:off x="3394839" y="1670750"/>
            <a:ext cx="1958849" cy="914400"/>
          </a:xfrm>
          <a:custGeom>
            <a:avLst/>
            <a:gdLst>
              <a:gd name="connsiteX0" fmla="*/ 0 w 1958849"/>
              <a:gd name="connsiteY0" fmla="*/ 152403 h 914400"/>
              <a:gd name="connsiteX1" fmla="*/ 152403 w 1958849"/>
              <a:gd name="connsiteY1" fmla="*/ 0 h 914400"/>
              <a:gd name="connsiteX2" fmla="*/ 687210 w 1958849"/>
              <a:gd name="connsiteY2" fmla="*/ 0 h 914400"/>
              <a:gd name="connsiteX3" fmla="*/ 1238558 w 1958849"/>
              <a:gd name="connsiteY3" fmla="*/ 0 h 914400"/>
              <a:gd name="connsiteX4" fmla="*/ 1806446 w 1958849"/>
              <a:gd name="connsiteY4" fmla="*/ 0 h 914400"/>
              <a:gd name="connsiteX5" fmla="*/ 1958849 w 1958849"/>
              <a:gd name="connsiteY5" fmla="*/ 152403 h 914400"/>
              <a:gd name="connsiteX6" fmla="*/ 1958849 w 1958849"/>
              <a:gd name="connsiteY6" fmla="*/ 761997 h 914400"/>
              <a:gd name="connsiteX7" fmla="*/ 1806446 w 1958849"/>
              <a:gd name="connsiteY7" fmla="*/ 914400 h 914400"/>
              <a:gd name="connsiteX8" fmla="*/ 1288179 w 1958849"/>
              <a:gd name="connsiteY8" fmla="*/ 914400 h 914400"/>
              <a:gd name="connsiteX9" fmla="*/ 769912 w 1958849"/>
              <a:gd name="connsiteY9" fmla="*/ 914400 h 914400"/>
              <a:gd name="connsiteX10" fmla="*/ 152403 w 1958849"/>
              <a:gd name="connsiteY10" fmla="*/ 914400 h 914400"/>
              <a:gd name="connsiteX11" fmla="*/ 0 w 1958849"/>
              <a:gd name="connsiteY11" fmla="*/ 761997 h 914400"/>
              <a:gd name="connsiteX12" fmla="*/ 0 w 1958849"/>
              <a:gd name="connsiteY12" fmla="*/ 152403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58849" h="914400" extrusionOk="0">
                <a:moveTo>
                  <a:pt x="0" y="152403"/>
                </a:moveTo>
                <a:cubicBezTo>
                  <a:pt x="2480" y="83499"/>
                  <a:pt x="79810" y="-5267"/>
                  <a:pt x="152403" y="0"/>
                </a:cubicBezTo>
                <a:cubicBezTo>
                  <a:pt x="403457" y="-22485"/>
                  <a:pt x="519286" y="19827"/>
                  <a:pt x="687210" y="0"/>
                </a:cubicBezTo>
                <a:cubicBezTo>
                  <a:pt x="855134" y="-19827"/>
                  <a:pt x="1077463" y="-16611"/>
                  <a:pt x="1238558" y="0"/>
                </a:cubicBezTo>
                <a:cubicBezTo>
                  <a:pt x="1399653" y="16611"/>
                  <a:pt x="1628652" y="21549"/>
                  <a:pt x="1806446" y="0"/>
                </a:cubicBezTo>
                <a:cubicBezTo>
                  <a:pt x="1896717" y="-2609"/>
                  <a:pt x="1970442" y="71798"/>
                  <a:pt x="1958849" y="152403"/>
                </a:cubicBezTo>
                <a:cubicBezTo>
                  <a:pt x="1959737" y="440259"/>
                  <a:pt x="1958818" y="545209"/>
                  <a:pt x="1958849" y="761997"/>
                </a:cubicBezTo>
                <a:cubicBezTo>
                  <a:pt x="1970686" y="851466"/>
                  <a:pt x="1881011" y="910459"/>
                  <a:pt x="1806446" y="914400"/>
                </a:cubicBezTo>
                <a:cubicBezTo>
                  <a:pt x="1557705" y="898880"/>
                  <a:pt x="1530630" y="903188"/>
                  <a:pt x="1288179" y="914400"/>
                </a:cubicBezTo>
                <a:cubicBezTo>
                  <a:pt x="1045728" y="925612"/>
                  <a:pt x="1027967" y="939574"/>
                  <a:pt x="769912" y="914400"/>
                </a:cubicBezTo>
                <a:cubicBezTo>
                  <a:pt x="511857" y="889226"/>
                  <a:pt x="295588" y="936182"/>
                  <a:pt x="152403" y="914400"/>
                </a:cubicBezTo>
                <a:cubicBezTo>
                  <a:pt x="60325" y="912792"/>
                  <a:pt x="-13583" y="834822"/>
                  <a:pt x="0" y="761997"/>
                </a:cubicBezTo>
                <a:cubicBezTo>
                  <a:pt x="5046" y="616221"/>
                  <a:pt x="-29158" y="444077"/>
                  <a:pt x="0" y="152403"/>
                </a:cubicBezTo>
                <a:close/>
              </a:path>
            </a:pathLst>
          </a:custGeom>
          <a:noFill/>
          <a:ln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xmlns="" sd="283008404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800" dirty="0">
                <a:solidFill>
                  <a:schemeClr val="bg2"/>
                </a:solidFill>
                <a:latin typeface="Comic Sans MS" panose="030F0902030302020204" pitchFamily="66" charset="0"/>
              </a:rPr>
              <a:t>He works on a farm.</a:t>
            </a:r>
          </a:p>
        </p:txBody>
      </p:sp>
    </p:spTree>
    <p:extLst>
      <p:ext uri="{BB962C8B-B14F-4D97-AF65-F5344CB8AC3E}">
        <p14:creationId xmlns:p14="http://schemas.microsoft.com/office/powerpoint/2010/main" val="150477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18" grpId="0"/>
      <p:bldP spid="19" grpId="0"/>
      <p:bldP spid="23" grpId="0" animBg="1"/>
      <p:bldP spid="24" grpId="0" animBg="1"/>
    </p:bldLst>
  </p:timing>
</p:sld>
</file>

<file path=ppt/theme/theme1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11880</TotalTime>
  <Words>488</Words>
  <Application>Microsoft Office PowerPoint</Application>
  <PresentationFormat>On-screen Show (16:9)</PresentationFormat>
  <Paragraphs>80</Paragraphs>
  <Slides>17</Slides>
  <Notes>13</Notes>
  <HiddenSlides>0</HiddenSlides>
  <MMClips>24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Arial</vt:lpstr>
      <vt:lpstr>Comic Sans MS</vt:lpstr>
      <vt:lpstr>Quicksand SemiBold</vt:lpstr>
      <vt:lpstr>Open Sans</vt:lpstr>
      <vt:lpstr>SegoeuiPc</vt:lpstr>
      <vt:lpstr>Life Savers ExtraBold</vt:lpstr>
      <vt:lpstr>Life Savers</vt:lpstr>
      <vt:lpstr>맑은 고딕</vt:lpstr>
      <vt:lpstr>Quicksand</vt:lpstr>
      <vt:lpstr>Changa One</vt:lpstr>
      <vt:lpstr>黑体</vt:lpstr>
      <vt:lpstr>Bebas Neue</vt:lpstr>
      <vt:lpstr>2_Science Subject for Elementary - 3rd Grade: Physical, Life, and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Organic Poultry Farm MK Campaign</dc:title>
  <dc:creator>Admin</dc:creator>
  <cp:lastModifiedBy>Kim Chi</cp:lastModifiedBy>
  <cp:revision>304</cp:revision>
  <dcterms:modified xsi:type="dcterms:W3CDTF">2025-02-04T00:45:01Z</dcterms:modified>
</cp:coreProperties>
</file>