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8" r:id="rId3"/>
    <p:sldMasterId id="2147483694" r:id="rId4"/>
  </p:sldMasterIdLst>
  <p:notesMasterIdLst>
    <p:notesMasterId r:id="rId26"/>
  </p:notesMasterIdLst>
  <p:sldIdLst>
    <p:sldId id="256" r:id="rId5"/>
    <p:sldId id="259" r:id="rId6"/>
    <p:sldId id="261" r:id="rId7"/>
    <p:sldId id="262" r:id="rId8"/>
    <p:sldId id="268" r:id="rId9"/>
    <p:sldId id="272" r:id="rId10"/>
    <p:sldId id="270" r:id="rId11"/>
    <p:sldId id="269" r:id="rId12"/>
    <p:sldId id="273" r:id="rId13"/>
    <p:sldId id="271" r:id="rId14"/>
    <p:sldId id="274" r:id="rId15"/>
    <p:sldId id="275" r:id="rId16"/>
    <p:sldId id="260" r:id="rId17"/>
    <p:sldId id="263" r:id="rId18"/>
    <p:sldId id="277" r:id="rId19"/>
    <p:sldId id="264" r:id="rId20"/>
    <p:sldId id="265" r:id="rId21"/>
    <p:sldId id="266" r:id="rId22"/>
    <p:sldId id="267" r:id="rId23"/>
    <p:sldId id="276" r:id="rId24"/>
    <p:sldId id="257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9933" autoAdjust="0"/>
  </p:normalViewPr>
  <p:slideViewPr>
    <p:cSldViewPr snapToGrid="0">
      <p:cViewPr varScale="1">
        <p:scale>
          <a:sx n="63" d="100"/>
          <a:sy n="63" d="100"/>
        </p:scale>
        <p:origin x="9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44DB7E-F2AD-4A75-9D5A-427F27EC1739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B09EF-E86D-4AB3-9D96-658512C163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690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31706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B09EF-E86D-4AB3-9D96-658512C163F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90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B09EF-E86D-4AB3-9D96-658512C163F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4221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B09EF-E86D-4AB3-9D96-658512C163F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1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B09EF-E86D-4AB3-9D96-658512C163F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5108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B09EF-E86D-4AB3-9D96-658512C163F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809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B09EF-E86D-4AB3-9D96-658512C163F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3046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B09EF-E86D-4AB3-9D96-658512C163F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4518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B09EF-E86D-4AB3-9D96-658512C163F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625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B09EF-E86D-4AB3-9D96-658512C163F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799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B09EF-E86D-4AB3-9D96-658512C163F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335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B09EF-E86D-4AB3-9D96-658512C163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040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B09EF-E86D-4AB3-9D96-658512C163F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7808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290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B09EF-E86D-4AB3-9D96-658512C163F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325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B09EF-E86D-4AB3-9D96-658512C163F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704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B09EF-E86D-4AB3-9D96-658512C163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020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B09EF-E86D-4AB3-9D96-658512C163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97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B09EF-E86D-4AB3-9D96-658512C163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629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B09EF-E86D-4AB3-9D96-658512C163F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08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DB09EF-E86D-4AB3-9D96-658512C163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238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49728-1947-49D1-91F5-B001C093AD6B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1467-EA40-4CF3-B97B-B9A734E4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9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49728-1947-49D1-91F5-B001C093AD6B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1467-EA40-4CF3-B97B-B9A734E4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650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49728-1947-49D1-91F5-B001C093AD6B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1467-EA40-4CF3-B97B-B9A734E4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896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99152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10411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26411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6742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0701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0234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9/9/2022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34032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7398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49728-1947-49D1-91F5-B001C093AD6B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1467-EA40-4CF3-B97B-B9A734E4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5282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95803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32378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5518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82324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48866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57802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04130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55000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8137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9176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49728-1947-49D1-91F5-B001C093AD6B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1467-EA40-4CF3-B97B-B9A734E4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1757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15445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42911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8061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65738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95340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02788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2841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84866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46596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8254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49728-1947-49D1-91F5-B001C093AD6B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1467-EA40-4CF3-B97B-B9A734E4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1716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96865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26568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6270357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6458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667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SemiBold"/>
              <a:buNone/>
              <a:defRPr sz="2133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23296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"/>
          <p:cNvSpPr/>
          <p:nvPr/>
        </p:nvSpPr>
        <p:spPr>
          <a:xfrm>
            <a:off x="-547542" y="-194406"/>
            <a:ext cx="5596993" cy="1509147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4"/>
          <p:cNvSpPr/>
          <p:nvPr/>
        </p:nvSpPr>
        <p:spPr>
          <a:xfrm rot="-6752784">
            <a:off x="2735210" y="288525"/>
            <a:ext cx="1594548" cy="1452545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4"/>
          <p:cNvSpPr/>
          <p:nvPr/>
        </p:nvSpPr>
        <p:spPr>
          <a:xfrm>
            <a:off x="-763634" y="3815372"/>
            <a:ext cx="3569315" cy="3719553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4"/>
          <p:cNvSpPr/>
          <p:nvPr/>
        </p:nvSpPr>
        <p:spPr>
          <a:xfrm>
            <a:off x="8792968" y="5548019"/>
            <a:ext cx="4045325" cy="1667453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4"/>
          <p:cNvSpPr/>
          <p:nvPr/>
        </p:nvSpPr>
        <p:spPr>
          <a:xfrm>
            <a:off x="8036543" y="-495099"/>
            <a:ext cx="4836205" cy="3858236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2780367" y="897953"/>
            <a:ext cx="663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"/>
          <p:cNvSpPr txBox="1">
            <a:spLocks noGrp="1"/>
          </p:cNvSpPr>
          <p:nvPr>
            <p:ph type="body" idx="1"/>
          </p:nvPr>
        </p:nvSpPr>
        <p:spPr>
          <a:xfrm>
            <a:off x="950967" y="2085493"/>
            <a:ext cx="10290000" cy="40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/>
              <a:buChar char="●"/>
              <a:defRPr sz="1467">
                <a:latin typeface="Raleway"/>
                <a:ea typeface="Raleway"/>
                <a:cs typeface="Raleway"/>
                <a:sym typeface="Raleway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grpSp>
        <p:nvGrpSpPr>
          <p:cNvPr id="107" name="Google Shape;107;p4"/>
          <p:cNvGrpSpPr/>
          <p:nvPr/>
        </p:nvGrpSpPr>
        <p:grpSpPr>
          <a:xfrm rot="1800041">
            <a:off x="11554664" y="5475682"/>
            <a:ext cx="295697" cy="267847"/>
            <a:chOff x="1640475" y="1197075"/>
            <a:chExt cx="55475" cy="50250"/>
          </a:xfrm>
        </p:grpSpPr>
        <p:sp>
          <p:nvSpPr>
            <p:cNvPr id="108" name="Google Shape;108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1" name="Google Shape;111;p4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112" name="Google Shape;112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5" name="Google Shape;115;p4"/>
          <p:cNvGrpSpPr/>
          <p:nvPr/>
        </p:nvGrpSpPr>
        <p:grpSpPr>
          <a:xfrm rot="-5400000">
            <a:off x="11352740" y="3398646"/>
            <a:ext cx="326429" cy="295697"/>
            <a:chOff x="1640475" y="1197075"/>
            <a:chExt cx="55475" cy="50250"/>
          </a:xfrm>
        </p:grpSpPr>
        <p:sp>
          <p:nvSpPr>
            <p:cNvPr id="116" name="Google Shape;116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9" name="Google Shape;119;p4"/>
          <p:cNvSpPr/>
          <p:nvPr/>
        </p:nvSpPr>
        <p:spPr>
          <a:xfrm rot="912813">
            <a:off x="11162774" y="305217"/>
            <a:ext cx="70638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20" name="Google Shape;120;p4"/>
          <p:cNvGrpSpPr/>
          <p:nvPr/>
        </p:nvGrpSpPr>
        <p:grpSpPr>
          <a:xfrm rot="-5400000">
            <a:off x="418632" y="1310096"/>
            <a:ext cx="295696" cy="267845"/>
            <a:chOff x="1640475" y="1197075"/>
            <a:chExt cx="55475" cy="50250"/>
          </a:xfrm>
        </p:grpSpPr>
        <p:sp>
          <p:nvSpPr>
            <p:cNvPr id="121" name="Google Shape;121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4" name="Google Shape;124;p4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5" name="Google Shape;125;p4"/>
          <p:cNvSpPr/>
          <p:nvPr/>
        </p:nvSpPr>
        <p:spPr>
          <a:xfrm rot="-650986">
            <a:off x="1973894" y="6260910"/>
            <a:ext cx="1369753" cy="3208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52977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/>
          <p:nvPr/>
        </p:nvSpPr>
        <p:spPr>
          <a:xfrm rot="10800000">
            <a:off x="-101300" y="-52186"/>
            <a:ext cx="4679269" cy="1517092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Google Shape;128;p5"/>
          <p:cNvSpPr/>
          <p:nvPr/>
        </p:nvSpPr>
        <p:spPr>
          <a:xfrm rot="10800000">
            <a:off x="9431482" y="5702238"/>
            <a:ext cx="2815652" cy="138182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9" name="Google Shape;129;p5"/>
          <p:cNvSpPr/>
          <p:nvPr/>
        </p:nvSpPr>
        <p:spPr>
          <a:xfrm rot="10800000">
            <a:off x="-429629" y="5215304"/>
            <a:ext cx="6175172" cy="2082363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" name="Google Shape;130;p5"/>
          <p:cNvSpPr/>
          <p:nvPr/>
        </p:nvSpPr>
        <p:spPr>
          <a:xfrm rot="10800000">
            <a:off x="9651299" y="-377902"/>
            <a:ext cx="3133069" cy="4470369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5"/>
          <p:cNvSpPr/>
          <p:nvPr/>
        </p:nvSpPr>
        <p:spPr>
          <a:xfrm rot="10545964">
            <a:off x="1355786" y="271603"/>
            <a:ext cx="1409756" cy="1098420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3" name="Google Shape;133;p5"/>
          <p:cNvGrpSpPr/>
          <p:nvPr/>
        </p:nvGrpSpPr>
        <p:grpSpPr>
          <a:xfrm rot="-9900030">
            <a:off x="2174346" y="6044370"/>
            <a:ext cx="287909" cy="260807"/>
            <a:chOff x="1640475" y="1197075"/>
            <a:chExt cx="55475" cy="50250"/>
          </a:xfrm>
        </p:grpSpPr>
        <p:sp>
          <p:nvSpPr>
            <p:cNvPr id="134" name="Google Shape;134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7" name="Google Shape;137;p5"/>
          <p:cNvSpPr/>
          <p:nvPr/>
        </p:nvSpPr>
        <p:spPr>
          <a:xfrm rot="-650935">
            <a:off x="276632" y="6172043"/>
            <a:ext cx="1103407" cy="258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8" name="Google Shape;138;p5"/>
          <p:cNvGrpSpPr/>
          <p:nvPr/>
        </p:nvGrpSpPr>
        <p:grpSpPr>
          <a:xfrm rot="10799956">
            <a:off x="366456" y="719343"/>
            <a:ext cx="584507" cy="529488"/>
            <a:chOff x="1640475" y="1197075"/>
            <a:chExt cx="55475" cy="50250"/>
          </a:xfrm>
        </p:grpSpPr>
        <p:sp>
          <p:nvSpPr>
            <p:cNvPr id="139" name="Google Shape;139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5"/>
          <p:cNvGrpSpPr/>
          <p:nvPr/>
        </p:nvGrpSpPr>
        <p:grpSpPr>
          <a:xfrm rot="-3600112">
            <a:off x="10817368" y="794556"/>
            <a:ext cx="349941" cy="317003"/>
            <a:chOff x="1640475" y="1197075"/>
            <a:chExt cx="55475" cy="50250"/>
          </a:xfrm>
        </p:grpSpPr>
        <p:sp>
          <p:nvSpPr>
            <p:cNvPr id="143" name="Google Shape;143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6" name="Google Shape;146;p5"/>
          <p:cNvSpPr/>
          <p:nvPr/>
        </p:nvSpPr>
        <p:spPr>
          <a:xfrm rot="-9900028">
            <a:off x="9069149" y="357644"/>
            <a:ext cx="1384067" cy="32424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7" name="Google Shape;147;p5"/>
          <p:cNvSpPr/>
          <p:nvPr/>
        </p:nvSpPr>
        <p:spPr>
          <a:xfrm rot="-9900036">
            <a:off x="11142393" y="5321776"/>
            <a:ext cx="600097" cy="887216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8" name="Google Shape;148;p5"/>
          <p:cNvGrpSpPr/>
          <p:nvPr/>
        </p:nvGrpSpPr>
        <p:grpSpPr>
          <a:xfrm rot="6300003">
            <a:off x="10375625" y="6038053"/>
            <a:ext cx="441108" cy="399583"/>
            <a:chOff x="1640475" y="1197075"/>
            <a:chExt cx="55475" cy="50250"/>
          </a:xfrm>
        </p:grpSpPr>
        <p:sp>
          <p:nvSpPr>
            <p:cNvPr id="149" name="Google Shape;149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2" name="Google Shape;152;p5"/>
          <p:cNvSpPr txBox="1">
            <a:spLocks noGrp="1"/>
          </p:cNvSpPr>
          <p:nvPr>
            <p:ph type="subTitle" idx="1"/>
          </p:nvPr>
        </p:nvSpPr>
        <p:spPr>
          <a:xfrm>
            <a:off x="1558441" y="3440967"/>
            <a:ext cx="4274800" cy="20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121917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subTitle" idx="2"/>
          </p:nvPr>
        </p:nvSpPr>
        <p:spPr>
          <a:xfrm>
            <a:off x="6705327" y="3440967"/>
            <a:ext cx="4274800" cy="20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3951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"/>
          <p:cNvSpPr/>
          <p:nvPr/>
        </p:nvSpPr>
        <p:spPr>
          <a:xfrm rot="10800000" flipH="1">
            <a:off x="9233561" y="-546113"/>
            <a:ext cx="3480049" cy="3626744"/>
          </a:xfrm>
          <a:custGeom>
            <a:avLst/>
            <a:gdLst/>
            <a:ahLst/>
            <a:cxnLst/>
            <a:rect l="l" t="t" r="r" b="b"/>
            <a:pathLst>
              <a:path w="16369" h="17059" extrusionOk="0">
                <a:moveTo>
                  <a:pt x="10538" y="1"/>
                </a:moveTo>
                <a:cubicBezTo>
                  <a:pt x="9733" y="1"/>
                  <a:pt x="8932" y="153"/>
                  <a:pt x="8209" y="515"/>
                </a:cubicBezTo>
                <a:cubicBezTo>
                  <a:pt x="7233" y="1004"/>
                  <a:pt x="6396" y="1857"/>
                  <a:pt x="6084" y="2920"/>
                </a:cubicBezTo>
                <a:cubicBezTo>
                  <a:pt x="5733" y="4112"/>
                  <a:pt x="6127" y="5357"/>
                  <a:pt x="5884" y="6560"/>
                </a:cubicBezTo>
                <a:cubicBezTo>
                  <a:pt x="5644" y="7754"/>
                  <a:pt x="4612" y="8436"/>
                  <a:pt x="3688" y="9100"/>
                </a:cubicBezTo>
                <a:cubicBezTo>
                  <a:pt x="2685" y="9819"/>
                  <a:pt x="1822" y="10680"/>
                  <a:pt x="1187" y="11745"/>
                </a:cubicBezTo>
                <a:cubicBezTo>
                  <a:pt x="569" y="12782"/>
                  <a:pt x="0" y="14113"/>
                  <a:pt x="309" y="15339"/>
                </a:cubicBezTo>
                <a:cubicBezTo>
                  <a:pt x="443" y="15869"/>
                  <a:pt x="737" y="16372"/>
                  <a:pt x="1186" y="16695"/>
                </a:cubicBezTo>
                <a:cubicBezTo>
                  <a:pt x="1565" y="16966"/>
                  <a:pt x="2011" y="17058"/>
                  <a:pt x="2463" y="17058"/>
                </a:cubicBezTo>
                <a:cubicBezTo>
                  <a:pt x="2614" y="17058"/>
                  <a:pt x="2766" y="17048"/>
                  <a:pt x="2915" y="17031"/>
                </a:cubicBezTo>
                <a:cubicBezTo>
                  <a:pt x="3625" y="16948"/>
                  <a:pt x="4330" y="16784"/>
                  <a:pt x="5032" y="16653"/>
                </a:cubicBezTo>
                <a:cubicBezTo>
                  <a:pt x="5778" y="16514"/>
                  <a:pt x="6525" y="16374"/>
                  <a:pt x="7271" y="16235"/>
                </a:cubicBezTo>
                <a:cubicBezTo>
                  <a:pt x="10255" y="15678"/>
                  <a:pt x="13240" y="15122"/>
                  <a:pt x="16225" y="14565"/>
                </a:cubicBezTo>
                <a:cubicBezTo>
                  <a:pt x="16319" y="14547"/>
                  <a:pt x="16369" y="14453"/>
                  <a:pt x="16334" y="14366"/>
                </a:cubicBezTo>
                <a:cubicBezTo>
                  <a:pt x="15910" y="13292"/>
                  <a:pt x="15542" y="12197"/>
                  <a:pt x="15242" y="11083"/>
                </a:cubicBezTo>
                <a:cubicBezTo>
                  <a:pt x="14709" y="9114"/>
                  <a:pt x="14380" y="7098"/>
                  <a:pt x="14239" y="5065"/>
                </a:cubicBezTo>
                <a:cubicBezTo>
                  <a:pt x="14136" y="3556"/>
                  <a:pt x="14047" y="1835"/>
                  <a:pt x="12931" y="701"/>
                </a:cubicBezTo>
                <a:cubicBezTo>
                  <a:pt x="13074" y="700"/>
                  <a:pt x="12339" y="230"/>
                  <a:pt x="12009" y="160"/>
                </a:cubicBezTo>
                <a:cubicBezTo>
                  <a:pt x="11529" y="58"/>
                  <a:pt x="11033" y="1"/>
                  <a:pt x="10538" y="1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6" name="Google Shape;156;p6"/>
          <p:cNvSpPr/>
          <p:nvPr/>
        </p:nvSpPr>
        <p:spPr>
          <a:xfrm rot="10800000" flipH="1">
            <a:off x="-548166" y="-234449"/>
            <a:ext cx="3943943" cy="1625965"/>
          </a:xfrm>
          <a:custGeom>
            <a:avLst/>
            <a:gdLst/>
            <a:ahLst/>
            <a:cxnLst/>
            <a:rect l="l" t="t" r="r" b="b"/>
            <a:pathLst>
              <a:path w="18551" h="7648" extrusionOk="0">
                <a:moveTo>
                  <a:pt x="8398" y="1"/>
                </a:moveTo>
                <a:cubicBezTo>
                  <a:pt x="8203" y="1"/>
                  <a:pt x="8005" y="44"/>
                  <a:pt x="7810" y="140"/>
                </a:cubicBezTo>
                <a:cubicBezTo>
                  <a:pt x="7272" y="403"/>
                  <a:pt x="6909" y="991"/>
                  <a:pt x="6614" y="1543"/>
                </a:cubicBezTo>
                <a:cubicBezTo>
                  <a:pt x="6307" y="2117"/>
                  <a:pt x="6031" y="2729"/>
                  <a:pt x="5562" y="3157"/>
                </a:cubicBezTo>
                <a:cubicBezTo>
                  <a:pt x="5343" y="3357"/>
                  <a:pt x="5078" y="3500"/>
                  <a:pt x="4796" y="3515"/>
                </a:cubicBezTo>
                <a:cubicBezTo>
                  <a:pt x="4779" y="3516"/>
                  <a:pt x="4761" y="3516"/>
                  <a:pt x="4744" y="3516"/>
                </a:cubicBezTo>
                <a:cubicBezTo>
                  <a:pt x="4475" y="3516"/>
                  <a:pt x="4218" y="3410"/>
                  <a:pt x="3979" y="3274"/>
                </a:cubicBezTo>
                <a:cubicBezTo>
                  <a:pt x="3615" y="3067"/>
                  <a:pt x="3265" y="2787"/>
                  <a:pt x="2878" y="2633"/>
                </a:cubicBezTo>
                <a:lnTo>
                  <a:pt x="2848" y="2622"/>
                </a:lnTo>
                <a:cubicBezTo>
                  <a:pt x="2713" y="2571"/>
                  <a:pt x="2573" y="2535"/>
                  <a:pt x="2426" y="2524"/>
                </a:cubicBezTo>
                <a:cubicBezTo>
                  <a:pt x="2397" y="2522"/>
                  <a:pt x="2367" y="2521"/>
                  <a:pt x="2338" y="2521"/>
                </a:cubicBezTo>
                <a:cubicBezTo>
                  <a:pt x="1819" y="2521"/>
                  <a:pt x="1364" y="2853"/>
                  <a:pt x="878" y="3039"/>
                </a:cubicBezTo>
                <a:cubicBezTo>
                  <a:pt x="860" y="2988"/>
                  <a:pt x="814" y="2962"/>
                  <a:pt x="771" y="2962"/>
                </a:cubicBezTo>
                <a:cubicBezTo>
                  <a:pt x="719" y="2962"/>
                  <a:pt x="671" y="2999"/>
                  <a:pt x="675" y="3075"/>
                </a:cubicBezTo>
                <a:cubicBezTo>
                  <a:pt x="676" y="3085"/>
                  <a:pt x="676" y="3095"/>
                  <a:pt x="677" y="3105"/>
                </a:cubicBezTo>
                <a:cubicBezTo>
                  <a:pt x="641" y="3115"/>
                  <a:pt x="663" y="3351"/>
                  <a:pt x="684" y="3351"/>
                </a:cubicBezTo>
                <a:cubicBezTo>
                  <a:pt x="684" y="3351"/>
                  <a:pt x="684" y="3351"/>
                  <a:pt x="684" y="3351"/>
                </a:cubicBezTo>
                <a:lnTo>
                  <a:pt x="684" y="3351"/>
                </a:lnTo>
                <a:cubicBezTo>
                  <a:pt x="700" y="4396"/>
                  <a:pt x="480" y="5438"/>
                  <a:pt x="40" y="6361"/>
                </a:cubicBezTo>
                <a:cubicBezTo>
                  <a:pt x="1" y="6444"/>
                  <a:pt x="42" y="6541"/>
                  <a:pt x="125" y="6547"/>
                </a:cubicBezTo>
                <a:cubicBezTo>
                  <a:pt x="520" y="6573"/>
                  <a:pt x="913" y="6601"/>
                  <a:pt x="1308" y="6628"/>
                </a:cubicBezTo>
                <a:cubicBezTo>
                  <a:pt x="2919" y="6739"/>
                  <a:pt x="4531" y="6851"/>
                  <a:pt x="6142" y="6962"/>
                </a:cubicBezTo>
                <a:cubicBezTo>
                  <a:pt x="7754" y="7074"/>
                  <a:pt x="9365" y="7184"/>
                  <a:pt x="10977" y="7295"/>
                </a:cubicBezTo>
                <a:cubicBezTo>
                  <a:pt x="12587" y="7407"/>
                  <a:pt x="14196" y="7526"/>
                  <a:pt x="15806" y="7629"/>
                </a:cubicBezTo>
                <a:cubicBezTo>
                  <a:pt x="15970" y="7639"/>
                  <a:pt x="16139" y="7648"/>
                  <a:pt x="16308" y="7648"/>
                </a:cubicBezTo>
                <a:cubicBezTo>
                  <a:pt x="16770" y="7648"/>
                  <a:pt x="17238" y="7584"/>
                  <a:pt x="17642" y="7319"/>
                </a:cubicBezTo>
                <a:cubicBezTo>
                  <a:pt x="18126" y="7004"/>
                  <a:pt x="18405" y="6441"/>
                  <a:pt x="18479" y="5822"/>
                </a:cubicBezTo>
                <a:cubicBezTo>
                  <a:pt x="18551" y="5210"/>
                  <a:pt x="18426" y="4561"/>
                  <a:pt x="18155" y="4033"/>
                </a:cubicBezTo>
                <a:cubicBezTo>
                  <a:pt x="18001" y="3734"/>
                  <a:pt x="17799" y="3450"/>
                  <a:pt x="17538" y="3266"/>
                </a:cubicBezTo>
                <a:cubicBezTo>
                  <a:pt x="17335" y="3121"/>
                  <a:pt x="17111" y="3062"/>
                  <a:pt x="16880" y="3062"/>
                </a:cubicBezTo>
                <a:cubicBezTo>
                  <a:pt x="16779" y="3062"/>
                  <a:pt x="16677" y="3073"/>
                  <a:pt x="16575" y="3094"/>
                </a:cubicBezTo>
                <a:cubicBezTo>
                  <a:pt x="16223" y="3166"/>
                  <a:pt x="15888" y="3319"/>
                  <a:pt x="15537" y="3397"/>
                </a:cubicBezTo>
                <a:cubicBezTo>
                  <a:pt x="15268" y="3457"/>
                  <a:pt x="14994" y="3485"/>
                  <a:pt x="14721" y="3485"/>
                </a:cubicBezTo>
                <a:cubicBezTo>
                  <a:pt x="14673" y="3485"/>
                  <a:pt x="14624" y="3484"/>
                  <a:pt x="14575" y="3482"/>
                </a:cubicBezTo>
                <a:cubicBezTo>
                  <a:pt x="13922" y="3460"/>
                  <a:pt x="13281" y="3278"/>
                  <a:pt x="12679" y="2996"/>
                </a:cubicBezTo>
                <a:cubicBezTo>
                  <a:pt x="12065" y="2707"/>
                  <a:pt x="11491" y="2306"/>
                  <a:pt x="10973" y="1835"/>
                </a:cubicBezTo>
                <a:cubicBezTo>
                  <a:pt x="10470" y="1378"/>
                  <a:pt x="10039" y="821"/>
                  <a:pt x="9498" y="418"/>
                </a:cubicBezTo>
                <a:cubicBezTo>
                  <a:pt x="9163" y="167"/>
                  <a:pt x="8785" y="1"/>
                  <a:pt x="8398" y="1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7" name="Google Shape;157;p6"/>
          <p:cNvSpPr/>
          <p:nvPr/>
        </p:nvSpPr>
        <p:spPr>
          <a:xfrm rot="10800000" flipH="1">
            <a:off x="7046119" y="5518530"/>
            <a:ext cx="5456804" cy="1471829"/>
          </a:xfrm>
          <a:custGeom>
            <a:avLst/>
            <a:gdLst/>
            <a:ahLst/>
            <a:cxnLst/>
            <a:rect l="l" t="t" r="r" b="b"/>
            <a:pathLst>
              <a:path w="25667" h="6923" extrusionOk="0">
                <a:moveTo>
                  <a:pt x="95" y="1"/>
                </a:moveTo>
                <a:lnTo>
                  <a:pt x="95" y="1"/>
                </a:lnTo>
                <a:cubicBezTo>
                  <a:pt x="3" y="325"/>
                  <a:pt x="0" y="652"/>
                  <a:pt x="124" y="980"/>
                </a:cubicBezTo>
                <a:cubicBezTo>
                  <a:pt x="169" y="1098"/>
                  <a:pt x="231" y="1215"/>
                  <a:pt x="310" y="1328"/>
                </a:cubicBezTo>
                <a:cubicBezTo>
                  <a:pt x="324" y="1349"/>
                  <a:pt x="339" y="1369"/>
                  <a:pt x="355" y="1389"/>
                </a:cubicBezTo>
                <a:cubicBezTo>
                  <a:pt x="699" y="1846"/>
                  <a:pt x="1304" y="2249"/>
                  <a:pt x="2067" y="2533"/>
                </a:cubicBezTo>
                <a:cubicBezTo>
                  <a:pt x="2123" y="2554"/>
                  <a:pt x="2182" y="2574"/>
                  <a:pt x="2240" y="2594"/>
                </a:cubicBezTo>
                <a:cubicBezTo>
                  <a:pt x="2505" y="2684"/>
                  <a:pt x="2788" y="2761"/>
                  <a:pt x="3082" y="2820"/>
                </a:cubicBezTo>
                <a:cubicBezTo>
                  <a:pt x="3121" y="2828"/>
                  <a:pt x="3160" y="2836"/>
                  <a:pt x="3199" y="2843"/>
                </a:cubicBezTo>
                <a:cubicBezTo>
                  <a:pt x="3235" y="2848"/>
                  <a:pt x="3269" y="2855"/>
                  <a:pt x="3304" y="2861"/>
                </a:cubicBezTo>
                <a:cubicBezTo>
                  <a:pt x="4479" y="3062"/>
                  <a:pt x="5837" y="3029"/>
                  <a:pt x="6823" y="3420"/>
                </a:cubicBezTo>
                <a:cubicBezTo>
                  <a:pt x="7054" y="3512"/>
                  <a:pt x="7246" y="3619"/>
                  <a:pt x="7410" y="3737"/>
                </a:cubicBezTo>
                <a:cubicBezTo>
                  <a:pt x="7438" y="3757"/>
                  <a:pt x="7465" y="3777"/>
                  <a:pt x="7492" y="3798"/>
                </a:cubicBezTo>
                <a:cubicBezTo>
                  <a:pt x="7907" y="4126"/>
                  <a:pt x="8126" y="4532"/>
                  <a:pt x="8351" y="4940"/>
                </a:cubicBezTo>
                <a:cubicBezTo>
                  <a:pt x="8363" y="4960"/>
                  <a:pt x="8375" y="4981"/>
                  <a:pt x="8386" y="5002"/>
                </a:cubicBezTo>
                <a:cubicBezTo>
                  <a:pt x="8613" y="5409"/>
                  <a:pt x="8857" y="5814"/>
                  <a:pt x="9326" y="6143"/>
                </a:cubicBezTo>
                <a:cubicBezTo>
                  <a:pt x="9338" y="6152"/>
                  <a:pt x="9350" y="6161"/>
                  <a:pt x="9363" y="6170"/>
                </a:cubicBezTo>
                <a:cubicBezTo>
                  <a:pt x="9381" y="6181"/>
                  <a:pt x="9399" y="6193"/>
                  <a:pt x="9417" y="6205"/>
                </a:cubicBezTo>
                <a:cubicBezTo>
                  <a:pt x="10107" y="6649"/>
                  <a:pt x="11200" y="6895"/>
                  <a:pt x="12290" y="6920"/>
                </a:cubicBezTo>
                <a:cubicBezTo>
                  <a:pt x="12359" y="6922"/>
                  <a:pt x="12429" y="6922"/>
                  <a:pt x="12498" y="6922"/>
                </a:cubicBezTo>
                <a:cubicBezTo>
                  <a:pt x="13546" y="6922"/>
                  <a:pt x="14580" y="6739"/>
                  <a:pt x="15482" y="6457"/>
                </a:cubicBezTo>
                <a:cubicBezTo>
                  <a:pt x="15733" y="6379"/>
                  <a:pt x="15977" y="6292"/>
                  <a:pt x="16221" y="6206"/>
                </a:cubicBezTo>
                <a:cubicBezTo>
                  <a:pt x="16279" y="6185"/>
                  <a:pt x="16336" y="6163"/>
                  <a:pt x="16394" y="6143"/>
                </a:cubicBezTo>
                <a:cubicBezTo>
                  <a:pt x="17021" y="5919"/>
                  <a:pt x="17650" y="5699"/>
                  <a:pt x="18381" y="5606"/>
                </a:cubicBezTo>
                <a:cubicBezTo>
                  <a:pt x="18666" y="5570"/>
                  <a:pt x="18954" y="5554"/>
                  <a:pt x="19242" y="5554"/>
                </a:cubicBezTo>
                <a:cubicBezTo>
                  <a:pt x="20278" y="5554"/>
                  <a:pt x="21323" y="5757"/>
                  <a:pt x="22324" y="5932"/>
                </a:cubicBezTo>
                <a:cubicBezTo>
                  <a:pt x="22780" y="6013"/>
                  <a:pt x="23253" y="6086"/>
                  <a:pt x="23731" y="6144"/>
                </a:cubicBezTo>
                <a:cubicBezTo>
                  <a:pt x="23920" y="6169"/>
                  <a:pt x="24110" y="6189"/>
                  <a:pt x="24302" y="6207"/>
                </a:cubicBezTo>
                <a:cubicBezTo>
                  <a:pt x="24756" y="6249"/>
                  <a:pt x="25213" y="6274"/>
                  <a:pt x="25664" y="6275"/>
                </a:cubicBezTo>
                <a:lnTo>
                  <a:pt x="25664" y="6144"/>
                </a:lnTo>
                <a:lnTo>
                  <a:pt x="25665" y="5003"/>
                </a:lnTo>
                <a:lnTo>
                  <a:pt x="25665" y="3738"/>
                </a:lnTo>
                <a:lnTo>
                  <a:pt x="25666" y="2596"/>
                </a:lnTo>
                <a:lnTo>
                  <a:pt x="25666" y="1331"/>
                </a:lnTo>
                <a:lnTo>
                  <a:pt x="25667" y="5"/>
                </a:lnTo>
                <a:lnTo>
                  <a:pt x="3200" y="2"/>
                </a:lnTo>
                <a:lnTo>
                  <a:pt x="3083" y="2"/>
                </a:lnTo>
                <a:lnTo>
                  <a:pt x="95" y="1"/>
                </a:ln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8" name="Google Shape;158;p6"/>
          <p:cNvSpPr/>
          <p:nvPr/>
        </p:nvSpPr>
        <p:spPr>
          <a:xfrm flipH="1">
            <a:off x="-522654" y="3425696"/>
            <a:ext cx="4567711" cy="3808304"/>
          </a:xfrm>
          <a:custGeom>
            <a:avLst/>
            <a:gdLst/>
            <a:ahLst/>
            <a:cxnLst/>
            <a:rect l="l" t="t" r="r" b="b"/>
            <a:pathLst>
              <a:path w="21485" h="17913" extrusionOk="0">
                <a:moveTo>
                  <a:pt x="16498" y="0"/>
                </a:moveTo>
                <a:cubicBezTo>
                  <a:pt x="16431" y="0"/>
                  <a:pt x="16363" y="2"/>
                  <a:pt x="16295" y="5"/>
                </a:cubicBezTo>
                <a:cubicBezTo>
                  <a:pt x="14773" y="76"/>
                  <a:pt x="13358" y="913"/>
                  <a:pt x="11838" y="913"/>
                </a:cubicBezTo>
                <a:cubicBezTo>
                  <a:pt x="11828" y="913"/>
                  <a:pt x="11819" y="913"/>
                  <a:pt x="11809" y="913"/>
                </a:cubicBezTo>
                <a:cubicBezTo>
                  <a:pt x="10328" y="903"/>
                  <a:pt x="8942" y="90"/>
                  <a:pt x="7502" y="90"/>
                </a:cubicBezTo>
                <a:cubicBezTo>
                  <a:pt x="7296" y="90"/>
                  <a:pt x="7089" y="106"/>
                  <a:pt x="6880" y="144"/>
                </a:cubicBezTo>
                <a:cubicBezTo>
                  <a:pt x="6031" y="300"/>
                  <a:pt x="5298" y="798"/>
                  <a:pt x="4738" y="1383"/>
                </a:cubicBezTo>
                <a:cubicBezTo>
                  <a:pt x="4125" y="2021"/>
                  <a:pt x="3678" y="2792"/>
                  <a:pt x="3546" y="3606"/>
                </a:cubicBezTo>
                <a:cubicBezTo>
                  <a:pt x="3331" y="4945"/>
                  <a:pt x="3958" y="6365"/>
                  <a:pt x="3330" y="7612"/>
                </a:cubicBezTo>
                <a:cubicBezTo>
                  <a:pt x="2843" y="8573"/>
                  <a:pt x="1725" y="9179"/>
                  <a:pt x="1025" y="10039"/>
                </a:cubicBezTo>
                <a:cubicBezTo>
                  <a:pt x="129" y="11143"/>
                  <a:pt x="1" y="12623"/>
                  <a:pt x="493" y="13871"/>
                </a:cubicBezTo>
                <a:cubicBezTo>
                  <a:pt x="985" y="15119"/>
                  <a:pt x="2039" y="16147"/>
                  <a:pt x="3280" y="16894"/>
                </a:cubicBezTo>
                <a:cubicBezTo>
                  <a:pt x="4303" y="17509"/>
                  <a:pt x="5501" y="17913"/>
                  <a:pt x="6745" y="17913"/>
                </a:cubicBezTo>
                <a:cubicBezTo>
                  <a:pt x="7100" y="17913"/>
                  <a:pt x="7459" y="17880"/>
                  <a:pt x="7819" y="17810"/>
                </a:cubicBezTo>
                <a:cubicBezTo>
                  <a:pt x="9799" y="17422"/>
                  <a:pt x="10027" y="16541"/>
                  <a:pt x="10831" y="15097"/>
                </a:cubicBezTo>
                <a:cubicBezTo>
                  <a:pt x="11709" y="13519"/>
                  <a:pt x="13719" y="12697"/>
                  <a:pt x="15584" y="12036"/>
                </a:cubicBezTo>
                <a:cubicBezTo>
                  <a:pt x="17450" y="11376"/>
                  <a:pt x="19474" y="10648"/>
                  <a:pt x="20504" y="9137"/>
                </a:cubicBezTo>
                <a:cubicBezTo>
                  <a:pt x="21026" y="8370"/>
                  <a:pt x="21230" y="7476"/>
                  <a:pt x="21324" y="6598"/>
                </a:cubicBezTo>
                <a:cubicBezTo>
                  <a:pt x="21484" y="5087"/>
                  <a:pt x="21327" y="3511"/>
                  <a:pt x="20489" y="2207"/>
                </a:cubicBezTo>
                <a:cubicBezTo>
                  <a:pt x="19684" y="953"/>
                  <a:pt x="18161" y="0"/>
                  <a:pt x="16498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9" name="Google Shape;159;p6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60" name="Google Shape;160;p6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161" name="Google Shape;161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4" name="Google Shape;164;p6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165" name="Google Shape;165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8" name="Google Shape;168;p6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6"/>
          <p:cNvSpPr/>
          <p:nvPr/>
        </p:nvSpPr>
        <p:spPr>
          <a:xfrm rot="-10799883" flipH="1">
            <a:off x="289479" y="6396764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0" name="Google Shape;170;p6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171" name="Google Shape;171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4" name="Google Shape;174;p6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6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29231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"/>
          <p:cNvSpPr/>
          <p:nvPr/>
        </p:nvSpPr>
        <p:spPr>
          <a:xfrm>
            <a:off x="-282936" y="3705161"/>
            <a:ext cx="3336384" cy="3476875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" name="Google Shape;178;p7"/>
          <p:cNvSpPr/>
          <p:nvPr/>
        </p:nvSpPr>
        <p:spPr>
          <a:xfrm>
            <a:off x="8773834" y="5523235"/>
            <a:ext cx="3904453" cy="1662407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" name="Google Shape;179;p7"/>
          <p:cNvSpPr/>
          <p:nvPr/>
        </p:nvSpPr>
        <p:spPr>
          <a:xfrm>
            <a:off x="-80946" y="-42975"/>
            <a:ext cx="5231737" cy="1410684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7"/>
          <p:cNvSpPr/>
          <p:nvPr/>
        </p:nvSpPr>
        <p:spPr>
          <a:xfrm>
            <a:off x="7942996" y="-324049"/>
            <a:ext cx="4520597" cy="3606509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7"/>
          <p:cNvSpPr txBox="1">
            <a:spLocks noGrp="1"/>
          </p:cNvSpPr>
          <p:nvPr>
            <p:ph type="body" idx="1"/>
          </p:nvPr>
        </p:nvSpPr>
        <p:spPr>
          <a:xfrm>
            <a:off x="6892467" y="2530551"/>
            <a:ext cx="3996000" cy="30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●"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○"/>
              <a:defRPr sz="16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■"/>
              <a:defRPr sz="16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●"/>
              <a:defRPr sz="16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○"/>
              <a:defRPr sz="16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■"/>
              <a:defRPr sz="16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●"/>
              <a:defRPr sz="16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○"/>
              <a:defRPr sz="16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■"/>
              <a:defRPr sz="16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grpSp>
        <p:nvGrpSpPr>
          <p:cNvPr id="182" name="Google Shape;182;p7"/>
          <p:cNvGrpSpPr/>
          <p:nvPr/>
        </p:nvGrpSpPr>
        <p:grpSpPr>
          <a:xfrm rot="1800041">
            <a:off x="11554664" y="5475682"/>
            <a:ext cx="295697" cy="267847"/>
            <a:chOff x="1640475" y="1197075"/>
            <a:chExt cx="55475" cy="50250"/>
          </a:xfrm>
        </p:grpSpPr>
        <p:sp>
          <p:nvSpPr>
            <p:cNvPr id="183" name="Google Shape;183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6" name="Google Shape;186;p7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187" name="Google Shape;187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90" name="Google Shape;190;p7"/>
          <p:cNvGrpSpPr/>
          <p:nvPr/>
        </p:nvGrpSpPr>
        <p:grpSpPr>
          <a:xfrm rot="-5400000">
            <a:off x="11352740" y="3398646"/>
            <a:ext cx="326429" cy="295697"/>
            <a:chOff x="1640475" y="1197075"/>
            <a:chExt cx="55475" cy="50250"/>
          </a:xfrm>
        </p:grpSpPr>
        <p:sp>
          <p:nvSpPr>
            <p:cNvPr id="191" name="Google Shape;191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4" name="Google Shape;194;p7"/>
          <p:cNvSpPr/>
          <p:nvPr/>
        </p:nvSpPr>
        <p:spPr>
          <a:xfrm rot="912813">
            <a:off x="11162774" y="305217"/>
            <a:ext cx="70638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95" name="Google Shape;195;p7"/>
          <p:cNvGrpSpPr/>
          <p:nvPr/>
        </p:nvGrpSpPr>
        <p:grpSpPr>
          <a:xfrm rot="-5400000">
            <a:off x="418632" y="1310096"/>
            <a:ext cx="295696" cy="267845"/>
            <a:chOff x="1640475" y="1197075"/>
            <a:chExt cx="55475" cy="50250"/>
          </a:xfrm>
        </p:grpSpPr>
        <p:sp>
          <p:nvSpPr>
            <p:cNvPr id="196" name="Google Shape;196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9" name="Google Shape;199;p7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0" name="Google Shape;200;p7"/>
          <p:cNvSpPr/>
          <p:nvPr/>
        </p:nvSpPr>
        <p:spPr>
          <a:xfrm rot="-807259">
            <a:off x="1921256" y="6383176"/>
            <a:ext cx="1414312" cy="33132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1" name="Google Shape;201;p7"/>
          <p:cNvSpPr txBox="1">
            <a:spLocks noGrp="1"/>
          </p:cNvSpPr>
          <p:nvPr>
            <p:ph type="title"/>
          </p:nvPr>
        </p:nvSpPr>
        <p:spPr>
          <a:xfrm>
            <a:off x="4378667" y="1012531"/>
            <a:ext cx="343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39477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9"/>
          <p:cNvSpPr/>
          <p:nvPr/>
        </p:nvSpPr>
        <p:spPr>
          <a:xfrm>
            <a:off x="8851649" y="-127167"/>
            <a:ext cx="3439936" cy="168652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9" name="Google Shape;229;p9"/>
          <p:cNvSpPr/>
          <p:nvPr/>
        </p:nvSpPr>
        <p:spPr>
          <a:xfrm>
            <a:off x="9905847" y="2113432"/>
            <a:ext cx="2940544" cy="5358923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0" name="Google Shape;230;p9"/>
          <p:cNvSpPr/>
          <p:nvPr/>
        </p:nvSpPr>
        <p:spPr>
          <a:xfrm>
            <a:off x="-353816" y="5316462"/>
            <a:ext cx="3332631" cy="2562409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1" name="Google Shape;231;p9"/>
          <p:cNvSpPr/>
          <p:nvPr/>
        </p:nvSpPr>
        <p:spPr>
          <a:xfrm>
            <a:off x="-339455" y="-289733"/>
            <a:ext cx="2551331" cy="4961501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2" name="Google Shape;232;p9"/>
          <p:cNvSpPr txBox="1">
            <a:spLocks noGrp="1"/>
          </p:cNvSpPr>
          <p:nvPr>
            <p:ph type="title"/>
          </p:nvPr>
        </p:nvSpPr>
        <p:spPr>
          <a:xfrm>
            <a:off x="1441179" y="2909684"/>
            <a:ext cx="3978800" cy="88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33" name="Google Shape;233;p9"/>
          <p:cNvSpPr txBox="1">
            <a:spLocks noGrp="1"/>
          </p:cNvSpPr>
          <p:nvPr>
            <p:ph type="body" idx="1"/>
          </p:nvPr>
        </p:nvSpPr>
        <p:spPr>
          <a:xfrm>
            <a:off x="6319615" y="2361000"/>
            <a:ext cx="4720400" cy="21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●"/>
              <a:defRPr sz="2400"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○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■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●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○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■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●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○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■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234" name="Google Shape;234;p9"/>
          <p:cNvSpPr txBox="1">
            <a:spLocks noGrp="1"/>
          </p:cNvSpPr>
          <p:nvPr>
            <p:ph type="title" idx="2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35" name="Google Shape;235;p9"/>
          <p:cNvGrpSpPr/>
          <p:nvPr/>
        </p:nvGrpSpPr>
        <p:grpSpPr>
          <a:xfrm rot="-6300012">
            <a:off x="11105356" y="5210209"/>
            <a:ext cx="295699" cy="267848"/>
            <a:chOff x="1640475" y="1197075"/>
            <a:chExt cx="55475" cy="50250"/>
          </a:xfrm>
        </p:grpSpPr>
        <p:sp>
          <p:nvSpPr>
            <p:cNvPr id="236" name="Google Shape;236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9" name="Google Shape;239;p9"/>
          <p:cNvGrpSpPr/>
          <p:nvPr/>
        </p:nvGrpSpPr>
        <p:grpSpPr>
          <a:xfrm rot="-5936682">
            <a:off x="11508319" y="514959"/>
            <a:ext cx="287911" cy="260807"/>
            <a:chOff x="1640475" y="1197075"/>
            <a:chExt cx="55475" cy="50250"/>
          </a:xfrm>
        </p:grpSpPr>
        <p:sp>
          <p:nvSpPr>
            <p:cNvPr id="240" name="Google Shape;240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3" name="Google Shape;243;p9"/>
          <p:cNvSpPr/>
          <p:nvPr/>
        </p:nvSpPr>
        <p:spPr>
          <a:xfrm rot="-597351">
            <a:off x="9023210" y="6387641"/>
            <a:ext cx="706375" cy="1654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4" name="Google Shape;244;p9"/>
          <p:cNvGrpSpPr/>
          <p:nvPr/>
        </p:nvGrpSpPr>
        <p:grpSpPr>
          <a:xfrm rot="-4966591">
            <a:off x="1620752" y="571606"/>
            <a:ext cx="326185" cy="295469"/>
            <a:chOff x="1640475" y="1197075"/>
            <a:chExt cx="55475" cy="50250"/>
          </a:xfrm>
        </p:grpSpPr>
        <p:sp>
          <p:nvSpPr>
            <p:cNvPr id="245" name="Google Shape;245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8" name="Google Shape;248;p9"/>
          <p:cNvGrpSpPr/>
          <p:nvPr/>
        </p:nvGrpSpPr>
        <p:grpSpPr>
          <a:xfrm rot="-5400136">
            <a:off x="1915292" y="5841911"/>
            <a:ext cx="560904" cy="508068"/>
            <a:chOff x="1640475" y="1197075"/>
            <a:chExt cx="55475" cy="50250"/>
          </a:xfrm>
        </p:grpSpPr>
        <p:sp>
          <p:nvSpPr>
            <p:cNvPr id="249" name="Google Shape;249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2" name="Google Shape;252;p9"/>
          <p:cNvSpPr/>
          <p:nvPr/>
        </p:nvSpPr>
        <p:spPr>
          <a:xfrm rot="1865663" flipH="1">
            <a:off x="-132286" y="4558907"/>
            <a:ext cx="812804" cy="1273523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3" name="Google Shape;253;p9"/>
          <p:cNvSpPr/>
          <p:nvPr/>
        </p:nvSpPr>
        <p:spPr>
          <a:xfrm rot="-3264252">
            <a:off x="341142" y="1076625"/>
            <a:ext cx="706367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3868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49728-1947-49D1-91F5-B001C093AD6B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1467-EA40-4CF3-B97B-B9A734E4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4558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0"/>
          <p:cNvSpPr txBox="1">
            <a:spLocks noGrp="1"/>
          </p:cNvSpPr>
          <p:nvPr>
            <p:ph type="title"/>
          </p:nvPr>
        </p:nvSpPr>
        <p:spPr>
          <a:xfrm>
            <a:off x="1095567" y="4943967"/>
            <a:ext cx="3841600" cy="9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0"/>
          <p:cNvSpPr/>
          <p:nvPr/>
        </p:nvSpPr>
        <p:spPr>
          <a:xfrm>
            <a:off x="7703398" y="-1264641"/>
            <a:ext cx="5483636" cy="3741264"/>
          </a:xfrm>
          <a:custGeom>
            <a:avLst/>
            <a:gdLst/>
            <a:ahLst/>
            <a:cxnLst/>
            <a:rect l="l" t="t" r="r" b="b"/>
            <a:pathLst>
              <a:path w="166828" h="113820" extrusionOk="0">
                <a:moveTo>
                  <a:pt x="37921" y="1"/>
                </a:moveTo>
                <a:cubicBezTo>
                  <a:pt x="36836" y="1"/>
                  <a:pt x="35541" y="330"/>
                  <a:pt x="34305" y="1407"/>
                </a:cubicBezTo>
                <a:cubicBezTo>
                  <a:pt x="23972" y="10416"/>
                  <a:pt x="8738" y="14467"/>
                  <a:pt x="4398" y="27982"/>
                </a:cubicBezTo>
                <a:cubicBezTo>
                  <a:pt x="0" y="41680"/>
                  <a:pt x="7520" y="58250"/>
                  <a:pt x="21045" y="63486"/>
                </a:cubicBezTo>
                <a:cubicBezTo>
                  <a:pt x="22997" y="64243"/>
                  <a:pt x="25102" y="64731"/>
                  <a:pt x="27186" y="64731"/>
                </a:cubicBezTo>
                <a:cubicBezTo>
                  <a:pt x="28926" y="64731"/>
                  <a:pt x="30652" y="64391"/>
                  <a:pt x="32263" y="63581"/>
                </a:cubicBezTo>
                <a:cubicBezTo>
                  <a:pt x="35432" y="61989"/>
                  <a:pt x="37547" y="59068"/>
                  <a:pt x="39281" y="56069"/>
                </a:cubicBezTo>
                <a:cubicBezTo>
                  <a:pt x="41088" y="52945"/>
                  <a:pt x="42569" y="49589"/>
                  <a:pt x="44777" y="46713"/>
                </a:cubicBezTo>
                <a:cubicBezTo>
                  <a:pt x="46806" y="44071"/>
                  <a:pt x="49700" y="42214"/>
                  <a:pt x="52852" y="41193"/>
                </a:cubicBezTo>
                <a:cubicBezTo>
                  <a:pt x="54502" y="40658"/>
                  <a:pt x="56271" y="40357"/>
                  <a:pt x="58033" y="40357"/>
                </a:cubicBezTo>
                <a:cubicBezTo>
                  <a:pt x="59582" y="40357"/>
                  <a:pt x="61125" y="40589"/>
                  <a:pt x="62577" y="41099"/>
                </a:cubicBezTo>
                <a:cubicBezTo>
                  <a:pt x="65894" y="42264"/>
                  <a:pt x="68169" y="44781"/>
                  <a:pt x="69461" y="48008"/>
                </a:cubicBezTo>
                <a:cubicBezTo>
                  <a:pt x="70920" y="51651"/>
                  <a:pt x="71214" y="55625"/>
                  <a:pt x="72500" y="59321"/>
                </a:cubicBezTo>
                <a:cubicBezTo>
                  <a:pt x="73761" y="62945"/>
                  <a:pt x="76246" y="66870"/>
                  <a:pt x="80098" y="68098"/>
                </a:cubicBezTo>
                <a:cubicBezTo>
                  <a:pt x="80924" y="68361"/>
                  <a:pt x="81738" y="68476"/>
                  <a:pt x="82539" y="68476"/>
                </a:cubicBezTo>
                <a:cubicBezTo>
                  <a:pt x="84915" y="68476"/>
                  <a:pt x="87181" y="67468"/>
                  <a:pt x="89338" y="66338"/>
                </a:cubicBezTo>
                <a:cubicBezTo>
                  <a:pt x="91372" y="65273"/>
                  <a:pt x="93666" y="63918"/>
                  <a:pt x="96008" y="63918"/>
                </a:cubicBezTo>
                <a:cubicBezTo>
                  <a:pt x="96706" y="63918"/>
                  <a:pt x="97408" y="64039"/>
                  <a:pt x="98109" y="64323"/>
                </a:cubicBezTo>
                <a:cubicBezTo>
                  <a:pt x="101824" y="65830"/>
                  <a:pt x="103218" y="70593"/>
                  <a:pt x="104170" y="74096"/>
                </a:cubicBezTo>
                <a:cubicBezTo>
                  <a:pt x="105294" y="78232"/>
                  <a:pt x="106341" y="82392"/>
                  <a:pt x="107639" y="86478"/>
                </a:cubicBezTo>
                <a:cubicBezTo>
                  <a:pt x="110173" y="94464"/>
                  <a:pt x="113842" y="102270"/>
                  <a:pt x="120376" y="107758"/>
                </a:cubicBezTo>
                <a:cubicBezTo>
                  <a:pt x="124773" y="111451"/>
                  <a:pt x="130232" y="113819"/>
                  <a:pt x="135852" y="113819"/>
                </a:cubicBezTo>
                <a:cubicBezTo>
                  <a:pt x="137764" y="113819"/>
                  <a:pt x="139695" y="113545"/>
                  <a:pt x="141609" y="112956"/>
                </a:cubicBezTo>
                <a:cubicBezTo>
                  <a:pt x="148075" y="110966"/>
                  <a:pt x="152915" y="105717"/>
                  <a:pt x="156292" y="100059"/>
                </a:cubicBezTo>
                <a:cubicBezTo>
                  <a:pt x="159974" y="93886"/>
                  <a:pt x="162303" y="87008"/>
                  <a:pt x="164024" y="80059"/>
                </a:cubicBezTo>
                <a:cubicBezTo>
                  <a:pt x="165781" y="72965"/>
                  <a:pt x="166828" y="65469"/>
                  <a:pt x="165704" y="58187"/>
                </a:cubicBezTo>
                <a:cubicBezTo>
                  <a:pt x="164530" y="50572"/>
                  <a:pt x="160681" y="43928"/>
                  <a:pt x="154464" y="39322"/>
                </a:cubicBezTo>
                <a:cubicBezTo>
                  <a:pt x="147232" y="33964"/>
                  <a:pt x="138199" y="31294"/>
                  <a:pt x="129697" y="28706"/>
                </a:cubicBezTo>
                <a:cubicBezTo>
                  <a:pt x="120365" y="25866"/>
                  <a:pt x="110897" y="23505"/>
                  <a:pt x="101432" y="21160"/>
                </a:cubicBezTo>
                <a:cubicBezTo>
                  <a:pt x="82523" y="16474"/>
                  <a:pt x="63390" y="11839"/>
                  <a:pt x="45718" y="3432"/>
                </a:cubicBezTo>
                <a:cubicBezTo>
                  <a:pt x="43955" y="2593"/>
                  <a:pt x="42210" y="1715"/>
                  <a:pt x="40486" y="799"/>
                </a:cubicBezTo>
                <a:cubicBezTo>
                  <a:pt x="40674" y="722"/>
                  <a:pt x="39528" y="1"/>
                  <a:pt x="3792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01726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"/>
          <p:cNvSpPr/>
          <p:nvPr/>
        </p:nvSpPr>
        <p:spPr>
          <a:xfrm rot="10800000">
            <a:off x="-210471" y="5519621"/>
            <a:ext cx="3564955" cy="1747847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11"/>
          <p:cNvSpPr/>
          <p:nvPr/>
        </p:nvSpPr>
        <p:spPr>
          <a:xfrm rot="10800000">
            <a:off x="-912684" y="-609162"/>
            <a:ext cx="3047413" cy="555377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11"/>
          <p:cNvSpPr/>
          <p:nvPr/>
        </p:nvSpPr>
        <p:spPr>
          <a:xfrm rot="10800000">
            <a:off x="9055986" y="-1271413"/>
            <a:ext cx="3453749" cy="2655577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11"/>
          <p:cNvSpPr/>
          <p:nvPr/>
        </p:nvSpPr>
        <p:spPr>
          <a:xfrm rot="10800000">
            <a:off x="9850797" y="2125567"/>
            <a:ext cx="2644055" cy="5141899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11"/>
          <p:cNvSpPr txBox="1">
            <a:spLocks noGrp="1"/>
          </p:cNvSpPr>
          <p:nvPr>
            <p:ph type="title" hasCustomPrompt="1"/>
          </p:nvPr>
        </p:nvSpPr>
        <p:spPr>
          <a:xfrm>
            <a:off x="4261467" y="1474833"/>
            <a:ext cx="3669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63" name="Google Shape;263;p11"/>
          <p:cNvSpPr txBox="1">
            <a:spLocks noGrp="1"/>
          </p:cNvSpPr>
          <p:nvPr>
            <p:ph type="title" idx="2"/>
          </p:nvPr>
        </p:nvSpPr>
        <p:spPr>
          <a:xfrm>
            <a:off x="3780133" y="4711600"/>
            <a:ext cx="4632000" cy="7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grpSp>
        <p:nvGrpSpPr>
          <p:cNvPr id="264" name="Google Shape;264;p11"/>
          <p:cNvGrpSpPr/>
          <p:nvPr/>
        </p:nvGrpSpPr>
        <p:grpSpPr>
          <a:xfrm rot="4499945">
            <a:off x="318368" y="6007365"/>
            <a:ext cx="287912" cy="260807"/>
            <a:chOff x="1640475" y="1197075"/>
            <a:chExt cx="55475" cy="50250"/>
          </a:xfrm>
        </p:grpSpPr>
        <p:sp>
          <p:nvSpPr>
            <p:cNvPr id="265" name="Google Shape;265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8" name="Google Shape;268;p11"/>
          <p:cNvGrpSpPr/>
          <p:nvPr/>
        </p:nvGrpSpPr>
        <p:grpSpPr>
          <a:xfrm rot="5627155">
            <a:off x="744761" y="1396539"/>
            <a:ext cx="356343" cy="322780"/>
            <a:chOff x="1640475" y="1197075"/>
            <a:chExt cx="55475" cy="50250"/>
          </a:xfrm>
        </p:grpSpPr>
        <p:sp>
          <p:nvSpPr>
            <p:cNvPr id="269" name="Google Shape;269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2" name="Google Shape;272;p11"/>
          <p:cNvSpPr/>
          <p:nvPr/>
        </p:nvSpPr>
        <p:spPr>
          <a:xfrm rot="9000107" flipH="1">
            <a:off x="2394475" y="428972"/>
            <a:ext cx="820323" cy="19217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11"/>
          <p:cNvSpPr/>
          <p:nvPr/>
        </p:nvSpPr>
        <p:spPr>
          <a:xfrm rot="5400117" flipH="1">
            <a:off x="11084579" y="59205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74" name="Google Shape;274;p11"/>
          <p:cNvGrpSpPr/>
          <p:nvPr/>
        </p:nvGrpSpPr>
        <p:grpSpPr>
          <a:xfrm rot="6300044">
            <a:off x="10098769" y="5974496"/>
            <a:ext cx="304804" cy="276115"/>
            <a:chOff x="1640475" y="1197075"/>
            <a:chExt cx="55475" cy="50250"/>
          </a:xfrm>
        </p:grpSpPr>
        <p:sp>
          <p:nvSpPr>
            <p:cNvPr id="275" name="Google Shape;275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78" name="Google Shape;278;p11"/>
          <p:cNvSpPr/>
          <p:nvPr/>
        </p:nvSpPr>
        <p:spPr>
          <a:xfrm rot="-1919016">
            <a:off x="11462362" y="61792"/>
            <a:ext cx="1079361" cy="169123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19310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5660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3"/>
          <p:cNvSpPr/>
          <p:nvPr/>
        </p:nvSpPr>
        <p:spPr>
          <a:xfrm>
            <a:off x="6937584" y="4405818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2" name="Google Shape;282;p13"/>
          <p:cNvSpPr/>
          <p:nvPr/>
        </p:nvSpPr>
        <p:spPr>
          <a:xfrm>
            <a:off x="-601199" y="4571647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3" name="Google Shape;283;p13"/>
          <p:cNvSpPr/>
          <p:nvPr/>
        </p:nvSpPr>
        <p:spPr>
          <a:xfrm>
            <a:off x="-423587" y="-318807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4" name="Google Shape;284;p13"/>
          <p:cNvSpPr/>
          <p:nvPr/>
        </p:nvSpPr>
        <p:spPr>
          <a:xfrm>
            <a:off x="7773156" y="-1108102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5" name="Google Shape;285;p13"/>
          <p:cNvSpPr txBox="1">
            <a:spLocks noGrp="1"/>
          </p:cNvSpPr>
          <p:nvPr>
            <p:ph type="title"/>
          </p:nvPr>
        </p:nvSpPr>
        <p:spPr>
          <a:xfrm>
            <a:off x="3050900" y="898167"/>
            <a:ext cx="60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2"/>
          </p:nvPr>
        </p:nvSpPr>
        <p:spPr>
          <a:xfrm>
            <a:off x="1067025" y="2548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1"/>
          </p:nvPr>
        </p:nvSpPr>
        <p:spPr>
          <a:xfrm>
            <a:off x="939825" y="3533833"/>
            <a:ext cx="33284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3"/>
          </p:nvPr>
        </p:nvSpPr>
        <p:spPr>
          <a:xfrm>
            <a:off x="4559499" y="2548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subTitle" idx="4"/>
          </p:nvPr>
        </p:nvSpPr>
        <p:spPr>
          <a:xfrm>
            <a:off x="4433299" y="3533833"/>
            <a:ext cx="332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5"/>
          </p:nvPr>
        </p:nvSpPr>
        <p:spPr>
          <a:xfrm>
            <a:off x="1067025" y="44598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1" name="Google Shape;291;p13"/>
          <p:cNvSpPr txBox="1">
            <a:spLocks noGrp="1"/>
          </p:cNvSpPr>
          <p:nvPr>
            <p:ph type="subTitle" idx="6"/>
          </p:nvPr>
        </p:nvSpPr>
        <p:spPr>
          <a:xfrm>
            <a:off x="939825" y="5445033"/>
            <a:ext cx="33284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292" name="Google Shape;292;p13"/>
          <p:cNvSpPr txBox="1">
            <a:spLocks noGrp="1"/>
          </p:cNvSpPr>
          <p:nvPr>
            <p:ph type="title" idx="7"/>
          </p:nvPr>
        </p:nvSpPr>
        <p:spPr>
          <a:xfrm>
            <a:off x="4559499" y="44598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8"/>
          </p:nvPr>
        </p:nvSpPr>
        <p:spPr>
          <a:xfrm>
            <a:off x="4432999" y="5445033"/>
            <a:ext cx="33280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title" idx="9"/>
          </p:nvPr>
        </p:nvSpPr>
        <p:spPr>
          <a:xfrm>
            <a:off x="8051971" y="25486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3"/>
          </p:nvPr>
        </p:nvSpPr>
        <p:spPr>
          <a:xfrm>
            <a:off x="7926371" y="3533833"/>
            <a:ext cx="3325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14"/>
          </p:nvPr>
        </p:nvSpPr>
        <p:spPr>
          <a:xfrm>
            <a:off x="8051971" y="4459800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97" name="Google Shape;297;p13"/>
          <p:cNvSpPr txBox="1">
            <a:spLocks noGrp="1"/>
          </p:cNvSpPr>
          <p:nvPr>
            <p:ph type="subTitle" idx="15"/>
          </p:nvPr>
        </p:nvSpPr>
        <p:spPr>
          <a:xfrm>
            <a:off x="7925771" y="5445033"/>
            <a:ext cx="33264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grpSp>
        <p:nvGrpSpPr>
          <p:cNvPr id="298" name="Google Shape;298;p13"/>
          <p:cNvGrpSpPr/>
          <p:nvPr/>
        </p:nvGrpSpPr>
        <p:grpSpPr>
          <a:xfrm rot="-900055">
            <a:off x="1556145" y="6138371"/>
            <a:ext cx="287912" cy="260807"/>
            <a:chOff x="1640475" y="1197075"/>
            <a:chExt cx="55475" cy="50250"/>
          </a:xfrm>
        </p:grpSpPr>
        <p:sp>
          <p:nvSpPr>
            <p:cNvPr id="299" name="Google Shape;299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2" name="Google Shape;302;p13"/>
          <p:cNvGrpSpPr/>
          <p:nvPr/>
        </p:nvGrpSpPr>
        <p:grpSpPr>
          <a:xfrm rot="-8100037">
            <a:off x="503990" y="1320645"/>
            <a:ext cx="479660" cy="434492"/>
            <a:chOff x="1640475" y="1197075"/>
            <a:chExt cx="55475" cy="50250"/>
          </a:xfrm>
        </p:grpSpPr>
        <p:sp>
          <p:nvSpPr>
            <p:cNvPr id="303" name="Google Shape;303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6" name="Google Shape;306;p13"/>
          <p:cNvSpPr/>
          <p:nvPr/>
        </p:nvSpPr>
        <p:spPr>
          <a:xfrm rot="9000131" flipH="1">
            <a:off x="521430" y="395801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3"/>
          <p:cNvSpPr/>
          <p:nvPr/>
        </p:nvSpPr>
        <p:spPr>
          <a:xfrm rot="-9899901" flipH="1">
            <a:off x="6663948" y="6378492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8" name="Google Shape;308;p13"/>
          <p:cNvGrpSpPr/>
          <p:nvPr/>
        </p:nvGrpSpPr>
        <p:grpSpPr>
          <a:xfrm rot="-5399917">
            <a:off x="8763792" y="6301660"/>
            <a:ext cx="304801" cy="276113"/>
            <a:chOff x="1640475" y="1197075"/>
            <a:chExt cx="55475" cy="50250"/>
          </a:xfrm>
        </p:grpSpPr>
        <p:sp>
          <p:nvSpPr>
            <p:cNvPr id="309" name="Google Shape;309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2" name="Google Shape;312;p13"/>
          <p:cNvSpPr/>
          <p:nvPr/>
        </p:nvSpPr>
        <p:spPr>
          <a:xfrm rot="-143173" flipH="1">
            <a:off x="3697141" y="380861"/>
            <a:ext cx="1293377" cy="30298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13" name="Google Shape;313;p13"/>
          <p:cNvGrpSpPr/>
          <p:nvPr/>
        </p:nvGrpSpPr>
        <p:grpSpPr>
          <a:xfrm rot="-8100136">
            <a:off x="11360185" y="663803"/>
            <a:ext cx="395620" cy="358368"/>
            <a:chOff x="1640475" y="1197075"/>
            <a:chExt cx="55475" cy="50250"/>
          </a:xfrm>
        </p:grpSpPr>
        <p:sp>
          <p:nvSpPr>
            <p:cNvPr id="314" name="Google Shape;314;p1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7" name="Google Shape;317;p13"/>
          <p:cNvSpPr/>
          <p:nvPr/>
        </p:nvSpPr>
        <p:spPr>
          <a:xfrm rot="-2700202">
            <a:off x="-103016" y="5319936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31557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4"/>
          <p:cNvSpPr/>
          <p:nvPr/>
        </p:nvSpPr>
        <p:spPr>
          <a:xfrm>
            <a:off x="6937584" y="4405818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0" name="Google Shape;320;p14"/>
          <p:cNvSpPr/>
          <p:nvPr/>
        </p:nvSpPr>
        <p:spPr>
          <a:xfrm>
            <a:off x="-601199" y="4571647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1" name="Google Shape;321;p14"/>
          <p:cNvSpPr/>
          <p:nvPr/>
        </p:nvSpPr>
        <p:spPr>
          <a:xfrm>
            <a:off x="-423587" y="-318807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4"/>
          <p:cNvSpPr/>
          <p:nvPr/>
        </p:nvSpPr>
        <p:spPr>
          <a:xfrm>
            <a:off x="7773156" y="-1108102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23" name="Google Shape;323;p14"/>
          <p:cNvGrpSpPr/>
          <p:nvPr/>
        </p:nvGrpSpPr>
        <p:grpSpPr>
          <a:xfrm>
            <a:off x="1489108" y="1320186"/>
            <a:ext cx="9212825" cy="4290205"/>
            <a:chOff x="3689050" y="919857"/>
            <a:chExt cx="1419425" cy="685950"/>
          </a:xfrm>
        </p:grpSpPr>
        <p:sp>
          <p:nvSpPr>
            <p:cNvPr id="324" name="Google Shape;324;p14"/>
            <p:cNvSpPr/>
            <p:nvPr/>
          </p:nvSpPr>
          <p:spPr>
            <a:xfrm>
              <a:off x="3945175" y="932332"/>
              <a:ext cx="912600" cy="143950"/>
            </a:xfrm>
            <a:custGeom>
              <a:avLst/>
              <a:gdLst/>
              <a:ahLst/>
              <a:cxnLst/>
              <a:rect l="l" t="t" r="r" b="b"/>
              <a:pathLst>
                <a:path w="36504" h="5758" extrusionOk="0">
                  <a:moveTo>
                    <a:pt x="18144" y="1"/>
                  </a:moveTo>
                  <a:cubicBezTo>
                    <a:pt x="17036" y="1634"/>
                    <a:pt x="15167" y="2647"/>
                    <a:pt x="13238" y="2647"/>
                  </a:cubicBezTo>
                  <a:cubicBezTo>
                    <a:pt x="12616" y="2647"/>
                    <a:pt x="11989" y="2542"/>
                    <a:pt x="11379" y="2319"/>
                  </a:cubicBezTo>
                  <a:cubicBezTo>
                    <a:pt x="9365" y="1581"/>
                    <a:pt x="7828" y="320"/>
                    <a:pt x="5593" y="191"/>
                  </a:cubicBezTo>
                  <a:cubicBezTo>
                    <a:pt x="5449" y="183"/>
                    <a:pt x="5300" y="178"/>
                    <a:pt x="5147" y="178"/>
                  </a:cubicBezTo>
                  <a:cubicBezTo>
                    <a:pt x="2960" y="178"/>
                    <a:pt x="0" y="1073"/>
                    <a:pt x="333" y="3758"/>
                  </a:cubicBezTo>
                  <a:cubicBezTo>
                    <a:pt x="340" y="3806"/>
                    <a:pt x="331" y="3848"/>
                    <a:pt x="315" y="3883"/>
                  </a:cubicBezTo>
                  <a:lnTo>
                    <a:pt x="993" y="3938"/>
                  </a:lnTo>
                  <a:cubicBezTo>
                    <a:pt x="1146" y="3384"/>
                    <a:pt x="1456" y="2883"/>
                    <a:pt x="2007" y="2472"/>
                  </a:cubicBezTo>
                  <a:cubicBezTo>
                    <a:pt x="2725" y="1941"/>
                    <a:pt x="3583" y="1727"/>
                    <a:pt x="4450" y="1727"/>
                  </a:cubicBezTo>
                  <a:cubicBezTo>
                    <a:pt x="4894" y="1727"/>
                    <a:pt x="5341" y="1783"/>
                    <a:pt x="5773" y="1881"/>
                  </a:cubicBezTo>
                  <a:cubicBezTo>
                    <a:pt x="7779" y="2336"/>
                    <a:pt x="9550" y="3481"/>
                    <a:pt x="11575" y="3897"/>
                  </a:cubicBezTo>
                  <a:cubicBezTo>
                    <a:pt x="12135" y="4012"/>
                    <a:pt x="12699" y="4074"/>
                    <a:pt x="13255" y="4074"/>
                  </a:cubicBezTo>
                  <a:cubicBezTo>
                    <a:pt x="14893" y="4074"/>
                    <a:pt x="16460" y="3538"/>
                    <a:pt x="17629" y="2251"/>
                  </a:cubicBezTo>
                  <a:cubicBezTo>
                    <a:pt x="17624" y="2245"/>
                    <a:pt x="17618" y="2243"/>
                    <a:pt x="17612" y="2239"/>
                  </a:cubicBezTo>
                  <a:cubicBezTo>
                    <a:pt x="17546" y="2178"/>
                    <a:pt x="17611" y="2069"/>
                    <a:pt x="17685" y="2069"/>
                  </a:cubicBezTo>
                  <a:cubicBezTo>
                    <a:pt x="17701" y="2069"/>
                    <a:pt x="17717" y="2074"/>
                    <a:pt x="17733" y="2086"/>
                  </a:cubicBezTo>
                  <a:cubicBezTo>
                    <a:pt x="19239" y="3237"/>
                    <a:pt x="20937" y="3852"/>
                    <a:pt x="22793" y="3852"/>
                  </a:cubicBezTo>
                  <a:cubicBezTo>
                    <a:pt x="23059" y="3852"/>
                    <a:pt x="23328" y="3839"/>
                    <a:pt x="23600" y="3814"/>
                  </a:cubicBezTo>
                  <a:cubicBezTo>
                    <a:pt x="25712" y="3617"/>
                    <a:pt x="27523" y="2689"/>
                    <a:pt x="29519" y="2088"/>
                  </a:cubicBezTo>
                  <a:cubicBezTo>
                    <a:pt x="30068" y="1923"/>
                    <a:pt x="30659" y="1810"/>
                    <a:pt x="31242" y="1810"/>
                  </a:cubicBezTo>
                  <a:cubicBezTo>
                    <a:pt x="31952" y="1810"/>
                    <a:pt x="32648" y="1978"/>
                    <a:pt x="33237" y="2426"/>
                  </a:cubicBezTo>
                  <a:cubicBezTo>
                    <a:pt x="34260" y="3201"/>
                    <a:pt x="34563" y="4547"/>
                    <a:pt x="34740" y="5758"/>
                  </a:cubicBezTo>
                  <a:cubicBezTo>
                    <a:pt x="35271" y="5233"/>
                    <a:pt x="35867" y="4776"/>
                    <a:pt x="36504" y="4388"/>
                  </a:cubicBezTo>
                  <a:lnTo>
                    <a:pt x="36202" y="3998"/>
                  </a:lnTo>
                  <a:cubicBezTo>
                    <a:pt x="36068" y="3998"/>
                    <a:pt x="35934" y="3919"/>
                    <a:pt x="35955" y="3758"/>
                  </a:cubicBezTo>
                  <a:cubicBezTo>
                    <a:pt x="36287" y="1073"/>
                    <a:pt x="33327" y="178"/>
                    <a:pt x="31142" y="178"/>
                  </a:cubicBezTo>
                  <a:cubicBezTo>
                    <a:pt x="30989" y="178"/>
                    <a:pt x="30840" y="183"/>
                    <a:pt x="30696" y="191"/>
                  </a:cubicBezTo>
                  <a:cubicBezTo>
                    <a:pt x="28460" y="320"/>
                    <a:pt x="26922" y="1581"/>
                    <a:pt x="24909" y="2319"/>
                  </a:cubicBezTo>
                  <a:cubicBezTo>
                    <a:pt x="24299" y="2542"/>
                    <a:pt x="23672" y="2647"/>
                    <a:pt x="23051" y="2647"/>
                  </a:cubicBezTo>
                  <a:cubicBezTo>
                    <a:pt x="21122" y="2647"/>
                    <a:pt x="19251" y="1634"/>
                    <a:pt x="18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3701525" y="974157"/>
              <a:ext cx="1029900" cy="620125"/>
            </a:xfrm>
            <a:custGeom>
              <a:avLst/>
              <a:gdLst/>
              <a:ahLst/>
              <a:cxnLst/>
              <a:rect l="l" t="t" r="r" b="b"/>
              <a:pathLst>
                <a:path w="41196" h="24805" extrusionOk="0">
                  <a:moveTo>
                    <a:pt x="3847" y="1"/>
                  </a:moveTo>
                  <a:cubicBezTo>
                    <a:pt x="2137" y="1"/>
                    <a:pt x="763" y="859"/>
                    <a:pt x="677" y="3336"/>
                  </a:cubicBezTo>
                  <a:cubicBezTo>
                    <a:pt x="613" y="5220"/>
                    <a:pt x="2550" y="9525"/>
                    <a:pt x="1" y="10579"/>
                  </a:cubicBezTo>
                  <a:cubicBezTo>
                    <a:pt x="3011" y="11967"/>
                    <a:pt x="594" y="15800"/>
                    <a:pt x="538" y="18000"/>
                  </a:cubicBezTo>
                  <a:cubicBezTo>
                    <a:pt x="478" y="20293"/>
                    <a:pt x="2067" y="21963"/>
                    <a:pt x="4339" y="22062"/>
                  </a:cubicBezTo>
                  <a:cubicBezTo>
                    <a:pt x="4416" y="22065"/>
                    <a:pt x="4492" y="22067"/>
                    <a:pt x="4568" y="22067"/>
                  </a:cubicBezTo>
                  <a:cubicBezTo>
                    <a:pt x="6475" y="22067"/>
                    <a:pt x="8130" y="21013"/>
                    <a:pt x="9855" y="20327"/>
                  </a:cubicBezTo>
                  <a:cubicBezTo>
                    <a:pt x="9870" y="20321"/>
                    <a:pt x="9884" y="20318"/>
                    <a:pt x="9897" y="20318"/>
                  </a:cubicBezTo>
                  <a:cubicBezTo>
                    <a:pt x="9969" y="20318"/>
                    <a:pt x="9999" y="20406"/>
                    <a:pt x="9975" y="20473"/>
                  </a:cubicBezTo>
                  <a:cubicBezTo>
                    <a:pt x="10009" y="20508"/>
                    <a:pt x="10035" y="20551"/>
                    <a:pt x="10039" y="20611"/>
                  </a:cubicBezTo>
                  <a:cubicBezTo>
                    <a:pt x="10252" y="22943"/>
                    <a:pt x="12007" y="24671"/>
                    <a:pt x="14359" y="24796"/>
                  </a:cubicBezTo>
                  <a:cubicBezTo>
                    <a:pt x="14475" y="24802"/>
                    <a:pt x="14590" y="24805"/>
                    <a:pt x="14705" y="24805"/>
                  </a:cubicBezTo>
                  <a:cubicBezTo>
                    <a:pt x="16578" y="24805"/>
                    <a:pt x="18354" y="24022"/>
                    <a:pt x="20081" y="23387"/>
                  </a:cubicBezTo>
                  <a:cubicBezTo>
                    <a:pt x="21335" y="22924"/>
                    <a:pt x="22685" y="22498"/>
                    <a:pt x="24038" y="22498"/>
                  </a:cubicBezTo>
                  <a:cubicBezTo>
                    <a:pt x="24447" y="22498"/>
                    <a:pt x="24856" y="22537"/>
                    <a:pt x="25262" y="22625"/>
                  </a:cubicBezTo>
                  <a:cubicBezTo>
                    <a:pt x="26320" y="22854"/>
                    <a:pt x="27557" y="23480"/>
                    <a:pt x="27889" y="24581"/>
                  </a:cubicBezTo>
                  <a:cubicBezTo>
                    <a:pt x="28223" y="23480"/>
                    <a:pt x="29460" y="22854"/>
                    <a:pt x="30517" y="22625"/>
                  </a:cubicBezTo>
                  <a:cubicBezTo>
                    <a:pt x="30924" y="22537"/>
                    <a:pt x="31332" y="22498"/>
                    <a:pt x="31741" y="22498"/>
                  </a:cubicBezTo>
                  <a:cubicBezTo>
                    <a:pt x="33094" y="22498"/>
                    <a:pt x="34445" y="22924"/>
                    <a:pt x="35698" y="23387"/>
                  </a:cubicBezTo>
                  <a:cubicBezTo>
                    <a:pt x="37422" y="24022"/>
                    <a:pt x="39197" y="24803"/>
                    <a:pt x="41066" y="24803"/>
                  </a:cubicBezTo>
                  <a:cubicBezTo>
                    <a:pt x="41109" y="24803"/>
                    <a:pt x="41153" y="24803"/>
                    <a:pt x="41196" y="24802"/>
                  </a:cubicBezTo>
                  <a:lnTo>
                    <a:pt x="41189" y="24209"/>
                  </a:lnTo>
                  <a:cubicBezTo>
                    <a:pt x="41152" y="24211"/>
                    <a:pt x="41115" y="24211"/>
                    <a:pt x="41077" y="24211"/>
                  </a:cubicBezTo>
                  <a:cubicBezTo>
                    <a:pt x="40614" y="24211"/>
                    <a:pt x="40111" y="24107"/>
                    <a:pt x="39568" y="23867"/>
                  </a:cubicBezTo>
                  <a:cubicBezTo>
                    <a:pt x="38792" y="23528"/>
                    <a:pt x="38112" y="23001"/>
                    <a:pt x="37352" y="22627"/>
                  </a:cubicBezTo>
                  <a:cubicBezTo>
                    <a:pt x="36364" y="22138"/>
                    <a:pt x="35299" y="21806"/>
                    <a:pt x="34214" y="21623"/>
                  </a:cubicBezTo>
                  <a:cubicBezTo>
                    <a:pt x="33591" y="21518"/>
                    <a:pt x="32969" y="21469"/>
                    <a:pt x="32350" y="21469"/>
                  </a:cubicBezTo>
                  <a:cubicBezTo>
                    <a:pt x="30774" y="21469"/>
                    <a:pt x="29218" y="21789"/>
                    <a:pt x="27714" y="22329"/>
                  </a:cubicBezTo>
                  <a:cubicBezTo>
                    <a:pt x="27705" y="22333"/>
                    <a:pt x="27696" y="22335"/>
                    <a:pt x="27687" y="22335"/>
                  </a:cubicBezTo>
                  <a:cubicBezTo>
                    <a:pt x="27663" y="22335"/>
                    <a:pt x="27642" y="22322"/>
                    <a:pt x="27629" y="22305"/>
                  </a:cubicBezTo>
                  <a:lnTo>
                    <a:pt x="27603" y="22334"/>
                  </a:lnTo>
                  <a:cubicBezTo>
                    <a:pt x="27656" y="22378"/>
                    <a:pt x="27710" y="22422"/>
                    <a:pt x="27760" y="22470"/>
                  </a:cubicBezTo>
                  <a:cubicBezTo>
                    <a:pt x="27879" y="22578"/>
                    <a:pt x="27768" y="22737"/>
                    <a:pt x="27642" y="22737"/>
                  </a:cubicBezTo>
                  <a:cubicBezTo>
                    <a:pt x="27606" y="22737"/>
                    <a:pt x="27570" y="22724"/>
                    <a:pt x="27537" y="22694"/>
                  </a:cubicBezTo>
                  <a:cubicBezTo>
                    <a:pt x="26519" y="21773"/>
                    <a:pt x="25347" y="21448"/>
                    <a:pt x="24107" y="21448"/>
                  </a:cubicBezTo>
                  <a:cubicBezTo>
                    <a:pt x="21397" y="21448"/>
                    <a:pt x="18367" y="23003"/>
                    <a:pt x="15932" y="23289"/>
                  </a:cubicBezTo>
                  <a:cubicBezTo>
                    <a:pt x="15723" y="23314"/>
                    <a:pt x="15519" y="23326"/>
                    <a:pt x="15320" y="23326"/>
                  </a:cubicBezTo>
                  <a:cubicBezTo>
                    <a:pt x="12671" y="23326"/>
                    <a:pt x="10863" y="21230"/>
                    <a:pt x="10185" y="18734"/>
                  </a:cubicBezTo>
                  <a:lnTo>
                    <a:pt x="10069" y="18766"/>
                  </a:lnTo>
                  <a:cubicBezTo>
                    <a:pt x="10081" y="18794"/>
                    <a:pt x="10079" y="18827"/>
                    <a:pt x="10053" y="18850"/>
                  </a:cubicBezTo>
                  <a:cubicBezTo>
                    <a:pt x="8921" y="19817"/>
                    <a:pt x="6790" y="20981"/>
                    <a:pt x="4952" y="20981"/>
                  </a:cubicBezTo>
                  <a:cubicBezTo>
                    <a:pt x="4112" y="20981"/>
                    <a:pt x="3333" y="20737"/>
                    <a:pt x="2739" y="20120"/>
                  </a:cubicBezTo>
                  <a:cubicBezTo>
                    <a:pt x="243" y="17529"/>
                    <a:pt x="4568" y="13482"/>
                    <a:pt x="1838" y="11034"/>
                  </a:cubicBezTo>
                  <a:lnTo>
                    <a:pt x="1838" y="11034"/>
                  </a:lnTo>
                  <a:cubicBezTo>
                    <a:pt x="1827" y="11038"/>
                    <a:pt x="1816" y="11040"/>
                    <a:pt x="1806" y="11040"/>
                  </a:cubicBezTo>
                  <a:cubicBezTo>
                    <a:pt x="1733" y="11040"/>
                    <a:pt x="1687" y="10950"/>
                    <a:pt x="1741" y="10891"/>
                  </a:cubicBezTo>
                  <a:cubicBezTo>
                    <a:pt x="1737" y="10809"/>
                    <a:pt x="1817" y="10732"/>
                    <a:pt x="1904" y="10732"/>
                  </a:cubicBezTo>
                  <a:cubicBezTo>
                    <a:pt x="1918" y="10732"/>
                    <a:pt x="1933" y="10734"/>
                    <a:pt x="1947" y="10738"/>
                  </a:cubicBezTo>
                  <a:cubicBezTo>
                    <a:pt x="4939" y="8501"/>
                    <a:pt x="196" y="4163"/>
                    <a:pt x="2832" y="2011"/>
                  </a:cubicBezTo>
                  <a:cubicBezTo>
                    <a:pt x="3326" y="1608"/>
                    <a:pt x="3893" y="1443"/>
                    <a:pt x="4496" y="1443"/>
                  </a:cubicBezTo>
                  <a:cubicBezTo>
                    <a:pt x="6603" y="1443"/>
                    <a:pt x="9147" y="3457"/>
                    <a:pt x="10538" y="4354"/>
                  </a:cubicBezTo>
                  <a:cubicBezTo>
                    <a:pt x="10582" y="4382"/>
                    <a:pt x="10600" y="4424"/>
                    <a:pt x="10600" y="4463"/>
                  </a:cubicBezTo>
                  <a:lnTo>
                    <a:pt x="10705" y="4449"/>
                  </a:lnTo>
                  <a:cubicBezTo>
                    <a:pt x="10594" y="3692"/>
                    <a:pt x="10550" y="2939"/>
                    <a:pt x="10739" y="2265"/>
                  </a:cubicBezTo>
                  <a:lnTo>
                    <a:pt x="10061" y="2209"/>
                  </a:lnTo>
                  <a:cubicBezTo>
                    <a:pt x="10019" y="2287"/>
                    <a:pt x="9926" y="2325"/>
                    <a:pt x="9832" y="2325"/>
                  </a:cubicBezTo>
                  <a:cubicBezTo>
                    <a:pt x="9764" y="2325"/>
                    <a:pt x="9695" y="2305"/>
                    <a:pt x="9645" y="2265"/>
                  </a:cubicBezTo>
                  <a:cubicBezTo>
                    <a:pt x="8242" y="1145"/>
                    <a:pt x="5821" y="1"/>
                    <a:pt x="38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4731250" y="974157"/>
              <a:ext cx="364750" cy="620075"/>
            </a:xfrm>
            <a:custGeom>
              <a:avLst/>
              <a:gdLst/>
              <a:ahLst/>
              <a:cxnLst/>
              <a:rect l="l" t="t" r="r" b="b"/>
              <a:pathLst>
                <a:path w="14590" h="24803" extrusionOk="0">
                  <a:moveTo>
                    <a:pt x="10745" y="1"/>
                  </a:moveTo>
                  <a:cubicBezTo>
                    <a:pt x="8771" y="1"/>
                    <a:pt x="6350" y="1145"/>
                    <a:pt x="4947" y="2265"/>
                  </a:cubicBezTo>
                  <a:cubicBezTo>
                    <a:pt x="4895" y="2304"/>
                    <a:pt x="4826" y="2325"/>
                    <a:pt x="4760" y="2325"/>
                  </a:cubicBezTo>
                  <a:lnTo>
                    <a:pt x="5062" y="2715"/>
                  </a:lnTo>
                  <a:cubicBezTo>
                    <a:pt x="5699" y="2328"/>
                    <a:pt x="6378" y="2008"/>
                    <a:pt x="7082" y="1757"/>
                  </a:cubicBezTo>
                  <a:cubicBezTo>
                    <a:pt x="7873" y="1474"/>
                    <a:pt x="8982" y="1106"/>
                    <a:pt x="9976" y="1106"/>
                  </a:cubicBezTo>
                  <a:cubicBezTo>
                    <a:pt x="10413" y="1106"/>
                    <a:pt x="10827" y="1177"/>
                    <a:pt x="11182" y="1358"/>
                  </a:cubicBezTo>
                  <a:cubicBezTo>
                    <a:pt x="12247" y="1898"/>
                    <a:pt x="12651" y="3163"/>
                    <a:pt x="12647" y="4280"/>
                  </a:cubicBezTo>
                  <a:cubicBezTo>
                    <a:pt x="12641" y="6296"/>
                    <a:pt x="11480" y="8423"/>
                    <a:pt x="12856" y="10245"/>
                  </a:cubicBezTo>
                  <a:cubicBezTo>
                    <a:pt x="12914" y="10318"/>
                    <a:pt x="12891" y="10392"/>
                    <a:pt x="12836" y="10436"/>
                  </a:cubicBezTo>
                  <a:lnTo>
                    <a:pt x="12852" y="10459"/>
                  </a:lnTo>
                  <a:cubicBezTo>
                    <a:pt x="12880" y="10436"/>
                    <a:pt x="12907" y="10416"/>
                    <a:pt x="12935" y="10397"/>
                  </a:cubicBezTo>
                  <a:cubicBezTo>
                    <a:pt x="12964" y="10377"/>
                    <a:pt x="12993" y="10369"/>
                    <a:pt x="13020" y="10369"/>
                  </a:cubicBezTo>
                  <a:cubicBezTo>
                    <a:pt x="13151" y="10369"/>
                    <a:pt x="13237" y="10577"/>
                    <a:pt x="13096" y="10674"/>
                  </a:cubicBezTo>
                  <a:cubicBezTo>
                    <a:pt x="9979" y="12831"/>
                    <a:pt x="14313" y="17215"/>
                    <a:pt x="11808" y="19785"/>
                  </a:cubicBezTo>
                  <a:cubicBezTo>
                    <a:pt x="11256" y="20352"/>
                    <a:pt x="10533" y="20576"/>
                    <a:pt x="9745" y="20576"/>
                  </a:cubicBezTo>
                  <a:cubicBezTo>
                    <a:pt x="7840" y="20576"/>
                    <a:pt x="5552" y="19265"/>
                    <a:pt x="4357" y="18293"/>
                  </a:cubicBezTo>
                  <a:lnTo>
                    <a:pt x="4299" y="18365"/>
                  </a:lnTo>
                  <a:cubicBezTo>
                    <a:pt x="4339" y="18400"/>
                    <a:pt x="4362" y="18455"/>
                    <a:pt x="4348" y="18522"/>
                  </a:cubicBezTo>
                  <a:cubicBezTo>
                    <a:pt x="3856" y="20820"/>
                    <a:pt x="2515" y="24108"/>
                    <a:pt x="0" y="24209"/>
                  </a:cubicBezTo>
                  <a:lnTo>
                    <a:pt x="7" y="24802"/>
                  </a:lnTo>
                  <a:cubicBezTo>
                    <a:pt x="82" y="24802"/>
                    <a:pt x="157" y="24800"/>
                    <a:pt x="231" y="24796"/>
                  </a:cubicBezTo>
                  <a:cubicBezTo>
                    <a:pt x="2584" y="24671"/>
                    <a:pt x="4339" y="22943"/>
                    <a:pt x="4551" y="20611"/>
                  </a:cubicBezTo>
                  <a:cubicBezTo>
                    <a:pt x="4556" y="20551"/>
                    <a:pt x="4583" y="20508"/>
                    <a:pt x="4615" y="20473"/>
                  </a:cubicBezTo>
                  <a:cubicBezTo>
                    <a:pt x="4592" y="20407"/>
                    <a:pt x="4622" y="20319"/>
                    <a:pt x="4693" y="20319"/>
                  </a:cubicBezTo>
                  <a:cubicBezTo>
                    <a:pt x="4706" y="20319"/>
                    <a:pt x="4721" y="20322"/>
                    <a:pt x="4736" y="20328"/>
                  </a:cubicBezTo>
                  <a:cubicBezTo>
                    <a:pt x="6461" y="21013"/>
                    <a:pt x="8116" y="22067"/>
                    <a:pt x="10022" y="22067"/>
                  </a:cubicBezTo>
                  <a:cubicBezTo>
                    <a:pt x="10098" y="22067"/>
                    <a:pt x="10175" y="22065"/>
                    <a:pt x="10252" y="22062"/>
                  </a:cubicBezTo>
                  <a:cubicBezTo>
                    <a:pt x="12524" y="21963"/>
                    <a:pt x="14112" y="20293"/>
                    <a:pt x="14053" y="18000"/>
                  </a:cubicBezTo>
                  <a:cubicBezTo>
                    <a:pt x="13997" y="15800"/>
                    <a:pt x="11580" y="11967"/>
                    <a:pt x="14590" y="10579"/>
                  </a:cubicBezTo>
                  <a:cubicBezTo>
                    <a:pt x="12044" y="9525"/>
                    <a:pt x="13979" y="5220"/>
                    <a:pt x="13914" y="3336"/>
                  </a:cubicBezTo>
                  <a:cubicBezTo>
                    <a:pt x="13829" y="859"/>
                    <a:pt x="12455" y="1"/>
                    <a:pt x="10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3689050" y="919857"/>
              <a:ext cx="1419425" cy="685950"/>
            </a:xfrm>
            <a:custGeom>
              <a:avLst/>
              <a:gdLst/>
              <a:ahLst/>
              <a:cxnLst/>
              <a:rect l="l" t="t" r="r" b="b"/>
              <a:pathLst>
                <a:path w="56777" h="27438" extrusionOk="0">
                  <a:moveTo>
                    <a:pt x="28389" y="500"/>
                  </a:moveTo>
                  <a:cubicBezTo>
                    <a:pt x="29496" y="2133"/>
                    <a:pt x="31368" y="3146"/>
                    <a:pt x="33296" y="3146"/>
                  </a:cubicBezTo>
                  <a:cubicBezTo>
                    <a:pt x="33917" y="3146"/>
                    <a:pt x="34544" y="3041"/>
                    <a:pt x="35154" y="2818"/>
                  </a:cubicBezTo>
                  <a:cubicBezTo>
                    <a:pt x="37167" y="2080"/>
                    <a:pt x="38706" y="819"/>
                    <a:pt x="40941" y="690"/>
                  </a:cubicBezTo>
                  <a:cubicBezTo>
                    <a:pt x="41085" y="682"/>
                    <a:pt x="41234" y="677"/>
                    <a:pt x="41387" y="677"/>
                  </a:cubicBezTo>
                  <a:cubicBezTo>
                    <a:pt x="43573" y="677"/>
                    <a:pt x="46532" y="1572"/>
                    <a:pt x="46200" y="4257"/>
                  </a:cubicBezTo>
                  <a:cubicBezTo>
                    <a:pt x="46179" y="4418"/>
                    <a:pt x="46313" y="4497"/>
                    <a:pt x="46447" y="4497"/>
                  </a:cubicBezTo>
                  <a:cubicBezTo>
                    <a:pt x="46514" y="4497"/>
                    <a:pt x="46583" y="4476"/>
                    <a:pt x="46633" y="4437"/>
                  </a:cubicBezTo>
                  <a:cubicBezTo>
                    <a:pt x="48037" y="3317"/>
                    <a:pt x="50458" y="2173"/>
                    <a:pt x="52433" y="2173"/>
                  </a:cubicBezTo>
                  <a:cubicBezTo>
                    <a:pt x="54143" y="2173"/>
                    <a:pt x="55517" y="3031"/>
                    <a:pt x="55602" y="5508"/>
                  </a:cubicBezTo>
                  <a:cubicBezTo>
                    <a:pt x="55667" y="7392"/>
                    <a:pt x="53731" y="11697"/>
                    <a:pt x="56278" y="12751"/>
                  </a:cubicBezTo>
                  <a:cubicBezTo>
                    <a:pt x="53268" y="14139"/>
                    <a:pt x="55685" y="17972"/>
                    <a:pt x="55741" y="20172"/>
                  </a:cubicBezTo>
                  <a:cubicBezTo>
                    <a:pt x="55800" y="22465"/>
                    <a:pt x="54212" y="24135"/>
                    <a:pt x="51940" y="24234"/>
                  </a:cubicBezTo>
                  <a:cubicBezTo>
                    <a:pt x="51863" y="24237"/>
                    <a:pt x="51786" y="24239"/>
                    <a:pt x="51710" y="24239"/>
                  </a:cubicBezTo>
                  <a:cubicBezTo>
                    <a:pt x="49804" y="24239"/>
                    <a:pt x="48149" y="23185"/>
                    <a:pt x="46424" y="22500"/>
                  </a:cubicBezTo>
                  <a:cubicBezTo>
                    <a:pt x="46409" y="22494"/>
                    <a:pt x="46394" y="22491"/>
                    <a:pt x="46381" y="22491"/>
                  </a:cubicBezTo>
                  <a:cubicBezTo>
                    <a:pt x="46310" y="22491"/>
                    <a:pt x="46280" y="22579"/>
                    <a:pt x="46303" y="22645"/>
                  </a:cubicBezTo>
                  <a:cubicBezTo>
                    <a:pt x="46271" y="22680"/>
                    <a:pt x="46244" y="22723"/>
                    <a:pt x="46239" y="22783"/>
                  </a:cubicBezTo>
                  <a:cubicBezTo>
                    <a:pt x="46027" y="25115"/>
                    <a:pt x="44272" y="26843"/>
                    <a:pt x="41919" y="26968"/>
                  </a:cubicBezTo>
                  <a:cubicBezTo>
                    <a:pt x="41845" y="26972"/>
                    <a:pt x="41770" y="26974"/>
                    <a:pt x="41695" y="26974"/>
                  </a:cubicBezTo>
                  <a:cubicBezTo>
                    <a:pt x="41652" y="26975"/>
                    <a:pt x="41609" y="26975"/>
                    <a:pt x="41565" y="26975"/>
                  </a:cubicBezTo>
                  <a:cubicBezTo>
                    <a:pt x="39698" y="26975"/>
                    <a:pt x="37922" y="26194"/>
                    <a:pt x="36197" y="25559"/>
                  </a:cubicBezTo>
                  <a:cubicBezTo>
                    <a:pt x="34943" y="25096"/>
                    <a:pt x="33593" y="24670"/>
                    <a:pt x="32239" y="24670"/>
                  </a:cubicBezTo>
                  <a:cubicBezTo>
                    <a:pt x="31831" y="24670"/>
                    <a:pt x="31423" y="24709"/>
                    <a:pt x="31016" y="24797"/>
                  </a:cubicBezTo>
                  <a:cubicBezTo>
                    <a:pt x="29959" y="25026"/>
                    <a:pt x="28722" y="25652"/>
                    <a:pt x="28389" y="26753"/>
                  </a:cubicBezTo>
                  <a:cubicBezTo>
                    <a:pt x="28056" y="25652"/>
                    <a:pt x="26819" y="25026"/>
                    <a:pt x="25761" y="24797"/>
                  </a:cubicBezTo>
                  <a:cubicBezTo>
                    <a:pt x="25355" y="24709"/>
                    <a:pt x="24947" y="24670"/>
                    <a:pt x="24539" y="24670"/>
                  </a:cubicBezTo>
                  <a:cubicBezTo>
                    <a:pt x="23185" y="24670"/>
                    <a:pt x="21834" y="25096"/>
                    <a:pt x="20580" y="25559"/>
                  </a:cubicBezTo>
                  <a:cubicBezTo>
                    <a:pt x="18853" y="26195"/>
                    <a:pt x="17077" y="26977"/>
                    <a:pt x="15205" y="26977"/>
                  </a:cubicBezTo>
                  <a:cubicBezTo>
                    <a:pt x="15090" y="26977"/>
                    <a:pt x="14974" y="26974"/>
                    <a:pt x="14858" y="26968"/>
                  </a:cubicBezTo>
                  <a:cubicBezTo>
                    <a:pt x="12506" y="26843"/>
                    <a:pt x="10751" y="25115"/>
                    <a:pt x="10538" y="22783"/>
                  </a:cubicBezTo>
                  <a:cubicBezTo>
                    <a:pt x="10534" y="22723"/>
                    <a:pt x="10508" y="22680"/>
                    <a:pt x="10474" y="22645"/>
                  </a:cubicBezTo>
                  <a:cubicBezTo>
                    <a:pt x="10498" y="22579"/>
                    <a:pt x="10468" y="22491"/>
                    <a:pt x="10397" y="22491"/>
                  </a:cubicBezTo>
                  <a:cubicBezTo>
                    <a:pt x="10384" y="22491"/>
                    <a:pt x="10370" y="22494"/>
                    <a:pt x="10355" y="22500"/>
                  </a:cubicBezTo>
                  <a:cubicBezTo>
                    <a:pt x="8629" y="23186"/>
                    <a:pt x="6974" y="24239"/>
                    <a:pt x="5067" y="24239"/>
                  </a:cubicBezTo>
                  <a:cubicBezTo>
                    <a:pt x="4991" y="24239"/>
                    <a:pt x="4915" y="24237"/>
                    <a:pt x="4838" y="24234"/>
                  </a:cubicBezTo>
                  <a:cubicBezTo>
                    <a:pt x="2566" y="24135"/>
                    <a:pt x="977" y="22465"/>
                    <a:pt x="1038" y="20172"/>
                  </a:cubicBezTo>
                  <a:cubicBezTo>
                    <a:pt x="1094" y="17972"/>
                    <a:pt x="3510" y="14140"/>
                    <a:pt x="500" y="12752"/>
                  </a:cubicBezTo>
                  <a:cubicBezTo>
                    <a:pt x="3049" y="11697"/>
                    <a:pt x="1112" y="7392"/>
                    <a:pt x="1176" y="5508"/>
                  </a:cubicBezTo>
                  <a:cubicBezTo>
                    <a:pt x="1262" y="3032"/>
                    <a:pt x="2636" y="2174"/>
                    <a:pt x="4345" y="2174"/>
                  </a:cubicBezTo>
                  <a:cubicBezTo>
                    <a:pt x="6319" y="2174"/>
                    <a:pt x="8741" y="3318"/>
                    <a:pt x="10144" y="4438"/>
                  </a:cubicBezTo>
                  <a:cubicBezTo>
                    <a:pt x="10194" y="4477"/>
                    <a:pt x="10262" y="4497"/>
                    <a:pt x="10331" y="4497"/>
                  </a:cubicBezTo>
                  <a:cubicBezTo>
                    <a:pt x="10425" y="4497"/>
                    <a:pt x="10518" y="4459"/>
                    <a:pt x="10560" y="4382"/>
                  </a:cubicBezTo>
                  <a:cubicBezTo>
                    <a:pt x="10576" y="4347"/>
                    <a:pt x="10585" y="4305"/>
                    <a:pt x="10578" y="4257"/>
                  </a:cubicBezTo>
                  <a:cubicBezTo>
                    <a:pt x="10245" y="1572"/>
                    <a:pt x="13205" y="677"/>
                    <a:pt x="15392" y="677"/>
                  </a:cubicBezTo>
                  <a:cubicBezTo>
                    <a:pt x="15545" y="677"/>
                    <a:pt x="15694" y="682"/>
                    <a:pt x="15838" y="690"/>
                  </a:cubicBezTo>
                  <a:cubicBezTo>
                    <a:pt x="18073" y="819"/>
                    <a:pt x="19610" y="2080"/>
                    <a:pt x="21624" y="2818"/>
                  </a:cubicBezTo>
                  <a:cubicBezTo>
                    <a:pt x="22234" y="3041"/>
                    <a:pt x="22861" y="3146"/>
                    <a:pt x="23483" y="3146"/>
                  </a:cubicBezTo>
                  <a:cubicBezTo>
                    <a:pt x="25412" y="3146"/>
                    <a:pt x="27281" y="2133"/>
                    <a:pt x="28389" y="500"/>
                  </a:cubicBezTo>
                  <a:close/>
                  <a:moveTo>
                    <a:pt x="28294" y="0"/>
                  </a:moveTo>
                  <a:cubicBezTo>
                    <a:pt x="28226" y="0"/>
                    <a:pt x="28159" y="31"/>
                    <a:pt x="28114" y="106"/>
                  </a:cubicBezTo>
                  <a:cubicBezTo>
                    <a:pt x="27161" y="1701"/>
                    <a:pt x="25402" y="2696"/>
                    <a:pt x="23548" y="2696"/>
                  </a:cubicBezTo>
                  <a:cubicBezTo>
                    <a:pt x="23394" y="2696"/>
                    <a:pt x="23239" y="2689"/>
                    <a:pt x="23083" y="2675"/>
                  </a:cubicBezTo>
                  <a:cubicBezTo>
                    <a:pt x="20994" y="2490"/>
                    <a:pt x="19361" y="842"/>
                    <a:pt x="17327" y="378"/>
                  </a:cubicBezTo>
                  <a:cubicBezTo>
                    <a:pt x="16784" y="254"/>
                    <a:pt x="16143" y="185"/>
                    <a:pt x="15469" y="185"/>
                  </a:cubicBezTo>
                  <a:cubicBezTo>
                    <a:pt x="12994" y="185"/>
                    <a:pt x="10087" y="1122"/>
                    <a:pt x="10045" y="3728"/>
                  </a:cubicBezTo>
                  <a:cubicBezTo>
                    <a:pt x="8582" y="2668"/>
                    <a:pt x="6380" y="1518"/>
                    <a:pt x="4422" y="1518"/>
                  </a:cubicBezTo>
                  <a:cubicBezTo>
                    <a:pt x="3581" y="1518"/>
                    <a:pt x="2784" y="1730"/>
                    <a:pt x="2111" y="2253"/>
                  </a:cubicBezTo>
                  <a:cubicBezTo>
                    <a:pt x="1081" y="3051"/>
                    <a:pt x="698" y="4420"/>
                    <a:pt x="691" y="5673"/>
                  </a:cubicBezTo>
                  <a:cubicBezTo>
                    <a:pt x="681" y="7579"/>
                    <a:pt x="2594" y="11588"/>
                    <a:pt x="146" y="12534"/>
                  </a:cubicBezTo>
                  <a:cubicBezTo>
                    <a:pt x="1" y="12592"/>
                    <a:pt x="13" y="12781"/>
                    <a:pt x="118" y="12836"/>
                  </a:cubicBezTo>
                  <a:cubicBezTo>
                    <a:pt x="54" y="12940"/>
                    <a:pt x="63" y="13077"/>
                    <a:pt x="206" y="13139"/>
                  </a:cubicBezTo>
                  <a:cubicBezTo>
                    <a:pt x="2693" y="14224"/>
                    <a:pt x="1063" y="17373"/>
                    <a:pt x="679" y="19193"/>
                  </a:cubicBezTo>
                  <a:cubicBezTo>
                    <a:pt x="379" y="20614"/>
                    <a:pt x="569" y="22158"/>
                    <a:pt x="1520" y="23306"/>
                  </a:cubicBezTo>
                  <a:cubicBezTo>
                    <a:pt x="2424" y="24397"/>
                    <a:pt x="3624" y="24818"/>
                    <a:pt x="4892" y="24818"/>
                  </a:cubicBezTo>
                  <a:cubicBezTo>
                    <a:pt x="6719" y="24818"/>
                    <a:pt x="8685" y="23944"/>
                    <a:pt x="10107" y="22940"/>
                  </a:cubicBezTo>
                  <a:cubicBezTo>
                    <a:pt x="10352" y="25745"/>
                    <a:pt x="12666" y="27438"/>
                    <a:pt x="15300" y="27438"/>
                  </a:cubicBezTo>
                  <a:cubicBezTo>
                    <a:pt x="15610" y="27438"/>
                    <a:pt x="15925" y="27414"/>
                    <a:pt x="16242" y="27366"/>
                  </a:cubicBezTo>
                  <a:cubicBezTo>
                    <a:pt x="18214" y="27071"/>
                    <a:pt x="19998" y="26095"/>
                    <a:pt x="21889" y="25515"/>
                  </a:cubicBezTo>
                  <a:cubicBezTo>
                    <a:pt x="22749" y="25251"/>
                    <a:pt x="23653" y="25046"/>
                    <a:pt x="24556" y="25046"/>
                  </a:cubicBezTo>
                  <a:cubicBezTo>
                    <a:pt x="24926" y="25046"/>
                    <a:pt x="25295" y="25081"/>
                    <a:pt x="25662" y="25159"/>
                  </a:cubicBezTo>
                  <a:cubicBezTo>
                    <a:pt x="26859" y="25413"/>
                    <a:pt x="27541" y="26074"/>
                    <a:pt x="28301" y="26962"/>
                  </a:cubicBezTo>
                  <a:cubicBezTo>
                    <a:pt x="28315" y="26979"/>
                    <a:pt x="28333" y="26987"/>
                    <a:pt x="28350" y="26987"/>
                  </a:cubicBezTo>
                  <a:cubicBezTo>
                    <a:pt x="28364" y="26987"/>
                    <a:pt x="28377" y="26982"/>
                    <a:pt x="28389" y="26974"/>
                  </a:cubicBezTo>
                  <a:cubicBezTo>
                    <a:pt x="28401" y="26982"/>
                    <a:pt x="28414" y="26987"/>
                    <a:pt x="28428" y="26987"/>
                  </a:cubicBezTo>
                  <a:cubicBezTo>
                    <a:pt x="28445" y="26987"/>
                    <a:pt x="28463" y="26979"/>
                    <a:pt x="28477" y="26962"/>
                  </a:cubicBezTo>
                  <a:cubicBezTo>
                    <a:pt x="29239" y="26074"/>
                    <a:pt x="29922" y="25413"/>
                    <a:pt x="31116" y="25159"/>
                  </a:cubicBezTo>
                  <a:cubicBezTo>
                    <a:pt x="31482" y="25081"/>
                    <a:pt x="31852" y="25046"/>
                    <a:pt x="32221" y="25046"/>
                  </a:cubicBezTo>
                  <a:cubicBezTo>
                    <a:pt x="33125" y="25046"/>
                    <a:pt x="34028" y="25251"/>
                    <a:pt x="34889" y="25515"/>
                  </a:cubicBezTo>
                  <a:cubicBezTo>
                    <a:pt x="36780" y="26095"/>
                    <a:pt x="38565" y="27071"/>
                    <a:pt x="40536" y="27366"/>
                  </a:cubicBezTo>
                  <a:cubicBezTo>
                    <a:pt x="40852" y="27414"/>
                    <a:pt x="41168" y="27438"/>
                    <a:pt x="41478" y="27438"/>
                  </a:cubicBezTo>
                  <a:cubicBezTo>
                    <a:pt x="44113" y="27438"/>
                    <a:pt x="46425" y="25745"/>
                    <a:pt x="46671" y="22940"/>
                  </a:cubicBezTo>
                  <a:cubicBezTo>
                    <a:pt x="48092" y="23944"/>
                    <a:pt x="50059" y="24818"/>
                    <a:pt x="51886" y="24818"/>
                  </a:cubicBezTo>
                  <a:cubicBezTo>
                    <a:pt x="53153" y="24818"/>
                    <a:pt x="54354" y="24397"/>
                    <a:pt x="55258" y="23306"/>
                  </a:cubicBezTo>
                  <a:cubicBezTo>
                    <a:pt x="56209" y="22157"/>
                    <a:pt x="56399" y="20614"/>
                    <a:pt x="56098" y="19193"/>
                  </a:cubicBezTo>
                  <a:cubicBezTo>
                    <a:pt x="55715" y="17373"/>
                    <a:pt x="54085" y="14224"/>
                    <a:pt x="56574" y="13139"/>
                  </a:cubicBezTo>
                  <a:cubicBezTo>
                    <a:pt x="56717" y="13077"/>
                    <a:pt x="56723" y="12940"/>
                    <a:pt x="56659" y="12836"/>
                  </a:cubicBezTo>
                  <a:cubicBezTo>
                    <a:pt x="56765" y="12781"/>
                    <a:pt x="56777" y="12592"/>
                    <a:pt x="56632" y="12534"/>
                  </a:cubicBezTo>
                  <a:cubicBezTo>
                    <a:pt x="54184" y="11588"/>
                    <a:pt x="56098" y="7579"/>
                    <a:pt x="56087" y="5673"/>
                  </a:cubicBezTo>
                  <a:cubicBezTo>
                    <a:pt x="56082" y="4420"/>
                    <a:pt x="55697" y="3052"/>
                    <a:pt x="54667" y="2253"/>
                  </a:cubicBezTo>
                  <a:cubicBezTo>
                    <a:pt x="53993" y="1730"/>
                    <a:pt x="53197" y="1518"/>
                    <a:pt x="52357" y="1518"/>
                  </a:cubicBezTo>
                  <a:cubicBezTo>
                    <a:pt x="50399" y="1518"/>
                    <a:pt x="48199" y="2668"/>
                    <a:pt x="46736" y="3728"/>
                  </a:cubicBezTo>
                  <a:cubicBezTo>
                    <a:pt x="46692" y="1122"/>
                    <a:pt x="43784" y="185"/>
                    <a:pt x="41310" y="185"/>
                  </a:cubicBezTo>
                  <a:cubicBezTo>
                    <a:pt x="40637" y="185"/>
                    <a:pt x="39996" y="254"/>
                    <a:pt x="39454" y="378"/>
                  </a:cubicBezTo>
                  <a:cubicBezTo>
                    <a:pt x="37417" y="842"/>
                    <a:pt x="35784" y="2490"/>
                    <a:pt x="33694" y="2675"/>
                  </a:cubicBezTo>
                  <a:cubicBezTo>
                    <a:pt x="33539" y="2689"/>
                    <a:pt x="33384" y="2696"/>
                    <a:pt x="33230" y="2696"/>
                  </a:cubicBezTo>
                  <a:cubicBezTo>
                    <a:pt x="31377" y="2696"/>
                    <a:pt x="29616" y="1701"/>
                    <a:pt x="28664" y="106"/>
                  </a:cubicBezTo>
                  <a:cubicBezTo>
                    <a:pt x="28619" y="31"/>
                    <a:pt x="28552" y="0"/>
                    <a:pt x="28485" y="0"/>
                  </a:cubicBezTo>
                  <a:cubicBezTo>
                    <a:pt x="28453" y="0"/>
                    <a:pt x="28420" y="7"/>
                    <a:pt x="28389" y="20"/>
                  </a:cubicBezTo>
                  <a:cubicBezTo>
                    <a:pt x="28359" y="7"/>
                    <a:pt x="28326" y="0"/>
                    <a:pt x="282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4836325" y="1233357"/>
              <a:ext cx="252775" cy="255225"/>
            </a:xfrm>
            <a:custGeom>
              <a:avLst/>
              <a:gdLst/>
              <a:ahLst/>
              <a:cxnLst/>
              <a:rect l="l" t="t" r="r" b="b"/>
              <a:pathLst>
                <a:path w="10111" h="10209" extrusionOk="0">
                  <a:moveTo>
                    <a:pt x="8816" y="1"/>
                  </a:moveTo>
                  <a:cubicBezTo>
                    <a:pt x="8790" y="1"/>
                    <a:pt x="8761" y="9"/>
                    <a:pt x="8732" y="29"/>
                  </a:cubicBezTo>
                  <a:cubicBezTo>
                    <a:pt x="8704" y="48"/>
                    <a:pt x="8677" y="68"/>
                    <a:pt x="8649" y="91"/>
                  </a:cubicBezTo>
                  <a:cubicBezTo>
                    <a:pt x="6589" y="1592"/>
                    <a:pt x="7764" y="4238"/>
                    <a:pt x="8046" y="6284"/>
                  </a:cubicBezTo>
                  <a:cubicBezTo>
                    <a:pt x="8162" y="7108"/>
                    <a:pt x="8146" y="7985"/>
                    <a:pt x="7718" y="8732"/>
                  </a:cubicBezTo>
                  <a:cubicBezTo>
                    <a:pt x="7255" y="9538"/>
                    <a:pt x="6452" y="9787"/>
                    <a:pt x="5614" y="9787"/>
                  </a:cubicBezTo>
                  <a:cubicBezTo>
                    <a:pt x="5258" y="9787"/>
                    <a:pt x="4895" y="9742"/>
                    <a:pt x="4550" y="9676"/>
                  </a:cubicBezTo>
                  <a:cubicBezTo>
                    <a:pt x="2953" y="9368"/>
                    <a:pt x="1475" y="8660"/>
                    <a:pt x="156" y="7720"/>
                  </a:cubicBezTo>
                  <a:cubicBezTo>
                    <a:pt x="143" y="7711"/>
                    <a:pt x="130" y="7707"/>
                    <a:pt x="117" y="7707"/>
                  </a:cubicBezTo>
                  <a:cubicBezTo>
                    <a:pt x="55" y="7707"/>
                    <a:pt x="0" y="7798"/>
                    <a:pt x="57" y="7847"/>
                  </a:cubicBezTo>
                  <a:cubicBezTo>
                    <a:pt x="90" y="7873"/>
                    <a:pt x="120" y="7901"/>
                    <a:pt x="154" y="7925"/>
                  </a:cubicBezTo>
                  <a:cubicBezTo>
                    <a:pt x="1349" y="8897"/>
                    <a:pt x="3637" y="10208"/>
                    <a:pt x="5542" y="10208"/>
                  </a:cubicBezTo>
                  <a:cubicBezTo>
                    <a:pt x="6330" y="10208"/>
                    <a:pt x="7053" y="9984"/>
                    <a:pt x="7605" y="9417"/>
                  </a:cubicBezTo>
                  <a:cubicBezTo>
                    <a:pt x="10110" y="6847"/>
                    <a:pt x="5776" y="2463"/>
                    <a:pt x="8893" y="306"/>
                  </a:cubicBezTo>
                  <a:cubicBezTo>
                    <a:pt x="9034" y="209"/>
                    <a:pt x="8947" y="1"/>
                    <a:pt x="88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3965250" y="975482"/>
              <a:ext cx="1096025" cy="260625"/>
            </a:xfrm>
            <a:custGeom>
              <a:avLst/>
              <a:gdLst/>
              <a:ahLst/>
              <a:cxnLst/>
              <a:rect l="l" t="t" r="r" b="b"/>
              <a:pathLst>
                <a:path w="43841" h="10425" extrusionOk="0">
                  <a:moveTo>
                    <a:pt x="3647" y="1"/>
                  </a:moveTo>
                  <a:cubicBezTo>
                    <a:pt x="2780" y="1"/>
                    <a:pt x="1922" y="215"/>
                    <a:pt x="1204" y="746"/>
                  </a:cubicBezTo>
                  <a:cubicBezTo>
                    <a:pt x="652" y="1157"/>
                    <a:pt x="343" y="1658"/>
                    <a:pt x="190" y="2212"/>
                  </a:cubicBezTo>
                  <a:cubicBezTo>
                    <a:pt x="1" y="2887"/>
                    <a:pt x="45" y="3639"/>
                    <a:pt x="156" y="4396"/>
                  </a:cubicBezTo>
                  <a:cubicBezTo>
                    <a:pt x="162" y="4444"/>
                    <a:pt x="170" y="4491"/>
                    <a:pt x="176" y="4539"/>
                  </a:cubicBezTo>
                  <a:cubicBezTo>
                    <a:pt x="184" y="4588"/>
                    <a:pt x="226" y="4611"/>
                    <a:pt x="269" y="4611"/>
                  </a:cubicBezTo>
                  <a:cubicBezTo>
                    <a:pt x="323" y="4611"/>
                    <a:pt x="380" y="4575"/>
                    <a:pt x="375" y="4512"/>
                  </a:cubicBezTo>
                  <a:cubicBezTo>
                    <a:pt x="271" y="3318"/>
                    <a:pt x="220" y="2046"/>
                    <a:pt x="1178" y="1173"/>
                  </a:cubicBezTo>
                  <a:cubicBezTo>
                    <a:pt x="1836" y="576"/>
                    <a:pt x="2782" y="328"/>
                    <a:pt x="3665" y="328"/>
                  </a:cubicBezTo>
                  <a:cubicBezTo>
                    <a:pt x="3765" y="328"/>
                    <a:pt x="3863" y="332"/>
                    <a:pt x="3961" y="338"/>
                  </a:cubicBezTo>
                  <a:cubicBezTo>
                    <a:pt x="5856" y="457"/>
                    <a:pt x="7558" y="1551"/>
                    <a:pt x="9331" y="2136"/>
                  </a:cubicBezTo>
                  <a:cubicBezTo>
                    <a:pt x="10347" y="2470"/>
                    <a:pt x="11453" y="2686"/>
                    <a:pt x="12534" y="2686"/>
                  </a:cubicBezTo>
                  <a:cubicBezTo>
                    <a:pt x="14243" y="2686"/>
                    <a:pt x="15890" y="2147"/>
                    <a:pt x="17018" y="686"/>
                  </a:cubicBezTo>
                  <a:cubicBezTo>
                    <a:pt x="18488" y="1908"/>
                    <a:pt x="20222" y="2412"/>
                    <a:pt x="22020" y="2412"/>
                  </a:cubicBezTo>
                  <a:cubicBezTo>
                    <a:pt x="23047" y="2412"/>
                    <a:pt x="24096" y="2248"/>
                    <a:pt x="25127" y="1958"/>
                  </a:cubicBezTo>
                  <a:cubicBezTo>
                    <a:pt x="26821" y="1483"/>
                    <a:pt x="28562" y="394"/>
                    <a:pt x="30355" y="394"/>
                  </a:cubicBezTo>
                  <a:cubicBezTo>
                    <a:pt x="30368" y="394"/>
                    <a:pt x="30381" y="394"/>
                    <a:pt x="30394" y="394"/>
                  </a:cubicBezTo>
                  <a:cubicBezTo>
                    <a:pt x="32736" y="418"/>
                    <a:pt x="33360" y="2355"/>
                    <a:pt x="33647" y="4285"/>
                  </a:cubicBezTo>
                  <a:cubicBezTo>
                    <a:pt x="33658" y="4367"/>
                    <a:pt x="33713" y="4402"/>
                    <a:pt x="33774" y="4402"/>
                  </a:cubicBezTo>
                  <a:cubicBezTo>
                    <a:pt x="33855" y="4402"/>
                    <a:pt x="33946" y="4339"/>
                    <a:pt x="33958" y="4241"/>
                  </a:cubicBezTo>
                  <a:cubicBezTo>
                    <a:pt x="35142" y="3315"/>
                    <a:pt x="36378" y="2512"/>
                    <a:pt x="37802" y="1997"/>
                  </a:cubicBezTo>
                  <a:cubicBezTo>
                    <a:pt x="38613" y="1704"/>
                    <a:pt x="39600" y="1390"/>
                    <a:pt x="40500" y="1390"/>
                  </a:cubicBezTo>
                  <a:cubicBezTo>
                    <a:pt x="41405" y="1390"/>
                    <a:pt x="42222" y="1708"/>
                    <a:pt x="42683" y="2688"/>
                  </a:cubicBezTo>
                  <a:cubicBezTo>
                    <a:pt x="43840" y="5154"/>
                    <a:pt x="41416" y="7993"/>
                    <a:pt x="43214" y="10355"/>
                  </a:cubicBezTo>
                  <a:cubicBezTo>
                    <a:pt x="43252" y="10404"/>
                    <a:pt x="43304" y="10425"/>
                    <a:pt x="43355" y="10425"/>
                  </a:cubicBezTo>
                  <a:cubicBezTo>
                    <a:pt x="43399" y="10425"/>
                    <a:pt x="43443" y="10409"/>
                    <a:pt x="43476" y="10383"/>
                  </a:cubicBezTo>
                  <a:cubicBezTo>
                    <a:pt x="43531" y="10339"/>
                    <a:pt x="43554" y="10265"/>
                    <a:pt x="43496" y="10192"/>
                  </a:cubicBezTo>
                  <a:cubicBezTo>
                    <a:pt x="42120" y="8370"/>
                    <a:pt x="43281" y="6243"/>
                    <a:pt x="43286" y="4227"/>
                  </a:cubicBezTo>
                  <a:cubicBezTo>
                    <a:pt x="43291" y="3110"/>
                    <a:pt x="42886" y="1845"/>
                    <a:pt x="41822" y="1305"/>
                  </a:cubicBezTo>
                  <a:cubicBezTo>
                    <a:pt x="41467" y="1124"/>
                    <a:pt x="41053" y="1053"/>
                    <a:pt x="40616" y="1053"/>
                  </a:cubicBezTo>
                  <a:cubicBezTo>
                    <a:pt x="39622" y="1053"/>
                    <a:pt x="38512" y="1421"/>
                    <a:pt x="37721" y="1704"/>
                  </a:cubicBezTo>
                  <a:cubicBezTo>
                    <a:pt x="37017" y="1955"/>
                    <a:pt x="36339" y="2275"/>
                    <a:pt x="35701" y="2662"/>
                  </a:cubicBezTo>
                  <a:cubicBezTo>
                    <a:pt x="35064" y="3050"/>
                    <a:pt x="34468" y="3507"/>
                    <a:pt x="33937" y="4031"/>
                  </a:cubicBezTo>
                  <a:cubicBezTo>
                    <a:pt x="33760" y="2821"/>
                    <a:pt x="33457" y="1475"/>
                    <a:pt x="32434" y="700"/>
                  </a:cubicBezTo>
                  <a:cubicBezTo>
                    <a:pt x="31845" y="252"/>
                    <a:pt x="31149" y="84"/>
                    <a:pt x="30439" y="84"/>
                  </a:cubicBezTo>
                  <a:cubicBezTo>
                    <a:pt x="29856" y="84"/>
                    <a:pt x="29265" y="197"/>
                    <a:pt x="28716" y="362"/>
                  </a:cubicBezTo>
                  <a:cubicBezTo>
                    <a:pt x="26720" y="963"/>
                    <a:pt x="24909" y="1891"/>
                    <a:pt x="22797" y="2088"/>
                  </a:cubicBezTo>
                  <a:cubicBezTo>
                    <a:pt x="22525" y="2113"/>
                    <a:pt x="22256" y="2126"/>
                    <a:pt x="21990" y="2126"/>
                  </a:cubicBezTo>
                  <a:cubicBezTo>
                    <a:pt x="20134" y="2126"/>
                    <a:pt x="18436" y="1511"/>
                    <a:pt x="16930" y="360"/>
                  </a:cubicBezTo>
                  <a:cubicBezTo>
                    <a:pt x="16914" y="348"/>
                    <a:pt x="16898" y="343"/>
                    <a:pt x="16882" y="343"/>
                  </a:cubicBezTo>
                  <a:cubicBezTo>
                    <a:pt x="16808" y="343"/>
                    <a:pt x="16744" y="452"/>
                    <a:pt x="16809" y="513"/>
                  </a:cubicBezTo>
                  <a:cubicBezTo>
                    <a:pt x="16815" y="517"/>
                    <a:pt x="16821" y="519"/>
                    <a:pt x="16825" y="524"/>
                  </a:cubicBezTo>
                  <a:cubicBezTo>
                    <a:pt x="15657" y="1812"/>
                    <a:pt x="14090" y="2348"/>
                    <a:pt x="12451" y="2348"/>
                  </a:cubicBezTo>
                  <a:cubicBezTo>
                    <a:pt x="11895" y="2348"/>
                    <a:pt x="11331" y="2286"/>
                    <a:pt x="10771" y="2171"/>
                  </a:cubicBezTo>
                  <a:cubicBezTo>
                    <a:pt x="8747" y="1754"/>
                    <a:pt x="6976" y="609"/>
                    <a:pt x="4970" y="155"/>
                  </a:cubicBezTo>
                  <a:cubicBezTo>
                    <a:pt x="4538" y="57"/>
                    <a:pt x="4091" y="1"/>
                    <a:pt x="36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3754275" y="983682"/>
              <a:ext cx="1307000" cy="585875"/>
            </a:xfrm>
            <a:custGeom>
              <a:avLst/>
              <a:gdLst/>
              <a:ahLst/>
              <a:cxnLst/>
              <a:rect l="l" t="t" r="r" b="b"/>
              <a:pathLst>
                <a:path w="52280" h="23435" extrusionOk="0">
                  <a:moveTo>
                    <a:pt x="12107" y="1"/>
                  </a:moveTo>
                  <a:cubicBezTo>
                    <a:pt x="11223" y="1"/>
                    <a:pt x="10275" y="247"/>
                    <a:pt x="9617" y="845"/>
                  </a:cubicBezTo>
                  <a:cubicBezTo>
                    <a:pt x="8659" y="1718"/>
                    <a:pt x="8710" y="2990"/>
                    <a:pt x="8814" y="4185"/>
                  </a:cubicBezTo>
                  <a:cubicBezTo>
                    <a:pt x="8819" y="4247"/>
                    <a:pt x="8762" y="4283"/>
                    <a:pt x="8708" y="4283"/>
                  </a:cubicBezTo>
                  <a:cubicBezTo>
                    <a:pt x="8665" y="4283"/>
                    <a:pt x="8623" y="4260"/>
                    <a:pt x="8615" y="4211"/>
                  </a:cubicBezTo>
                  <a:cubicBezTo>
                    <a:pt x="8609" y="4163"/>
                    <a:pt x="8601" y="4117"/>
                    <a:pt x="8595" y="4068"/>
                  </a:cubicBezTo>
                  <a:lnTo>
                    <a:pt x="8490" y="4082"/>
                  </a:lnTo>
                  <a:cubicBezTo>
                    <a:pt x="8490" y="4154"/>
                    <a:pt x="8435" y="4223"/>
                    <a:pt x="8361" y="4223"/>
                  </a:cubicBezTo>
                  <a:cubicBezTo>
                    <a:pt x="8340" y="4223"/>
                    <a:pt x="8318" y="4218"/>
                    <a:pt x="8295" y="4205"/>
                  </a:cubicBezTo>
                  <a:cubicBezTo>
                    <a:pt x="6844" y="3408"/>
                    <a:pt x="5446" y="2350"/>
                    <a:pt x="3891" y="1771"/>
                  </a:cubicBezTo>
                  <a:cubicBezTo>
                    <a:pt x="3415" y="1593"/>
                    <a:pt x="2858" y="1451"/>
                    <a:pt x="2316" y="1451"/>
                  </a:cubicBezTo>
                  <a:cubicBezTo>
                    <a:pt x="1911" y="1451"/>
                    <a:pt x="1514" y="1530"/>
                    <a:pt x="1165" y="1734"/>
                  </a:cubicBezTo>
                  <a:cubicBezTo>
                    <a:pt x="1" y="2416"/>
                    <a:pt x="301" y="3911"/>
                    <a:pt x="567" y="4978"/>
                  </a:cubicBezTo>
                  <a:cubicBezTo>
                    <a:pt x="1003" y="6726"/>
                    <a:pt x="1853" y="9305"/>
                    <a:pt x="12" y="10494"/>
                  </a:cubicBezTo>
                  <a:cubicBezTo>
                    <a:pt x="1827" y="12187"/>
                    <a:pt x="481" y="14736"/>
                    <a:pt x="213" y="16782"/>
                  </a:cubicBezTo>
                  <a:cubicBezTo>
                    <a:pt x="93" y="17712"/>
                    <a:pt x="158" y="18802"/>
                    <a:pt x="843" y="19524"/>
                  </a:cubicBezTo>
                  <a:cubicBezTo>
                    <a:pt x="1349" y="20060"/>
                    <a:pt x="2058" y="20230"/>
                    <a:pt x="2771" y="20230"/>
                  </a:cubicBezTo>
                  <a:cubicBezTo>
                    <a:pt x="3111" y="20230"/>
                    <a:pt x="3453" y="20191"/>
                    <a:pt x="3774" y="20134"/>
                  </a:cubicBezTo>
                  <a:cubicBezTo>
                    <a:pt x="5259" y="19870"/>
                    <a:pt x="6609" y="19180"/>
                    <a:pt x="7846" y="18342"/>
                  </a:cubicBezTo>
                  <a:cubicBezTo>
                    <a:pt x="7859" y="18333"/>
                    <a:pt x="7871" y="18330"/>
                    <a:pt x="7884" y="18330"/>
                  </a:cubicBezTo>
                  <a:cubicBezTo>
                    <a:pt x="7916" y="18330"/>
                    <a:pt x="7946" y="18354"/>
                    <a:pt x="7959" y="18386"/>
                  </a:cubicBezTo>
                  <a:lnTo>
                    <a:pt x="8075" y="18353"/>
                  </a:lnTo>
                  <a:cubicBezTo>
                    <a:pt x="8061" y="18307"/>
                    <a:pt x="8050" y="18261"/>
                    <a:pt x="8038" y="18215"/>
                  </a:cubicBezTo>
                  <a:cubicBezTo>
                    <a:pt x="8016" y="18129"/>
                    <a:pt x="8085" y="18073"/>
                    <a:pt x="8153" y="18073"/>
                  </a:cubicBezTo>
                  <a:cubicBezTo>
                    <a:pt x="8199" y="18073"/>
                    <a:pt x="8243" y="18098"/>
                    <a:pt x="8259" y="18155"/>
                  </a:cubicBezTo>
                  <a:cubicBezTo>
                    <a:pt x="8782" y="19944"/>
                    <a:pt x="9929" y="21866"/>
                    <a:pt x="11830" y="22431"/>
                  </a:cubicBezTo>
                  <a:cubicBezTo>
                    <a:pt x="12263" y="22560"/>
                    <a:pt x="12697" y="22614"/>
                    <a:pt x="13133" y="22614"/>
                  </a:cubicBezTo>
                  <a:cubicBezTo>
                    <a:pt x="14730" y="22614"/>
                    <a:pt x="16331" y="21886"/>
                    <a:pt x="17844" y="21484"/>
                  </a:cubicBezTo>
                  <a:cubicBezTo>
                    <a:pt x="19093" y="21153"/>
                    <a:pt x="20539" y="20822"/>
                    <a:pt x="21933" y="20822"/>
                  </a:cubicBezTo>
                  <a:cubicBezTo>
                    <a:pt x="23232" y="20822"/>
                    <a:pt x="24486" y="21109"/>
                    <a:pt x="25494" y="21953"/>
                  </a:cubicBezTo>
                  <a:lnTo>
                    <a:pt x="25519" y="21924"/>
                  </a:lnTo>
                  <a:cubicBezTo>
                    <a:pt x="25487" y="21884"/>
                    <a:pt x="25482" y="21815"/>
                    <a:pt x="25537" y="21789"/>
                  </a:cubicBezTo>
                  <a:cubicBezTo>
                    <a:pt x="26999" y="21079"/>
                    <a:pt x="28615" y="20738"/>
                    <a:pt x="30235" y="20738"/>
                  </a:cubicBezTo>
                  <a:cubicBezTo>
                    <a:pt x="31768" y="20738"/>
                    <a:pt x="33306" y="21043"/>
                    <a:pt x="34720" y="21628"/>
                  </a:cubicBezTo>
                  <a:cubicBezTo>
                    <a:pt x="36126" y="22211"/>
                    <a:pt x="37468" y="23435"/>
                    <a:pt x="38962" y="23435"/>
                  </a:cubicBezTo>
                  <a:cubicBezTo>
                    <a:pt x="39398" y="23435"/>
                    <a:pt x="39847" y="23330"/>
                    <a:pt x="40314" y="23075"/>
                  </a:cubicBezTo>
                  <a:cubicBezTo>
                    <a:pt x="42159" y="22069"/>
                    <a:pt x="42635" y="19919"/>
                    <a:pt x="43118" y="18055"/>
                  </a:cubicBezTo>
                  <a:cubicBezTo>
                    <a:pt x="43138" y="17976"/>
                    <a:pt x="43198" y="17941"/>
                    <a:pt x="43261" y="17941"/>
                  </a:cubicBezTo>
                  <a:cubicBezTo>
                    <a:pt x="43303" y="17941"/>
                    <a:pt x="43346" y="17957"/>
                    <a:pt x="43378" y="17985"/>
                  </a:cubicBezTo>
                  <a:lnTo>
                    <a:pt x="43436" y="17913"/>
                  </a:lnTo>
                  <a:cubicBezTo>
                    <a:pt x="43402" y="17888"/>
                    <a:pt x="43372" y="17860"/>
                    <a:pt x="43339" y="17834"/>
                  </a:cubicBezTo>
                  <a:cubicBezTo>
                    <a:pt x="43282" y="17785"/>
                    <a:pt x="43337" y="17694"/>
                    <a:pt x="43399" y="17694"/>
                  </a:cubicBezTo>
                  <a:cubicBezTo>
                    <a:pt x="43412" y="17694"/>
                    <a:pt x="43425" y="17698"/>
                    <a:pt x="43438" y="17707"/>
                  </a:cubicBezTo>
                  <a:cubicBezTo>
                    <a:pt x="44757" y="18647"/>
                    <a:pt x="46235" y="19355"/>
                    <a:pt x="47832" y="19663"/>
                  </a:cubicBezTo>
                  <a:cubicBezTo>
                    <a:pt x="48177" y="19729"/>
                    <a:pt x="48540" y="19774"/>
                    <a:pt x="48896" y="19774"/>
                  </a:cubicBezTo>
                  <a:cubicBezTo>
                    <a:pt x="49734" y="19774"/>
                    <a:pt x="50537" y="19525"/>
                    <a:pt x="51000" y="18719"/>
                  </a:cubicBezTo>
                  <a:cubicBezTo>
                    <a:pt x="51428" y="17973"/>
                    <a:pt x="51444" y="17095"/>
                    <a:pt x="51328" y="16271"/>
                  </a:cubicBezTo>
                  <a:cubicBezTo>
                    <a:pt x="51046" y="14225"/>
                    <a:pt x="49871" y="11579"/>
                    <a:pt x="51931" y="10078"/>
                  </a:cubicBezTo>
                  <a:lnTo>
                    <a:pt x="51915" y="10055"/>
                  </a:lnTo>
                  <a:cubicBezTo>
                    <a:pt x="51882" y="10081"/>
                    <a:pt x="51838" y="10097"/>
                    <a:pt x="51793" y="10097"/>
                  </a:cubicBezTo>
                  <a:cubicBezTo>
                    <a:pt x="51743" y="10097"/>
                    <a:pt x="51691" y="10077"/>
                    <a:pt x="51653" y="10028"/>
                  </a:cubicBezTo>
                  <a:cubicBezTo>
                    <a:pt x="49855" y="7666"/>
                    <a:pt x="52279" y="4826"/>
                    <a:pt x="51122" y="2360"/>
                  </a:cubicBezTo>
                  <a:cubicBezTo>
                    <a:pt x="50662" y="1381"/>
                    <a:pt x="49845" y="1062"/>
                    <a:pt x="48940" y="1062"/>
                  </a:cubicBezTo>
                  <a:cubicBezTo>
                    <a:pt x="48040" y="1062"/>
                    <a:pt x="47052" y="1377"/>
                    <a:pt x="46241" y="1670"/>
                  </a:cubicBezTo>
                  <a:cubicBezTo>
                    <a:pt x="44817" y="2185"/>
                    <a:pt x="43581" y="2988"/>
                    <a:pt x="42397" y="3914"/>
                  </a:cubicBezTo>
                  <a:cubicBezTo>
                    <a:pt x="42385" y="4012"/>
                    <a:pt x="42294" y="4075"/>
                    <a:pt x="42213" y="4075"/>
                  </a:cubicBezTo>
                  <a:cubicBezTo>
                    <a:pt x="42152" y="4075"/>
                    <a:pt x="42097" y="4040"/>
                    <a:pt x="42086" y="3958"/>
                  </a:cubicBezTo>
                  <a:cubicBezTo>
                    <a:pt x="41799" y="2028"/>
                    <a:pt x="41175" y="90"/>
                    <a:pt x="38833" y="67"/>
                  </a:cubicBezTo>
                  <a:cubicBezTo>
                    <a:pt x="38820" y="67"/>
                    <a:pt x="38807" y="67"/>
                    <a:pt x="38794" y="67"/>
                  </a:cubicBezTo>
                  <a:cubicBezTo>
                    <a:pt x="37002" y="67"/>
                    <a:pt x="35260" y="1156"/>
                    <a:pt x="33566" y="1630"/>
                  </a:cubicBezTo>
                  <a:cubicBezTo>
                    <a:pt x="32535" y="1920"/>
                    <a:pt x="31487" y="2085"/>
                    <a:pt x="30459" y="2085"/>
                  </a:cubicBezTo>
                  <a:cubicBezTo>
                    <a:pt x="28662" y="2085"/>
                    <a:pt x="26928" y="1580"/>
                    <a:pt x="25457" y="358"/>
                  </a:cubicBezTo>
                  <a:cubicBezTo>
                    <a:pt x="24329" y="1819"/>
                    <a:pt x="22682" y="2359"/>
                    <a:pt x="20972" y="2359"/>
                  </a:cubicBezTo>
                  <a:cubicBezTo>
                    <a:pt x="19891" y="2359"/>
                    <a:pt x="18785" y="2143"/>
                    <a:pt x="17770" y="1809"/>
                  </a:cubicBezTo>
                  <a:cubicBezTo>
                    <a:pt x="15997" y="1224"/>
                    <a:pt x="14295" y="129"/>
                    <a:pt x="12400" y="10"/>
                  </a:cubicBezTo>
                  <a:cubicBezTo>
                    <a:pt x="12304" y="4"/>
                    <a:pt x="12206" y="1"/>
                    <a:pt x="12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4391325" y="1432182"/>
              <a:ext cx="449000" cy="147275"/>
            </a:xfrm>
            <a:custGeom>
              <a:avLst/>
              <a:gdLst/>
              <a:ahLst/>
              <a:cxnLst/>
              <a:rect l="l" t="t" r="r" b="b"/>
              <a:pathLst>
                <a:path w="17960" h="5891" extrusionOk="0">
                  <a:moveTo>
                    <a:pt x="17779" y="1"/>
                  </a:moveTo>
                  <a:cubicBezTo>
                    <a:pt x="17716" y="1"/>
                    <a:pt x="17656" y="35"/>
                    <a:pt x="17636" y="115"/>
                  </a:cubicBezTo>
                  <a:cubicBezTo>
                    <a:pt x="17153" y="1979"/>
                    <a:pt x="16677" y="4129"/>
                    <a:pt x="14832" y="5135"/>
                  </a:cubicBezTo>
                  <a:cubicBezTo>
                    <a:pt x="14365" y="5390"/>
                    <a:pt x="13916" y="5495"/>
                    <a:pt x="13480" y="5495"/>
                  </a:cubicBezTo>
                  <a:cubicBezTo>
                    <a:pt x="11986" y="5495"/>
                    <a:pt x="10644" y="4271"/>
                    <a:pt x="9238" y="3688"/>
                  </a:cubicBezTo>
                  <a:cubicBezTo>
                    <a:pt x="7824" y="3103"/>
                    <a:pt x="6286" y="2798"/>
                    <a:pt x="4753" y="2798"/>
                  </a:cubicBezTo>
                  <a:cubicBezTo>
                    <a:pt x="3133" y="2798"/>
                    <a:pt x="1517" y="3139"/>
                    <a:pt x="56" y="3849"/>
                  </a:cubicBezTo>
                  <a:cubicBezTo>
                    <a:pt x="0" y="3875"/>
                    <a:pt x="5" y="3944"/>
                    <a:pt x="37" y="3984"/>
                  </a:cubicBezTo>
                  <a:cubicBezTo>
                    <a:pt x="51" y="4001"/>
                    <a:pt x="71" y="4014"/>
                    <a:pt x="95" y="4014"/>
                  </a:cubicBezTo>
                  <a:cubicBezTo>
                    <a:pt x="104" y="4014"/>
                    <a:pt x="113" y="4012"/>
                    <a:pt x="122" y="4008"/>
                  </a:cubicBezTo>
                  <a:cubicBezTo>
                    <a:pt x="1626" y="3468"/>
                    <a:pt x="3182" y="3148"/>
                    <a:pt x="4758" y="3148"/>
                  </a:cubicBezTo>
                  <a:cubicBezTo>
                    <a:pt x="5377" y="3148"/>
                    <a:pt x="5999" y="3197"/>
                    <a:pt x="6622" y="3302"/>
                  </a:cubicBezTo>
                  <a:cubicBezTo>
                    <a:pt x="7707" y="3485"/>
                    <a:pt x="8772" y="3817"/>
                    <a:pt x="9760" y="4306"/>
                  </a:cubicBezTo>
                  <a:cubicBezTo>
                    <a:pt x="10520" y="4680"/>
                    <a:pt x="11200" y="5207"/>
                    <a:pt x="11977" y="5546"/>
                  </a:cubicBezTo>
                  <a:cubicBezTo>
                    <a:pt x="12519" y="5786"/>
                    <a:pt x="13022" y="5890"/>
                    <a:pt x="13485" y="5890"/>
                  </a:cubicBezTo>
                  <a:cubicBezTo>
                    <a:pt x="13523" y="5890"/>
                    <a:pt x="13560" y="5890"/>
                    <a:pt x="13597" y="5888"/>
                  </a:cubicBezTo>
                  <a:cubicBezTo>
                    <a:pt x="16111" y="5787"/>
                    <a:pt x="17453" y="2499"/>
                    <a:pt x="17945" y="201"/>
                  </a:cubicBezTo>
                  <a:cubicBezTo>
                    <a:pt x="17959" y="134"/>
                    <a:pt x="17936" y="79"/>
                    <a:pt x="17896" y="44"/>
                  </a:cubicBezTo>
                  <a:cubicBezTo>
                    <a:pt x="17864" y="16"/>
                    <a:pt x="17821" y="1"/>
                    <a:pt x="17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954650" y="1435482"/>
              <a:ext cx="443875" cy="121825"/>
            </a:xfrm>
            <a:custGeom>
              <a:avLst/>
              <a:gdLst/>
              <a:ahLst/>
              <a:cxnLst/>
              <a:rect l="l" t="t" r="r" b="b"/>
              <a:pathLst>
                <a:path w="17755" h="4873" extrusionOk="0">
                  <a:moveTo>
                    <a:pt x="138" y="1"/>
                  </a:moveTo>
                  <a:cubicBezTo>
                    <a:pt x="70" y="1"/>
                    <a:pt x="1" y="57"/>
                    <a:pt x="23" y="143"/>
                  </a:cubicBezTo>
                  <a:cubicBezTo>
                    <a:pt x="35" y="189"/>
                    <a:pt x="47" y="235"/>
                    <a:pt x="61" y="281"/>
                  </a:cubicBezTo>
                  <a:cubicBezTo>
                    <a:pt x="738" y="2777"/>
                    <a:pt x="2546" y="4873"/>
                    <a:pt x="5195" y="4873"/>
                  </a:cubicBezTo>
                  <a:cubicBezTo>
                    <a:pt x="5394" y="4873"/>
                    <a:pt x="5598" y="4861"/>
                    <a:pt x="5807" y="4836"/>
                  </a:cubicBezTo>
                  <a:cubicBezTo>
                    <a:pt x="8242" y="4550"/>
                    <a:pt x="11272" y="2995"/>
                    <a:pt x="13982" y="2995"/>
                  </a:cubicBezTo>
                  <a:cubicBezTo>
                    <a:pt x="15222" y="2995"/>
                    <a:pt x="16394" y="3320"/>
                    <a:pt x="17412" y="4241"/>
                  </a:cubicBezTo>
                  <a:cubicBezTo>
                    <a:pt x="17445" y="4271"/>
                    <a:pt x="17481" y="4284"/>
                    <a:pt x="17517" y="4284"/>
                  </a:cubicBezTo>
                  <a:cubicBezTo>
                    <a:pt x="17643" y="4284"/>
                    <a:pt x="17754" y="4125"/>
                    <a:pt x="17636" y="4017"/>
                  </a:cubicBezTo>
                  <a:cubicBezTo>
                    <a:pt x="17585" y="3969"/>
                    <a:pt x="17531" y="3925"/>
                    <a:pt x="17479" y="3881"/>
                  </a:cubicBezTo>
                  <a:cubicBezTo>
                    <a:pt x="16471" y="3037"/>
                    <a:pt x="15218" y="2749"/>
                    <a:pt x="13919" y="2749"/>
                  </a:cubicBezTo>
                  <a:cubicBezTo>
                    <a:pt x="12525" y="2749"/>
                    <a:pt x="11079" y="3081"/>
                    <a:pt x="9829" y="3412"/>
                  </a:cubicBezTo>
                  <a:cubicBezTo>
                    <a:pt x="8316" y="3814"/>
                    <a:pt x="6715" y="4542"/>
                    <a:pt x="5118" y="4542"/>
                  </a:cubicBezTo>
                  <a:cubicBezTo>
                    <a:pt x="4682" y="4542"/>
                    <a:pt x="4248" y="4488"/>
                    <a:pt x="3815" y="4359"/>
                  </a:cubicBezTo>
                  <a:cubicBezTo>
                    <a:pt x="1914" y="3793"/>
                    <a:pt x="767" y="1872"/>
                    <a:pt x="244" y="83"/>
                  </a:cubicBezTo>
                  <a:cubicBezTo>
                    <a:pt x="228" y="25"/>
                    <a:pt x="18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3706450" y="1010207"/>
              <a:ext cx="260125" cy="488475"/>
            </a:xfrm>
            <a:custGeom>
              <a:avLst/>
              <a:gdLst/>
              <a:ahLst/>
              <a:cxnLst/>
              <a:rect l="l" t="t" r="r" b="b"/>
              <a:pathLst>
                <a:path w="10405" h="19539" extrusionOk="0">
                  <a:moveTo>
                    <a:pt x="4298" y="0"/>
                  </a:moveTo>
                  <a:cubicBezTo>
                    <a:pt x="3696" y="0"/>
                    <a:pt x="3129" y="165"/>
                    <a:pt x="2635" y="568"/>
                  </a:cubicBezTo>
                  <a:cubicBezTo>
                    <a:pt x="0" y="2721"/>
                    <a:pt x="4742" y="7059"/>
                    <a:pt x="1750" y="9296"/>
                  </a:cubicBezTo>
                  <a:cubicBezTo>
                    <a:pt x="1736" y="9292"/>
                    <a:pt x="1721" y="9290"/>
                    <a:pt x="1707" y="9290"/>
                  </a:cubicBezTo>
                  <a:cubicBezTo>
                    <a:pt x="1620" y="9290"/>
                    <a:pt x="1540" y="9367"/>
                    <a:pt x="1544" y="9449"/>
                  </a:cubicBezTo>
                  <a:cubicBezTo>
                    <a:pt x="1490" y="9507"/>
                    <a:pt x="1536" y="9598"/>
                    <a:pt x="1609" y="9598"/>
                  </a:cubicBezTo>
                  <a:cubicBezTo>
                    <a:pt x="1619" y="9598"/>
                    <a:pt x="1630" y="9596"/>
                    <a:pt x="1641" y="9592"/>
                  </a:cubicBezTo>
                  <a:lnTo>
                    <a:pt x="1641" y="9592"/>
                  </a:lnTo>
                  <a:cubicBezTo>
                    <a:pt x="4371" y="12040"/>
                    <a:pt x="46" y="16087"/>
                    <a:pt x="2542" y="18678"/>
                  </a:cubicBezTo>
                  <a:cubicBezTo>
                    <a:pt x="3136" y="19295"/>
                    <a:pt x="3915" y="19538"/>
                    <a:pt x="4755" y="19538"/>
                  </a:cubicBezTo>
                  <a:cubicBezTo>
                    <a:pt x="6593" y="19538"/>
                    <a:pt x="8724" y="18374"/>
                    <a:pt x="9856" y="17408"/>
                  </a:cubicBezTo>
                  <a:cubicBezTo>
                    <a:pt x="9882" y="17384"/>
                    <a:pt x="9884" y="17352"/>
                    <a:pt x="9872" y="17324"/>
                  </a:cubicBezTo>
                  <a:cubicBezTo>
                    <a:pt x="9859" y="17293"/>
                    <a:pt x="9829" y="17268"/>
                    <a:pt x="9798" y="17268"/>
                  </a:cubicBezTo>
                  <a:cubicBezTo>
                    <a:pt x="9785" y="17268"/>
                    <a:pt x="9772" y="17272"/>
                    <a:pt x="9760" y="17281"/>
                  </a:cubicBezTo>
                  <a:cubicBezTo>
                    <a:pt x="8522" y="18119"/>
                    <a:pt x="7172" y="18809"/>
                    <a:pt x="5687" y="19072"/>
                  </a:cubicBezTo>
                  <a:cubicBezTo>
                    <a:pt x="5366" y="19129"/>
                    <a:pt x="5023" y="19169"/>
                    <a:pt x="4681" y="19169"/>
                  </a:cubicBezTo>
                  <a:cubicBezTo>
                    <a:pt x="3970" y="19169"/>
                    <a:pt x="3262" y="18998"/>
                    <a:pt x="2756" y="18463"/>
                  </a:cubicBezTo>
                  <a:cubicBezTo>
                    <a:pt x="2071" y="17740"/>
                    <a:pt x="2006" y="16650"/>
                    <a:pt x="2126" y="15720"/>
                  </a:cubicBezTo>
                  <a:cubicBezTo>
                    <a:pt x="2394" y="13674"/>
                    <a:pt x="3740" y="11125"/>
                    <a:pt x="1925" y="9433"/>
                  </a:cubicBezTo>
                  <a:cubicBezTo>
                    <a:pt x="3766" y="8244"/>
                    <a:pt x="2916" y="5665"/>
                    <a:pt x="2480" y="3917"/>
                  </a:cubicBezTo>
                  <a:cubicBezTo>
                    <a:pt x="2214" y="2850"/>
                    <a:pt x="1914" y="1355"/>
                    <a:pt x="3078" y="673"/>
                  </a:cubicBezTo>
                  <a:cubicBezTo>
                    <a:pt x="3426" y="469"/>
                    <a:pt x="3823" y="390"/>
                    <a:pt x="4229" y="390"/>
                  </a:cubicBezTo>
                  <a:cubicBezTo>
                    <a:pt x="4771" y="390"/>
                    <a:pt x="5328" y="532"/>
                    <a:pt x="5804" y="710"/>
                  </a:cubicBezTo>
                  <a:cubicBezTo>
                    <a:pt x="7359" y="1289"/>
                    <a:pt x="8757" y="2347"/>
                    <a:pt x="10208" y="3144"/>
                  </a:cubicBezTo>
                  <a:cubicBezTo>
                    <a:pt x="10231" y="3157"/>
                    <a:pt x="10253" y="3162"/>
                    <a:pt x="10274" y="3162"/>
                  </a:cubicBezTo>
                  <a:cubicBezTo>
                    <a:pt x="10348" y="3162"/>
                    <a:pt x="10404" y="3093"/>
                    <a:pt x="10404" y="3021"/>
                  </a:cubicBezTo>
                  <a:cubicBezTo>
                    <a:pt x="10404" y="2982"/>
                    <a:pt x="10385" y="2940"/>
                    <a:pt x="10341" y="2912"/>
                  </a:cubicBezTo>
                  <a:cubicBezTo>
                    <a:pt x="8950" y="2015"/>
                    <a:pt x="6406" y="0"/>
                    <a:pt x="42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4" name="Google Shape;334;p14"/>
          <p:cNvSpPr txBox="1">
            <a:spLocks noGrp="1"/>
          </p:cNvSpPr>
          <p:nvPr>
            <p:ph type="ctrTitle"/>
          </p:nvPr>
        </p:nvSpPr>
        <p:spPr>
          <a:xfrm flipH="1">
            <a:off x="4067033" y="4201133"/>
            <a:ext cx="40580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Raleway"/>
              <a:buNone/>
              <a:defRPr sz="2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335" name="Google Shape;335;p14"/>
          <p:cNvSpPr txBox="1">
            <a:spLocks noGrp="1"/>
          </p:cNvSpPr>
          <p:nvPr>
            <p:ph type="subTitle" idx="1"/>
          </p:nvPr>
        </p:nvSpPr>
        <p:spPr>
          <a:xfrm flipH="1">
            <a:off x="2264400" y="2394667"/>
            <a:ext cx="7663200" cy="1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loria Hallelujah"/>
              <a:buNone/>
              <a:defRPr sz="30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36" name="Google Shape;336;p14"/>
          <p:cNvGrpSpPr/>
          <p:nvPr/>
        </p:nvGrpSpPr>
        <p:grpSpPr>
          <a:xfrm rot="899936">
            <a:off x="1529311" y="6161286"/>
            <a:ext cx="302068" cy="273612"/>
            <a:chOff x="1640475" y="1197075"/>
            <a:chExt cx="55475" cy="50250"/>
          </a:xfrm>
        </p:grpSpPr>
        <p:sp>
          <p:nvSpPr>
            <p:cNvPr id="337" name="Google Shape;337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40" name="Google Shape;340;p14"/>
          <p:cNvSpPr/>
          <p:nvPr/>
        </p:nvSpPr>
        <p:spPr>
          <a:xfrm rot="-1799742" flipH="1">
            <a:off x="486106" y="521746"/>
            <a:ext cx="579161" cy="13567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1" name="Google Shape;341;p14"/>
          <p:cNvSpPr/>
          <p:nvPr/>
        </p:nvSpPr>
        <p:spPr>
          <a:xfrm rot="-9899901" flipH="1">
            <a:off x="6716981" y="64030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2" name="Google Shape;342;p14"/>
          <p:cNvGrpSpPr/>
          <p:nvPr/>
        </p:nvGrpSpPr>
        <p:grpSpPr>
          <a:xfrm rot="-7199893">
            <a:off x="8662425" y="6325420"/>
            <a:ext cx="304804" cy="276117"/>
            <a:chOff x="1640475" y="1197075"/>
            <a:chExt cx="55475" cy="50250"/>
          </a:xfrm>
        </p:grpSpPr>
        <p:sp>
          <p:nvSpPr>
            <p:cNvPr id="343" name="Google Shape;343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46" name="Google Shape;346;p14"/>
          <p:cNvSpPr/>
          <p:nvPr/>
        </p:nvSpPr>
        <p:spPr>
          <a:xfrm rot="-143173" flipH="1">
            <a:off x="3699608" y="353261"/>
            <a:ext cx="1293377" cy="30298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7" name="Google Shape;347;p14"/>
          <p:cNvGrpSpPr/>
          <p:nvPr/>
        </p:nvGrpSpPr>
        <p:grpSpPr>
          <a:xfrm rot="-5400176">
            <a:off x="11283228" y="673021"/>
            <a:ext cx="432209" cy="391508"/>
            <a:chOff x="1640475" y="1197075"/>
            <a:chExt cx="55475" cy="50250"/>
          </a:xfrm>
        </p:grpSpPr>
        <p:sp>
          <p:nvSpPr>
            <p:cNvPr id="348" name="Google Shape;348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51" name="Google Shape;351;p14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352" name="Google Shape;352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55" name="Google Shape;355;p14"/>
          <p:cNvGrpSpPr/>
          <p:nvPr/>
        </p:nvGrpSpPr>
        <p:grpSpPr>
          <a:xfrm rot="-7200118">
            <a:off x="554045" y="1333889"/>
            <a:ext cx="443300" cy="401559"/>
            <a:chOff x="1640475" y="1197075"/>
            <a:chExt cx="55475" cy="50250"/>
          </a:xfrm>
        </p:grpSpPr>
        <p:sp>
          <p:nvSpPr>
            <p:cNvPr id="356" name="Google Shape;356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9" name="Google Shape;359;p14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0" name="Google Shape;360;p14"/>
          <p:cNvSpPr/>
          <p:nvPr/>
        </p:nvSpPr>
        <p:spPr>
          <a:xfrm rot="-1920372">
            <a:off x="-47464" y="5286102"/>
            <a:ext cx="1318499" cy="1201084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8896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5"/>
          <p:cNvSpPr/>
          <p:nvPr/>
        </p:nvSpPr>
        <p:spPr>
          <a:xfrm rot="10800000">
            <a:off x="-626676" y="-648334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3" name="Google Shape;363;p15"/>
          <p:cNvSpPr/>
          <p:nvPr/>
        </p:nvSpPr>
        <p:spPr>
          <a:xfrm rot="10800000">
            <a:off x="9733736" y="-553640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4" name="Google Shape;364;p15"/>
          <p:cNvSpPr/>
          <p:nvPr/>
        </p:nvSpPr>
        <p:spPr>
          <a:xfrm rot="10800000">
            <a:off x="7119924" y="5286355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5" name="Google Shape;365;p15"/>
          <p:cNvSpPr/>
          <p:nvPr/>
        </p:nvSpPr>
        <p:spPr>
          <a:xfrm rot="10800000">
            <a:off x="-1647999" y="3846841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6" name="Google Shape;366;p15"/>
          <p:cNvSpPr txBox="1">
            <a:spLocks noGrp="1"/>
          </p:cNvSpPr>
          <p:nvPr>
            <p:ph type="title"/>
          </p:nvPr>
        </p:nvSpPr>
        <p:spPr>
          <a:xfrm>
            <a:off x="4300200" y="1333800"/>
            <a:ext cx="359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7" name="Google Shape;367;p15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800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667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368" name="Google Shape;368;p15"/>
          <p:cNvSpPr txBox="1">
            <a:spLocks noGrp="1"/>
          </p:cNvSpPr>
          <p:nvPr>
            <p:ph type="subTitle" idx="2"/>
          </p:nvPr>
        </p:nvSpPr>
        <p:spPr>
          <a:xfrm>
            <a:off x="40552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SemiBold"/>
              <a:buNone/>
              <a:defRPr sz="2133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SemiBold"/>
              <a:buNone/>
              <a:defRPr sz="28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SemiBold"/>
              <a:buNone/>
              <a:defRPr sz="28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SemiBold"/>
              <a:buNone/>
              <a:defRPr sz="28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SemiBold"/>
              <a:buNone/>
              <a:defRPr sz="28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SemiBold"/>
              <a:buNone/>
              <a:defRPr sz="28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SemiBold"/>
              <a:buNone/>
              <a:defRPr sz="28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SemiBold"/>
              <a:buNone/>
              <a:defRPr sz="28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SemiBold"/>
              <a:buNone/>
              <a:defRPr sz="28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grpSp>
        <p:nvGrpSpPr>
          <p:cNvPr id="369" name="Google Shape;369;p15"/>
          <p:cNvGrpSpPr/>
          <p:nvPr/>
        </p:nvGrpSpPr>
        <p:grpSpPr>
          <a:xfrm rot="2699963">
            <a:off x="11175319" y="5131179"/>
            <a:ext cx="479660" cy="434496"/>
            <a:chOff x="1640475" y="1197075"/>
            <a:chExt cx="55475" cy="50250"/>
          </a:xfrm>
        </p:grpSpPr>
        <p:sp>
          <p:nvSpPr>
            <p:cNvPr id="370" name="Google Shape;370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3" name="Google Shape;373;p15"/>
          <p:cNvSpPr/>
          <p:nvPr/>
        </p:nvSpPr>
        <p:spPr>
          <a:xfrm rot="9000131" flipH="1">
            <a:off x="11125563" y="6320734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15"/>
          <p:cNvSpPr/>
          <p:nvPr/>
        </p:nvSpPr>
        <p:spPr>
          <a:xfrm rot="-9899901" flipH="1">
            <a:off x="4736581" y="2692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75" name="Google Shape;375;p15"/>
          <p:cNvGrpSpPr/>
          <p:nvPr/>
        </p:nvGrpSpPr>
        <p:grpSpPr>
          <a:xfrm rot="900044">
            <a:off x="3096707" y="263744"/>
            <a:ext cx="304804" cy="276115"/>
            <a:chOff x="1640475" y="1197075"/>
            <a:chExt cx="55475" cy="50250"/>
          </a:xfrm>
        </p:grpSpPr>
        <p:sp>
          <p:nvSpPr>
            <p:cNvPr id="376" name="Google Shape;37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9" name="Google Shape;379;p15"/>
          <p:cNvSpPr/>
          <p:nvPr/>
        </p:nvSpPr>
        <p:spPr>
          <a:xfrm rot="1133433">
            <a:off x="7092175" y="6251729"/>
            <a:ext cx="1293373" cy="30298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0" name="Google Shape;380;p15"/>
          <p:cNvGrpSpPr/>
          <p:nvPr/>
        </p:nvGrpSpPr>
        <p:grpSpPr>
          <a:xfrm rot="-425803">
            <a:off x="361803" y="5916759"/>
            <a:ext cx="395624" cy="358365"/>
            <a:chOff x="1640475" y="1197075"/>
            <a:chExt cx="55475" cy="50250"/>
          </a:xfrm>
        </p:grpSpPr>
        <p:sp>
          <p:nvSpPr>
            <p:cNvPr id="381" name="Google Shape;381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4" name="Google Shape;384;p15"/>
          <p:cNvSpPr/>
          <p:nvPr/>
        </p:nvSpPr>
        <p:spPr>
          <a:xfrm rot="-2700202">
            <a:off x="-640683" y="3846269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5" name="Google Shape;385;p15"/>
          <p:cNvGrpSpPr/>
          <p:nvPr/>
        </p:nvGrpSpPr>
        <p:grpSpPr>
          <a:xfrm rot="8627988">
            <a:off x="10371566" y="316823"/>
            <a:ext cx="324141" cy="293624"/>
            <a:chOff x="1640475" y="1197075"/>
            <a:chExt cx="55475" cy="50250"/>
          </a:xfrm>
        </p:grpSpPr>
        <p:sp>
          <p:nvSpPr>
            <p:cNvPr id="386" name="Google Shape;38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9" name="Google Shape;389;p15"/>
          <p:cNvSpPr/>
          <p:nvPr/>
        </p:nvSpPr>
        <p:spPr>
          <a:xfrm>
            <a:off x="0" y="390513"/>
            <a:ext cx="746192" cy="1103209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16101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6"/>
          <p:cNvSpPr/>
          <p:nvPr/>
        </p:nvSpPr>
        <p:spPr>
          <a:xfrm>
            <a:off x="-198497" y="4700461"/>
            <a:ext cx="5100864" cy="2400457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2" name="Google Shape;392;p16"/>
          <p:cNvSpPr/>
          <p:nvPr/>
        </p:nvSpPr>
        <p:spPr>
          <a:xfrm>
            <a:off x="-567864" y="-389033"/>
            <a:ext cx="4397696" cy="2427452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3" name="Google Shape;393;p16"/>
          <p:cNvSpPr/>
          <p:nvPr/>
        </p:nvSpPr>
        <p:spPr>
          <a:xfrm>
            <a:off x="9790236" y="-294122"/>
            <a:ext cx="2786749" cy="2794891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4" name="Google Shape;394;p16"/>
          <p:cNvSpPr/>
          <p:nvPr/>
        </p:nvSpPr>
        <p:spPr>
          <a:xfrm>
            <a:off x="7176609" y="5545889"/>
            <a:ext cx="5222559" cy="1845335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5" name="Google Shape;395;p16"/>
          <p:cNvGrpSpPr/>
          <p:nvPr/>
        </p:nvGrpSpPr>
        <p:grpSpPr>
          <a:xfrm>
            <a:off x="2053206" y="1149689"/>
            <a:ext cx="8084951" cy="4882777"/>
            <a:chOff x="5677150" y="460514"/>
            <a:chExt cx="675803" cy="826730"/>
          </a:xfrm>
        </p:grpSpPr>
        <p:sp>
          <p:nvSpPr>
            <p:cNvPr id="396" name="Google Shape;396;p16"/>
            <p:cNvSpPr/>
            <p:nvPr/>
          </p:nvSpPr>
          <p:spPr>
            <a:xfrm>
              <a:off x="5677150" y="460514"/>
              <a:ext cx="675803" cy="826730"/>
            </a:xfrm>
            <a:custGeom>
              <a:avLst/>
              <a:gdLst/>
              <a:ahLst/>
              <a:cxnLst/>
              <a:rect l="l" t="t" r="r" b="b"/>
              <a:pathLst>
                <a:path w="12748" h="15595" extrusionOk="0">
                  <a:moveTo>
                    <a:pt x="6151" y="195"/>
                  </a:moveTo>
                  <a:cubicBezTo>
                    <a:pt x="6218" y="195"/>
                    <a:pt x="6285" y="195"/>
                    <a:pt x="6352" y="195"/>
                  </a:cubicBezTo>
                  <a:cubicBezTo>
                    <a:pt x="8186" y="199"/>
                    <a:pt x="10024" y="201"/>
                    <a:pt x="11858" y="230"/>
                  </a:cubicBezTo>
                  <a:cubicBezTo>
                    <a:pt x="11845" y="240"/>
                    <a:pt x="11838" y="256"/>
                    <a:pt x="11838" y="278"/>
                  </a:cubicBezTo>
                  <a:cubicBezTo>
                    <a:pt x="11857" y="2636"/>
                    <a:pt x="11871" y="4995"/>
                    <a:pt x="11887" y="7353"/>
                  </a:cubicBezTo>
                  <a:cubicBezTo>
                    <a:pt x="11903" y="9687"/>
                    <a:pt x="11851" y="12033"/>
                    <a:pt x="11954" y="14364"/>
                  </a:cubicBezTo>
                  <a:cubicBezTo>
                    <a:pt x="10088" y="13366"/>
                    <a:pt x="8242" y="12312"/>
                    <a:pt x="6345" y="11377"/>
                  </a:cubicBezTo>
                  <a:cubicBezTo>
                    <a:pt x="6338" y="11374"/>
                    <a:pt x="6331" y="11372"/>
                    <a:pt x="6324" y="11372"/>
                  </a:cubicBezTo>
                  <a:cubicBezTo>
                    <a:pt x="6291" y="11372"/>
                    <a:pt x="6268" y="11406"/>
                    <a:pt x="6278" y="11434"/>
                  </a:cubicBezTo>
                  <a:cubicBezTo>
                    <a:pt x="6270" y="11434"/>
                    <a:pt x="6261" y="11437"/>
                    <a:pt x="6253" y="11440"/>
                  </a:cubicBezTo>
                  <a:cubicBezTo>
                    <a:pt x="4488" y="12273"/>
                    <a:pt x="2694" y="13048"/>
                    <a:pt x="921" y="13861"/>
                  </a:cubicBezTo>
                  <a:cubicBezTo>
                    <a:pt x="924" y="9315"/>
                    <a:pt x="924" y="4763"/>
                    <a:pt x="835" y="219"/>
                  </a:cubicBezTo>
                  <a:lnTo>
                    <a:pt x="835" y="219"/>
                  </a:lnTo>
                  <a:cubicBezTo>
                    <a:pt x="1127" y="221"/>
                    <a:pt x="1419" y="222"/>
                    <a:pt x="1712" y="222"/>
                  </a:cubicBezTo>
                  <a:cubicBezTo>
                    <a:pt x="3192" y="222"/>
                    <a:pt x="4672" y="195"/>
                    <a:pt x="6151" y="195"/>
                  </a:cubicBezTo>
                  <a:close/>
                  <a:moveTo>
                    <a:pt x="189" y="210"/>
                  </a:moveTo>
                  <a:cubicBezTo>
                    <a:pt x="381" y="213"/>
                    <a:pt x="572" y="216"/>
                    <a:pt x="765" y="218"/>
                  </a:cubicBezTo>
                  <a:cubicBezTo>
                    <a:pt x="712" y="4804"/>
                    <a:pt x="770" y="9396"/>
                    <a:pt x="810" y="13984"/>
                  </a:cubicBezTo>
                  <a:cubicBezTo>
                    <a:pt x="810" y="14024"/>
                    <a:pt x="845" y="14044"/>
                    <a:pt x="881" y="14044"/>
                  </a:cubicBezTo>
                  <a:cubicBezTo>
                    <a:pt x="916" y="14044"/>
                    <a:pt x="952" y="14024"/>
                    <a:pt x="952" y="13984"/>
                  </a:cubicBezTo>
                  <a:lnTo>
                    <a:pt x="952" y="13971"/>
                  </a:lnTo>
                  <a:cubicBezTo>
                    <a:pt x="2715" y="13211"/>
                    <a:pt x="4535" y="12371"/>
                    <a:pt x="6322" y="11545"/>
                  </a:cubicBezTo>
                  <a:cubicBezTo>
                    <a:pt x="6351" y="11532"/>
                    <a:pt x="6356" y="11508"/>
                    <a:pt x="6348" y="11486"/>
                  </a:cubicBezTo>
                  <a:lnTo>
                    <a:pt x="6348" y="11486"/>
                  </a:lnTo>
                  <a:cubicBezTo>
                    <a:pt x="8163" y="12536"/>
                    <a:pt x="10044" y="13482"/>
                    <a:pt x="11891" y="14472"/>
                  </a:cubicBezTo>
                  <a:cubicBezTo>
                    <a:pt x="11901" y="14477"/>
                    <a:pt x="11910" y="14479"/>
                    <a:pt x="11919" y="14479"/>
                  </a:cubicBezTo>
                  <a:cubicBezTo>
                    <a:pt x="11938" y="14479"/>
                    <a:pt x="11955" y="14470"/>
                    <a:pt x="11967" y="14456"/>
                  </a:cubicBezTo>
                  <a:cubicBezTo>
                    <a:pt x="11974" y="14463"/>
                    <a:pt x="11984" y="14467"/>
                    <a:pt x="11994" y="14467"/>
                  </a:cubicBezTo>
                  <a:cubicBezTo>
                    <a:pt x="12013" y="14467"/>
                    <a:pt x="12031" y="14454"/>
                    <a:pt x="12032" y="14429"/>
                  </a:cubicBezTo>
                  <a:cubicBezTo>
                    <a:pt x="12108" y="12076"/>
                    <a:pt x="12027" y="9708"/>
                    <a:pt x="12014" y="7353"/>
                  </a:cubicBezTo>
                  <a:cubicBezTo>
                    <a:pt x="12001" y="4995"/>
                    <a:pt x="11984" y="2635"/>
                    <a:pt x="11974" y="278"/>
                  </a:cubicBezTo>
                  <a:cubicBezTo>
                    <a:pt x="11974" y="257"/>
                    <a:pt x="11966" y="242"/>
                    <a:pt x="11955" y="231"/>
                  </a:cubicBezTo>
                  <a:lnTo>
                    <a:pt x="11955" y="231"/>
                  </a:lnTo>
                  <a:cubicBezTo>
                    <a:pt x="12129" y="234"/>
                    <a:pt x="12303" y="236"/>
                    <a:pt x="12477" y="239"/>
                  </a:cubicBezTo>
                  <a:cubicBezTo>
                    <a:pt x="12539" y="2733"/>
                    <a:pt x="12582" y="5227"/>
                    <a:pt x="12558" y="7721"/>
                  </a:cubicBezTo>
                  <a:cubicBezTo>
                    <a:pt x="12546" y="8949"/>
                    <a:pt x="12545" y="10177"/>
                    <a:pt x="12542" y="11406"/>
                  </a:cubicBezTo>
                  <a:cubicBezTo>
                    <a:pt x="12537" y="12659"/>
                    <a:pt x="12458" y="13942"/>
                    <a:pt x="12556" y="15193"/>
                  </a:cubicBezTo>
                  <a:cubicBezTo>
                    <a:pt x="12553" y="15197"/>
                    <a:pt x="12550" y="15202"/>
                    <a:pt x="12548" y="15207"/>
                  </a:cubicBezTo>
                  <a:cubicBezTo>
                    <a:pt x="12531" y="15248"/>
                    <a:pt x="12544" y="15296"/>
                    <a:pt x="12544" y="15338"/>
                  </a:cubicBezTo>
                  <a:cubicBezTo>
                    <a:pt x="12544" y="15374"/>
                    <a:pt x="12539" y="15409"/>
                    <a:pt x="12535" y="15442"/>
                  </a:cubicBezTo>
                  <a:cubicBezTo>
                    <a:pt x="11424" y="14918"/>
                    <a:pt x="10314" y="14392"/>
                    <a:pt x="9213" y="13848"/>
                  </a:cubicBezTo>
                  <a:cubicBezTo>
                    <a:pt x="8673" y="13582"/>
                    <a:pt x="8134" y="13312"/>
                    <a:pt x="7596" y="13039"/>
                  </a:cubicBezTo>
                  <a:cubicBezTo>
                    <a:pt x="7186" y="12831"/>
                    <a:pt x="6723" y="12518"/>
                    <a:pt x="6251" y="12493"/>
                  </a:cubicBezTo>
                  <a:cubicBezTo>
                    <a:pt x="6250" y="12493"/>
                    <a:pt x="6249" y="12493"/>
                    <a:pt x="6249" y="12493"/>
                  </a:cubicBezTo>
                  <a:cubicBezTo>
                    <a:pt x="6238" y="12493"/>
                    <a:pt x="6231" y="12498"/>
                    <a:pt x="6226" y="12505"/>
                  </a:cubicBezTo>
                  <a:cubicBezTo>
                    <a:pt x="6218" y="12503"/>
                    <a:pt x="6210" y="12502"/>
                    <a:pt x="6201" y="12502"/>
                  </a:cubicBezTo>
                  <a:cubicBezTo>
                    <a:pt x="6190" y="12502"/>
                    <a:pt x="6177" y="12504"/>
                    <a:pt x="6165" y="12511"/>
                  </a:cubicBezTo>
                  <a:cubicBezTo>
                    <a:pt x="4198" y="13498"/>
                    <a:pt x="2163" y="14274"/>
                    <a:pt x="132" y="15113"/>
                  </a:cubicBezTo>
                  <a:lnTo>
                    <a:pt x="131" y="15113"/>
                  </a:lnTo>
                  <a:cubicBezTo>
                    <a:pt x="198" y="13891"/>
                    <a:pt x="165" y="12657"/>
                    <a:pt x="169" y="11434"/>
                  </a:cubicBezTo>
                  <a:cubicBezTo>
                    <a:pt x="172" y="10188"/>
                    <a:pt x="170" y="8942"/>
                    <a:pt x="176" y="7698"/>
                  </a:cubicBezTo>
                  <a:cubicBezTo>
                    <a:pt x="189" y="5207"/>
                    <a:pt x="189" y="2715"/>
                    <a:pt x="192" y="225"/>
                  </a:cubicBezTo>
                  <a:cubicBezTo>
                    <a:pt x="192" y="220"/>
                    <a:pt x="190" y="216"/>
                    <a:pt x="189" y="210"/>
                  </a:cubicBezTo>
                  <a:close/>
                  <a:moveTo>
                    <a:pt x="4658" y="1"/>
                  </a:moveTo>
                  <a:cubicBezTo>
                    <a:pt x="3153" y="1"/>
                    <a:pt x="1649" y="26"/>
                    <a:pt x="148" y="95"/>
                  </a:cubicBezTo>
                  <a:cubicBezTo>
                    <a:pt x="110" y="98"/>
                    <a:pt x="91" y="130"/>
                    <a:pt x="94" y="160"/>
                  </a:cubicBezTo>
                  <a:cubicBezTo>
                    <a:pt x="68" y="169"/>
                    <a:pt x="47" y="190"/>
                    <a:pt x="47" y="226"/>
                  </a:cubicBezTo>
                  <a:cubicBezTo>
                    <a:pt x="44" y="2716"/>
                    <a:pt x="36" y="5207"/>
                    <a:pt x="42" y="7698"/>
                  </a:cubicBezTo>
                  <a:cubicBezTo>
                    <a:pt x="45" y="8917"/>
                    <a:pt x="39" y="10136"/>
                    <a:pt x="39" y="11355"/>
                  </a:cubicBezTo>
                  <a:cubicBezTo>
                    <a:pt x="39" y="12623"/>
                    <a:pt x="1" y="13904"/>
                    <a:pt x="68" y="15170"/>
                  </a:cubicBezTo>
                  <a:cubicBezTo>
                    <a:pt x="69" y="15189"/>
                    <a:pt x="84" y="15199"/>
                    <a:pt x="99" y="15199"/>
                  </a:cubicBezTo>
                  <a:cubicBezTo>
                    <a:pt x="101" y="15199"/>
                    <a:pt x="104" y="15199"/>
                    <a:pt x="106" y="15198"/>
                  </a:cubicBezTo>
                  <a:cubicBezTo>
                    <a:pt x="114" y="15210"/>
                    <a:pt x="127" y="15220"/>
                    <a:pt x="144" y="15220"/>
                  </a:cubicBezTo>
                  <a:cubicBezTo>
                    <a:pt x="149" y="15220"/>
                    <a:pt x="155" y="15219"/>
                    <a:pt x="161" y="15217"/>
                  </a:cubicBezTo>
                  <a:cubicBezTo>
                    <a:pt x="2256" y="14587"/>
                    <a:pt x="4297" y="13628"/>
                    <a:pt x="6248" y="12653"/>
                  </a:cubicBezTo>
                  <a:cubicBezTo>
                    <a:pt x="6277" y="12639"/>
                    <a:pt x="6289" y="12613"/>
                    <a:pt x="6289" y="12590"/>
                  </a:cubicBezTo>
                  <a:cubicBezTo>
                    <a:pt x="6734" y="12822"/>
                    <a:pt x="7210" y="13014"/>
                    <a:pt x="7658" y="13244"/>
                  </a:cubicBezTo>
                  <a:cubicBezTo>
                    <a:pt x="8195" y="13520"/>
                    <a:pt x="8733" y="13791"/>
                    <a:pt x="9272" y="14059"/>
                  </a:cubicBezTo>
                  <a:cubicBezTo>
                    <a:pt x="10328" y="14583"/>
                    <a:pt x="11389" y="15096"/>
                    <a:pt x="12460" y="15586"/>
                  </a:cubicBezTo>
                  <a:cubicBezTo>
                    <a:pt x="12473" y="15592"/>
                    <a:pt x="12485" y="15594"/>
                    <a:pt x="12496" y="15594"/>
                  </a:cubicBezTo>
                  <a:cubicBezTo>
                    <a:pt x="12531" y="15594"/>
                    <a:pt x="12561" y="15570"/>
                    <a:pt x="12575" y="15541"/>
                  </a:cubicBezTo>
                  <a:cubicBezTo>
                    <a:pt x="12579" y="15542"/>
                    <a:pt x="12583" y="15543"/>
                    <a:pt x="12587" y="15543"/>
                  </a:cubicBezTo>
                  <a:cubicBezTo>
                    <a:pt x="12602" y="15543"/>
                    <a:pt x="12615" y="15536"/>
                    <a:pt x="12624" y="15516"/>
                  </a:cubicBezTo>
                  <a:cubicBezTo>
                    <a:pt x="12648" y="15465"/>
                    <a:pt x="12662" y="15413"/>
                    <a:pt x="12671" y="15356"/>
                  </a:cubicBezTo>
                  <a:cubicBezTo>
                    <a:pt x="12679" y="15302"/>
                    <a:pt x="12690" y="15241"/>
                    <a:pt x="12658" y="15193"/>
                  </a:cubicBezTo>
                  <a:cubicBezTo>
                    <a:pt x="12655" y="15188"/>
                    <a:pt x="12650" y="15182"/>
                    <a:pt x="12646" y="15179"/>
                  </a:cubicBezTo>
                  <a:cubicBezTo>
                    <a:pt x="12748" y="13959"/>
                    <a:pt x="12679" y="12709"/>
                    <a:pt x="12684" y="11486"/>
                  </a:cubicBezTo>
                  <a:cubicBezTo>
                    <a:pt x="12687" y="10231"/>
                    <a:pt x="12697" y="8976"/>
                    <a:pt x="12690" y="7721"/>
                  </a:cubicBezTo>
                  <a:cubicBezTo>
                    <a:pt x="12676" y="5223"/>
                    <a:pt x="12739" y="2724"/>
                    <a:pt x="12648" y="226"/>
                  </a:cubicBezTo>
                  <a:cubicBezTo>
                    <a:pt x="12647" y="189"/>
                    <a:pt x="12626" y="165"/>
                    <a:pt x="12600" y="153"/>
                  </a:cubicBezTo>
                  <a:cubicBezTo>
                    <a:pt x="12592" y="137"/>
                    <a:pt x="12577" y="124"/>
                    <a:pt x="12552" y="124"/>
                  </a:cubicBezTo>
                  <a:cubicBezTo>
                    <a:pt x="9927" y="77"/>
                    <a:pt x="7291" y="1"/>
                    <a:pt x="46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5684148" y="471647"/>
              <a:ext cx="660059" cy="807486"/>
            </a:xfrm>
            <a:custGeom>
              <a:avLst/>
              <a:gdLst/>
              <a:ahLst/>
              <a:cxnLst/>
              <a:rect l="l" t="t" r="r" b="b"/>
              <a:pathLst>
                <a:path w="12451" h="15232" extrusionOk="0">
                  <a:moveTo>
                    <a:pt x="58" y="0"/>
                  </a:moveTo>
                  <a:cubicBezTo>
                    <a:pt x="58" y="7"/>
                    <a:pt x="60" y="10"/>
                    <a:pt x="60" y="16"/>
                  </a:cubicBezTo>
                  <a:cubicBezTo>
                    <a:pt x="57" y="2506"/>
                    <a:pt x="58" y="4997"/>
                    <a:pt x="45" y="7488"/>
                  </a:cubicBezTo>
                  <a:cubicBezTo>
                    <a:pt x="39" y="8732"/>
                    <a:pt x="40" y="9978"/>
                    <a:pt x="37" y="11224"/>
                  </a:cubicBezTo>
                  <a:cubicBezTo>
                    <a:pt x="33" y="12447"/>
                    <a:pt x="66" y="13681"/>
                    <a:pt x="0" y="14903"/>
                  </a:cubicBezTo>
                  <a:cubicBezTo>
                    <a:pt x="2031" y="14064"/>
                    <a:pt x="4066" y="13288"/>
                    <a:pt x="6034" y="12301"/>
                  </a:cubicBezTo>
                  <a:cubicBezTo>
                    <a:pt x="6046" y="12294"/>
                    <a:pt x="6058" y="12292"/>
                    <a:pt x="6070" y="12292"/>
                  </a:cubicBezTo>
                  <a:cubicBezTo>
                    <a:pt x="6078" y="12292"/>
                    <a:pt x="6086" y="12293"/>
                    <a:pt x="6094" y="12295"/>
                  </a:cubicBezTo>
                  <a:cubicBezTo>
                    <a:pt x="6099" y="12288"/>
                    <a:pt x="6106" y="12283"/>
                    <a:pt x="6117" y="12283"/>
                  </a:cubicBezTo>
                  <a:cubicBezTo>
                    <a:pt x="6117" y="12283"/>
                    <a:pt x="6118" y="12283"/>
                    <a:pt x="6119" y="12283"/>
                  </a:cubicBezTo>
                  <a:cubicBezTo>
                    <a:pt x="6591" y="12308"/>
                    <a:pt x="7054" y="12621"/>
                    <a:pt x="7466" y="12829"/>
                  </a:cubicBezTo>
                  <a:cubicBezTo>
                    <a:pt x="8003" y="13102"/>
                    <a:pt x="8541" y="13372"/>
                    <a:pt x="9081" y="13639"/>
                  </a:cubicBezTo>
                  <a:cubicBezTo>
                    <a:pt x="10182" y="14183"/>
                    <a:pt x="11292" y="14708"/>
                    <a:pt x="12403" y="15232"/>
                  </a:cubicBezTo>
                  <a:cubicBezTo>
                    <a:pt x="12407" y="15199"/>
                    <a:pt x="12412" y="15165"/>
                    <a:pt x="12412" y="15129"/>
                  </a:cubicBezTo>
                  <a:cubicBezTo>
                    <a:pt x="12412" y="15086"/>
                    <a:pt x="12399" y="15039"/>
                    <a:pt x="12416" y="14997"/>
                  </a:cubicBezTo>
                  <a:cubicBezTo>
                    <a:pt x="12418" y="14992"/>
                    <a:pt x="12421" y="14987"/>
                    <a:pt x="12424" y="14983"/>
                  </a:cubicBezTo>
                  <a:cubicBezTo>
                    <a:pt x="12327" y="13732"/>
                    <a:pt x="12405" y="12449"/>
                    <a:pt x="12410" y="11196"/>
                  </a:cubicBezTo>
                  <a:cubicBezTo>
                    <a:pt x="12413" y="9967"/>
                    <a:pt x="12414" y="8739"/>
                    <a:pt x="12426" y="7511"/>
                  </a:cubicBezTo>
                  <a:cubicBezTo>
                    <a:pt x="12450" y="5017"/>
                    <a:pt x="12407" y="2523"/>
                    <a:pt x="12345" y="29"/>
                  </a:cubicBezTo>
                  <a:cubicBezTo>
                    <a:pt x="12171" y="26"/>
                    <a:pt x="11997" y="24"/>
                    <a:pt x="11823" y="21"/>
                  </a:cubicBezTo>
                  <a:lnTo>
                    <a:pt x="11823" y="21"/>
                  </a:lnTo>
                  <a:cubicBezTo>
                    <a:pt x="11835" y="32"/>
                    <a:pt x="11842" y="47"/>
                    <a:pt x="11842" y="68"/>
                  </a:cubicBezTo>
                  <a:cubicBezTo>
                    <a:pt x="11852" y="2426"/>
                    <a:pt x="11869" y="4785"/>
                    <a:pt x="11882" y="7144"/>
                  </a:cubicBezTo>
                  <a:cubicBezTo>
                    <a:pt x="11896" y="9498"/>
                    <a:pt x="11976" y="11867"/>
                    <a:pt x="11900" y="14219"/>
                  </a:cubicBezTo>
                  <a:cubicBezTo>
                    <a:pt x="11899" y="14244"/>
                    <a:pt x="11881" y="14257"/>
                    <a:pt x="11863" y="14257"/>
                  </a:cubicBezTo>
                  <a:cubicBezTo>
                    <a:pt x="11853" y="14257"/>
                    <a:pt x="11843" y="14253"/>
                    <a:pt x="11835" y="14246"/>
                  </a:cubicBezTo>
                  <a:cubicBezTo>
                    <a:pt x="11823" y="14260"/>
                    <a:pt x="11807" y="14270"/>
                    <a:pt x="11788" y="14270"/>
                  </a:cubicBezTo>
                  <a:cubicBezTo>
                    <a:pt x="11779" y="14270"/>
                    <a:pt x="11769" y="14267"/>
                    <a:pt x="11759" y="14262"/>
                  </a:cubicBezTo>
                  <a:cubicBezTo>
                    <a:pt x="9912" y="13272"/>
                    <a:pt x="8031" y="12326"/>
                    <a:pt x="6217" y="11276"/>
                  </a:cubicBezTo>
                  <a:lnTo>
                    <a:pt x="6217" y="11276"/>
                  </a:lnTo>
                  <a:cubicBezTo>
                    <a:pt x="6224" y="11298"/>
                    <a:pt x="6219" y="11323"/>
                    <a:pt x="6191" y="11336"/>
                  </a:cubicBezTo>
                  <a:cubicBezTo>
                    <a:pt x="4403" y="12161"/>
                    <a:pt x="2583" y="13002"/>
                    <a:pt x="820" y="13761"/>
                  </a:cubicBezTo>
                  <a:lnTo>
                    <a:pt x="820" y="13774"/>
                  </a:lnTo>
                  <a:cubicBezTo>
                    <a:pt x="820" y="13814"/>
                    <a:pt x="784" y="13834"/>
                    <a:pt x="749" y="13834"/>
                  </a:cubicBezTo>
                  <a:cubicBezTo>
                    <a:pt x="713" y="13834"/>
                    <a:pt x="678" y="13814"/>
                    <a:pt x="678" y="13774"/>
                  </a:cubicBezTo>
                  <a:cubicBezTo>
                    <a:pt x="638" y="9186"/>
                    <a:pt x="580" y="4594"/>
                    <a:pt x="634" y="8"/>
                  </a:cubicBezTo>
                  <a:cubicBezTo>
                    <a:pt x="442" y="7"/>
                    <a:pt x="249" y="3"/>
                    <a:pt x="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5721415" y="470851"/>
              <a:ext cx="589393" cy="751187"/>
            </a:xfrm>
            <a:custGeom>
              <a:avLst/>
              <a:gdLst/>
              <a:ahLst/>
              <a:cxnLst/>
              <a:rect l="l" t="t" r="r" b="b"/>
              <a:pathLst>
                <a:path w="11118" h="14170" extrusionOk="0">
                  <a:moveTo>
                    <a:pt x="5316" y="0"/>
                  </a:moveTo>
                  <a:cubicBezTo>
                    <a:pt x="3837" y="0"/>
                    <a:pt x="2357" y="27"/>
                    <a:pt x="877" y="27"/>
                  </a:cubicBezTo>
                  <a:cubicBezTo>
                    <a:pt x="584" y="27"/>
                    <a:pt x="292" y="26"/>
                    <a:pt x="0" y="24"/>
                  </a:cubicBezTo>
                  <a:lnTo>
                    <a:pt x="0" y="24"/>
                  </a:lnTo>
                  <a:cubicBezTo>
                    <a:pt x="89" y="4568"/>
                    <a:pt x="89" y="9120"/>
                    <a:pt x="86" y="13666"/>
                  </a:cubicBezTo>
                  <a:cubicBezTo>
                    <a:pt x="1859" y="12853"/>
                    <a:pt x="3653" y="12077"/>
                    <a:pt x="5418" y="11245"/>
                  </a:cubicBezTo>
                  <a:cubicBezTo>
                    <a:pt x="5426" y="11241"/>
                    <a:pt x="5435" y="11239"/>
                    <a:pt x="5443" y="11239"/>
                  </a:cubicBezTo>
                  <a:cubicBezTo>
                    <a:pt x="5433" y="11211"/>
                    <a:pt x="5456" y="11177"/>
                    <a:pt x="5489" y="11177"/>
                  </a:cubicBezTo>
                  <a:cubicBezTo>
                    <a:pt x="5496" y="11177"/>
                    <a:pt x="5503" y="11179"/>
                    <a:pt x="5510" y="11182"/>
                  </a:cubicBezTo>
                  <a:cubicBezTo>
                    <a:pt x="7407" y="12117"/>
                    <a:pt x="9253" y="13171"/>
                    <a:pt x="11118" y="14169"/>
                  </a:cubicBezTo>
                  <a:cubicBezTo>
                    <a:pt x="11016" y="11838"/>
                    <a:pt x="11067" y="9492"/>
                    <a:pt x="11051" y="7158"/>
                  </a:cubicBezTo>
                  <a:cubicBezTo>
                    <a:pt x="11035" y="4800"/>
                    <a:pt x="11022" y="2441"/>
                    <a:pt x="11003" y="83"/>
                  </a:cubicBezTo>
                  <a:cubicBezTo>
                    <a:pt x="11003" y="61"/>
                    <a:pt x="11010" y="45"/>
                    <a:pt x="11023" y="35"/>
                  </a:cubicBezTo>
                  <a:cubicBezTo>
                    <a:pt x="9189" y="6"/>
                    <a:pt x="7351" y="4"/>
                    <a:pt x="5517" y="0"/>
                  </a:cubicBezTo>
                  <a:cubicBezTo>
                    <a:pt x="5450" y="0"/>
                    <a:pt x="5383" y="0"/>
                    <a:pt x="5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99" name="Google Shape;399;p16"/>
          <p:cNvSpPr txBox="1">
            <a:spLocks noGrp="1"/>
          </p:cNvSpPr>
          <p:nvPr>
            <p:ph type="subTitle" idx="1"/>
          </p:nvPr>
        </p:nvSpPr>
        <p:spPr>
          <a:xfrm flipH="1">
            <a:off x="3532633" y="3351367"/>
            <a:ext cx="5126800" cy="11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Gloria Hallelujah"/>
              <a:buNone/>
              <a:defRPr sz="2133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16"/>
          <p:cNvSpPr/>
          <p:nvPr/>
        </p:nvSpPr>
        <p:spPr>
          <a:xfrm>
            <a:off x="577863" y="5164488"/>
            <a:ext cx="746203" cy="716841"/>
          </a:xfrm>
          <a:custGeom>
            <a:avLst/>
            <a:gdLst/>
            <a:ahLst/>
            <a:cxnLst/>
            <a:rect l="l" t="t" r="r" b="b"/>
            <a:pathLst>
              <a:path w="3941" h="3786" extrusionOk="0">
                <a:moveTo>
                  <a:pt x="2590" y="410"/>
                </a:moveTo>
                <a:cubicBezTo>
                  <a:pt x="2599" y="410"/>
                  <a:pt x="2603" y="418"/>
                  <a:pt x="2606" y="432"/>
                </a:cubicBezTo>
                <a:cubicBezTo>
                  <a:pt x="2612" y="467"/>
                  <a:pt x="2609" y="510"/>
                  <a:pt x="2601" y="528"/>
                </a:cubicBezTo>
                <a:cubicBezTo>
                  <a:pt x="2592" y="547"/>
                  <a:pt x="2589" y="613"/>
                  <a:pt x="2594" y="677"/>
                </a:cubicBezTo>
                <a:cubicBezTo>
                  <a:pt x="2599" y="740"/>
                  <a:pt x="2591" y="856"/>
                  <a:pt x="2574" y="935"/>
                </a:cubicBezTo>
                <a:cubicBezTo>
                  <a:pt x="2558" y="1013"/>
                  <a:pt x="2555" y="1111"/>
                  <a:pt x="2567" y="1154"/>
                </a:cubicBezTo>
                <a:cubicBezTo>
                  <a:pt x="2590" y="1227"/>
                  <a:pt x="2599" y="1232"/>
                  <a:pt x="2755" y="1262"/>
                </a:cubicBezTo>
                <a:cubicBezTo>
                  <a:pt x="2846" y="1279"/>
                  <a:pt x="2956" y="1305"/>
                  <a:pt x="3003" y="1321"/>
                </a:cubicBezTo>
                <a:cubicBezTo>
                  <a:pt x="3049" y="1335"/>
                  <a:pt x="3174" y="1360"/>
                  <a:pt x="3279" y="1375"/>
                </a:cubicBezTo>
                <a:cubicBezTo>
                  <a:pt x="3533" y="1411"/>
                  <a:pt x="3610" y="1431"/>
                  <a:pt x="3598" y="1454"/>
                </a:cubicBezTo>
                <a:cubicBezTo>
                  <a:pt x="3593" y="1466"/>
                  <a:pt x="3377" y="1549"/>
                  <a:pt x="3120" y="1639"/>
                </a:cubicBezTo>
                <a:cubicBezTo>
                  <a:pt x="2601" y="1819"/>
                  <a:pt x="2539" y="1873"/>
                  <a:pt x="2695" y="2002"/>
                </a:cubicBezTo>
                <a:cubicBezTo>
                  <a:pt x="2742" y="2041"/>
                  <a:pt x="2909" y="2204"/>
                  <a:pt x="3069" y="2369"/>
                </a:cubicBezTo>
                <a:lnTo>
                  <a:pt x="3359" y="2666"/>
                </a:lnTo>
                <a:lnTo>
                  <a:pt x="3237" y="2646"/>
                </a:lnTo>
                <a:cubicBezTo>
                  <a:pt x="3170" y="2636"/>
                  <a:pt x="2955" y="2593"/>
                  <a:pt x="2758" y="2550"/>
                </a:cubicBezTo>
                <a:cubicBezTo>
                  <a:pt x="2592" y="2515"/>
                  <a:pt x="2484" y="2498"/>
                  <a:pt x="2423" y="2498"/>
                </a:cubicBezTo>
                <a:cubicBezTo>
                  <a:pt x="2392" y="2498"/>
                  <a:pt x="2373" y="2502"/>
                  <a:pt x="2364" y="2511"/>
                </a:cubicBezTo>
                <a:cubicBezTo>
                  <a:pt x="2345" y="2532"/>
                  <a:pt x="2330" y="2622"/>
                  <a:pt x="2331" y="2713"/>
                </a:cubicBezTo>
                <a:cubicBezTo>
                  <a:pt x="2332" y="2803"/>
                  <a:pt x="2323" y="2954"/>
                  <a:pt x="2309" y="3050"/>
                </a:cubicBezTo>
                <a:cubicBezTo>
                  <a:pt x="2295" y="3145"/>
                  <a:pt x="2289" y="3245"/>
                  <a:pt x="2294" y="3270"/>
                </a:cubicBezTo>
                <a:cubicBezTo>
                  <a:pt x="2300" y="3297"/>
                  <a:pt x="2297" y="3309"/>
                  <a:pt x="2290" y="3309"/>
                </a:cubicBezTo>
                <a:cubicBezTo>
                  <a:pt x="2276" y="3309"/>
                  <a:pt x="2243" y="3265"/>
                  <a:pt x="2216" y="3199"/>
                </a:cubicBezTo>
                <a:cubicBezTo>
                  <a:pt x="2196" y="3147"/>
                  <a:pt x="2135" y="3007"/>
                  <a:pt x="2082" y="2891"/>
                </a:cubicBezTo>
                <a:cubicBezTo>
                  <a:pt x="2030" y="2774"/>
                  <a:pt x="1974" y="2644"/>
                  <a:pt x="1961" y="2606"/>
                </a:cubicBezTo>
                <a:cubicBezTo>
                  <a:pt x="1941" y="2548"/>
                  <a:pt x="1920" y="2534"/>
                  <a:pt x="1854" y="2532"/>
                </a:cubicBezTo>
                <a:cubicBezTo>
                  <a:pt x="1853" y="2532"/>
                  <a:pt x="1853" y="2532"/>
                  <a:pt x="1853" y="2532"/>
                </a:cubicBezTo>
                <a:cubicBezTo>
                  <a:pt x="1777" y="2532"/>
                  <a:pt x="1468" y="2664"/>
                  <a:pt x="1272" y="2783"/>
                </a:cubicBezTo>
                <a:cubicBezTo>
                  <a:pt x="1229" y="2809"/>
                  <a:pt x="1147" y="2851"/>
                  <a:pt x="1092" y="2876"/>
                </a:cubicBezTo>
                <a:lnTo>
                  <a:pt x="992" y="2922"/>
                </a:lnTo>
                <a:lnTo>
                  <a:pt x="1194" y="2531"/>
                </a:lnTo>
                <a:cubicBezTo>
                  <a:pt x="1347" y="2231"/>
                  <a:pt x="1391" y="2125"/>
                  <a:pt x="1381" y="2077"/>
                </a:cubicBezTo>
                <a:cubicBezTo>
                  <a:pt x="1368" y="2025"/>
                  <a:pt x="1317" y="1996"/>
                  <a:pt x="1044" y="1880"/>
                </a:cubicBezTo>
                <a:cubicBezTo>
                  <a:pt x="866" y="1804"/>
                  <a:pt x="659" y="1728"/>
                  <a:pt x="581" y="1706"/>
                </a:cubicBezTo>
                <a:cubicBezTo>
                  <a:pt x="501" y="1685"/>
                  <a:pt x="442" y="1665"/>
                  <a:pt x="444" y="1659"/>
                </a:cubicBezTo>
                <a:cubicBezTo>
                  <a:pt x="447" y="1654"/>
                  <a:pt x="521" y="1645"/>
                  <a:pt x="614" y="1640"/>
                </a:cubicBezTo>
                <a:cubicBezTo>
                  <a:pt x="705" y="1635"/>
                  <a:pt x="829" y="1620"/>
                  <a:pt x="896" y="1607"/>
                </a:cubicBezTo>
                <a:cubicBezTo>
                  <a:pt x="960" y="1595"/>
                  <a:pt x="1127" y="1580"/>
                  <a:pt x="1264" y="1575"/>
                </a:cubicBezTo>
                <a:cubicBezTo>
                  <a:pt x="1550" y="1564"/>
                  <a:pt x="1602" y="1522"/>
                  <a:pt x="1540" y="1348"/>
                </a:cubicBezTo>
                <a:cubicBezTo>
                  <a:pt x="1517" y="1285"/>
                  <a:pt x="1481" y="1150"/>
                  <a:pt x="1459" y="1046"/>
                </a:cubicBezTo>
                <a:cubicBezTo>
                  <a:pt x="1436" y="942"/>
                  <a:pt x="1405" y="815"/>
                  <a:pt x="1389" y="762"/>
                </a:cubicBezTo>
                <a:cubicBezTo>
                  <a:pt x="1366" y="682"/>
                  <a:pt x="1362" y="642"/>
                  <a:pt x="1378" y="642"/>
                </a:cubicBezTo>
                <a:cubicBezTo>
                  <a:pt x="1392" y="642"/>
                  <a:pt x="1422" y="675"/>
                  <a:pt x="1466" y="740"/>
                </a:cubicBezTo>
                <a:cubicBezTo>
                  <a:pt x="1555" y="874"/>
                  <a:pt x="1817" y="1083"/>
                  <a:pt x="1904" y="1091"/>
                </a:cubicBezTo>
                <a:cubicBezTo>
                  <a:pt x="1905" y="1091"/>
                  <a:pt x="1906" y="1091"/>
                  <a:pt x="1907" y="1091"/>
                </a:cubicBezTo>
                <a:cubicBezTo>
                  <a:pt x="1934" y="1091"/>
                  <a:pt x="1978" y="1064"/>
                  <a:pt x="2004" y="1030"/>
                </a:cubicBezTo>
                <a:cubicBezTo>
                  <a:pt x="2033" y="995"/>
                  <a:pt x="2177" y="832"/>
                  <a:pt x="2326" y="667"/>
                </a:cubicBezTo>
                <a:cubicBezTo>
                  <a:pt x="2496" y="478"/>
                  <a:pt x="2563" y="410"/>
                  <a:pt x="2590" y="410"/>
                </a:cubicBezTo>
                <a:close/>
                <a:moveTo>
                  <a:pt x="2709" y="0"/>
                </a:moveTo>
                <a:cubicBezTo>
                  <a:pt x="2682" y="0"/>
                  <a:pt x="2652" y="9"/>
                  <a:pt x="2622" y="27"/>
                </a:cubicBezTo>
                <a:cubicBezTo>
                  <a:pt x="2580" y="52"/>
                  <a:pt x="2547" y="89"/>
                  <a:pt x="2550" y="107"/>
                </a:cubicBezTo>
                <a:cubicBezTo>
                  <a:pt x="2552" y="126"/>
                  <a:pt x="2468" y="241"/>
                  <a:pt x="2365" y="360"/>
                </a:cubicBezTo>
                <a:cubicBezTo>
                  <a:pt x="2262" y="480"/>
                  <a:pt x="2174" y="588"/>
                  <a:pt x="2171" y="597"/>
                </a:cubicBezTo>
                <a:cubicBezTo>
                  <a:pt x="2168" y="607"/>
                  <a:pt x="2146" y="631"/>
                  <a:pt x="2122" y="652"/>
                </a:cubicBezTo>
                <a:cubicBezTo>
                  <a:pt x="2098" y="672"/>
                  <a:pt x="2039" y="733"/>
                  <a:pt x="1989" y="790"/>
                </a:cubicBezTo>
                <a:cubicBezTo>
                  <a:pt x="1939" y="846"/>
                  <a:pt x="1914" y="869"/>
                  <a:pt x="1886" y="869"/>
                </a:cubicBezTo>
                <a:cubicBezTo>
                  <a:pt x="1868" y="869"/>
                  <a:pt x="1850" y="860"/>
                  <a:pt x="1824" y="844"/>
                </a:cubicBezTo>
                <a:cubicBezTo>
                  <a:pt x="1782" y="818"/>
                  <a:pt x="1694" y="726"/>
                  <a:pt x="1626" y="635"/>
                </a:cubicBezTo>
                <a:cubicBezTo>
                  <a:pt x="1442" y="390"/>
                  <a:pt x="1245" y="223"/>
                  <a:pt x="1149" y="223"/>
                </a:cubicBezTo>
                <a:cubicBezTo>
                  <a:pt x="1133" y="223"/>
                  <a:pt x="1120" y="228"/>
                  <a:pt x="1110" y="237"/>
                </a:cubicBezTo>
                <a:cubicBezTo>
                  <a:pt x="1064" y="282"/>
                  <a:pt x="1073" y="379"/>
                  <a:pt x="1140" y="584"/>
                </a:cubicBezTo>
                <a:cubicBezTo>
                  <a:pt x="1172" y="680"/>
                  <a:pt x="1214" y="830"/>
                  <a:pt x="1232" y="915"/>
                </a:cubicBezTo>
                <a:cubicBezTo>
                  <a:pt x="1250" y="1000"/>
                  <a:pt x="1281" y="1139"/>
                  <a:pt x="1299" y="1225"/>
                </a:cubicBezTo>
                <a:cubicBezTo>
                  <a:pt x="1320" y="1320"/>
                  <a:pt x="1320" y="1376"/>
                  <a:pt x="1298" y="1376"/>
                </a:cubicBezTo>
                <a:cubicBezTo>
                  <a:pt x="1298" y="1376"/>
                  <a:pt x="1298" y="1376"/>
                  <a:pt x="1297" y="1376"/>
                </a:cubicBezTo>
                <a:cubicBezTo>
                  <a:pt x="1292" y="1376"/>
                  <a:pt x="1286" y="1375"/>
                  <a:pt x="1277" y="1375"/>
                </a:cubicBezTo>
                <a:cubicBezTo>
                  <a:pt x="1133" y="1375"/>
                  <a:pt x="477" y="1451"/>
                  <a:pt x="286" y="1491"/>
                </a:cubicBezTo>
                <a:cubicBezTo>
                  <a:pt x="107" y="1529"/>
                  <a:pt x="61" y="1551"/>
                  <a:pt x="30" y="1616"/>
                </a:cubicBezTo>
                <a:cubicBezTo>
                  <a:pt x="0" y="1678"/>
                  <a:pt x="5" y="1706"/>
                  <a:pt x="52" y="1745"/>
                </a:cubicBezTo>
                <a:cubicBezTo>
                  <a:pt x="84" y="1772"/>
                  <a:pt x="151" y="1797"/>
                  <a:pt x="200" y="1800"/>
                </a:cubicBezTo>
                <a:cubicBezTo>
                  <a:pt x="291" y="1807"/>
                  <a:pt x="952" y="2025"/>
                  <a:pt x="1105" y="2098"/>
                </a:cubicBezTo>
                <a:lnTo>
                  <a:pt x="1188" y="2138"/>
                </a:lnTo>
                <a:lnTo>
                  <a:pt x="1040" y="2445"/>
                </a:lnTo>
                <a:cubicBezTo>
                  <a:pt x="957" y="2616"/>
                  <a:pt x="844" y="2808"/>
                  <a:pt x="785" y="2877"/>
                </a:cubicBezTo>
                <a:cubicBezTo>
                  <a:pt x="620" y="3073"/>
                  <a:pt x="575" y="3250"/>
                  <a:pt x="680" y="3302"/>
                </a:cubicBezTo>
                <a:cubicBezTo>
                  <a:pt x="682" y="3303"/>
                  <a:pt x="686" y="3304"/>
                  <a:pt x="690" y="3304"/>
                </a:cubicBezTo>
                <a:cubicBezTo>
                  <a:pt x="748" y="3304"/>
                  <a:pt x="952" y="3183"/>
                  <a:pt x="978" y="3130"/>
                </a:cubicBezTo>
                <a:cubicBezTo>
                  <a:pt x="987" y="3111"/>
                  <a:pt x="1002" y="3099"/>
                  <a:pt x="1016" y="3099"/>
                </a:cubicBezTo>
                <a:cubicBezTo>
                  <a:pt x="1018" y="3099"/>
                  <a:pt x="1021" y="3099"/>
                  <a:pt x="1024" y="3100"/>
                </a:cubicBezTo>
                <a:cubicBezTo>
                  <a:pt x="1025" y="3101"/>
                  <a:pt x="1026" y="3101"/>
                  <a:pt x="1027" y="3101"/>
                </a:cubicBezTo>
                <a:cubicBezTo>
                  <a:pt x="1069" y="3101"/>
                  <a:pt x="1386" y="2948"/>
                  <a:pt x="1674" y="2788"/>
                </a:cubicBezTo>
                <a:cubicBezTo>
                  <a:pt x="1726" y="2759"/>
                  <a:pt x="1765" y="2744"/>
                  <a:pt x="1793" y="2744"/>
                </a:cubicBezTo>
                <a:cubicBezTo>
                  <a:pt x="1831" y="2744"/>
                  <a:pt x="1852" y="2770"/>
                  <a:pt x="1864" y="2823"/>
                </a:cubicBezTo>
                <a:cubicBezTo>
                  <a:pt x="1887" y="2910"/>
                  <a:pt x="2191" y="3608"/>
                  <a:pt x="2250" y="3705"/>
                </a:cubicBezTo>
                <a:cubicBezTo>
                  <a:pt x="2289" y="3767"/>
                  <a:pt x="2314" y="3785"/>
                  <a:pt x="2366" y="3785"/>
                </a:cubicBezTo>
                <a:cubicBezTo>
                  <a:pt x="2368" y="3785"/>
                  <a:pt x="2369" y="3785"/>
                  <a:pt x="2371" y="3785"/>
                </a:cubicBezTo>
                <a:cubicBezTo>
                  <a:pt x="2463" y="3782"/>
                  <a:pt x="2481" y="3737"/>
                  <a:pt x="2476" y="3523"/>
                </a:cubicBezTo>
                <a:cubicBezTo>
                  <a:pt x="2473" y="3425"/>
                  <a:pt x="2482" y="3223"/>
                  <a:pt x="2496" y="3073"/>
                </a:cubicBezTo>
                <a:cubicBezTo>
                  <a:pt x="2510" y="2923"/>
                  <a:pt x="2521" y="2777"/>
                  <a:pt x="2523" y="2747"/>
                </a:cubicBezTo>
                <a:cubicBezTo>
                  <a:pt x="2523" y="2725"/>
                  <a:pt x="2536" y="2714"/>
                  <a:pt x="2579" y="2714"/>
                </a:cubicBezTo>
                <a:cubicBezTo>
                  <a:pt x="2623" y="2714"/>
                  <a:pt x="2699" y="2726"/>
                  <a:pt x="2826" y="2750"/>
                </a:cubicBezTo>
                <a:cubicBezTo>
                  <a:pt x="2994" y="2781"/>
                  <a:pt x="3221" y="2830"/>
                  <a:pt x="3335" y="2859"/>
                </a:cubicBezTo>
                <a:cubicBezTo>
                  <a:pt x="3414" y="2879"/>
                  <a:pt x="3481" y="2888"/>
                  <a:pt x="3535" y="2888"/>
                </a:cubicBezTo>
                <a:cubicBezTo>
                  <a:pt x="3727" y="2888"/>
                  <a:pt x="3758" y="2772"/>
                  <a:pt x="3572" y="2602"/>
                </a:cubicBezTo>
                <a:cubicBezTo>
                  <a:pt x="3354" y="2405"/>
                  <a:pt x="2936" y="1957"/>
                  <a:pt x="2951" y="1937"/>
                </a:cubicBezTo>
                <a:cubicBezTo>
                  <a:pt x="2958" y="1927"/>
                  <a:pt x="3181" y="1835"/>
                  <a:pt x="3442" y="1735"/>
                </a:cubicBezTo>
                <a:cubicBezTo>
                  <a:pt x="3703" y="1634"/>
                  <a:pt x="3925" y="1538"/>
                  <a:pt x="3933" y="1522"/>
                </a:cubicBezTo>
                <a:cubicBezTo>
                  <a:pt x="3940" y="1507"/>
                  <a:pt x="3936" y="1464"/>
                  <a:pt x="3923" y="1430"/>
                </a:cubicBezTo>
                <a:cubicBezTo>
                  <a:pt x="3893" y="1347"/>
                  <a:pt x="3653" y="1255"/>
                  <a:pt x="3292" y="1189"/>
                </a:cubicBezTo>
                <a:cubicBezTo>
                  <a:pt x="3144" y="1161"/>
                  <a:pt x="2965" y="1125"/>
                  <a:pt x="2887" y="1106"/>
                </a:cubicBezTo>
                <a:lnTo>
                  <a:pt x="2747" y="1072"/>
                </a:lnTo>
                <a:lnTo>
                  <a:pt x="2767" y="875"/>
                </a:lnTo>
                <a:cubicBezTo>
                  <a:pt x="2778" y="768"/>
                  <a:pt x="2787" y="604"/>
                  <a:pt x="2787" y="514"/>
                </a:cubicBezTo>
                <a:cubicBezTo>
                  <a:pt x="2789" y="425"/>
                  <a:pt x="2795" y="347"/>
                  <a:pt x="2803" y="345"/>
                </a:cubicBezTo>
                <a:cubicBezTo>
                  <a:pt x="2828" y="336"/>
                  <a:pt x="2836" y="101"/>
                  <a:pt x="2812" y="62"/>
                </a:cubicBezTo>
                <a:cubicBezTo>
                  <a:pt x="2787" y="21"/>
                  <a:pt x="2751" y="0"/>
                  <a:pt x="270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1" name="Google Shape;401;p16"/>
          <p:cNvGrpSpPr/>
          <p:nvPr/>
        </p:nvGrpSpPr>
        <p:grpSpPr>
          <a:xfrm>
            <a:off x="10705275" y="5683971"/>
            <a:ext cx="526621" cy="433451"/>
            <a:chOff x="6815683" y="2849752"/>
            <a:chExt cx="186975" cy="153895"/>
          </a:xfrm>
        </p:grpSpPr>
        <p:sp>
          <p:nvSpPr>
            <p:cNvPr id="402" name="Google Shape;402;p16"/>
            <p:cNvSpPr/>
            <p:nvPr/>
          </p:nvSpPr>
          <p:spPr>
            <a:xfrm>
              <a:off x="6822044" y="2861043"/>
              <a:ext cx="172556" cy="131365"/>
            </a:xfrm>
            <a:custGeom>
              <a:avLst/>
              <a:gdLst/>
              <a:ahLst/>
              <a:cxnLst/>
              <a:rect l="l" t="t" r="r" b="b"/>
              <a:pathLst>
                <a:path w="3255" h="2478" extrusionOk="0">
                  <a:moveTo>
                    <a:pt x="1618" y="0"/>
                  </a:moveTo>
                  <a:cubicBezTo>
                    <a:pt x="1601" y="0"/>
                    <a:pt x="1578" y="4"/>
                    <a:pt x="1546" y="13"/>
                  </a:cubicBezTo>
                  <a:cubicBezTo>
                    <a:pt x="1346" y="66"/>
                    <a:pt x="1211" y="447"/>
                    <a:pt x="1130" y="664"/>
                  </a:cubicBezTo>
                  <a:cubicBezTo>
                    <a:pt x="1153" y="691"/>
                    <a:pt x="1138" y="741"/>
                    <a:pt x="1100" y="756"/>
                  </a:cubicBezTo>
                  <a:lnTo>
                    <a:pt x="1101" y="759"/>
                  </a:lnTo>
                  <a:cubicBezTo>
                    <a:pt x="1081" y="762"/>
                    <a:pt x="1061" y="763"/>
                    <a:pt x="1041" y="766"/>
                  </a:cubicBezTo>
                  <a:cubicBezTo>
                    <a:pt x="1017" y="773"/>
                    <a:pt x="993" y="779"/>
                    <a:pt x="969" y="786"/>
                  </a:cubicBezTo>
                  <a:cubicBezTo>
                    <a:pt x="964" y="789"/>
                    <a:pt x="958" y="791"/>
                    <a:pt x="953" y="791"/>
                  </a:cubicBezTo>
                  <a:cubicBezTo>
                    <a:pt x="944" y="791"/>
                    <a:pt x="935" y="786"/>
                    <a:pt x="929" y="778"/>
                  </a:cubicBezTo>
                  <a:cubicBezTo>
                    <a:pt x="811" y="787"/>
                    <a:pt x="694" y="788"/>
                    <a:pt x="576" y="789"/>
                  </a:cubicBezTo>
                  <a:cubicBezTo>
                    <a:pt x="574" y="789"/>
                    <a:pt x="572" y="789"/>
                    <a:pt x="569" y="789"/>
                  </a:cubicBezTo>
                  <a:cubicBezTo>
                    <a:pt x="520" y="789"/>
                    <a:pt x="433" y="779"/>
                    <a:pt x="348" y="779"/>
                  </a:cubicBezTo>
                  <a:cubicBezTo>
                    <a:pt x="255" y="779"/>
                    <a:pt x="164" y="791"/>
                    <a:pt x="127" y="840"/>
                  </a:cubicBezTo>
                  <a:cubicBezTo>
                    <a:pt x="0" y="1010"/>
                    <a:pt x="768" y="1374"/>
                    <a:pt x="889" y="1439"/>
                  </a:cubicBezTo>
                  <a:cubicBezTo>
                    <a:pt x="898" y="1445"/>
                    <a:pt x="905" y="1451"/>
                    <a:pt x="911" y="1458"/>
                  </a:cubicBezTo>
                  <a:cubicBezTo>
                    <a:pt x="932" y="1464"/>
                    <a:pt x="949" y="1483"/>
                    <a:pt x="940" y="1509"/>
                  </a:cubicBezTo>
                  <a:cubicBezTo>
                    <a:pt x="887" y="1667"/>
                    <a:pt x="837" y="1826"/>
                    <a:pt x="797" y="1989"/>
                  </a:cubicBezTo>
                  <a:cubicBezTo>
                    <a:pt x="777" y="2073"/>
                    <a:pt x="761" y="2157"/>
                    <a:pt x="751" y="2244"/>
                  </a:cubicBezTo>
                  <a:cubicBezTo>
                    <a:pt x="739" y="2338"/>
                    <a:pt x="693" y="2446"/>
                    <a:pt x="790" y="2474"/>
                  </a:cubicBezTo>
                  <a:cubicBezTo>
                    <a:pt x="798" y="2476"/>
                    <a:pt x="806" y="2477"/>
                    <a:pt x="815" y="2477"/>
                  </a:cubicBezTo>
                  <a:cubicBezTo>
                    <a:pt x="943" y="2477"/>
                    <a:pt x="1158" y="2240"/>
                    <a:pt x="1251" y="2158"/>
                  </a:cubicBezTo>
                  <a:cubicBezTo>
                    <a:pt x="1369" y="2056"/>
                    <a:pt x="1478" y="1947"/>
                    <a:pt x="1590" y="1840"/>
                  </a:cubicBezTo>
                  <a:cubicBezTo>
                    <a:pt x="1607" y="1824"/>
                    <a:pt x="1625" y="1817"/>
                    <a:pt x="1642" y="1817"/>
                  </a:cubicBezTo>
                  <a:cubicBezTo>
                    <a:pt x="1675" y="1817"/>
                    <a:pt x="1706" y="1842"/>
                    <a:pt x="1717" y="1873"/>
                  </a:cubicBezTo>
                  <a:cubicBezTo>
                    <a:pt x="1996" y="2112"/>
                    <a:pt x="2307" y="2289"/>
                    <a:pt x="2658" y="2391"/>
                  </a:cubicBezTo>
                  <a:cubicBezTo>
                    <a:pt x="2643" y="2234"/>
                    <a:pt x="2618" y="2080"/>
                    <a:pt x="2573" y="1928"/>
                  </a:cubicBezTo>
                  <a:cubicBezTo>
                    <a:pt x="2525" y="1760"/>
                    <a:pt x="2432" y="1607"/>
                    <a:pt x="2392" y="1438"/>
                  </a:cubicBezTo>
                  <a:cubicBezTo>
                    <a:pt x="2384" y="1403"/>
                    <a:pt x="2409" y="1369"/>
                    <a:pt x="2440" y="1359"/>
                  </a:cubicBezTo>
                  <a:cubicBezTo>
                    <a:pt x="2440" y="1342"/>
                    <a:pt x="2449" y="1325"/>
                    <a:pt x="2469" y="1313"/>
                  </a:cubicBezTo>
                  <a:cubicBezTo>
                    <a:pt x="2566" y="1251"/>
                    <a:pt x="3254" y="784"/>
                    <a:pt x="3174" y="661"/>
                  </a:cubicBezTo>
                  <a:cubicBezTo>
                    <a:pt x="3156" y="633"/>
                    <a:pt x="3089" y="624"/>
                    <a:pt x="3008" y="624"/>
                  </a:cubicBezTo>
                  <a:cubicBezTo>
                    <a:pt x="2877" y="624"/>
                    <a:pt x="2710" y="647"/>
                    <a:pt x="2652" y="651"/>
                  </a:cubicBezTo>
                  <a:cubicBezTo>
                    <a:pt x="2482" y="663"/>
                    <a:pt x="2314" y="691"/>
                    <a:pt x="2145" y="695"/>
                  </a:cubicBezTo>
                  <a:cubicBezTo>
                    <a:pt x="2144" y="695"/>
                    <a:pt x="2143" y="695"/>
                    <a:pt x="2141" y="695"/>
                  </a:cubicBezTo>
                  <a:cubicBezTo>
                    <a:pt x="2106" y="695"/>
                    <a:pt x="2084" y="670"/>
                    <a:pt x="2076" y="641"/>
                  </a:cubicBezTo>
                  <a:cubicBezTo>
                    <a:pt x="2062" y="637"/>
                    <a:pt x="2049" y="631"/>
                    <a:pt x="2041" y="618"/>
                  </a:cubicBezTo>
                  <a:cubicBezTo>
                    <a:pt x="1967" y="512"/>
                    <a:pt x="1928" y="388"/>
                    <a:pt x="1860" y="278"/>
                  </a:cubicBezTo>
                  <a:cubicBezTo>
                    <a:pt x="1821" y="214"/>
                    <a:pt x="1777" y="151"/>
                    <a:pt x="1730" y="94"/>
                  </a:cubicBezTo>
                  <a:cubicBezTo>
                    <a:pt x="1678" y="31"/>
                    <a:pt x="1665" y="0"/>
                    <a:pt x="1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16"/>
            <p:cNvSpPr/>
            <p:nvPr/>
          </p:nvSpPr>
          <p:spPr>
            <a:xfrm>
              <a:off x="6815683" y="2849752"/>
              <a:ext cx="186975" cy="153895"/>
            </a:xfrm>
            <a:custGeom>
              <a:avLst/>
              <a:gdLst/>
              <a:ahLst/>
              <a:cxnLst/>
              <a:rect l="l" t="t" r="r" b="b"/>
              <a:pathLst>
                <a:path w="3527" h="2903" extrusionOk="0">
                  <a:moveTo>
                    <a:pt x="1738" y="213"/>
                  </a:moveTo>
                  <a:cubicBezTo>
                    <a:pt x="1785" y="213"/>
                    <a:pt x="1798" y="244"/>
                    <a:pt x="1850" y="307"/>
                  </a:cubicBezTo>
                  <a:cubicBezTo>
                    <a:pt x="1897" y="365"/>
                    <a:pt x="1941" y="427"/>
                    <a:pt x="1980" y="491"/>
                  </a:cubicBezTo>
                  <a:cubicBezTo>
                    <a:pt x="2048" y="601"/>
                    <a:pt x="2087" y="725"/>
                    <a:pt x="2161" y="831"/>
                  </a:cubicBezTo>
                  <a:cubicBezTo>
                    <a:pt x="2169" y="844"/>
                    <a:pt x="2182" y="850"/>
                    <a:pt x="2196" y="854"/>
                  </a:cubicBezTo>
                  <a:cubicBezTo>
                    <a:pt x="2204" y="883"/>
                    <a:pt x="2226" y="908"/>
                    <a:pt x="2261" y="908"/>
                  </a:cubicBezTo>
                  <a:cubicBezTo>
                    <a:pt x="2263" y="908"/>
                    <a:pt x="2264" y="908"/>
                    <a:pt x="2265" y="908"/>
                  </a:cubicBezTo>
                  <a:cubicBezTo>
                    <a:pt x="2434" y="904"/>
                    <a:pt x="2602" y="876"/>
                    <a:pt x="2772" y="864"/>
                  </a:cubicBezTo>
                  <a:cubicBezTo>
                    <a:pt x="2830" y="860"/>
                    <a:pt x="2997" y="837"/>
                    <a:pt x="3128" y="837"/>
                  </a:cubicBezTo>
                  <a:cubicBezTo>
                    <a:pt x="3209" y="837"/>
                    <a:pt x="3276" y="846"/>
                    <a:pt x="3294" y="874"/>
                  </a:cubicBezTo>
                  <a:cubicBezTo>
                    <a:pt x="3374" y="997"/>
                    <a:pt x="2686" y="1464"/>
                    <a:pt x="2589" y="1526"/>
                  </a:cubicBezTo>
                  <a:cubicBezTo>
                    <a:pt x="2569" y="1538"/>
                    <a:pt x="2560" y="1555"/>
                    <a:pt x="2560" y="1572"/>
                  </a:cubicBezTo>
                  <a:cubicBezTo>
                    <a:pt x="2529" y="1582"/>
                    <a:pt x="2504" y="1616"/>
                    <a:pt x="2512" y="1651"/>
                  </a:cubicBezTo>
                  <a:cubicBezTo>
                    <a:pt x="2552" y="1820"/>
                    <a:pt x="2645" y="1974"/>
                    <a:pt x="2693" y="2141"/>
                  </a:cubicBezTo>
                  <a:cubicBezTo>
                    <a:pt x="2738" y="2293"/>
                    <a:pt x="2763" y="2447"/>
                    <a:pt x="2778" y="2604"/>
                  </a:cubicBezTo>
                  <a:cubicBezTo>
                    <a:pt x="2427" y="2502"/>
                    <a:pt x="2116" y="2325"/>
                    <a:pt x="1837" y="2086"/>
                  </a:cubicBezTo>
                  <a:cubicBezTo>
                    <a:pt x="1826" y="2055"/>
                    <a:pt x="1795" y="2030"/>
                    <a:pt x="1762" y="2030"/>
                  </a:cubicBezTo>
                  <a:cubicBezTo>
                    <a:pt x="1745" y="2030"/>
                    <a:pt x="1727" y="2037"/>
                    <a:pt x="1710" y="2053"/>
                  </a:cubicBezTo>
                  <a:cubicBezTo>
                    <a:pt x="1599" y="2160"/>
                    <a:pt x="1489" y="2269"/>
                    <a:pt x="1371" y="2371"/>
                  </a:cubicBezTo>
                  <a:cubicBezTo>
                    <a:pt x="1278" y="2453"/>
                    <a:pt x="1062" y="2691"/>
                    <a:pt x="935" y="2691"/>
                  </a:cubicBezTo>
                  <a:cubicBezTo>
                    <a:pt x="926" y="2691"/>
                    <a:pt x="918" y="2690"/>
                    <a:pt x="910" y="2688"/>
                  </a:cubicBezTo>
                  <a:cubicBezTo>
                    <a:pt x="813" y="2659"/>
                    <a:pt x="859" y="2551"/>
                    <a:pt x="871" y="2457"/>
                  </a:cubicBezTo>
                  <a:cubicBezTo>
                    <a:pt x="881" y="2370"/>
                    <a:pt x="897" y="2286"/>
                    <a:pt x="917" y="2202"/>
                  </a:cubicBezTo>
                  <a:cubicBezTo>
                    <a:pt x="957" y="2039"/>
                    <a:pt x="1007" y="1880"/>
                    <a:pt x="1060" y="1722"/>
                  </a:cubicBezTo>
                  <a:cubicBezTo>
                    <a:pt x="1069" y="1696"/>
                    <a:pt x="1052" y="1677"/>
                    <a:pt x="1031" y="1671"/>
                  </a:cubicBezTo>
                  <a:cubicBezTo>
                    <a:pt x="1025" y="1664"/>
                    <a:pt x="1018" y="1658"/>
                    <a:pt x="1009" y="1652"/>
                  </a:cubicBezTo>
                  <a:cubicBezTo>
                    <a:pt x="888" y="1587"/>
                    <a:pt x="120" y="1223"/>
                    <a:pt x="247" y="1053"/>
                  </a:cubicBezTo>
                  <a:cubicBezTo>
                    <a:pt x="284" y="1004"/>
                    <a:pt x="375" y="992"/>
                    <a:pt x="468" y="992"/>
                  </a:cubicBezTo>
                  <a:cubicBezTo>
                    <a:pt x="553" y="992"/>
                    <a:pt x="640" y="1002"/>
                    <a:pt x="689" y="1002"/>
                  </a:cubicBezTo>
                  <a:cubicBezTo>
                    <a:pt x="692" y="1002"/>
                    <a:pt x="694" y="1002"/>
                    <a:pt x="696" y="1002"/>
                  </a:cubicBezTo>
                  <a:cubicBezTo>
                    <a:pt x="814" y="1001"/>
                    <a:pt x="931" y="1000"/>
                    <a:pt x="1049" y="991"/>
                  </a:cubicBezTo>
                  <a:cubicBezTo>
                    <a:pt x="1055" y="999"/>
                    <a:pt x="1064" y="1004"/>
                    <a:pt x="1073" y="1004"/>
                  </a:cubicBezTo>
                  <a:cubicBezTo>
                    <a:pt x="1078" y="1004"/>
                    <a:pt x="1084" y="1002"/>
                    <a:pt x="1089" y="999"/>
                  </a:cubicBezTo>
                  <a:cubicBezTo>
                    <a:pt x="1113" y="992"/>
                    <a:pt x="1137" y="986"/>
                    <a:pt x="1161" y="979"/>
                  </a:cubicBezTo>
                  <a:cubicBezTo>
                    <a:pt x="1181" y="976"/>
                    <a:pt x="1201" y="975"/>
                    <a:pt x="1221" y="972"/>
                  </a:cubicBezTo>
                  <a:lnTo>
                    <a:pt x="1220" y="969"/>
                  </a:lnTo>
                  <a:cubicBezTo>
                    <a:pt x="1258" y="954"/>
                    <a:pt x="1273" y="904"/>
                    <a:pt x="1250" y="877"/>
                  </a:cubicBezTo>
                  <a:cubicBezTo>
                    <a:pt x="1331" y="660"/>
                    <a:pt x="1466" y="279"/>
                    <a:pt x="1666" y="226"/>
                  </a:cubicBezTo>
                  <a:cubicBezTo>
                    <a:pt x="1698" y="217"/>
                    <a:pt x="1721" y="213"/>
                    <a:pt x="1738" y="213"/>
                  </a:cubicBezTo>
                  <a:close/>
                  <a:moveTo>
                    <a:pt x="1677" y="1"/>
                  </a:moveTo>
                  <a:cubicBezTo>
                    <a:pt x="1675" y="1"/>
                    <a:pt x="1673" y="1"/>
                    <a:pt x="1672" y="1"/>
                  </a:cubicBezTo>
                  <a:cubicBezTo>
                    <a:pt x="1521" y="5"/>
                    <a:pt x="1445" y="190"/>
                    <a:pt x="1383" y="303"/>
                  </a:cubicBezTo>
                  <a:cubicBezTo>
                    <a:pt x="1285" y="478"/>
                    <a:pt x="1207" y="663"/>
                    <a:pt x="1141" y="853"/>
                  </a:cubicBezTo>
                  <a:cubicBezTo>
                    <a:pt x="1005" y="836"/>
                    <a:pt x="861" y="828"/>
                    <a:pt x="719" y="828"/>
                  </a:cubicBezTo>
                  <a:cubicBezTo>
                    <a:pt x="608" y="828"/>
                    <a:pt x="498" y="833"/>
                    <a:pt x="393" y="843"/>
                  </a:cubicBezTo>
                  <a:cubicBezTo>
                    <a:pt x="265" y="854"/>
                    <a:pt x="101" y="898"/>
                    <a:pt x="55" y="1035"/>
                  </a:cubicBezTo>
                  <a:cubicBezTo>
                    <a:pt x="1" y="1201"/>
                    <a:pt x="159" y="1311"/>
                    <a:pt x="273" y="1398"/>
                  </a:cubicBezTo>
                  <a:cubicBezTo>
                    <a:pt x="473" y="1551"/>
                    <a:pt x="692" y="1686"/>
                    <a:pt x="926" y="1779"/>
                  </a:cubicBezTo>
                  <a:cubicBezTo>
                    <a:pt x="812" y="1978"/>
                    <a:pt x="746" y="2194"/>
                    <a:pt x="714" y="2425"/>
                  </a:cubicBezTo>
                  <a:cubicBezTo>
                    <a:pt x="697" y="2550"/>
                    <a:pt x="643" y="2776"/>
                    <a:pt x="766" y="2868"/>
                  </a:cubicBezTo>
                  <a:cubicBezTo>
                    <a:pt x="798" y="2893"/>
                    <a:pt x="832" y="2903"/>
                    <a:pt x="867" y="2903"/>
                  </a:cubicBezTo>
                  <a:cubicBezTo>
                    <a:pt x="984" y="2903"/>
                    <a:pt x="1106" y="2791"/>
                    <a:pt x="1185" y="2729"/>
                  </a:cubicBezTo>
                  <a:cubicBezTo>
                    <a:pt x="1395" y="2567"/>
                    <a:pt x="1596" y="2392"/>
                    <a:pt x="1780" y="2203"/>
                  </a:cubicBezTo>
                  <a:cubicBezTo>
                    <a:pt x="2077" y="2491"/>
                    <a:pt x="2442" y="2686"/>
                    <a:pt x="2843" y="2786"/>
                  </a:cubicBezTo>
                  <a:cubicBezTo>
                    <a:pt x="2850" y="2787"/>
                    <a:pt x="2856" y="2788"/>
                    <a:pt x="2862" y="2788"/>
                  </a:cubicBezTo>
                  <a:cubicBezTo>
                    <a:pt x="2905" y="2788"/>
                    <a:pt x="2946" y="2756"/>
                    <a:pt x="2944" y="2710"/>
                  </a:cubicBezTo>
                  <a:cubicBezTo>
                    <a:pt x="2928" y="2368"/>
                    <a:pt x="2872" y="1913"/>
                    <a:pt x="2652" y="1630"/>
                  </a:cubicBezTo>
                  <a:cubicBezTo>
                    <a:pt x="2863" y="1522"/>
                    <a:pt x="3059" y="1389"/>
                    <a:pt x="3233" y="1227"/>
                  </a:cubicBezTo>
                  <a:cubicBezTo>
                    <a:pt x="3329" y="1136"/>
                    <a:pt x="3526" y="977"/>
                    <a:pt x="3492" y="819"/>
                  </a:cubicBezTo>
                  <a:cubicBezTo>
                    <a:pt x="3466" y="697"/>
                    <a:pt x="3343" y="678"/>
                    <a:pt x="3230" y="678"/>
                  </a:cubicBezTo>
                  <a:cubicBezTo>
                    <a:pt x="3187" y="678"/>
                    <a:pt x="3145" y="681"/>
                    <a:pt x="3110" y="681"/>
                  </a:cubicBezTo>
                  <a:cubicBezTo>
                    <a:pt x="2833" y="686"/>
                    <a:pt x="2538" y="691"/>
                    <a:pt x="2267" y="755"/>
                  </a:cubicBezTo>
                  <a:cubicBezTo>
                    <a:pt x="2232" y="578"/>
                    <a:pt x="2121" y="412"/>
                    <a:pt x="2013" y="270"/>
                  </a:cubicBezTo>
                  <a:cubicBezTo>
                    <a:pt x="1935" y="167"/>
                    <a:pt x="1823" y="1"/>
                    <a:pt x="1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04" name="Google Shape;404;p16"/>
          <p:cNvGrpSpPr/>
          <p:nvPr/>
        </p:nvGrpSpPr>
        <p:grpSpPr>
          <a:xfrm rot="-8100037">
            <a:off x="503990" y="1320645"/>
            <a:ext cx="479660" cy="434492"/>
            <a:chOff x="1640475" y="1197075"/>
            <a:chExt cx="55475" cy="50250"/>
          </a:xfrm>
        </p:grpSpPr>
        <p:sp>
          <p:nvSpPr>
            <p:cNvPr id="405" name="Google Shape;405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8" name="Google Shape;408;p16"/>
          <p:cNvSpPr/>
          <p:nvPr/>
        </p:nvSpPr>
        <p:spPr>
          <a:xfrm rot="9000131" flipH="1">
            <a:off x="6780997" y="6395801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9" name="Google Shape;409;p16"/>
          <p:cNvGrpSpPr/>
          <p:nvPr/>
        </p:nvGrpSpPr>
        <p:grpSpPr>
          <a:xfrm rot="-5399917">
            <a:off x="11318892" y="5249560"/>
            <a:ext cx="304801" cy="276113"/>
            <a:chOff x="1640475" y="1197075"/>
            <a:chExt cx="55475" cy="50250"/>
          </a:xfrm>
        </p:grpSpPr>
        <p:sp>
          <p:nvSpPr>
            <p:cNvPr id="410" name="Google Shape;410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13" name="Google Shape;413;p16"/>
          <p:cNvGrpSpPr/>
          <p:nvPr/>
        </p:nvGrpSpPr>
        <p:grpSpPr>
          <a:xfrm rot="-3093441">
            <a:off x="1444172" y="6119629"/>
            <a:ext cx="395619" cy="358369"/>
            <a:chOff x="1640475" y="1197075"/>
            <a:chExt cx="55475" cy="50250"/>
          </a:xfrm>
        </p:grpSpPr>
        <p:sp>
          <p:nvSpPr>
            <p:cNvPr id="414" name="Google Shape;414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17" name="Google Shape;417;p16"/>
          <p:cNvSpPr/>
          <p:nvPr/>
        </p:nvSpPr>
        <p:spPr>
          <a:xfrm rot="5622773">
            <a:off x="10766418" y="2014711"/>
            <a:ext cx="1409748" cy="1098432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8" name="Google Shape;418;p16"/>
          <p:cNvSpPr/>
          <p:nvPr/>
        </p:nvSpPr>
        <p:spPr>
          <a:xfrm rot="-9039069" flipH="1">
            <a:off x="491762" y="288403"/>
            <a:ext cx="579183" cy="135675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19" name="Google Shape;419;p16"/>
          <p:cNvGrpSpPr/>
          <p:nvPr/>
        </p:nvGrpSpPr>
        <p:grpSpPr>
          <a:xfrm rot="9899945">
            <a:off x="10388501" y="712615"/>
            <a:ext cx="287912" cy="260807"/>
            <a:chOff x="1640475" y="1197075"/>
            <a:chExt cx="55475" cy="50250"/>
          </a:xfrm>
        </p:grpSpPr>
        <p:sp>
          <p:nvSpPr>
            <p:cNvPr id="420" name="Google Shape;420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3" name="Google Shape;423;p16"/>
          <p:cNvSpPr/>
          <p:nvPr/>
        </p:nvSpPr>
        <p:spPr>
          <a:xfrm rot="-9899901" flipH="1">
            <a:off x="4798448" y="5433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24" name="Google Shape;424;p16"/>
          <p:cNvGrpSpPr/>
          <p:nvPr/>
        </p:nvGrpSpPr>
        <p:grpSpPr>
          <a:xfrm rot="9253860">
            <a:off x="2130758" y="319081"/>
            <a:ext cx="363569" cy="329332"/>
            <a:chOff x="1640475" y="1197075"/>
            <a:chExt cx="55475" cy="50250"/>
          </a:xfrm>
        </p:grpSpPr>
        <p:sp>
          <p:nvSpPr>
            <p:cNvPr id="425" name="Google Shape;425;p1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1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1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28" name="Google Shape;428;p16"/>
          <p:cNvSpPr txBox="1">
            <a:spLocks noGrp="1"/>
          </p:cNvSpPr>
          <p:nvPr>
            <p:ph type="ctrTitle"/>
          </p:nvPr>
        </p:nvSpPr>
        <p:spPr>
          <a:xfrm flipH="1">
            <a:off x="3027833" y="1409867"/>
            <a:ext cx="6136400" cy="1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None/>
              <a:defRPr sz="12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6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29" name="Google Shape;429;p16"/>
          <p:cNvGrpSpPr/>
          <p:nvPr/>
        </p:nvGrpSpPr>
        <p:grpSpPr>
          <a:xfrm rot="1533267">
            <a:off x="10892666" y="472455"/>
            <a:ext cx="345591" cy="741117"/>
            <a:chOff x="2867487" y="2990073"/>
            <a:chExt cx="141189" cy="302795"/>
          </a:xfrm>
        </p:grpSpPr>
        <p:sp>
          <p:nvSpPr>
            <p:cNvPr id="430" name="Google Shape;430;p16"/>
            <p:cNvSpPr/>
            <p:nvPr/>
          </p:nvSpPr>
          <p:spPr>
            <a:xfrm>
              <a:off x="2884095" y="2999752"/>
              <a:ext cx="109700" cy="254958"/>
            </a:xfrm>
            <a:custGeom>
              <a:avLst/>
              <a:gdLst/>
              <a:ahLst/>
              <a:cxnLst/>
              <a:rect l="l" t="t" r="r" b="b"/>
              <a:pathLst>
                <a:path w="5905" h="13724" extrusionOk="0">
                  <a:moveTo>
                    <a:pt x="3588" y="1"/>
                  </a:moveTo>
                  <a:cubicBezTo>
                    <a:pt x="3305" y="1"/>
                    <a:pt x="3022" y="5"/>
                    <a:pt x="2736" y="14"/>
                  </a:cubicBezTo>
                  <a:cubicBezTo>
                    <a:pt x="2836" y="47"/>
                    <a:pt x="2902" y="180"/>
                    <a:pt x="2869" y="347"/>
                  </a:cubicBezTo>
                  <a:cubicBezTo>
                    <a:pt x="2135" y="3149"/>
                    <a:pt x="1168" y="5851"/>
                    <a:pt x="0" y="8520"/>
                  </a:cubicBezTo>
                  <a:cubicBezTo>
                    <a:pt x="343" y="8472"/>
                    <a:pt x="686" y="8450"/>
                    <a:pt x="1030" y="8450"/>
                  </a:cubicBezTo>
                  <a:cubicBezTo>
                    <a:pt x="1657" y="8450"/>
                    <a:pt x="2290" y="8524"/>
                    <a:pt x="2936" y="8653"/>
                  </a:cubicBezTo>
                  <a:cubicBezTo>
                    <a:pt x="3103" y="8687"/>
                    <a:pt x="3203" y="8887"/>
                    <a:pt x="3136" y="9020"/>
                  </a:cubicBezTo>
                  <a:cubicBezTo>
                    <a:pt x="2636" y="10555"/>
                    <a:pt x="2235" y="12122"/>
                    <a:pt x="1968" y="13723"/>
                  </a:cubicBezTo>
                  <a:cubicBezTo>
                    <a:pt x="3136" y="11555"/>
                    <a:pt x="4303" y="9387"/>
                    <a:pt x="5504" y="7219"/>
                  </a:cubicBezTo>
                  <a:cubicBezTo>
                    <a:pt x="4570" y="7219"/>
                    <a:pt x="3703" y="7052"/>
                    <a:pt x="2836" y="6818"/>
                  </a:cubicBezTo>
                  <a:cubicBezTo>
                    <a:pt x="2636" y="6752"/>
                    <a:pt x="2536" y="6518"/>
                    <a:pt x="2636" y="6351"/>
                  </a:cubicBezTo>
                  <a:cubicBezTo>
                    <a:pt x="3970" y="4383"/>
                    <a:pt x="5037" y="2282"/>
                    <a:pt x="5905" y="80"/>
                  </a:cubicBezTo>
                  <a:cubicBezTo>
                    <a:pt x="5123" y="32"/>
                    <a:pt x="4360" y="1"/>
                    <a:pt x="3588" y="1"/>
                  </a:cubicBezTo>
                  <a:close/>
                </a:path>
              </a:pathLst>
            </a:custGeom>
            <a:solidFill>
              <a:srgbClr val="8CF7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16"/>
            <p:cNvSpPr/>
            <p:nvPr/>
          </p:nvSpPr>
          <p:spPr>
            <a:xfrm>
              <a:off x="2867487" y="2990073"/>
              <a:ext cx="141189" cy="302795"/>
            </a:xfrm>
            <a:custGeom>
              <a:avLst/>
              <a:gdLst/>
              <a:ahLst/>
              <a:cxnLst/>
              <a:rect l="l" t="t" r="r" b="b"/>
              <a:pathLst>
                <a:path w="7600" h="16299" extrusionOk="0">
                  <a:moveTo>
                    <a:pt x="4482" y="522"/>
                  </a:moveTo>
                  <a:cubicBezTo>
                    <a:pt x="5254" y="522"/>
                    <a:pt x="6017" y="553"/>
                    <a:pt x="6799" y="601"/>
                  </a:cubicBezTo>
                  <a:cubicBezTo>
                    <a:pt x="5931" y="2803"/>
                    <a:pt x="4864" y="4904"/>
                    <a:pt x="3530" y="6872"/>
                  </a:cubicBezTo>
                  <a:cubicBezTo>
                    <a:pt x="3430" y="7039"/>
                    <a:pt x="3530" y="7273"/>
                    <a:pt x="3730" y="7339"/>
                  </a:cubicBezTo>
                  <a:cubicBezTo>
                    <a:pt x="4597" y="7606"/>
                    <a:pt x="5464" y="7740"/>
                    <a:pt x="6398" y="7740"/>
                  </a:cubicBezTo>
                  <a:cubicBezTo>
                    <a:pt x="5197" y="9908"/>
                    <a:pt x="4030" y="12076"/>
                    <a:pt x="2862" y="14244"/>
                  </a:cubicBezTo>
                  <a:cubicBezTo>
                    <a:pt x="3129" y="12677"/>
                    <a:pt x="3530" y="11109"/>
                    <a:pt x="4030" y="9541"/>
                  </a:cubicBezTo>
                  <a:cubicBezTo>
                    <a:pt x="4097" y="9408"/>
                    <a:pt x="3997" y="9208"/>
                    <a:pt x="3830" y="9174"/>
                  </a:cubicBezTo>
                  <a:cubicBezTo>
                    <a:pt x="3184" y="9045"/>
                    <a:pt x="2551" y="8971"/>
                    <a:pt x="1924" y="8971"/>
                  </a:cubicBezTo>
                  <a:cubicBezTo>
                    <a:pt x="1580" y="8971"/>
                    <a:pt x="1237" y="8993"/>
                    <a:pt x="894" y="9041"/>
                  </a:cubicBezTo>
                  <a:cubicBezTo>
                    <a:pt x="2062" y="6372"/>
                    <a:pt x="3029" y="3670"/>
                    <a:pt x="3763" y="868"/>
                  </a:cubicBezTo>
                  <a:cubicBezTo>
                    <a:pt x="3796" y="701"/>
                    <a:pt x="3730" y="601"/>
                    <a:pt x="3630" y="535"/>
                  </a:cubicBezTo>
                  <a:cubicBezTo>
                    <a:pt x="3916" y="526"/>
                    <a:pt x="4199" y="522"/>
                    <a:pt x="4482" y="522"/>
                  </a:cubicBezTo>
                  <a:close/>
                  <a:moveTo>
                    <a:pt x="5989" y="1"/>
                  </a:moveTo>
                  <a:cubicBezTo>
                    <a:pt x="5157" y="1"/>
                    <a:pt x="4319" y="45"/>
                    <a:pt x="3496" y="134"/>
                  </a:cubicBezTo>
                  <a:cubicBezTo>
                    <a:pt x="3296" y="134"/>
                    <a:pt x="3229" y="368"/>
                    <a:pt x="3363" y="468"/>
                  </a:cubicBezTo>
                  <a:cubicBezTo>
                    <a:pt x="3263" y="501"/>
                    <a:pt x="3196" y="568"/>
                    <a:pt x="3163" y="701"/>
                  </a:cubicBezTo>
                  <a:cubicBezTo>
                    <a:pt x="2395" y="3637"/>
                    <a:pt x="1395" y="6506"/>
                    <a:pt x="94" y="9241"/>
                  </a:cubicBezTo>
                  <a:cubicBezTo>
                    <a:pt x="0" y="9491"/>
                    <a:pt x="169" y="9711"/>
                    <a:pt x="410" y="9711"/>
                  </a:cubicBezTo>
                  <a:cubicBezTo>
                    <a:pt x="427" y="9711"/>
                    <a:pt x="444" y="9710"/>
                    <a:pt x="461" y="9708"/>
                  </a:cubicBezTo>
                  <a:cubicBezTo>
                    <a:pt x="944" y="9624"/>
                    <a:pt x="1420" y="9583"/>
                    <a:pt x="1895" y="9583"/>
                  </a:cubicBezTo>
                  <a:cubicBezTo>
                    <a:pt x="2370" y="9583"/>
                    <a:pt x="2846" y="9624"/>
                    <a:pt x="3329" y="9708"/>
                  </a:cubicBezTo>
                  <a:cubicBezTo>
                    <a:pt x="2696" y="11776"/>
                    <a:pt x="2229" y="13844"/>
                    <a:pt x="1995" y="15979"/>
                  </a:cubicBezTo>
                  <a:cubicBezTo>
                    <a:pt x="1975" y="16182"/>
                    <a:pt x="2140" y="16299"/>
                    <a:pt x="2302" y="16299"/>
                  </a:cubicBezTo>
                  <a:cubicBezTo>
                    <a:pt x="2407" y="16299"/>
                    <a:pt x="2510" y="16250"/>
                    <a:pt x="2562" y="16146"/>
                  </a:cubicBezTo>
                  <a:cubicBezTo>
                    <a:pt x="4063" y="13277"/>
                    <a:pt x="5598" y="10442"/>
                    <a:pt x="7166" y="7606"/>
                  </a:cubicBezTo>
                  <a:cubicBezTo>
                    <a:pt x="7299" y="7406"/>
                    <a:pt x="7132" y="7139"/>
                    <a:pt x="6899" y="7139"/>
                  </a:cubicBezTo>
                  <a:cubicBezTo>
                    <a:pt x="6806" y="7143"/>
                    <a:pt x="6713" y="7144"/>
                    <a:pt x="6622" y="7144"/>
                  </a:cubicBezTo>
                  <a:cubicBezTo>
                    <a:pt x="5826" y="7144"/>
                    <a:pt x="5075" y="7019"/>
                    <a:pt x="4297" y="6839"/>
                  </a:cubicBezTo>
                  <a:cubicBezTo>
                    <a:pt x="5598" y="4838"/>
                    <a:pt x="6699" y="2669"/>
                    <a:pt x="7532" y="401"/>
                  </a:cubicBezTo>
                  <a:cubicBezTo>
                    <a:pt x="7599" y="234"/>
                    <a:pt x="7432" y="34"/>
                    <a:pt x="7232" y="34"/>
                  </a:cubicBezTo>
                  <a:cubicBezTo>
                    <a:pt x="6821" y="12"/>
                    <a:pt x="6406" y="1"/>
                    <a:pt x="59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5115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7"/>
          <p:cNvSpPr/>
          <p:nvPr/>
        </p:nvSpPr>
        <p:spPr>
          <a:xfrm rot="10800000" flipH="1">
            <a:off x="9247901" y="5410799"/>
            <a:ext cx="3089591" cy="1667368"/>
          </a:xfrm>
          <a:custGeom>
            <a:avLst/>
            <a:gdLst/>
            <a:ahLst/>
            <a:cxnLst/>
            <a:rect l="l" t="t" r="r" b="b"/>
            <a:pathLst>
              <a:path w="23470" h="10129" extrusionOk="0">
                <a:moveTo>
                  <a:pt x="1" y="0"/>
                </a:moveTo>
                <a:cubicBezTo>
                  <a:pt x="82" y="144"/>
                  <a:pt x="177" y="279"/>
                  <a:pt x="285" y="404"/>
                </a:cubicBezTo>
                <a:cubicBezTo>
                  <a:pt x="779" y="975"/>
                  <a:pt x="1537" y="1316"/>
                  <a:pt x="2299" y="1316"/>
                </a:cubicBezTo>
                <a:cubicBezTo>
                  <a:pt x="2333" y="1316"/>
                  <a:pt x="2366" y="1315"/>
                  <a:pt x="2400" y="1314"/>
                </a:cubicBezTo>
                <a:cubicBezTo>
                  <a:pt x="2977" y="1291"/>
                  <a:pt x="3549" y="1082"/>
                  <a:pt x="4119" y="1082"/>
                </a:cubicBezTo>
                <a:cubicBezTo>
                  <a:pt x="4234" y="1082"/>
                  <a:pt x="4350" y="1091"/>
                  <a:pt x="4465" y="1111"/>
                </a:cubicBezTo>
                <a:cubicBezTo>
                  <a:pt x="4602" y="1136"/>
                  <a:pt x="4730" y="1174"/>
                  <a:pt x="4852" y="1224"/>
                </a:cubicBezTo>
                <a:cubicBezTo>
                  <a:pt x="4878" y="1235"/>
                  <a:pt x="4905" y="1246"/>
                  <a:pt x="4930" y="1259"/>
                </a:cubicBezTo>
                <a:lnTo>
                  <a:pt x="4931" y="1259"/>
                </a:lnTo>
                <a:cubicBezTo>
                  <a:pt x="5863" y="1693"/>
                  <a:pt x="6418" y="2816"/>
                  <a:pt x="7292" y="3441"/>
                </a:cubicBezTo>
                <a:cubicBezTo>
                  <a:pt x="7907" y="3879"/>
                  <a:pt x="8634" y="4045"/>
                  <a:pt x="9391" y="4045"/>
                </a:cubicBezTo>
                <a:cubicBezTo>
                  <a:pt x="10254" y="4045"/>
                  <a:pt x="11156" y="3830"/>
                  <a:pt x="11976" y="3561"/>
                </a:cubicBezTo>
                <a:cubicBezTo>
                  <a:pt x="12709" y="3320"/>
                  <a:pt x="13469" y="3042"/>
                  <a:pt x="14229" y="3042"/>
                </a:cubicBezTo>
                <a:cubicBezTo>
                  <a:pt x="14408" y="3042"/>
                  <a:pt x="14587" y="3058"/>
                  <a:pt x="14766" y="3093"/>
                </a:cubicBezTo>
                <a:cubicBezTo>
                  <a:pt x="16157" y="3366"/>
                  <a:pt x="17029" y="4715"/>
                  <a:pt x="17593" y="5995"/>
                </a:cubicBezTo>
                <a:cubicBezTo>
                  <a:pt x="18158" y="7275"/>
                  <a:pt x="18647" y="8696"/>
                  <a:pt x="19803" y="9505"/>
                </a:cubicBezTo>
                <a:cubicBezTo>
                  <a:pt x="20409" y="9930"/>
                  <a:pt x="21147" y="10129"/>
                  <a:pt x="21892" y="10129"/>
                </a:cubicBezTo>
                <a:cubicBezTo>
                  <a:pt x="22430" y="10129"/>
                  <a:pt x="22971" y="10026"/>
                  <a:pt x="23470" y="9829"/>
                </a:cubicBezTo>
                <a:lnTo>
                  <a:pt x="23470" y="0"/>
                </a:ln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4" name="Google Shape;434;p17"/>
          <p:cNvSpPr/>
          <p:nvPr/>
        </p:nvSpPr>
        <p:spPr>
          <a:xfrm rot="10800000" flipH="1">
            <a:off x="6966867" y="-457020"/>
            <a:ext cx="5742248" cy="2932552"/>
          </a:xfrm>
          <a:custGeom>
            <a:avLst/>
            <a:gdLst/>
            <a:ahLst/>
            <a:cxnLst/>
            <a:rect l="l" t="t" r="r" b="b"/>
            <a:pathLst>
              <a:path w="20699" h="14262" extrusionOk="0">
                <a:moveTo>
                  <a:pt x="16853" y="1"/>
                </a:moveTo>
                <a:cubicBezTo>
                  <a:pt x="16589" y="1"/>
                  <a:pt x="16324" y="41"/>
                  <a:pt x="16064" y="100"/>
                </a:cubicBezTo>
                <a:cubicBezTo>
                  <a:pt x="15287" y="274"/>
                  <a:pt x="14440" y="586"/>
                  <a:pt x="13999" y="1484"/>
                </a:cubicBezTo>
                <a:cubicBezTo>
                  <a:pt x="13782" y="1925"/>
                  <a:pt x="13671" y="2437"/>
                  <a:pt x="13436" y="2864"/>
                </a:cubicBezTo>
                <a:cubicBezTo>
                  <a:pt x="13215" y="3266"/>
                  <a:pt x="12875" y="3522"/>
                  <a:pt x="12511" y="3665"/>
                </a:cubicBezTo>
                <a:cubicBezTo>
                  <a:pt x="12069" y="3837"/>
                  <a:pt x="11615" y="3859"/>
                  <a:pt x="11159" y="3859"/>
                </a:cubicBezTo>
                <a:cubicBezTo>
                  <a:pt x="11006" y="3859"/>
                  <a:pt x="10853" y="3856"/>
                  <a:pt x="10701" y="3856"/>
                </a:cubicBezTo>
                <a:cubicBezTo>
                  <a:pt x="10498" y="3856"/>
                  <a:pt x="10296" y="3860"/>
                  <a:pt x="10095" y="3880"/>
                </a:cubicBezTo>
                <a:cubicBezTo>
                  <a:pt x="9680" y="3920"/>
                  <a:pt x="9262" y="4026"/>
                  <a:pt x="8894" y="4285"/>
                </a:cubicBezTo>
                <a:cubicBezTo>
                  <a:pt x="8523" y="4548"/>
                  <a:pt x="8243" y="4955"/>
                  <a:pt x="7994" y="5382"/>
                </a:cubicBezTo>
                <a:cubicBezTo>
                  <a:pt x="7500" y="6225"/>
                  <a:pt x="7043" y="7121"/>
                  <a:pt x="6336" y="7709"/>
                </a:cubicBezTo>
                <a:cubicBezTo>
                  <a:pt x="5983" y="8002"/>
                  <a:pt x="5587" y="8190"/>
                  <a:pt x="5164" y="8231"/>
                </a:cubicBezTo>
                <a:cubicBezTo>
                  <a:pt x="5076" y="8240"/>
                  <a:pt x="4988" y="8243"/>
                  <a:pt x="4900" y="8243"/>
                </a:cubicBezTo>
                <a:cubicBezTo>
                  <a:pt x="4496" y="8243"/>
                  <a:pt x="4092" y="8166"/>
                  <a:pt x="3691" y="8123"/>
                </a:cubicBezTo>
                <a:cubicBezTo>
                  <a:pt x="3252" y="8076"/>
                  <a:pt x="2813" y="8052"/>
                  <a:pt x="2373" y="8052"/>
                </a:cubicBezTo>
                <a:cubicBezTo>
                  <a:pt x="2305" y="8052"/>
                  <a:pt x="2237" y="8053"/>
                  <a:pt x="2170" y="8054"/>
                </a:cubicBezTo>
                <a:cubicBezTo>
                  <a:pt x="1958" y="8057"/>
                  <a:pt x="1727" y="8043"/>
                  <a:pt x="1527" y="8149"/>
                </a:cubicBezTo>
                <a:cubicBezTo>
                  <a:pt x="1345" y="8245"/>
                  <a:pt x="1232" y="8443"/>
                  <a:pt x="1145" y="8661"/>
                </a:cubicBezTo>
                <a:cubicBezTo>
                  <a:pt x="915" y="9241"/>
                  <a:pt x="707" y="9837"/>
                  <a:pt x="489" y="10425"/>
                </a:cubicBezTo>
                <a:cubicBezTo>
                  <a:pt x="382" y="10712"/>
                  <a:pt x="273" y="10996"/>
                  <a:pt x="170" y="11285"/>
                </a:cubicBezTo>
                <a:cubicBezTo>
                  <a:pt x="82" y="11538"/>
                  <a:pt x="0" y="11807"/>
                  <a:pt x="8" y="12088"/>
                </a:cubicBezTo>
                <a:cubicBezTo>
                  <a:pt x="21" y="12629"/>
                  <a:pt x="368" y="12994"/>
                  <a:pt x="711" y="13243"/>
                </a:cubicBezTo>
                <a:cubicBezTo>
                  <a:pt x="1071" y="13507"/>
                  <a:pt x="1473" y="13671"/>
                  <a:pt x="1882" y="13769"/>
                </a:cubicBezTo>
                <a:cubicBezTo>
                  <a:pt x="2734" y="13974"/>
                  <a:pt x="3606" y="13920"/>
                  <a:pt x="4468" y="13980"/>
                </a:cubicBezTo>
                <a:cubicBezTo>
                  <a:pt x="5488" y="14051"/>
                  <a:pt x="6502" y="14240"/>
                  <a:pt x="7524" y="14260"/>
                </a:cubicBezTo>
                <a:cubicBezTo>
                  <a:pt x="7567" y="14261"/>
                  <a:pt x="7610" y="14261"/>
                  <a:pt x="7652" y="14261"/>
                </a:cubicBezTo>
                <a:cubicBezTo>
                  <a:pt x="8600" y="14261"/>
                  <a:pt x="9520" y="14052"/>
                  <a:pt x="10445" y="13797"/>
                </a:cubicBezTo>
                <a:cubicBezTo>
                  <a:pt x="10927" y="13664"/>
                  <a:pt x="11408" y="13527"/>
                  <a:pt x="11895" y="13424"/>
                </a:cubicBezTo>
                <a:cubicBezTo>
                  <a:pt x="12396" y="13318"/>
                  <a:pt x="12902" y="13253"/>
                  <a:pt x="13408" y="13207"/>
                </a:cubicBezTo>
                <a:cubicBezTo>
                  <a:pt x="14415" y="13113"/>
                  <a:pt x="15426" y="13086"/>
                  <a:pt x="16429" y="12939"/>
                </a:cubicBezTo>
                <a:cubicBezTo>
                  <a:pt x="16862" y="12876"/>
                  <a:pt x="17290" y="12772"/>
                  <a:pt x="17724" y="12708"/>
                </a:cubicBezTo>
                <a:cubicBezTo>
                  <a:pt x="17931" y="12676"/>
                  <a:pt x="18142" y="12652"/>
                  <a:pt x="18353" y="12652"/>
                </a:cubicBezTo>
                <a:cubicBezTo>
                  <a:pt x="18545" y="12652"/>
                  <a:pt x="18735" y="12672"/>
                  <a:pt x="18922" y="12725"/>
                </a:cubicBezTo>
                <a:cubicBezTo>
                  <a:pt x="19108" y="12778"/>
                  <a:pt x="19285" y="12862"/>
                  <a:pt x="19446" y="12990"/>
                </a:cubicBezTo>
                <a:cubicBezTo>
                  <a:pt x="19530" y="13055"/>
                  <a:pt x="19602" y="13168"/>
                  <a:pt x="19703" y="13170"/>
                </a:cubicBezTo>
                <a:cubicBezTo>
                  <a:pt x="19705" y="13170"/>
                  <a:pt x="19707" y="13170"/>
                  <a:pt x="19709" y="13170"/>
                </a:cubicBezTo>
                <a:cubicBezTo>
                  <a:pt x="19794" y="13170"/>
                  <a:pt x="19882" y="13147"/>
                  <a:pt x="19960" y="13109"/>
                </a:cubicBezTo>
                <a:cubicBezTo>
                  <a:pt x="20337" y="12928"/>
                  <a:pt x="20552" y="12457"/>
                  <a:pt x="20620" y="11978"/>
                </a:cubicBezTo>
                <a:cubicBezTo>
                  <a:pt x="20661" y="11688"/>
                  <a:pt x="20662" y="11393"/>
                  <a:pt x="20662" y="11100"/>
                </a:cubicBezTo>
                <a:cubicBezTo>
                  <a:pt x="20661" y="10779"/>
                  <a:pt x="20660" y="10457"/>
                  <a:pt x="20659" y="10136"/>
                </a:cubicBezTo>
                <a:cubicBezTo>
                  <a:pt x="20657" y="9484"/>
                  <a:pt x="20655" y="8832"/>
                  <a:pt x="20653" y="8180"/>
                </a:cubicBezTo>
                <a:cubicBezTo>
                  <a:pt x="20649" y="6940"/>
                  <a:pt x="20646" y="5700"/>
                  <a:pt x="20642" y="4459"/>
                </a:cubicBezTo>
                <a:lnTo>
                  <a:pt x="20642" y="4459"/>
                </a:lnTo>
                <a:cubicBezTo>
                  <a:pt x="20644" y="4461"/>
                  <a:pt x="20645" y="4462"/>
                  <a:pt x="20647" y="4462"/>
                </a:cubicBezTo>
                <a:cubicBezTo>
                  <a:pt x="20699" y="4462"/>
                  <a:pt x="20598" y="3375"/>
                  <a:pt x="20067" y="3281"/>
                </a:cubicBezTo>
                <a:cubicBezTo>
                  <a:pt x="19246" y="3135"/>
                  <a:pt x="19173" y="1493"/>
                  <a:pt x="18535" y="804"/>
                </a:cubicBezTo>
                <a:cubicBezTo>
                  <a:pt x="18227" y="470"/>
                  <a:pt x="17870" y="206"/>
                  <a:pt x="17474" y="87"/>
                </a:cubicBezTo>
                <a:cubicBezTo>
                  <a:pt x="17269" y="26"/>
                  <a:pt x="17062" y="1"/>
                  <a:pt x="16853" y="1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5" name="Google Shape;435;p17"/>
          <p:cNvSpPr/>
          <p:nvPr/>
        </p:nvSpPr>
        <p:spPr>
          <a:xfrm rot="10800000" flipH="1">
            <a:off x="-1100834" y="-526454"/>
            <a:ext cx="3594011" cy="3091689"/>
          </a:xfrm>
          <a:custGeom>
            <a:avLst/>
            <a:gdLst/>
            <a:ahLst/>
            <a:cxnLst/>
            <a:rect l="l" t="t" r="r" b="b"/>
            <a:pathLst>
              <a:path w="21506" h="13044" extrusionOk="0">
                <a:moveTo>
                  <a:pt x="3180" y="0"/>
                </a:moveTo>
                <a:cubicBezTo>
                  <a:pt x="3059" y="0"/>
                  <a:pt x="2939" y="4"/>
                  <a:pt x="2818" y="11"/>
                </a:cubicBezTo>
                <a:cubicBezTo>
                  <a:pt x="2085" y="54"/>
                  <a:pt x="1355" y="227"/>
                  <a:pt x="834" y="551"/>
                </a:cubicBezTo>
                <a:cubicBezTo>
                  <a:pt x="250" y="913"/>
                  <a:pt x="65" y="1411"/>
                  <a:pt x="36" y="1902"/>
                </a:cubicBezTo>
                <a:cubicBezTo>
                  <a:pt x="1" y="2484"/>
                  <a:pt x="77" y="3072"/>
                  <a:pt x="110" y="3654"/>
                </a:cubicBezTo>
                <a:cubicBezTo>
                  <a:pt x="143" y="4272"/>
                  <a:pt x="177" y="4890"/>
                  <a:pt x="211" y="5509"/>
                </a:cubicBezTo>
                <a:lnTo>
                  <a:pt x="619" y="12928"/>
                </a:lnTo>
                <a:cubicBezTo>
                  <a:pt x="622" y="12996"/>
                  <a:pt x="711" y="13044"/>
                  <a:pt x="816" y="13044"/>
                </a:cubicBezTo>
                <a:cubicBezTo>
                  <a:pt x="831" y="13044"/>
                  <a:pt x="847" y="13043"/>
                  <a:pt x="863" y="13041"/>
                </a:cubicBezTo>
                <a:cubicBezTo>
                  <a:pt x="2378" y="12830"/>
                  <a:pt x="3912" y="12669"/>
                  <a:pt x="5457" y="12564"/>
                </a:cubicBezTo>
                <a:cubicBezTo>
                  <a:pt x="7004" y="12457"/>
                  <a:pt x="8559" y="12406"/>
                  <a:pt x="10115" y="12406"/>
                </a:cubicBezTo>
                <a:cubicBezTo>
                  <a:pt x="11304" y="12406"/>
                  <a:pt x="12493" y="12436"/>
                  <a:pt x="13679" y="12495"/>
                </a:cubicBezTo>
                <a:cubicBezTo>
                  <a:pt x="14434" y="12533"/>
                  <a:pt x="15229" y="12576"/>
                  <a:pt x="16019" y="12576"/>
                </a:cubicBezTo>
                <a:cubicBezTo>
                  <a:pt x="17350" y="12576"/>
                  <a:pt x="18667" y="12454"/>
                  <a:pt x="19757" y="11976"/>
                </a:cubicBezTo>
                <a:lnTo>
                  <a:pt x="19757" y="11976"/>
                </a:lnTo>
                <a:cubicBezTo>
                  <a:pt x="19755" y="11987"/>
                  <a:pt x="19759" y="11992"/>
                  <a:pt x="19770" y="11992"/>
                </a:cubicBezTo>
                <a:cubicBezTo>
                  <a:pt x="19872" y="11992"/>
                  <a:pt x="20520" y="11533"/>
                  <a:pt x="20666" y="11300"/>
                </a:cubicBezTo>
                <a:cubicBezTo>
                  <a:pt x="21276" y="10319"/>
                  <a:pt x="21505" y="9208"/>
                  <a:pt x="20964" y="8195"/>
                </a:cubicBezTo>
                <a:cubicBezTo>
                  <a:pt x="20510" y="7349"/>
                  <a:pt x="19544" y="6569"/>
                  <a:pt x="18190" y="6187"/>
                </a:cubicBezTo>
                <a:cubicBezTo>
                  <a:pt x="16673" y="5759"/>
                  <a:pt x="14935" y="5923"/>
                  <a:pt x="13382" y="5580"/>
                </a:cubicBezTo>
                <a:cubicBezTo>
                  <a:pt x="11840" y="5240"/>
                  <a:pt x="11141" y="4324"/>
                  <a:pt x="10445" y="3499"/>
                </a:cubicBezTo>
                <a:cubicBezTo>
                  <a:pt x="9690" y="2603"/>
                  <a:pt x="8718" y="1801"/>
                  <a:pt x="7429" y="1159"/>
                </a:cubicBezTo>
                <a:cubicBezTo>
                  <a:pt x="6263" y="578"/>
                  <a:pt x="4748" y="0"/>
                  <a:pt x="3180" y="0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6" name="Google Shape;436;p17"/>
          <p:cNvSpPr/>
          <p:nvPr/>
        </p:nvSpPr>
        <p:spPr>
          <a:xfrm rot="10800000" flipH="1">
            <a:off x="-283159" y="5164240"/>
            <a:ext cx="5254084" cy="2550093"/>
          </a:xfrm>
          <a:custGeom>
            <a:avLst/>
            <a:gdLst/>
            <a:ahLst/>
            <a:cxnLst/>
            <a:rect l="l" t="t" r="r" b="b"/>
            <a:pathLst>
              <a:path w="24376" h="11831" extrusionOk="0">
                <a:moveTo>
                  <a:pt x="1749" y="0"/>
                </a:moveTo>
                <a:cubicBezTo>
                  <a:pt x="1709" y="0"/>
                  <a:pt x="1669" y="3"/>
                  <a:pt x="1629" y="10"/>
                </a:cubicBezTo>
                <a:cubicBezTo>
                  <a:pt x="1391" y="51"/>
                  <a:pt x="1250" y="241"/>
                  <a:pt x="1188" y="476"/>
                </a:cubicBezTo>
                <a:cubicBezTo>
                  <a:pt x="1034" y="1062"/>
                  <a:pt x="936" y="1672"/>
                  <a:pt x="819" y="2266"/>
                </a:cubicBezTo>
                <a:cubicBezTo>
                  <a:pt x="701" y="2875"/>
                  <a:pt x="591" y="3483"/>
                  <a:pt x="497" y="4096"/>
                </a:cubicBezTo>
                <a:cubicBezTo>
                  <a:pt x="126" y="6503"/>
                  <a:pt x="1" y="8997"/>
                  <a:pt x="659" y="11362"/>
                </a:cubicBezTo>
                <a:cubicBezTo>
                  <a:pt x="678" y="11430"/>
                  <a:pt x="734" y="11465"/>
                  <a:pt x="790" y="11465"/>
                </a:cubicBezTo>
                <a:cubicBezTo>
                  <a:pt x="836" y="11465"/>
                  <a:pt x="882" y="11443"/>
                  <a:pt x="910" y="11396"/>
                </a:cubicBezTo>
                <a:cubicBezTo>
                  <a:pt x="1048" y="11173"/>
                  <a:pt x="1207" y="10966"/>
                  <a:pt x="1385" y="10775"/>
                </a:cubicBezTo>
                <a:cubicBezTo>
                  <a:pt x="2101" y="10007"/>
                  <a:pt x="3087" y="9538"/>
                  <a:pt x="4095" y="9409"/>
                </a:cubicBezTo>
                <a:cubicBezTo>
                  <a:pt x="4315" y="9380"/>
                  <a:pt x="4536" y="9367"/>
                  <a:pt x="4756" y="9367"/>
                </a:cubicBezTo>
                <a:cubicBezTo>
                  <a:pt x="5731" y="9367"/>
                  <a:pt x="6705" y="9633"/>
                  <a:pt x="7587" y="10066"/>
                </a:cubicBezTo>
                <a:cubicBezTo>
                  <a:pt x="8653" y="10589"/>
                  <a:pt x="9622" y="11353"/>
                  <a:pt x="10770" y="11680"/>
                </a:cubicBezTo>
                <a:cubicBezTo>
                  <a:pt x="11110" y="11777"/>
                  <a:pt x="11460" y="11831"/>
                  <a:pt x="11804" y="11831"/>
                </a:cubicBezTo>
                <a:cubicBezTo>
                  <a:pt x="12445" y="11831"/>
                  <a:pt x="13071" y="11645"/>
                  <a:pt x="13597" y="11201"/>
                </a:cubicBezTo>
                <a:cubicBezTo>
                  <a:pt x="14183" y="10708"/>
                  <a:pt x="14558" y="9990"/>
                  <a:pt x="14873" y="9287"/>
                </a:cubicBezTo>
                <a:cubicBezTo>
                  <a:pt x="15209" y="8537"/>
                  <a:pt x="15487" y="7753"/>
                  <a:pt x="15901" y="7045"/>
                </a:cubicBezTo>
                <a:cubicBezTo>
                  <a:pt x="16332" y="6305"/>
                  <a:pt x="16925" y="5724"/>
                  <a:pt x="17743" y="5514"/>
                </a:cubicBezTo>
                <a:cubicBezTo>
                  <a:pt x="18117" y="5418"/>
                  <a:pt x="18497" y="5390"/>
                  <a:pt x="18880" y="5390"/>
                </a:cubicBezTo>
                <a:cubicBezTo>
                  <a:pt x="19432" y="5390"/>
                  <a:pt x="19989" y="5449"/>
                  <a:pt x="20540" y="5449"/>
                </a:cubicBezTo>
                <a:cubicBezTo>
                  <a:pt x="20676" y="5449"/>
                  <a:pt x="20812" y="5445"/>
                  <a:pt x="20947" y="5436"/>
                </a:cubicBezTo>
                <a:cubicBezTo>
                  <a:pt x="21449" y="5403"/>
                  <a:pt x="21952" y="5299"/>
                  <a:pt x="22402" y="5053"/>
                </a:cubicBezTo>
                <a:cubicBezTo>
                  <a:pt x="22808" y="4832"/>
                  <a:pt x="23157" y="4506"/>
                  <a:pt x="23433" y="4124"/>
                </a:cubicBezTo>
                <a:cubicBezTo>
                  <a:pt x="23951" y="3405"/>
                  <a:pt x="24197" y="2481"/>
                  <a:pt x="24066" y="1589"/>
                </a:cubicBezTo>
                <a:lnTo>
                  <a:pt x="24066" y="1589"/>
                </a:lnTo>
                <a:cubicBezTo>
                  <a:pt x="24067" y="1589"/>
                  <a:pt x="24069" y="1589"/>
                  <a:pt x="24070" y="1589"/>
                </a:cubicBezTo>
                <a:cubicBezTo>
                  <a:pt x="24093" y="1589"/>
                  <a:pt x="24117" y="1581"/>
                  <a:pt x="24142" y="1563"/>
                </a:cubicBezTo>
                <a:cubicBezTo>
                  <a:pt x="24293" y="1450"/>
                  <a:pt x="24375" y="1284"/>
                  <a:pt x="24372" y="1087"/>
                </a:cubicBezTo>
                <a:cubicBezTo>
                  <a:pt x="24363" y="604"/>
                  <a:pt x="23972" y="329"/>
                  <a:pt x="23550" y="297"/>
                </a:cubicBezTo>
                <a:cubicBezTo>
                  <a:pt x="23516" y="295"/>
                  <a:pt x="23481" y="294"/>
                  <a:pt x="23447" y="294"/>
                </a:cubicBezTo>
                <a:cubicBezTo>
                  <a:pt x="23214" y="294"/>
                  <a:pt x="22979" y="345"/>
                  <a:pt x="22750" y="383"/>
                </a:cubicBezTo>
                <a:cubicBezTo>
                  <a:pt x="22445" y="434"/>
                  <a:pt x="22139" y="481"/>
                  <a:pt x="21832" y="525"/>
                </a:cubicBezTo>
                <a:cubicBezTo>
                  <a:pt x="20628" y="695"/>
                  <a:pt x="19418" y="810"/>
                  <a:pt x="18207" y="888"/>
                </a:cubicBezTo>
                <a:cubicBezTo>
                  <a:pt x="15785" y="1046"/>
                  <a:pt x="13357" y="1063"/>
                  <a:pt x="10931" y="1083"/>
                </a:cubicBezTo>
                <a:cubicBezTo>
                  <a:pt x="10571" y="1086"/>
                  <a:pt x="10211" y="1088"/>
                  <a:pt x="9850" y="1088"/>
                </a:cubicBezTo>
                <a:cubicBezTo>
                  <a:pt x="7886" y="1088"/>
                  <a:pt x="5913" y="1021"/>
                  <a:pt x="3986" y="601"/>
                </a:cubicBezTo>
                <a:cubicBezTo>
                  <a:pt x="3423" y="479"/>
                  <a:pt x="2865" y="326"/>
                  <a:pt x="2319" y="138"/>
                </a:cubicBezTo>
                <a:cubicBezTo>
                  <a:pt x="2135" y="75"/>
                  <a:pt x="1944" y="0"/>
                  <a:pt x="1749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7" name="Google Shape;437;p17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38" name="Google Shape;438;p17"/>
          <p:cNvGrpSpPr/>
          <p:nvPr/>
        </p:nvGrpSpPr>
        <p:grpSpPr>
          <a:xfrm rot="-9900006">
            <a:off x="9863897" y="6165003"/>
            <a:ext cx="605555" cy="548555"/>
            <a:chOff x="1640475" y="1197075"/>
            <a:chExt cx="55475" cy="50250"/>
          </a:xfrm>
        </p:grpSpPr>
        <p:sp>
          <p:nvSpPr>
            <p:cNvPr id="439" name="Google Shape;439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42" name="Google Shape;442;p17"/>
          <p:cNvGrpSpPr/>
          <p:nvPr/>
        </p:nvGrpSpPr>
        <p:grpSpPr>
          <a:xfrm rot="10034023">
            <a:off x="272474" y="4223711"/>
            <a:ext cx="372821" cy="337725"/>
            <a:chOff x="1640475" y="1197075"/>
            <a:chExt cx="55475" cy="50250"/>
          </a:xfrm>
        </p:grpSpPr>
        <p:sp>
          <p:nvSpPr>
            <p:cNvPr id="443" name="Google Shape;443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6" name="Google Shape;446;p17"/>
          <p:cNvSpPr/>
          <p:nvPr/>
        </p:nvSpPr>
        <p:spPr>
          <a:xfrm rot="9113192" flipH="1">
            <a:off x="6462101" y="277483"/>
            <a:ext cx="926732" cy="2171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7" name="Google Shape;447;p17"/>
          <p:cNvSpPr/>
          <p:nvPr/>
        </p:nvSpPr>
        <p:spPr>
          <a:xfrm rot="-10799883" flipH="1">
            <a:off x="422113" y="62199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48" name="Google Shape;448;p17"/>
          <p:cNvGrpSpPr/>
          <p:nvPr/>
        </p:nvGrpSpPr>
        <p:grpSpPr>
          <a:xfrm rot="6324483">
            <a:off x="1473932" y="382411"/>
            <a:ext cx="263693" cy="285080"/>
            <a:chOff x="1640475" y="1197075"/>
            <a:chExt cx="55475" cy="50250"/>
          </a:xfrm>
        </p:grpSpPr>
        <p:sp>
          <p:nvSpPr>
            <p:cNvPr id="449" name="Google Shape;449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52" name="Google Shape;452;p17"/>
          <p:cNvSpPr/>
          <p:nvPr/>
        </p:nvSpPr>
        <p:spPr>
          <a:xfrm rot="10800000">
            <a:off x="8902367" y="-44516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3" name="Google Shape;453;p17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54" name="Google Shape;454;p17"/>
          <p:cNvGrpSpPr/>
          <p:nvPr/>
        </p:nvGrpSpPr>
        <p:grpSpPr>
          <a:xfrm rot="10034065">
            <a:off x="11454692" y="2787845"/>
            <a:ext cx="295683" cy="267847"/>
            <a:chOff x="1640475" y="1197075"/>
            <a:chExt cx="55475" cy="50250"/>
          </a:xfrm>
        </p:grpSpPr>
        <p:sp>
          <p:nvSpPr>
            <p:cNvPr id="455" name="Google Shape;455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85326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8"/>
          <p:cNvSpPr/>
          <p:nvPr/>
        </p:nvSpPr>
        <p:spPr>
          <a:xfrm>
            <a:off x="7634768" y="5455965"/>
            <a:ext cx="4760451" cy="1543412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0" name="Google Shape;460;p18"/>
          <p:cNvSpPr/>
          <p:nvPr/>
        </p:nvSpPr>
        <p:spPr>
          <a:xfrm>
            <a:off x="-79077" y="-136318"/>
            <a:ext cx="2864501" cy="1405795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1" name="Google Shape;461;p18"/>
          <p:cNvSpPr/>
          <p:nvPr/>
        </p:nvSpPr>
        <p:spPr>
          <a:xfrm>
            <a:off x="6535336" y="-353633"/>
            <a:ext cx="6282305" cy="2118489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2" name="Google Shape;462;p18"/>
          <p:cNvSpPr/>
          <p:nvPr/>
        </p:nvSpPr>
        <p:spPr>
          <a:xfrm>
            <a:off x="-625633" y="2907185"/>
            <a:ext cx="3187424" cy="4547927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3" name="Google Shape;463;p18"/>
          <p:cNvSpPr txBox="1">
            <a:spLocks noGrp="1"/>
          </p:cNvSpPr>
          <p:nvPr>
            <p:ph type="title"/>
          </p:nvPr>
        </p:nvSpPr>
        <p:spPr>
          <a:xfrm>
            <a:off x="4407400" y="1011936"/>
            <a:ext cx="3377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64" name="Google Shape;464;p18"/>
          <p:cNvGrpSpPr/>
          <p:nvPr/>
        </p:nvGrpSpPr>
        <p:grpSpPr>
          <a:xfrm>
            <a:off x="11290838" y="5692008"/>
            <a:ext cx="445997" cy="404003"/>
            <a:chOff x="1640475" y="1197075"/>
            <a:chExt cx="55475" cy="50250"/>
          </a:xfrm>
        </p:grpSpPr>
        <p:sp>
          <p:nvSpPr>
            <p:cNvPr id="465" name="Google Shape;465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68" name="Google Shape;468;p18"/>
          <p:cNvGrpSpPr/>
          <p:nvPr/>
        </p:nvGrpSpPr>
        <p:grpSpPr>
          <a:xfrm rot="-900055">
            <a:off x="9745845" y="588859"/>
            <a:ext cx="287912" cy="260807"/>
            <a:chOff x="1640475" y="1197075"/>
            <a:chExt cx="55475" cy="50250"/>
          </a:xfrm>
        </p:grpSpPr>
        <p:sp>
          <p:nvSpPr>
            <p:cNvPr id="469" name="Google Shape;469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2" name="Google Shape;472;p18"/>
          <p:cNvSpPr/>
          <p:nvPr/>
        </p:nvSpPr>
        <p:spPr>
          <a:xfrm rot="-597364">
            <a:off x="10751638" y="483698"/>
            <a:ext cx="1185393" cy="27770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73" name="Google Shape;473;p18"/>
          <p:cNvGrpSpPr/>
          <p:nvPr/>
        </p:nvGrpSpPr>
        <p:grpSpPr>
          <a:xfrm rot="6300033">
            <a:off x="1054923" y="5724553"/>
            <a:ext cx="326184" cy="295468"/>
            <a:chOff x="1640475" y="1197075"/>
            <a:chExt cx="55475" cy="50250"/>
          </a:xfrm>
        </p:grpSpPr>
        <p:sp>
          <p:nvSpPr>
            <p:cNvPr id="474" name="Google Shape;474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77" name="Google Shape;477;p18"/>
          <p:cNvGrpSpPr/>
          <p:nvPr/>
        </p:nvGrpSpPr>
        <p:grpSpPr>
          <a:xfrm rot="-5400136">
            <a:off x="1287559" y="368511"/>
            <a:ext cx="560904" cy="508068"/>
            <a:chOff x="1640475" y="1197075"/>
            <a:chExt cx="55475" cy="50250"/>
          </a:xfrm>
        </p:grpSpPr>
        <p:sp>
          <p:nvSpPr>
            <p:cNvPr id="478" name="Google Shape;478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81" name="Google Shape;481;p18"/>
          <p:cNvSpPr/>
          <p:nvPr/>
        </p:nvSpPr>
        <p:spPr>
          <a:xfrm rot="899834">
            <a:off x="1705934" y="6308597"/>
            <a:ext cx="1299663" cy="3045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2" name="Google Shape;482;p18"/>
          <p:cNvSpPr/>
          <p:nvPr/>
        </p:nvSpPr>
        <p:spPr>
          <a:xfrm rot="-6300069" flipH="1">
            <a:off x="118655" y="675103"/>
            <a:ext cx="680644" cy="1006351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3" name="Google Shape;483;p18"/>
          <p:cNvSpPr/>
          <p:nvPr/>
        </p:nvSpPr>
        <p:spPr>
          <a:xfrm rot="6293788">
            <a:off x="9596626" y="5569895"/>
            <a:ext cx="1279023" cy="935736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40136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9"/>
          <p:cNvSpPr/>
          <p:nvPr/>
        </p:nvSpPr>
        <p:spPr>
          <a:xfrm rot="5087716" flipH="1">
            <a:off x="-336542" y="-858019"/>
            <a:ext cx="3488595" cy="3635649"/>
          </a:xfrm>
          <a:custGeom>
            <a:avLst/>
            <a:gdLst/>
            <a:ahLst/>
            <a:cxnLst/>
            <a:rect l="l" t="t" r="r" b="b"/>
            <a:pathLst>
              <a:path w="16369" h="17059" extrusionOk="0">
                <a:moveTo>
                  <a:pt x="10538" y="1"/>
                </a:moveTo>
                <a:cubicBezTo>
                  <a:pt x="9733" y="1"/>
                  <a:pt x="8932" y="153"/>
                  <a:pt x="8209" y="515"/>
                </a:cubicBezTo>
                <a:cubicBezTo>
                  <a:pt x="7233" y="1004"/>
                  <a:pt x="6396" y="1857"/>
                  <a:pt x="6084" y="2920"/>
                </a:cubicBezTo>
                <a:cubicBezTo>
                  <a:pt x="5733" y="4112"/>
                  <a:pt x="6127" y="5357"/>
                  <a:pt x="5884" y="6560"/>
                </a:cubicBezTo>
                <a:cubicBezTo>
                  <a:pt x="5644" y="7754"/>
                  <a:pt x="4612" y="8436"/>
                  <a:pt x="3688" y="9100"/>
                </a:cubicBezTo>
                <a:cubicBezTo>
                  <a:pt x="2685" y="9819"/>
                  <a:pt x="1822" y="10680"/>
                  <a:pt x="1187" y="11745"/>
                </a:cubicBezTo>
                <a:cubicBezTo>
                  <a:pt x="569" y="12782"/>
                  <a:pt x="0" y="14113"/>
                  <a:pt x="309" y="15339"/>
                </a:cubicBezTo>
                <a:cubicBezTo>
                  <a:pt x="443" y="15869"/>
                  <a:pt x="737" y="16372"/>
                  <a:pt x="1186" y="16695"/>
                </a:cubicBezTo>
                <a:cubicBezTo>
                  <a:pt x="1565" y="16966"/>
                  <a:pt x="2011" y="17058"/>
                  <a:pt x="2463" y="17058"/>
                </a:cubicBezTo>
                <a:cubicBezTo>
                  <a:pt x="2614" y="17058"/>
                  <a:pt x="2766" y="17048"/>
                  <a:pt x="2915" y="17031"/>
                </a:cubicBezTo>
                <a:cubicBezTo>
                  <a:pt x="3625" y="16948"/>
                  <a:pt x="4330" y="16784"/>
                  <a:pt x="5032" y="16653"/>
                </a:cubicBezTo>
                <a:cubicBezTo>
                  <a:pt x="5778" y="16514"/>
                  <a:pt x="6525" y="16374"/>
                  <a:pt x="7271" y="16235"/>
                </a:cubicBezTo>
                <a:cubicBezTo>
                  <a:pt x="10255" y="15678"/>
                  <a:pt x="13240" y="15122"/>
                  <a:pt x="16225" y="14565"/>
                </a:cubicBezTo>
                <a:cubicBezTo>
                  <a:pt x="16319" y="14547"/>
                  <a:pt x="16369" y="14453"/>
                  <a:pt x="16334" y="14366"/>
                </a:cubicBezTo>
                <a:cubicBezTo>
                  <a:pt x="15910" y="13292"/>
                  <a:pt x="15542" y="12197"/>
                  <a:pt x="15242" y="11083"/>
                </a:cubicBezTo>
                <a:cubicBezTo>
                  <a:pt x="14709" y="9114"/>
                  <a:pt x="14380" y="7098"/>
                  <a:pt x="14239" y="5065"/>
                </a:cubicBezTo>
                <a:cubicBezTo>
                  <a:pt x="14136" y="3556"/>
                  <a:pt x="14047" y="1835"/>
                  <a:pt x="12931" y="701"/>
                </a:cubicBezTo>
                <a:cubicBezTo>
                  <a:pt x="13074" y="700"/>
                  <a:pt x="12339" y="230"/>
                  <a:pt x="12009" y="160"/>
                </a:cubicBezTo>
                <a:cubicBezTo>
                  <a:pt x="11529" y="58"/>
                  <a:pt x="11033" y="1"/>
                  <a:pt x="10538" y="1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6" name="Google Shape;486;p19"/>
          <p:cNvSpPr/>
          <p:nvPr/>
        </p:nvSpPr>
        <p:spPr>
          <a:xfrm rot="-5265980" flipH="1">
            <a:off x="9358547" y="658901"/>
            <a:ext cx="4369421" cy="1801401"/>
          </a:xfrm>
          <a:custGeom>
            <a:avLst/>
            <a:gdLst/>
            <a:ahLst/>
            <a:cxnLst/>
            <a:rect l="l" t="t" r="r" b="b"/>
            <a:pathLst>
              <a:path w="18551" h="7648" extrusionOk="0">
                <a:moveTo>
                  <a:pt x="8398" y="1"/>
                </a:moveTo>
                <a:cubicBezTo>
                  <a:pt x="8203" y="1"/>
                  <a:pt x="8005" y="44"/>
                  <a:pt x="7810" y="140"/>
                </a:cubicBezTo>
                <a:cubicBezTo>
                  <a:pt x="7272" y="403"/>
                  <a:pt x="6909" y="991"/>
                  <a:pt x="6614" y="1543"/>
                </a:cubicBezTo>
                <a:cubicBezTo>
                  <a:pt x="6307" y="2117"/>
                  <a:pt x="6031" y="2729"/>
                  <a:pt x="5562" y="3157"/>
                </a:cubicBezTo>
                <a:cubicBezTo>
                  <a:pt x="5343" y="3357"/>
                  <a:pt x="5078" y="3500"/>
                  <a:pt x="4796" y="3515"/>
                </a:cubicBezTo>
                <a:cubicBezTo>
                  <a:pt x="4779" y="3516"/>
                  <a:pt x="4761" y="3516"/>
                  <a:pt x="4744" y="3516"/>
                </a:cubicBezTo>
                <a:cubicBezTo>
                  <a:pt x="4475" y="3516"/>
                  <a:pt x="4218" y="3410"/>
                  <a:pt x="3979" y="3274"/>
                </a:cubicBezTo>
                <a:cubicBezTo>
                  <a:pt x="3615" y="3067"/>
                  <a:pt x="3265" y="2787"/>
                  <a:pt x="2878" y="2633"/>
                </a:cubicBezTo>
                <a:lnTo>
                  <a:pt x="2848" y="2622"/>
                </a:lnTo>
                <a:cubicBezTo>
                  <a:pt x="2713" y="2571"/>
                  <a:pt x="2573" y="2535"/>
                  <a:pt x="2426" y="2524"/>
                </a:cubicBezTo>
                <a:cubicBezTo>
                  <a:pt x="2397" y="2522"/>
                  <a:pt x="2367" y="2521"/>
                  <a:pt x="2338" y="2521"/>
                </a:cubicBezTo>
                <a:cubicBezTo>
                  <a:pt x="1819" y="2521"/>
                  <a:pt x="1364" y="2853"/>
                  <a:pt x="878" y="3039"/>
                </a:cubicBezTo>
                <a:cubicBezTo>
                  <a:pt x="860" y="2988"/>
                  <a:pt x="814" y="2962"/>
                  <a:pt x="771" y="2962"/>
                </a:cubicBezTo>
                <a:cubicBezTo>
                  <a:pt x="719" y="2962"/>
                  <a:pt x="671" y="2999"/>
                  <a:pt x="675" y="3075"/>
                </a:cubicBezTo>
                <a:cubicBezTo>
                  <a:pt x="676" y="3085"/>
                  <a:pt x="676" y="3095"/>
                  <a:pt x="677" y="3105"/>
                </a:cubicBezTo>
                <a:cubicBezTo>
                  <a:pt x="641" y="3115"/>
                  <a:pt x="663" y="3351"/>
                  <a:pt x="684" y="3351"/>
                </a:cubicBezTo>
                <a:cubicBezTo>
                  <a:pt x="684" y="3351"/>
                  <a:pt x="684" y="3351"/>
                  <a:pt x="684" y="3351"/>
                </a:cubicBezTo>
                <a:lnTo>
                  <a:pt x="684" y="3351"/>
                </a:lnTo>
                <a:cubicBezTo>
                  <a:pt x="700" y="4396"/>
                  <a:pt x="480" y="5438"/>
                  <a:pt x="40" y="6361"/>
                </a:cubicBezTo>
                <a:cubicBezTo>
                  <a:pt x="1" y="6444"/>
                  <a:pt x="42" y="6541"/>
                  <a:pt x="125" y="6547"/>
                </a:cubicBezTo>
                <a:cubicBezTo>
                  <a:pt x="520" y="6573"/>
                  <a:pt x="913" y="6601"/>
                  <a:pt x="1308" y="6628"/>
                </a:cubicBezTo>
                <a:cubicBezTo>
                  <a:pt x="2919" y="6739"/>
                  <a:pt x="4531" y="6851"/>
                  <a:pt x="6142" y="6962"/>
                </a:cubicBezTo>
                <a:cubicBezTo>
                  <a:pt x="7754" y="7074"/>
                  <a:pt x="9365" y="7184"/>
                  <a:pt x="10977" y="7295"/>
                </a:cubicBezTo>
                <a:cubicBezTo>
                  <a:pt x="12587" y="7407"/>
                  <a:pt x="14196" y="7526"/>
                  <a:pt x="15806" y="7629"/>
                </a:cubicBezTo>
                <a:cubicBezTo>
                  <a:pt x="15970" y="7639"/>
                  <a:pt x="16139" y="7648"/>
                  <a:pt x="16308" y="7648"/>
                </a:cubicBezTo>
                <a:cubicBezTo>
                  <a:pt x="16770" y="7648"/>
                  <a:pt x="17238" y="7584"/>
                  <a:pt x="17642" y="7319"/>
                </a:cubicBezTo>
                <a:cubicBezTo>
                  <a:pt x="18126" y="7004"/>
                  <a:pt x="18405" y="6441"/>
                  <a:pt x="18479" y="5822"/>
                </a:cubicBezTo>
                <a:cubicBezTo>
                  <a:pt x="18551" y="5210"/>
                  <a:pt x="18426" y="4561"/>
                  <a:pt x="18155" y="4033"/>
                </a:cubicBezTo>
                <a:cubicBezTo>
                  <a:pt x="18001" y="3734"/>
                  <a:pt x="17799" y="3450"/>
                  <a:pt x="17538" y="3266"/>
                </a:cubicBezTo>
                <a:cubicBezTo>
                  <a:pt x="17335" y="3121"/>
                  <a:pt x="17111" y="3062"/>
                  <a:pt x="16880" y="3062"/>
                </a:cubicBezTo>
                <a:cubicBezTo>
                  <a:pt x="16779" y="3062"/>
                  <a:pt x="16677" y="3073"/>
                  <a:pt x="16575" y="3094"/>
                </a:cubicBezTo>
                <a:cubicBezTo>
                  <a:pt x="16223" y="3166"/>
                  <a:pt x="15888" y="3319"/>
                  <a:pt x="15537" y="3397"/>
                </a:cubicBezTo>
                <a:cubicBezTo>
                  <a:pt x="15268" y="3457"/>
                  <a:pt x="14994" y="3485"/>
                  <a:pt x="14721" y="3485"/>
                </a:cubicBezTo>
                <a:cubicBezTo>
                  <a:pt x="14673" y="3485"/>
                  <a:pt x="14624" y="3484"/>
                  <a:pt x="14575" y="3482"/>
                </a:cubicBezTo>
                <a:cubicBezTo>
                  <a:pt x="13922" y="3460"/>
                  <a:pt x="13281" y="3278"/>
                  <a:pt x="12679" y="2996"/>
                </a:cubicBezTo>
                <a:cubicBezTo>
                  <a:pt x="12065" y="2707"/>
                  <a:pt x="11491" y="2306"/>
                  <a:pt x="10973" y="1835"/>
                </a:cubicBezTo>
                <a:cubicBezTo>
                  <a:pt x="10470" y="1378"/>
                  <a:pt x="10039" y="821"/>
                  <a:pt x="9498" y="418"/>
                </a:cubicBezTo>
                <a:cubicBezTo>
                  <a:pt x="9163" y="167"/>
                  <a:pt x="8785" y="1"/>
                  <a:pt x="8398" y="1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7" name="Google Shape;487;p19"/>
          <p:cNvSpPr/>
          <p:nvPr/>
        </p:nvSpPr>
        <p:spPr>
          <a:xfrm rot="10800000">
            <a:off x="-80601" y="5442088"/>
            <a:ext cx="5768573" cy="1555944"/>
          </a:xfrm>
          <a:custGeom>
            <a:avLst/>
            <a:gdLst/>
            <a:ahLst/>
            <a:cxnLst/>
            <a:rect l="l" t="t" r="r" b="b"/>
            <a:pathLst>
              <a:path w="25667" h="6923" extrusionOk="0">
                <a:moveTo>
                  <a:pt x="95" y="1"/>
                </a:moveTo>
                <a:lnTo>
                  <a:pt x="95" y="1"/>
                </a:lnTo>
                <a:cubicBezTo>
                  <a:pt x="3" y="325"/>
                  <a:pt x="0" y="652"/>
                  <a:pt x="124" y="980"/>
                </a:cubicBezTo>
                <a:cubicBezTo>
                  <a:pt x="169" y="1098"/>
                  <a:pt x="231" y="1215"/>
                  <a:pt x="310" y="1328"/>
                </a:cubicBezTo>
                <a:cubicBezTo>
                  <a:pt x="324" y="1349"/>
                  <a:pt x="339" y="1369"/>
                  <a:pt x="355" y="1389"/>
                </a:cubicBezTo>
                <a:cubicBezTo>
                  <a:pt x="699" y="1846"/>
                  <a:pt x="1304" y="2249"/>
                  <a:pt x="2067" y="2533"/>
                </a:cubicBezTo>
                <a:cubicBezTo>
                  <a:pt x="2123" y="2554"/>
                  <a:pt x="2182" y="2574"/>
                  <a:pt x="2240" y="2594"/>
                </a:cubicBezTo>
                <a:cubicBezTo>
                  <a:pt x="2505" y="2684"/>
                  <a:pt x="2788" y="2761"/>
                  <a:pt x="3082" y="2820"/>
                </a:cubicBezTo>
                <a:cubicBezTo>
                  <a:pt x="3121" y="2828"/>
                  <a:pt x="3160" y="2836"/>
                  <a:pt x="3199" y="2843"/>
                </a:cubicBezTo>
                <a:cubicBezTo>
                  <a:pt x="3235" y="2848"/>
                  <a:pt x="3269" y="2855"/>
                  <a:pt x="3304" y="2861"/>
                </a:cubicBezTo>
                <a:cubicBezTo>
                  <a:pt x="4479" y="3062"/>
                  <a:pt x="5837" y="3029"/>
                  <a:pt x="6823" y="3420"/>
                </a:cubicBezTo>
                <a:cubicBezTo>
                  <a:pt x="7054" y="3512"/>
                  <a:pt x="7246" y="3619"/>
                  <a:pt x="7410" y="3737"/>
                </a:cubicBezTo>
                <a:cubicBezTo>
                  <a:pt x="7438" y="3757"/>
                  <a:pt x="7465" y="3777"/>
                  <a:pt x="7492" y="3798"/>
                </a:cubicBezTo>
                <a:cubicBezTo>
                  <a:pt x="7907" y="4126"/>
                  <a:pt x="8126" y="4532"/>
                  <a:pt x="8351" y="4940"/>
                </a:cubicBezTo>
                <a:cubicBezTo>
                  <a:pt x="8363" y="4960"/>
                  <a:pt x="8375" y="4981"/>
                  <a:pt x="8386" y="5002"/>
                </a:cubicBezTo>
                <a:cubicBezTo>
                  <a:pt x="8613" y="5409"/>
                  <a:pt x="8857" y="5814"/>
                  <a:pt x="9326" y="6143"/>
                </a:cubicBezTo>
                <a:cubicBezTo>
                  <a:pt x="9338" y="6152"/>
                  <a:pt x="9350" y="6161"/>
                  <a:pt x="9363" y="6170"/>
                </a:cubicBezTo>
                <a:cubicBezTo>
                  <a:pt x="9381" y="6181"/>
                  <a:pt x="9399" y="6193"/>
                  <a:pt x="9417" y="6205"/>
                </a:cubicBezTo>
                <a:cubicBezTo>
                  <a:pt x="10107" y="6649"/>
                  <a:pt x="11200" y="6895"/>
                  <a:pt x="12290" y="6920"/>
                </a:cubicBezTo>
                <a:cubicBezTo>
                  <a:pt x="12359" y="6922"/>
                  <a:pt x="12429" y="6922"/>
                  <a:pt x="12498" y="6922"/>
                </a:cubicBezTo>
                <a:cubicBezTo>
                  <a:pt x="13546" y="6922"/>
                  <a:pt x="14580" y="6739"/>
                  <a:pt x="15482" y="6457"/>
                </a:cubicBezTo>
                <a:cubicBezTo>
                  <a:pt x="15733" y="6379"/>
                  <a:pt x="15977" y="6292"/>
                  <a:pt x="16221" y="6206"/>
                </a:cubicBezTo>
                <a:cubicBezTo>
                  <a:pt x="16279" y="6185"/>
                  <a:pt x="16336" y="6163"/>
                  <a:pt x="16394" y="6143"/>
                </a:cubicBezTo>
                <a:cubicBezTo>
                  <a:pt x="17021" y="5919"/>
                  <a:pt x="17650" y="5699"/>
                  <a:pt x="18381" y="5606"/>
                </a:cubicBezTo>
                <a:cubicBezTo>
                  <a:pt x="18666" y="5570"/>
                  <a:pt x="18954" y="5554"/>
                  <a:pt x="19242" y="5554"/>
                </a:cubicBezTo>
                <a:cubicBezTo>
                  <a:pt x="20278" y="5554"/>
                  <a:pt x="21323" y="5757"/>
                  <a:pt x="22324" y="5932"/>
                </a:cubicBezTo>
                <a:cubicBezTo>
                  <a:pt x="22780" y="6013"/>
                  <a:pt x="23253" y="6086"/>
                  <a:pt x="23731" y="6144"/>
                </a:cubicBezTo>
                <a:cubicBezTo>
                  <a:pt x="23920" y="6169"/>
                  <a:pt x="24110" y="6189"/>
                  <a:pt x="24302" y="6207"/>
                </a:cubicBezTo>
                <a:cubicBezTo>
                  <a:pt x="24756" y="6249"/>
                  <a:pt x="25213" y="6274"/>
                  <a:pt x="25664" y="6275"/>
                </a:cubicBezTo>
                <a:lnTo>
                  <a:pt x="25664" y="6144"/>
                </a:lnTo>
                <a:lnTo>
                  <a:pt x="25665" y="5003"/>
                </a:lnTo>
                <a:lnTo>
                  <a:pt x="25665" y="3738"/>
                </a:lnTo>
                <a:lnTo>
                  <a:pt x="25666" y="2596"/>
                </a:lnTo>
                <a:lnTo>
                  <a:pt x="25666" y="1331"/>
                </a:lnTo>
                <a:lnTo>
                  <a:pt x="25667" y="5"/>
                </a:lnTo>
                <a:lnTo>
                  <a:pt x="3200" y="2"/>
                </a:lnTo>
                <a:lnTo>
                  <a:pt x="3083" y="2"/>
                </a:lnTo>
                <a:lnTo>
                  <a:pt x="95" y="1"/>
                </a:ln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8" name="Google Shape;488;p19"/>
          <p:cNvSpPr/>
          <p:nvPr/>
        </p:nvSpPr>
        <p:spPr>
          <a:xfrm rot="-163619" flipH="1">
            <a:off x="8400599" y="4532019"/>
            <a:ext cx="4386403" cy="3657140"/>
          </a:xfrm>
          <a:custGeom>
            <a:avLst/>
            <a:gdLst/>
            <a:ahLst/>
            <a:cxnLst/>
            <a:rect l="l" t="t" r="r" b="b"/>
            <a:pathLst>
              <a:path w="21485" h="17913" extrusionOk="0">
                <a:moveTo>
                  <a:pt x="16498" y="0"/>
                </a:moveTo>
                <a:cubicBezTo>
                  <a:pt x="16431" y="0"/>
                  <a:pt x="16363" y="2"/>
                  <a:pt x="16295" y="5"/>
                </a:cubicBezTo>
                <a:cubicBezTo>
                  <a:pt x="14773" y="76"/>
                  <a:pt x="13358" y="913"/>
                  <a:pt x="11838" y="913"/>
                </a:cubicBezTo>
                <a:cubicBezTo>
                  <a:pt x="11828" y="913"/>
                  <a:pt x="11819" y="913"/>
                  <a:pt x="11809" y="913"/>
                </a:cubicBezTo>
                <a:cubicBezTo>
                  <a:pt x="10328" y="903"/>
                  <a:pt x="8942" y="90"/>
                  <a:pt x="7502" y="90"/>
                </a:cubicBezTo>
                <a:cubicBezTo>
                  <a:pt x="7296" y="90"/>
                  <a:pt x="7089" y="106"/>
                  <a:pt x="6880" y="144"/>
                </a:cubicBezTo>
                <a:cubicBezTo>
                  <a:pt x="6031" y="300"/>
                  <a:pt x="5298" y="798"/>
                  <a:pt x="4738" y="1383"/>
                </a:cubicBezTo>
                <a:cubicBezTo>
                  <a:pt x="4125" y="2021"/>
                  <a:pt x="3678" y="2792"/>
                  <a:pt x="3546" y="3606"/>
                </a:cubicBezTo>
                <a:cubicBezTo>
                  <a:pt x="3331" y="4945"/>
                  <a:pt x="3958" y="6365"/>
                  <a:pt x="3330" y="7612"/>
                </a:cubicBezTo>
                <a:cubicBezTo>
                  <a:pt x="2843" y="8573"/>
                  <a:pt x="1725" y="9179"/>
                  <a:pt x="1025" y="10039"/>
                </a:cubicBezTo>
                <a:cubicBezTo>
                  <a:pt x="129" y="11143"/>
                  <a:pt x="1" y="12623"/>
                  <a:pt x="493" y="13871"/>
                </a:cubicBezTo>
                <a:cubicBezTo>
                  <a:pt x="985" y="15119"/>
                  <a:pt x="2039" y="16147"/>
                  <a:pt x="3280" y="16894"/>
                </a:cubicBezTo>
                <a:cubicBezTo>
                  <a:pt x="4303" y="17509"/>
                  <a:pt x="5501" y="17913"/>
                  <a:pt x="6745" y="17913"/>
                </a:cubicBezTo>
                <a:cubicBezTo>
                  <a:pt x="7100" y="17913"/>
                  <a:pt x="7459" y="17880"/>
                  <a:pt x="7819" y="17810"/>
                </a:cubicBezTo>
                <a:cubicBezTo>
                  <a:pt x="9799" y="17422"/>
                  <a:pt x="10027" y="16541"/>
                  <a:pt x="10831" y="15097"/>
                </a:cubicBezTo>
                <a:cubicBezTo>
                  <a:pt x="11709" y="13519"/>
                  <a:pt x="13719" y="12697"/>
                  <a:pt x="15584" y="12036"/>
                </a:cubicBezTo>
                <a:cubicBezTo>
                  <a:pt x="17450" y="11376"/>
                  <a:pt x="19474" y="10648"/>
                  <a:pt x="20504" y="9137"/>
                </a:cubicBezTo>
                <a:cubicBezTo>
                  <a:pt x="21026" y="8370"/>
                  <a:pt x="21230" y="7476"/>
                  <a:pt x="21324" y="6598"/>
                </a:cubicBezTo>
                <a:cubicBezTo>
                  <a:pt x="21484" y="5087"/>
                  <a:pt x="21327" y="3511"/>
                  <a:pt x="20489" y="2207"/>
                </a:cubicBezTo>
                <a:cubicBezTo>
                  <a:pt x="19684" y="953"/>
                  <a:pt x="18161" y="0"/>
                  <a:pt x="16498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9" name="Google Shape;489;p19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90" name="Google Shape;490;p19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491" name="Google Shape;491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94" name="Google Shape;494;p19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495" name="Google Shape;495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8" name="Google Shape;498;p19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9" name="Google Shape;499;p19"/>
          <p:cNvSpPr/>
          <p:nvPr/>
        </p:nvSpPr>
        <p:spPr>
          <a:xfrm rot="-10799883" flipH="1">
            <a:off x="1717479" y="5490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00" name="Google Shape;500;p19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501" name="Google Shape;501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04" name="Google Shape;504;p19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5" name="Google Shape;505;p19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5014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49728-1947-49D1-91F5-B001C093AD6B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1467-EA40-4CF3-B97B-B9A734E4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6271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1_Title only 3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0"/>
          <p:cNvSpPr/>
          <p:nvPr/>
        </p:nvSpPr>
        <p:spPr>
          <a:xfrm>
            <a:off x="-336009" y="4769192"/>
            <a:ext cx="5205223" cy="2449568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8" name="Google Shape;508;p20"/>
          <p:cNvSpPr/>
          <p:nvPr/>
        </p:nvSpPr>
        <p:spPr>
          <a:xfrm>
            <a:off x="-712930" y="-424399"/>
            <a:ext cx="4487668" cy="2477116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9" name="Google Shape;509;p20"/>
          <p:cNvSpPr/>
          <p:nvPr/>
        </p:nvSpPr>
        <p:spPr>
          <a:xfrm>
            <a:off x="9857037" y="-327547"/>
            <a:ext cx="2843764" cy="2852072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0" name="Google Shape;510;p20"/>
          <p:cNvSpPr/>
          <p:nvPr/>
        </p:nvSpPr>
        <p:spPr>
          <a:xfrm>
            <a:off x="7189949" y="5631912"/>
            <a:ext cx="5329407" cy="1883089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1" name="Google Shape;511;p20"/>
          <p:cNvSpPr txBox="1">
            <a:spLocks noGrp="1"/>
          </p:cNvSpPr>
          <p:nvPr>
            <p:ph type="title"/>
          </p:nvPr>
        </p:nvSpPr>
        <p:spPr>
          <a:xfrm>
            <a:off x="3849367" y="1195376"/>
            <a:ext cx="44940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61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2" name="Google Shape;512;p20"/>
          <p:cNvGrpSpPr/>
          <p:nvPr/>
        </p:nvGrpSpPr>
        <p:grpSpPr>
          <a:xfrm rot="-6282408">
            <a:off x="1034922" y="1271614"/>
            <a:ext cx="295695" cy="267844"/>
            <a:chOff x="1640475" y="1197075"/>
            <a:chExt cx="55475" cy="50250"/>
          </a:xfrm>
        </p:grpSpPr>
        <p:sp>
          <p:nvSpPr>
            <p:cNvPr id="513" name="Google Shape;513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16" name="Google Shape;516;p20"/>
          <p:cNvGrpSpPr/>
          <p:nvPr/>
        </p:nvGrpSpPr>
        <p:grpSpPr>
          <a:xfrm rot="-3600037">
            <a:off x="11155789" y="489176"/>
            <a:ext cx="287913" cy="260805"/>
            <a:chOff x="1640475" y="1197075"/>
            <a:chExt cx="55475" cy="50250"/>
          </a:xfrm>
        </p:grpSpPr>
        <p:sp>
          <p:nvSpPr>
            <p:cNvPr id="517" name="Google Shape;517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20" name="Google Shape;520;p20"/>
          <p:cNvSpPr/>
          <p:nvPr/>
        </p:nvSpPr>
        <p:spPr>
          <a:xfrm rot="-8431516">
            <a:off x="1321869" y="400041"/>
            <a:ext cx="70637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21" name="Google Shape;521;p20"/>
          <p:cNvGrpSpPr/>
          <p:nvPr/>
        </p:nvGrpSpPr>
        <p:grpSpPr>
          <a:xfrm rot="900000">
            <a:off x="10282021" y="6127427"/>
            <a:ext cx="462887" cy="419283"/>
            <a:chOff x="1640475" y="1197075"/>
            <a:chExt cx="55475" cy="50250"/>
          </a:xfrm>
        </p:grpSpPr>
        <p:sp>
          <p:nvSpPr>
            <p:cNvPr id="522" name="Google Shape;522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25" name="Google Shape;525;p20"/>
          <p:cNvGrpSpPr/>
          <p:nvPr/>
        </p:nvGrpSpPr>
        <p:grpSpPr>
          <a:xfrm rot="899970">
            <a:off x="2022839" y="5829401"/>
            <a:ext cx="287909" cy="260807"/>
            <a:chOff x="1640475" y="1197075"/>
            <a:chExt cx="55475" cy="50250"/>
          </a:xfrm>
        </p:grpSpPr>
        <p:sp>
          <p:nvSpPr>
            <p:cNvPr id="526" name="Google Shape;526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29" name="Google Shape;529;p20"/>
          <p:cNvSpPr/>
          <p:nvPr/>
        </p:nvSpPr>
        <p:spPr>
          <a:xfrm rot="2510220">
            <a:off x="99982" y="3245402"/>
            <a:ext cx="1538337" cy="112545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0" name="Google Shape;530;p20"/>
          <p:cNvSpPr/>
          <p:nvPr/>
        </p:nvSpPr>
        <p:spPr>
          <a:xfrm rot="10799880">
            <a:off x="9289627" y="5911238"/>
            <a:ext cx="706389" cy="16548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531709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1"/>
          <p:cNvSpPr/>
          <p:nvPr/>
        </p:nvSpPr>
        <p:spPr>
          <a:xfrm>
            <a:off x="-601547" y="3868491"/>
            <a:ext cx="3448184" cy="3593324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3" name="Google Shape;533;p21"/>
          <p:cNvSpPr/>
          <p:nvPr/>
        </p:nvSpPr>
        <p:spPr>
          <a:xfrm>
            <a:off x="8630827" y="5542353"/>
            <a:ext cx="3908040" cy="1610867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4" name="Google Shape;534;p21"/>
          <p:cNvSpPr/>
          <p:nvPr/>
        </p:nvSpPr>
        <p:spPr>
          <a:xfrm>
            <a:off x="-392787" y="-106839"/>
            <a:ext cx="5407049" cy="1457932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5" name="Google Shape;535;p21"/>
          <p:cNvSpPr/>
          <p:nvPr/>
        </p:nvSpPr>
        <p:spPr>
          <a:xfrm>
            <a:off x="7900065" y="-295733"/>
            <a:ext cx="4672080" cy="3727300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6" name="Google Shape;536;p21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7" name="Google Shape;537;p21"/>
          <p:cNvSpPr txBox="1">
            <a:spLocks noGrp="1"/>
          </p:cNvSpPr>
          <p:nvPr>
            <p:ph type="title" idx="2"/>
          </p:nvPr>
        </p:nvSpPr>
        <p:spPr>
          <a:xfrm>
            <a:off x="938933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38" name="Google Shape;538;p21"/>
          <p:cNvSpPr txBox="1">
            <a:spLocks noGrp="1"/>
          </p:cNvSpPr>
          <p:nvPr>
            <p:ph type="subTitle" idx="1"/>
          </p:nvPr>
        </p:nvSpPr>
        <p:spPr>
          <a:xfrm>
            <a:off x="939833" y="4018400"/>
            <a:ext cx="33284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539" name="Google Shape;539;p21"/>
          <p:cNvSpPr txBox="1">
            <a:spLocks noGrp="1"/>
          </p:cNvSpPr>
          <p:nvPr>
            <p:ph type="title" idx="3"/>
          </p:nvPr>
        </p:nvSpPr>
        <p:spPr>
          <a:xfrm>
            <a:off x="4431801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40" name="Google Shape;540;p21"/>
          <p:cNvSpPr txBox="1">
            <a:spLocks noGrp="1"/>
          </p:cNvSpPr>
          <p:nvPr>
            <p:ph type="subTitle" idx="4"/>
          </p:nvPr>
        </p:nvSpPr>
        <p:spPr>
          <a:xfrm>
            <a:off x="4433303" y="4018400"/>
            <a:ext cx="33280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541" name="Google Shape;541;p21"/>
          <p:cNvSpPr txBox="1">
            <a:spLocks noGrp="1"/>
          </p:cNvSpPr>
          <p:nvPr>
            <p:ph type="title" idx="5"/>
          </p:nvPr>
        </p:nvSpPr>
        <p:spPr>
          <a:xfrm>
            <a:off x="7924669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42" name="Google Shape;542;p21"/>
          <p:cNvSpPr txBox="1">
            <a:spLocks noGrp="1"/>
          </p:cNvSpPr>
          <p:nvPr>
            <p:ph type="subTitle" idx="6"/>
          </p:nvPr>
        </p:nvSpPr>
        <p:spPr>
          <a:xfrm>
            <a:off x="7926371" y="4018400"/>
            <a:ext cx="33252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grpSp>
        <p:nvGrpSpPr>
          <p:cNvPr id="543" name="Google Shape;543;p21"/>
          <p:cNvGrpSpPr/>
          <p:nvPr/>
        </p:nvGrpSpPr>
        <p:grpSpPr>
          <a:xfrm rot="899970">
            <a:off x="11413835" y="5429217"/>
            <a:ext cx="287909" cy="260807"/>
            <a:chOff x="1640475" y="1197075"/>
            <a:chExt cx="55475" cy="50250"/>
          </a:xfrm>
        </p:grpSpPr>
        <p:sp>
          <p:nvSpPr>
            <p:cNvPr id="544" name="Google Shape;54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47" name="Google Shape;547;p21"/>
          <p:cNvGrpSpPr/>
          <p:nvPr/>
        </p:nvGrpSpPr>
        <p:grpSpPr>
          <a:xfrm rot="-4275570">
            <a:off x="11224293" y="3307732"/>
            <a:ext cx="372824" cy="337725"/>
            <a:chOff x="1640475" y="1197075"/>
            <a:chExt cx="55475" cy="50250"/>
          </a:xfrm>
        </p:grpSpPr>
        <p:sp>
          <p:nvSpPr>
            <p:cNvPr id="548" name="Google Shape;548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51" name="Google Shape;551;p21"/>
          <p:cNvSpPr/>
          <p:nvPr/>
        </p:nvSpPr>
        <p:spPr>
          <a:xfrm rot="8678282" flipH="1">
            <a:off x="1894637" y="623779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2" name="Google Shape;552;p21"/>
          <p:cNvSpPr/>
          <p:nvPr/>
        </p:nvSpPr>
        <p:spPr>
          <a:xfrm rot="117" flipH="1">
            <a:off x="11047241" y="249903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53" name="Google Shape;553;p21"/>
          <p:cNvGrpSpPr/>
          <p:nvPr/>
        </p:nvGrpSpPr>
        <p:grpSpPr>
          <a:xfrm rot="-4499988">
            <a:off x="239776" y="1231809"/>
            <a:ext cx="387720" cy="351216"/>
            <a:chOff x="1640475" y="1197075"/>
            <a:chExt cx="55475" cy="50250"/>
          </a:xfrm>
        </p:grpSpPr>
        <p:sp>
          <p:nvSpPr>
            <p:cNvPr id="554" name="Google Shape;55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57" name="Google Shape;557;p21"/>
          <p:cNvSpPr/>
          <p:nvPr/>
        </p:nvSpPr>
        <p:spPr>
          <a:xfrm>
            <a:off x="2736158" y="314092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8" name="Google Shape;558;p21"/>
          <p:cNvSpPr/>
          <p:nvPr/>
        </p:nvSpPr>
        <p:spPr>
          <a:xfrm rot="368157">
            <a:off x="11441165" y="5886744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04501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2"/>
          <p:cNvSpPr/>
          <p:nvPr/>
        </p:nvSpPr>
        <p:spPr>
          <a:xfrm rot="10800000">
            <a:off x="7261647" y="-141483"/>
            <a:ext cx="5042852" cy="2373156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1" name="Google Shape;561;p22"/>
          <p:cNvSpPr/>
          <p:nvPr/>
        </p:nvSpPr>
        <p:spPr>
          <a:xfrm rot="10800000">
            <a:off x="8127487" y="4779187"/>
            <a:ext cx="4347680" cy="239984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2" name="Google Shape;562;p22"/>
          <p:cNvSpPr/>
          <p:nvPr/>
        </p:nvSpPr>
        <p:spPr>
          <a:xfrm rot="10800000">
            <a:off x="-520264" y="4322094"/>
            <a:ext cx="2755056" cy="2763105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3" name="Google Shape;563;p22"/>
          <p:cNvSpPr/>
          <p:nvPr/>
        </p:nvSpPr>
        <p:spPr>
          <a:xfrm rot="10800000">
            <a:off x="-344447" y="-512797"/>
            <a:ext cx="5163161" cy="1824348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4" name="Google Shape;564;p22"/>
          <p:cNvSpPr txBox="1">
            <a:spLocks noGrp="1"/>
          </p:cNvSpPr>
          <p:nvPr>
            <p:ph type="title"/>
          </p:nvPr>
        </p:nvSpPr>
        <p:spPr>
          <a:xfrm>
            <a:off x="3760400" y="1012539"/>
            <a:ext cx="4671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5" name="Google Shape;565;p22"/>
          <p:cNvSpPr txBox="1">
            <a:spLocks noGrp="1"/>
          </p:cNvSpPr>
          <p:nvPr>
            <p:ph type="title" idx="2"/>
          </p:nvPr>
        </p:nvSpPr>
        <p:spPr>
          <a:xfrm>
            <a:off x="2148365" y="2404100"/>
            <a:ext cx="291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6" name="Google Shape;566;p22"/>
          <p:cNvSpPr txBox="1">
            <a:spLocks noGrp="1"/>
          </p:cNvSpPr>
          <p:nvPr>
            <p:ph type="subTitle" idx="1"/>
          </p:nvPr>
        </p:nvSpPr>
        <p:spPr>
          <a:xfrm>
            <a:off x="1696100" y="3032233"/>
            <a:ext cx="3822800" cy="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567" name="Google Shape;567;p22"/>
          <p:cNvSpPr txBox="1">
            <a:spLocks noGrp="1"/>
          </p:cNvSpPr>
          <p:nvPr>
            <p:ph type="title" idx="3"/>
          </p:nvPr>
        </p:nvSpPr>
        <p:spPr>
          <a:xfrm>
            <a:off x="7127531" y="2404100"/>
            <a:ext cx="291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8" name="Google Shape;568;p22"/>
          <p:cNvSpPr txBox="1">
            <a:spLocks noGrp="1"/>
          </p:cNvSpPr>
          <p:nvPr>
            <p:ph type="subTitle" idx="4"/>
          </p:nvPr>
        </p:nvSpPr>
        <p:spPr>
          <a:xfrm>
            <a:off x="6673136" y="3032233"/>
            <a:ext cx="3822800" cy="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569" name="Google Shape;569;p22"/>
          <p:cNvSpPr txBox="1">
            <a:spLocks noGrp="1"/>
          </p:cNvSpPr>
          <p:nvPr>
            <p:ph type="title" idx="5"/>
          </p:nvPr>
        </p:nvSpPr>
        <p:spPr>
          <a:xfrm>
            <a:off x="2148365" y="4330300"/>
            <a:ext cx="291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0" name="Google Shape;570;p22"/>
          <p:cNvSpPr txBox="1">
            <a:spLocks noGrp="1"/>
          </p:cNvSpPr>
          <p:nvPr>
            <p:ph type="subTitle" idx="6"/>
          </p:nvPr>
        </p:nvSpPr>
        <p:spPr>
          <a:xfrm>
            <a:off x="1696092" y="4953301"/>
            <a:ext cx="3822800" cy="9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571" name="Google Shape;571;p22"/>
          <p:cNvSpPr txBox="1">
            <a:spLocks noGrp="1"/>
          </p:cNvSpPr>
          <p:nvPr>
            <p:ph type="title" idx="7"/>
          </p:nvPr>
        </p:nvSpPr>
        <p:spPr>
          <a:xfrm>
            <a:off x="7127531" y="4330300"/>
            <a:ext cx="291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2" name="Google Shape;572;p22"/>
          <p:cNvSpPr txBox="1">
            <a:spLocks noGrp="1"/>
          </p:cNvSpPr>
          <p:nvPr>
            <p:ph type="subTitle" idx="8"/>
          </p:nvPr>
        </p:nvSpPr>
        <p:spPr>
          <a:xfrm>
            <a:off x="6673131" y="4953301"/>
            <a:ext cx="3822800" cy="9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grpSp>
        <p:nvGrpSpPr>
          <p:cNvPr id="573" name="Google Shape;573;p22"/>
          <p:cNvGrpSpPr/>
          <p:nvPr/>
        </p:nvGrpSpPr>
        <p:grpSpPr>
          <a:xfrm rot="9300375">
            <a:off x="1502709" y="5869517"/>
            <a:ext cx="302068" cy="273615"/>
            <a:chOff x="1640475" y="1197075"/>
            <a:chExt cx="55475" cy="50250"/>
          </a:xfrm>
        </p:grpSpPr>
        <p:sp>
          <p:nvSpPr>
            <p:cNvPr id="574" name="Google Shape;574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77" name="Google Shape;577;p22"/>
          <p:cNvSpPr/>
          <p:nvPr/>
        </p:nvSpPr>
        <p:spPr>
          <a:xfrm rot="-510326" flipH="1">
            <a:off x="500423" y="363208"/>
            <a:ext cx="766524" cy="17956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8" name="Google Shape;578;p22"/>
          <p:cNvSpPr/>
          <p:nvPr/>
        </p:nvSpPr>
        <p:spPr>
          <a:xfrm rot="-9899901" flipH="1">
            <a:off x="6602048" y="6093592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79" name="Google Shape;579;p22"/>
          <p:cNvGrpSpPr/>
          <p:nvPr/>
        </p:nvGrpSpPr>
        <p:grpSpPr>
          <a:xfrm rot="2217042">
            <a:off x="9668924" y="6197330"/>
            <a:ext cx="487819" cy="441908"/>
            <a:chOff x="1640475" y="1197075"/>
            <a:chExt cx="55475" cy="50250"/>
          </a:xfrm>
        </p:grpSpPr>
        <p:sp>
          <p:nvSpPr>
            <p:cNvPr id="580" name="Google Shape;580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83" name="Google Shape;583;p22"/>
          <p:cNvGrpSpPr/>
          <p:nvPr/>
        </p:nvGrpSpPr>
        <p:grpSpPr>
          <a:xfrm rot="-7117196">
            <a:off x="10310776" y="469866"/>
            <a:ext cx="432205" cy="391509"/>
            <a:chOff x="1640475" y="1197075"/>
            <a:chExt cx="55475" cy="50250"/>
          </a:xfrm>
        </p:grpSpPr>
        <p:sp>
          <p:nvSpPr>
            <p:cNvPr id="584" name="Google Shape;584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87" name="Google Shape;587;p22"/>
          <p:cNvGrpSpPr/>
          <p:nvPr/>
        </p:nvGrpSpPr>
        <p:grpSpPr>
          <a:xfrm rot="-7256213">
            <a:off x="573406" y="1302602"/>
            <a:ext cx="300244" cy="355949"/>
            <a:chOff x="1640475" y="1197075"/>
            <a:chExt cx="55475" cy="50250"/>
          </a:xfrm>
        </p:grpSpPr>
        <p:sp>
          <p:nvSpPr>
            <p:cNvPr id="588" name="Google Shape;588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91" name="Google Shape;591;p22"/>
          <p:cNvSpPr/>
          <p:nvPr/>
        </p:nvSpPr>
        <p:spPr>
          <a:xfrm rot="-5211900">
            <a:off x="-23560" y="3520666"/>
            <a:ext cx="1318469" cy="120106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27816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3"/>
          <p:cNvSpPr/>
          <p:nvPr/>
        </p:nvSpPr>
        <p:spPr>
          <a:xfrm rot="10800000">
            <a:off x="-338118" y="-144975"/>
            <a:ext cx="4810151" cy="1559501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4" name="Google Shape;594;p23"/>
          <p:cNvSpPr/>
          <p:nvPr/>
        </p:nvSpPr>
        <p:spPr>
          <a:xfrm rot="10800000">
            <a:off x="9461333" y="5734068"/>
            <a:ext cx="2894407" cy="1420449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5" name="Google Shape;595;p23"/>
          <p:cNvSpPr/>
          <p:nvPr/>
        </p:nvSpPr>
        <p:spPr>
          <a:xfrm rot="10800000">
            <a:off x="-675627" y="5233526"/>
            <a:ext cx="6347893" cy="2140575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6" name="Google Shape;596;p23"/>
          <p:cNvSpPr/>
          <p:nvPr/>
        </p:nvSpPr>
        <p:spPr>
          <a:xfrm rot="10800000">
            <a:off x="9687299" y="-516098"/>
            <a:ext cx="3220701" cy="4595337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7" name="Google Shape;597;p23"/>
          <p:cNvSpPr txBox="1">
            <a:spLocks noGrp="1"/>
          </p:cNvSpPr>
          <p:nvPr>
            <p:ph type="title"/>
          </p:nvPr>
        </p:nvSpPr>
        <p:spPr>
          <a:xfrm>
            <a:off x="4410000" y="1011933"/>
            <a:ext cx="3372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8" name="Google Shape;598;p23"/>
          <p:cNvSpPr txBox="1">
            <a:spLocks noGrp="1"/>
          </p:cNvSpPr>
          <p:nvPr>
            <p:ph type="title" idx="2"/>
          </p:nvPr>
        </p:nvSpPr>
        <p:spPr>
          <a:xfrm>
            <a:off x="950967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99" name="Google Shape;599;p23"/>
          <p:cNvSpPr txBox="1">
            <a:spLocks noGrp="1"/>
          </p:cNvSpPr>
          <p:nvPr>
            <p:ph type="subTitle" idx="1"/>
          </p:nvPr>
        </p:nvSpPr>
        <p:spPr>
          <a:xfrm>
            <a:off x="950967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600" name="Google Shape;600;p23"/>
          <p:cNvSpPr txBox="1">
            <a:spLocks noGrp="1"/>
          </p:cNvSpPr>
          <p:nvPr>
            <p:ph type="title" idx="3"/>
          </p:nvPr>
        </p:nvSpPr>
        <p:spPr>
          <a:xfrm>
            <a:off x="3553440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1" name="Google Shape;601;p23"/>
          <p:cNvSpPr txBox="1">
            <a:spLocks noGrp="1"/>
          </p:cNvSpPr>
          <p:nvPr>
            <p:ph type="subTitle" idx="4"/>
          </p:nvPr>
        </p:nvSpPr>
        <p:spPr>
          <a:xfrm>
            <a:off x="3553467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602" name="Google Shape;602;p23"/>
          <p:cNvSpPr txBox="1">
            <a:spLocks noGrp="1"/>
          </p:cNvSpPr>
          <p:nvPr>
            <p:ph type="title" idx="5"/>
          </p:nvPr>
        </p:nvSpPr>
        <p:spPr>
          <a:xfrm>
            <a:off x="6155912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3" name="Google Shape;603;p23"/>
          <p:cNvSpPr txBox="1">
            <a:spLocks noGrp="1"/>
          </p:cNvSpPr>
          <p:nvPr>
            <p:ph type="subTitle" idx="6"/>
          </p:nvPr>
        </p:nvSpPr>
        <p:spPr>
          <a:xfrm>
            <a:off x="6155800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604" name="Google Shape;604;p23"/>
          <p:cNvSpPr txBox="1">
            <a:spLocks noGrp="1"/>
          </p:cNvSpPr>
          <p:nvPr>
            <p:ph type="title" idx="7"/>
          </p:nvPr>
        </p:nvSpPr>
        <p:spPr>
          <a:xfrm>
            <a:off x="8758385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5" name="Google Shape;605;p23"/>
          <p:cNvSpPr txBox="1">
            <a:spLocks noGrp="1"/>
          </p:cNvSpPr>
          <p:nvPr>
            <p:ph type="subTitle" idx="8"/>
          </p:nvPr>
        </p:nvSpPr>
        <p:spPr>
          <a:xfrm>
            <a:off x="8758332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 sz="1867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grpSp>
        <p:nvGrpSpPr>
          <p:cNvPr id="606" name="Google Shape;606;p23"/>
          <p:cNvGrpSpPr/>
          <p:nvPr/>
        </p:nvGrpSpPr>
        <p:grpSpPr>
          <a:xfrm rot="6299945">
            <a:off x="10388811" y="6084647"/>
            <a:ext cx="479661" cy="434492"/>
            <a:chOff x="1640475" y="1197075"/>
            <a:chExt cx="55475" cy="50250"/>
          </a:xfrm>
        </p:grpSpPr>
        <p:sp>
          <p:nvSpPr>
            <p:cNvPr id="607" name="Google Shape;607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0" name="Google Shape;610;p23"/>
          <p:cNvSpPr/>
          <p:nvPr/>
        </p:nvSpPr>
        <p:spPr>
          <a:xfrm rot="8615811" flipH="1">
            <a:off x="302884" y="6130723"/>
            <a:ext cx="1130787" cy="22887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1" name="Google Shape;611;p23"/>
          <p:cNvSpPr/>
          <p:nvPr/>
        </p:nvSpPr>
        <p:spPr>
          <a:xfrm rot="-9000285">
            <a:off x="8745469" y="312131"/>
            <a:ext cx="1293379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12" name="Google Shape;612;p23"/>
          <p:cNvGrpSpPr/>
          <p:nvPr/>
        </p:nvGrpSpPr>
        <p:grpSpPr>
          <a:xfrm rot="10799841">
            <a:off x="2147570" y="6013993"/>
            <a:ext cx="319869" cy="289748"/>
            <a:chOff x="1640475" y="1197075"/>
            <a:chExt cx="55475" cy="50250"/>
          </a:xfrm>
        </p:grpSpPr>
        <p:sp>
          <p:nvSpPr>
            <p:cNvPr id="613" name="Google Shape;613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6" name="Google Shape;616;p23"/>
          <p:cNvGrpSpPr/>
          <p:nvPr/>
        </p:nvGrpSpPr>
        <p:grpSpPr>
          <a:xfrm rot="-5400235">
            <a:off x="10821533" y="847200"/>
            <a:ext cx="324144" cy="293621"/>
            <a:chOff x="1640475" y="1197075"/>
            <a:chExt cx="55475" cy="50250"/>
          </a:xfrm>
        </p:grpSpPr>
        <p:sp>
          <p:nvSpPr>
            <p:cNvPr id="617" name="Google Shape;617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20" name="Google Shape;620;p23"/>
          <p:cNvSpPr/>
          <p:nvPr/>
        </p:nvSpPr>
        <p:spPr>
          <a:xfrm rot="-9900095">
            <a:off x="11132193" y="5408083"/>
            <a:ext cx="565912" cy="83667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1" name="Google Shape;621;p23"/>
          <p:cNvSpPr/>
          <p:nvPr/>
        </p:nvSpPr>
        <p:spPr>
          <a:xfrm rot="-3511162">
            <a:off x="1410770" y="359121"/>
            <a:ext cx="984713" cy="72041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22" name="Google Shape;622;p23"/>
          <p:cNvGrpSpPr/>
          <p:nvPr/>
        </p:nvGrpSpPr>
        <p:grpSpPr>
          <a:xfrm rot="-10374925">
            <a:off x="439203" y="650948"/>
            <a:ext cx="479660" cy="434489"/>
            <a:chOff x="1640475" y="1197075"/>
            <a:chExt cx="55475" cy="50250"/>
          </a:xfrm>
        </p:grpSpPr>
        <p:sp>
          <p:nvSpPr>
            <p:cNvPr id="623" name="Google Shape;623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62723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4"/>
          <p:cNvSpPr/>
          <p:nvPr/>
        </p:nvSpPr>
        <p:spPr>
          <a:xfrm>
            <a:off x="-287795" y="4787105"/>
            <a:ext cx="5249664" cy="2470481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8" name="Google Shape;628;p24"/>
          <p:cNvSpPr/>
          <p:nvPr/>
        </p:nvSpPr>
        <p:spPr>
          <a:xfrm>
            <a:off x="-667933" y="-450815"/>
            <a:ext cx="4525983" cy="249826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9" name="Google Shape;629;p24"/>
          <p:cNvSpPr/>
          <p:nvPr/>
        </p:nvSpPr>
        <p:spPr>
          <a:xfrm>
            <a:off x="9992259" y="-353136"/>
            <a:ext cx="2868044" cy="2876423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0" name="Google Shape;630;p24"/>
          <p:cNvSpPr/>
          <p:nvPr/>
        </p:nvSpPr>
        <p:spPr>
          <a:xfrm>
            <a:off x="7302406" y="5657189"/>
            <a:ext cx="5374908" cy="189916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1" name="Google Shape;631;p24"/>
          <p:cNvSpPr txBox="1">
            <a:spLocks noGrp="1"/>
          </p:cNvSpPr>
          <p:nvPr>
            <p:ph type="title" hasCustomPrompt="1"/>
          </p:nvPr>
        </p:nvSpPr>
        <p:spPr>
          <a:xfrm>
            <a:off x="1591400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2" name="Google Shape;632;p24"/>
          <p:cNvSpPr txBox="1">
            <a:spLocks noGrp="1"/>
          </p:cNvSpPr>
          <p:nvPr>
            <p:ph type="subTitle" idx="1"/>
          </p:nvPr>
        </p:nvSpPr>
        <p:spPr>
          <a:xfrm>
            <a:off x="1043700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633" name="Google Shape;633;p24"/>
          <p:cNvSpPr txBox="1">
            <a:spLocks noGrp="1"/>
          </p:cNvSpPr>
          <p:nvPr>
            <p:ph type="title" idx="2" hasCustomPrompt="1"/>
          </p:nvPr>
        </p:nvSpPr>
        <p:spPr>
          <a:xfrm>
            <a:off x="5065817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4" name="Google Shape;634;p24"/>
          <p:cNvSpPr txBox="1">
            <a:spLocks noGrp="1"/>
          </p:cNvSpPr>
          <p:nvPr>
            <p:ph type="subTitle" idx="3"/>
          </p:nvPr>
        </p:nvSpPr>
        <p:spPr>
          <a:xfrm>
            <a:off x="4518417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635" name="Google Shape;635;p24"/>
          <p:cNvSpPr txBox="1">
            <a:spLocks noGrp="1"/>
          </p:cNvSpPr>
          <p:nvPr>
            <p:ph type="title" idx="4" hasCustomPrompt="1"/>
          </p:nvPr>
        </p:nvSpPr>
        <p:spPr>
          <a:xfrm>
            <a:off x="8540267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6" name="Google Shape;636;p24"/>
          <p:cNvSpPr txBox="1">
            <a:spLocks noGrp="1"/>
          </p:cNvSpPr>
          <p:nvPr>
            <p:ph type="subTitle" idx="5"/>
          </p:nvPr>
        </p:nvSpPr>
        <p:spPr>
          <a:xfrm>
            <a:off x="7993133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637" name="Google Shape;637;p24"/>
          <p:cNvSpPr txBox="1">
            <a:spLocks noGrp="1"/>
          </p:cNvSpPr>
          <p:nvPr>
            <p:ph type="title" idx="6"/>
          </p:nvPr>
        </p:nvSpPr>
        <p:spPr>
          <a:xfrm>
            <a:off x="4518600" y="1011936"/>
            <a:ext cx="315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8" name="Google Shape;638;p24"/>
          <p:cNvSpPr txBox="1">
            <a:spLocks noGrp="1"/>
          </p:cNvSpPr>
          <p:nvPr>
            <p:ph type="title" idx="7"/>
          </p:nvPr>
        </p:nvSpPr>
        <p:spPr>
          <a:xfrm>
            <a:off x="4578647" y="1976600"/>
            <a:ext cx="30348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39" name="Google Shape;639;p24"/>
          <p:cNvGrpSpPr/>
          <p:nvPr/>
        </p:nvGrpSpPr>
        <p:grpSpPr>
          <a:xfrm rot="4517592">
            <a:off x="11400977" y="5254553"/>
            <a:ext cx="295695" cy="267844"/>
            <a:chOff x="1640475" y="1197075"/>
            <a:chExt cx="55475" cy="50250"/>
          </a:xfrm>
        </p:grpSpPr>
        <p:sp>
          <p:nvSpPr>
            <p:cNvPr id="640" name="Google Shape;640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2" name="Google Shape;642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3" name="Google Shape;643;p24"/>
          <p:cNvGrpSpPr/>
          <p:nvPr/>
        </p:nvGrpSpPr>
        <p:grpSpPr>
          <a:xfrm rot="7199963">
            <a:off x="1287892" y="6044028"/>
            <a:ext cx="287913" cy="260805"/>
            <a:chOff x="1640475" y="1197075"/>
            <a:chExt cx="55475" cy="50250"/>
          </a:xfrm>
        </p:grpSpPr>
        <p:sp>
          <p:nvSpPr>
            <p:cNvPr id="644" name="Google Shape;644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5" name="Google Shape;645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6" name="Google Shape;646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47" name="Google Shape;647;p24"/>
          <p:cNvSpPr/>
          <p:nvPr/>
        </p:nvSpPr>
        <p:spPr>
          <a:xfrm rot="2368484">
            <a:off x="4779444" y="464043"/>
            <a:ext cx="70637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48" name="Google Shape;648;p24"/>
          <p:cNvGrpSpPr/>
          <p:nvPr/>
        </p:nvGrpSpPr>
        <p:grpSpPr>
          <a:xfrm rot="-9900000">
            <a:off x="1986687" y="247300"/>
            <a:ext cx="462887" cy="419283"/>
            <a:chOff x="1640475" y="1197075"/>
            <a:chExt cx="55475" cy="50250"/>
          </a:xfrm>
        </p:grpSpPr>
        <p:sp>
          <p:nvSpPr>
            <p:cNvPr id="649" name="Google Shape;649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1" name="Google Shape;651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2" name="Google Shape;652;p24"/>
          <p:cNvGrpSpPr/>
          <p:nvPr/>
        </p:nvGrpSpPr>
        <p:grpSpPr>
          <a:xfrm rot="-9900030">
            <a:off x="10420846" y="703803"/>
            <a:ext cx="287909" cy="260807"/>
            <a:chOff x="1640475" y="1197075"/>
            <a:chExt cx="55475" cy="50250"/>
          </a:xfrm>
        </p:grpSpPr>
        <p:sp>
          <p:nvSpPr>
            <p:cNvPr id="653" name="Google Shape;653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5" name="Google Shape;655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56" name="Google Shape;656;p24"/>
          <p:cNvSpPr/>
          <p:nvPr/>
        </p:nvSpPr>
        <p:spPr>
          <a:xfrm rot="-8289780">
            <a:off x="10474408" y="1972257"/>
            <a:ext cx="1538337" cy="112545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7" name="Google Shape;657;p24"/>
          <p:cNvSpPr/>
          <p:nvPr/>
        </p:nvSpPr>
        <p:spPr>
          <a:xfrm rot="-120">
            <a:off x="11037478" y="6369982"/>
            <a:ext cx="706389" cy="16548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8" name="Google Shape;658;p24"/>
          <p:cNvSpPr txBox="1">
            <a:spLocks noGrp="1"/>
          </p:cNvSpPr>
          <p:nvPr>
            <p:ph type="title" idx="8" hasCustomPrompt="1"/>
          </p:nvPr>
        </p:nvSpPr>
        <p:spPr>
          <a:xfrm>
            <a:off x="1591400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59" name="Google Shape;659;p24"/>
          <p:cNvSpPr txBox="1">
            <a:spLocks noGrp="1"/>
          </p:cNvSpPr>
          <p:nvPr>
            <p:ph type="subTitle" idx="9"/>
          </p:nvPr>
        </p:nvSpPr>
        <p:spPr>
          <a:xfrm>
            <a:off x="1043700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660" name="Google Shape;660;p24"/>
          <p:cNvSpPr txBox="1">
            <a:spLocks noGrp="1"/>
          </p:cNvSpPr>
          <p:nvPr>
            <p:ph type="title" idx="13" hasCustomPrompt="1"/>
          </p:nvPr>
        </p:nvSpPr>
        <p:spPr>
          <a:xfrm>
            <a:off x="5065817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61" name="Google Shape;661;p24"/>
          <p:cNvSpPr txBox="1">
            <a:spLocks noGrp="1"/>
          </p:cNvSpPr>
          <p:nvPr>
            <p:ph type="subTitle" idx="14"/>
          </p:nvPr>
        </p:nvSpPr>
        <p:spPr>
          <a:xfrm>
            <a:off x="4518417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662" name="Google Shape;662;p24"/>
          <p:cNvSpPr txBox="1">
            <a:spLocks noGrp="1"/>
          </p:cNvSpPr>
          <p:nvPr>
            <p:ph type="title" idx="15" hasCustomPrompt="1"/>
          </p:nvPr>
        </p:nvSpPr>
        <p:spPr>
          <a:xfrm>
            <a:off x="8540267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63" name="Google Shape;663;p24"/>
          <p:cNvSpPr txBox="1">
            <a:spLocks noGrp="1"/>
          </p:cNvSpPr>
          <p:nvPr>
            <p:ph type="subTitle" idx="16"/>
          </p:nvPr>
        </p:nvSpPr>
        <p:spPr>
          <a:xfrm>
            <a:off x="7993133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02034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25"/>
          <p:cNvSpPr/>
          <p:nvPr/>
        </p:nvSpPr>
        <p:spPr>
          <a:xfrm rot="10800000">
            <a:off x="9177697" y="-469964"/>
            <a:ext cx="3466136" cy="3612032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6" name="Google Shape;666;p25"/>
          <p:cNvSpPr/>
          <p:nvPr/>
        </p:nvSpPr>
        <p:spPr>
          <a:xfrm rot="10800000">
            <a:off x="-598384" y="-267558"/>
            <a:ext cx="3928387" cy="1619252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7" name="Google Shape;667;p25"/>
          <p:cNvSpPr/>
          <p:nvPr/>
        </p:nvSpPr>
        <p:spPr>
          <a:xfrm rot="10800000">
            <a:off x="6998790" y="5570438"/>
            <a:ext cx="5435199" cy="1465521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8" name="Google Shape;668;p25"/>
          <p:cNvSpPr/>
          <p:nvPr/>
        </p:nvSpPr>
        <p:spPr>
          <a:xfrm rot="10800000">
            <a:off x="-598406" y="3581260"/>
            <a:ext cx="4696403" cy="3746704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9" name="Google Shape;669;p25">
            <a:hlinkClick r:id="" action="ppaction://noaction"/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920284" y="3468833"/>
            <a:ext cx="1402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0" name="Google Shape;670;p25"/>
          <p:cNvSpPr txBox="1">
            <a:spLocks noGrp="1"/>
          </p:cNvSpPr>
          <p:nvPr>
            <p:ph type="subTitle" idx="1"/>
          </p:nvPr>
        </p:nvSpPr>
        <p:spPr>
          <a:xfrm>
            <a:off x="1043700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671" name="Google Shape;671;p25"/>
          <p:cNvSpPr txBox="1">
            <a:spLocks noGrp="1"/>
          </p:cNvSpPr>
          <p:nvPr>
            <p:ph type="title" idx="2" hasCustomPrompt="1"/>
          </p:nvPr>
        </p:nvSpPr>
        <p:spPr>
          <a:xfrm>
            <a:off x="5397357" y="3468833"/>
            <a:ext cx="1398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2" name="Google Shape;672;p25"/>
          <p:cNvSpPr txBox="1">
            <a:spLocks noGrp="1"/>
          </p:cNvSpPr>
          <p:nvPr>
            <p:ph type="subTitle" idx="3"/>
          </p:nvPr>
        </p:nvSpPr>
        <p:spPr>
          <a:xfrm>
            <a:off x="4518400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673" name="Google Shape;673;p25"/>
          <p:cNvSpPr txBox="1">
            <a:spLocks noGrp="1"/>
          </p:cNvSpPr>
          <p:nvPr>
            <p:ph type="title" idx="4" hasCustomPrompt="1"/>
          </p:nvPr>
        </p:nvSpPr>
        <p:spPr>
          <a:xfrm>
            <a:off x="8869717" y="3468833"/>
            <a:ext cx="1402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4" name="Google Shape;674;p25"/>
          <p:cNvSpPr txBox="1">
            <a:spLocks noGrp="1"/>
          </p:cNvSpPr>
          <p:nvPr>
            <p:ph type="subTitle" idx="5"/>
          </p:nvPr>
        </p:nvSpPr>
        <p:spPr>
          <a:xfrm>
            <a:off x="7993133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SemiBold"/>
              <a:buNone/>
              <a:defRPr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675" name="Google Shape;675;p25"/>
          <p:cNvSpPr txBox="1">
            <a:spLocks noGrp="1"/>
          </p:cNvSpPr>
          <p:nvPr>
            <p:ph type="title" idx="6"/>
          </p:nvPr>
        </p:nvSpPr>
        <p:spPr>
          <a:xfrm>
            <a:off x="4518600" y="1011936"/>
            <a:ext cx="315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6" name="Google Shape;676;p25"/>
          <p:cNvSpPr txBox="1">
            <a:spLocks noGrp="1"/>
          </p:cNvSpPr>
          <p:nvPr>
            <p:ph type="title" idx="7"/>
          </p:nvPr>
        </p:nvSpPr>
        <p:spPr>
          <a:xfrm>
            <a:off x="4578600" y="2286267"/>
            <a:ext cx="30348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7" name="Google Shape;677;p25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678" name="Google Shape;678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1" name="Google Shape;681;p25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682" name="Google Shape;682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85" name="Google Shape;685;p25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6" name="Google Shape;686;p25"/>
          <p:cNvSpPr/>
          <p:nvPr/>
        </p:nvSpPr>
        <p:spPr>
          <a:xfrm rot="-10799883" flipH="1">
            <a:off x="289479" y="6396764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87" name="Google Shape;687;p25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688" name="Google Shape;688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91" name="Google Shape;691;p25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2" name="Google Shape;692;p25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63676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26"/>
          <p:cNvSpPr/>
          <p:nvPr/>
        </p:nvSpPr>
        <p:spPr>
          <a:xfrm rot="10800000">
            <a:off x="-170213" y="-91691"/>
            <a:ext cx="4710751" cy="1527299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5" name="Google Shape;695;p26"/>
          <p:cNvSpPr/>
          <p:nvPr/>
        </p:nvSpPr>
        <p:spPr>
          <a:xfrm rot="10800000">
            <a:off x="9426598" y="5665774"/>
            <a:ext cx="2834596" cy="1391117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6" name="Google Shape;696;p26"/>
          <p:cNvSpPr/>
          <p:nvPr/>
        </p:nvSpPr>
        <p:spPr>
          <a:xfrm rot="10800000">
            <a:off x="-500768" y="5175562"/>
            <a:ext cx="6216717" cy="2096372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7" name="Google Shape;697;p26"/>
          <p:cNvSpPr/>
          <p:nvPr/>
        </p:nvSpPr>
        <p:spPr>
          <a:xfrm rot="10800000">
            <a:off x="9647886" y="-455233"/>
            <a:ext cx="3154148" cy="4500445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8" name="Google Shape;698;p26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99" name="Google Shape;699;p26"/>
          <p:cNvGrpSpPr/>
          <p:nvPr/>
        </p:nvGrpSpPr>
        <p:grpSpPr>
          <a:xfrm rot="6299945">
            <a:off x="10388811" y="6084647"/>
            <a:ext cx="479661" cy="434492"/>
            <a:chOff x="1640475" y="1197075"/>
            <a:chExt cx="55475" cy="50250"/>
          </a:xfrm>
        </p:grpSpPr>
        <p:sp>
          <p:nvSpPr>
            <p:cNvPr id="700" name="Google Shape;70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3" name="Google Shape;703;p26"/>
          <p:cNvSpPr/>
          <p:nvPr/>
        </p:nvSpPr>
        <p:spPr>
          <a:xfrm rot="8615811" flipH="1">
            <a:off x="302884" y="6130723"/>
            <a:ext cx="1130787" cy="22887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4" name="Google Shape;704;p26"/>
          <p:cNvSpPr/>
          <p:nvPr/>
        </p:nvSpPr>
        <p:spPr>
          <a:xfrm rot="-9000285">
            <a:off x="8745469" y="312131"/>
            <a:ext cx="1293379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05" name="Google Shape;705;p26"/>
          <p:cNvGrpSpPr/>
          <p:nvPr/>
        </p:nvGrpSpPr>
        <p:grpSpPr>
          <a:xfrm rot="10799841">
            <a:off x="2147570" y="6013993"/>
            <a:ext cx="319869" cy="289748"/>
            <a:chOff x="1640475" y="1197075"/>
            <a:chExt cx="55475" cy="50250"/>
          </a:xfrm>
        </p:grpSpPr>
        <p:sp>
          <p:nvSpPr>
            <p:cNvPr id="706" name="Google Shape;70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09" name="Google Shape;709;p26"/>
          <p:cNvGrpSpPr/>
          <p:nvPr/>
        </p:nvGrpSpPr>
        <p:grpSpPr>
          <a:xfrm rot="-5400235">
            <a:off x="10821533" y="847200"/>
            <a:ext cx="324144" cy="293621"/>
            <a:chOff x="1640475" y="1197075"/>
            <a:chExt cx="55475" cy="50250"/>
          </a:xfrm>
        </p:grpSpPr>
        <p:sp>
          <p:nvSpPr>
            <p:cNvPr id="710" name="Google Shape;71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3" name="Google Shape;713;p26"/>
          <p:cNvSpPr/>
          <p:nvPr/>
        </p:nvSpPr>
        <p:spPr>
          <a:xfrm rot="-9900095">
            <a:off x="11132193" y="5408083"/>
            <a:ext cx="565912" cy="83667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4" name="Google Shape;714;p26"/>
          <p:cNvSpPr/>
          <p:nvPr/>
        </p:nvSpPr>
        <p:spPr>
          <a:xfrm rot="-3511162">
            <a:off x="1410770" y="359121"/>
            <a:ext cx="984713" cy="72041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15" name="Google Shape;715;p26"/>
          <p:cNvGrpSpPr/>
          <p:nvPr/>
        </p:nvGrpSpPr>
        <p:grpSpPr>
          <a:xfrm rot="-10374925">
            <a:off x="439203" y="650948"/>
            <a:ext cx="479660" cy="434489"/>
            <a:chOff x="1640475" y="1197075"/>
            <a:chExt cx="55475" cy="50250"/>
          </a:xfrm>
        </p:grpSpPr>
        <p:sp>
          <p:nvSpPr>
            <p:cNvPr id="716" name="Google Shape;71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8" name="Google Shape;71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2819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27"/>
          <p:cNvSpPr/>
          <p:nvPr/>
        </p:nvSpPr>
        <p:spPr>
          <a:xfrm>
            <a:off x="-170701" y="5475218"/>
            <a:ext cx="4620031" cy="1612071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9520278" y="-284726"/>
            <a:ext cx="2780133" cy="146833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-335969" y="-565834"/>
            <a:ext cx="6097485" cy="2212731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9617965" y="4068396"/>
            <a:ext cx="3093335" cy="3464315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4" name="Google Shape;724;p27"/>
          <p:cNvSpPr txBox="1">
            <a:spLocks noGrp="1"/>
          </p:cNvSpPr>
          <p:nvPr>
            <p:ph type="title"/>
          </p:nvPr>
        </p:nvSpPr>
        <p:spPr>
          <a:xfrm>
            <a:off x="2257400" y="593367"/>
            <a:ext cx="767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27"/>
          <p:cNvSpPr txBox="1">
            <a:spLocks noGrp="1"/>
          </p:cNvSpPr>
          <p:nvPr>
            <p:ph type="body" idx="1"/>
          </p:nvPr>
        </p:nvSpPr>
        <p:spPr>
          <a:xfrm>
            <a:off x="950967" y="1923533"/>
            <a:ext cx="10290000" cy="41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/>
              <a:buChar char="●"/>
              <a:defRPr sz="1867">
                <a:latin typeface="Raleway"/>
                <a:ea typeface="Raleway"/>
                <a:cs typeface="Raleway"/>
                <a:sym typeface="Raleway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grpSp>
        <p:nvGrpSpPr>
          <p:cNvPr id="726" name="Google Shape;726;p27"/>
          <p:cNvGrpSpPr/>
          <p:nvPr/>
        </p:nvGrpSpPr>
        <p:grpSpPr>
          <a:xfrm rot="899945">
            <a:off x="10368798" y="355490"/>
            <a:ext cx="479661" cy="434492"/>
            <a:chOff x="1640475" y="1197075"/>
            <a:chExt cx="55475" cy="50250"/>
          </a:xfrm>
        </p:grpSpPr>
        <p:sp>
          <p:nvSpPr>
            <p:cNvPr id="727" name="Google Shape;72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0" name="Google Shape;730;p27"/>
          <p:cNvSpPr/>
          <p:nvPr/>
        </p:nvSpPr>
        <p:spPr>
          <a:xfrm rot="997180" flipH="1">
            <a:off x="294028" y="458290"/>
            <a:ext cx="1130776" cy="22887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1" name="Google Shape;731;p27"/>
          <p:cNvSpPr/>
          <p:nvPr/>
        </p:nvSpPr>
        <p:spPr>
          <a:xfrm rot="-10262709">
            <a:off x="9152207" y="6270998"/>
            <a:ext cx="1293375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32" name="Google Shape;732;p27"/>
          <p:cNvGrpSpPr/>
          <p:nvPr/>
        </p:nvGrpSpPr>
        <p:grpSpPr>
          <a:xfrm rot="-3600132">
            <a:off x="2121067" y="536921"/>
            <a:ext cx="319868" cy="289748"/>
            <a:chOff x="1640475" y="1197075"/>
            <a:chExt cx="55475" cy="50250"/>
          </a:xfrm>
        </p:grpSpPr>
        <p:sp>
          <p:nvSpPr>
            <p:cNvPr id="733" name="Google Shape;73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36" name="Google Shape;736;p27"/>
          <p:cNvGrpSpPr/>
          <p:nvPr/>
        </p:nvGrpSpPr>
        <p:grpSpPr>
          <a:xfrm rot="10799765">
            <a:off x="10885300" y="5705134"/>
            <a:ext cx="324144" cy="293621"/>
            <a:chOff x="1640475" y="1197075"/>
            <a:chExt cx="55475" cy="50250"/>
          </a:xfrm>
        </p:grpSpPr>
        <p:sp>
          <p:nvSpPr>
            <p:cNvPr id="737" name="Google Shape;73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0" name="Google Shape;740;p27"/>
          <p:cNvSpPr/>
          <p:nvPr/>
        </p:nvSpPr>
        <p:spPr>
          <a:xfrm flipH="1">
            <a:off x="11189182" y="540835"/>
            <a:ext cx="680652" cy="100636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1" name="Google Shape;741;p27"/>
          <p:cNvSpPr/>
          <p:nvPr/>
        </p:nvSpPr>
        <p:spPr>
          <a:xfrm rot="-9876870">
            <a:off x="1195365" y="5628132"/>
            <a:ext cx="1279019" cy="9357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42" name="Google Shape;742;p27"/>
          <p:cNvGrpSpPr/>
          <p:nvPr/>
        </p:nvGrpSpPr>
        <p:grpSpPr>
          <a:xfrm rot="-5400000">
            <a:off x="357893" y="5727704"/>
            <a:ext cx="479659" cy="434488"/>
            <a:chOff x="1640475" y="1197075"/>
            <a:chExt cx="55475" cy="50250"/>
          </a:xfrm>
        </p:grpSpPr>
        <p:sp>
          <p:nvSpPr>
            <p:cNvPr id="743" name="Google Shape;74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6156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28"/>
          <p:cNvSpPr/>
          <p:nvPr/>
        </p:nvSpPr>
        <p:spPr>
          <a:xfrm rot="10800000">
            <a:off x="7338614" y="-261150"/>
            <a:ext cx="5042852" cy="2373156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8" name="Google Shape;748;p28"/>
          <p:cNvSpPr/>
          <p:nvPr/>
        </p:nvSpPr>
        <p:spPr>
          <a:xfrm rot="10800000">
            <a:off x="8127487" y="4779187"/>
            <a:ext cx="4347680" cy="239984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9" name="Google Shape;749;p28"/>
          <p:cNvSpPr/>
          <p:nvPr/>
        </p:nvSpPr>
        <p:spPr>
          <a:xfrm rot="10800000">
            <a:off x="-520264" y="4322094"/>
            <a:ext cx="2755056" cy="2763105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0" name="Google Shape;750;p28"/>
          <p:cNvSpPr/>
          <p:nvPr/>
        </p:nvSpPr>
        <p:spPr>
          <a:xfrm rot="10800000">
            <a:off x="-344447" y="-512797"/>
            <a:ext cx="5163161" cy="1824348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1" name="Google Shape;751;p28"/>
          <p:cNvSpPr txBox="1">
            <a:spLocks noGrp="1"/>
          </p:cNvSpPr>
          <p:nvPr>
            <p:ph type="title"/>
          </p:nvPr>
        </p:nvSpPr>
        <p:spPr>
          <a:xfrm>
            <a:off x="4106600" y="1288339"/>
            <a:ext cx="3978800" cy="11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52" name="Google Shape;752;p28"/>
          <p:cNvSpPr txBox="1">
            <a:spLocks noGrp="1"/>
          </p:cNvSpPr>
          <p:nvPr>
            <p:ph type="body" idx="1"/>
          </p:nvPr>
        </p:nvSpPr>
        <p:spPr>
          <a:xfrm>
            <a:off x="1645833" y="4314333"/>
            <a:ext cx="3629200" cy="13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●"/>
              <a:defRPr sz="1867"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○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■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●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○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■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●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○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SemiBold"/>
              <a:buChar char="■"/>
              <a:defRPr sz="1600"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  <p:sp>
        <p:nvSpPr>
          <p:cNvPr id="753" name="Google Shape;753;p28"/>
          <p:cNvSpPr txBox="1"/>
          <p:nvPr/>
        </p:nvSpPr>
        <p:spPr>
          <a:xfrm>
            <a:off x="7187876" y="4251863"/>
            <a:ext cx="3053200" cy="9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333" kern="0">
                <a:solidFill>
                  <a:srgbClr val="FF6EA7"/>
                </a:solidFill>
                <a:latin typeface="Raleway"/>
                <a:ea typeface="Raleway"/>
                <a:cs typeface="Raleway"/>
                <a:sym typeface="Raleway"/>
              </a:rPr>
              <a:t>CREDITS: This presentation template was created by </a:t>
            </a:r>
            <a:r>
              <a:rPr lang="en" sz="1333" b="1" kern="0">
                <a:solidFill>
                  <a:srgbClr val="FF6EA7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 kern="0">
                <a:solidFill>
                  <a:srgbClr val="FF6EA7"/>
                </a:solidFill>
                <a:latin typeface="Raleway"/>
                <a:ea typeface="Raleway"/>
                <a:cs typeface="Raleway"/>
                <a:sym typeface="Raleway"/>
              </a:rPr>
              <a:t>, including icons by </a:t>
            </a:r>
            <a:r>
              <a:rPr lang="en" sz="1333" b="1" kern="0">
                <a:solidFill>
                  <a:srgbClr val="FF6EA7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 kern="0">
                <a:solidFill>
                  <a:srgbClr val="FF6EA7"/>
                </a:solidFill>
                <a:latin typeface="Raleway"/>
                <a:ea typeface="Raleway"/>
                <a:cs typeface="Raleway"/>
                <a:sym typeface="Raleway"/>
              </a:rPr>
              <a:t>, and infographics &amp; images by </a:t>
            </a:r>
            <a:r>
              <a:rPr lang="en" sz="1333" b="1" kern="0">
                <a:solidFill>
                  <a:srgbClr val="FF6EA7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333" kern="0">
                <a:solidFill>
                  <a:srgbClr val="FF6EA7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sz="13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54" name="Google Shape;754;p28"/>
          <p:cNvGrpSpPr/>
          <p:nvPr/>
        </p:nvGrpSpPr>
        <p:grpSpPr>
          <a:xfrm rot="9300375">
            <a:off x="1502709" y="5869517"/>
            <a:ext cx="302068" cy="273615"/>
            <a:chOff x="1640475" y="1197075"/>
            <a:chExt cx="55475" cy="50250"/>
          </a:xfrm>
        </p:grpSpPr>
        <p:sp>
          <p:nvSpPr>
            <p:cNvPr id="755" name="Google Shape;755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58" name="Google Shape;758;p28"/>
          <p:cNvSpPr/>
          <p:nvPr/>
        </p:nvSpPr>
        <p:spPr>
          <a:xfrm rot="-510326" flipH="1">
            <a:off x="500423" y="363208"/>
            <a:ext cx="766524" cy="17956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9" name="Google Shape;759;p28"/>
          <p:cNvSpPr/>
          <p:nvPr/>
        </p:nvSpPr>
        <p:spPr>
          <a:xfrm rot="-9899901" flipH="1">
            <a:off x="6602048" y="6093592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60" name="Google Shape;760;p28"/>
          <p:cNvGrpSpPr/>
          <p:nvPr/>
        </p:nvGrpSpPr>
        <p:grpSpPr>
          <a:xfrm rot="2217042">
            <a:off x="9668924" y="6197330"/>
            <a:ext cx="487819" cy="441908"/>
            <a:chOff x="1640475" y="1197075"/>
            <a:chExt cx="55475" cy="50250"/>
          </a:xfrm>
        </p:grpSpPr>
        <p:sp>
          <p:nvSpPr>
            <p:cNvPr id="761" name="Google Shape;761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3" name="Google Shape;763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64" name="Google Shape;764;p28"/>
          <p:cNvGrpSpPr/>
          <p:nvPr/>
        </p:nvGrpSpPr>
        <p:grpSpPr>
          <a:xfrm rot="-7117196">
            <a:off x="10310776" y="469866"/>
            <a:ext cx="432205" cy="391509"/>
            <a:chOff x="1640475" y="1197075"/>
            <a:chExt cx="55475" cy="50250"/>
          </a:xfrm>
        </p:grpSpPr>
        <p:sp>
          <p:nvSpPr>
            <p:cNvPr id="765" name="Google Shape;765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6" name="Google Shape;766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" name="Google Shape;767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68" name="Google Shape;768;p28"/>
          <p:cNvGrpSpPr/>
          <p:nvPr/>
        </p:nvGrpSpPr>
        <p:grpSpPr>
          <a:xfrm rot="-7256213">
            <a:off x="573406" y="1302602"/>
            <a:ext cx="300244" cy="355949"/>
            <a:chOff x="1640475" y="1197075"/>
            <a:chExt cx="55475" cy="50250"/>
          </a:xfrm>
        </p:grpSpPr>
        <p:sp>
          <p:nvSpPr>
            <p:cNvPr id="769" name="Google Shape;769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1" name="Google Shape;771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72" name="Google Shape;772;p28"/>
          <p:cNvSpPr/>
          <p:nvPr/>
        </p:nvSpPr>
        <p:spPr>
          <a:xfrm rot="-5211900">
            <a:off x="-23560" y="3520666"/>
            <a:ext cx="1318469" cy="120106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444848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9"/>
          <p:cNvSpPr/>
          <p:nvPr/>
        </p:nvSpPr>
        <p:spPr>
          <a:xfrm flipH="1">
            <a:off x="7285113" y="-228666"/>
            <a:ext cx="4954655" cy="2527372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5" name="Google Shape;775;p29"/>
          <p:cNvSpPr/>
          <p:nvPr/>
        </p:nvSpPr>
        <p:spPr>
          <a:xfrm flipH="1">
            <a:off x="8413543" y="4453999"/>
            <a:ext cx="4176324" cy="2766635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6" name="Google Shape;776;p29"/>
          <p:cNvSpPr/>
          <p:nvPr/>
        </p:nvSpPr>
        <p:spPr>
          <a:xfrm flipH="1">
            <a:off x="-406706" y="4668132"/>
            <a:ext cx="4669340" cy="2423544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7" name="Google Shape;777;p29"/>
          <p:cNvSpPr/>
          <p:nvPr/>
        </p:nvSpPr>
        <p:spPr>
          <a:xfrm flipH="1">
            <a:off x="-230622" y="-461966"/>
            <a:ext cx="5169956" cy="2672269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78" name="Google Shape;778;p29"/>
          <p:cNvGrpSpPr/>
          <p:nvPr/>
        </p:nvGrpSpPr>
        <p:grpSpPr>
          <a:xfrm rot="899994">
            <a:off x="1355296" y="269176"/>
            <a:ext cx="605555" cy="548555"/>
            <a:chOff x="1640475" y="1197075"/>
            <a:chExt cx="55475" cy="50250"/>
          </a:xfrm>
        </p:grpSpPr>
        <p:sp>
          <p:nvSpPr>
            <p:cNvPr id="779" name="Google Shape;77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2" name="Google Shape;782;p29"/>
          <p:cNvGrpSpPr/>
          <p:nvPr/>
        </p:nvGrpSpPr>
        <p:grpSpPr>
          <a:xfrm rot="-765977">
            <a:off x="11002652" y="2028966"/>
            <a:ext cx="372821" cy="337725"/>
            <a:chOff x="1640475" y="1197075"/>
            <a:chExt cx="55475" cy="50250"/>
          </a:xfrm>
        </p:grpSpPr>
        <p:sp>
          <p:nvSpPr>
            <p:cNvPr id="783" name="Google Shape;783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86" name="Google Shape;786;p29"/>
          <p:cNvSpPr/>
          <p:nvPr/>
        </p:nvSpPr>
        <p:spPr>
          <a:xfrm rot="-1686808" flipH="1">
            <a:off x="4259115" y="6095818"/>
            <a:ext cx="926732" cy="2171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7" name="Google Shape;787;p29"/>
          <p:cNvSpPr/>
          <p:nvPr/>
        </p:nvSpPr>
        <p:spPr>
          <a:xfrm rot="117" flipH="1">
            <a:off x="10498933" y="200179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88" name="Google Shape;788;p29"/>
          <p:cNvGrpSpPr/>
          <p:nvPr/>
        </p:nvGrpSpPr>
        <p:grpSpPr>
          <a:xfrm rot="-4475517">
            <a:off x="9910323" y="5922909"/>
            <a:ext cx="263693" cy="285080"/>
            <a:chOff x="1640475" y="1197075"/>
            <a:chExt cx="55475" cy="50250"/>
          </a:xfrm>
        </p:grpSpPr>
        <p:sp>
          <p:nvSpPr>
            <p:cNvPr id="789" name="Google Shape;78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" name="Google Shape;79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92" name="Google Shape;792;p29"/>
          <p:cNvSpPr/>
          <p:nvPr/>
        </p:nvSpPr>
        <p:spPr>
          <a:xfrm>
            <a:off x="1188816" y="549598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3" name="Google Shape;793;p29"/>
          <p:cNvSpPr/>
          <p:nvPr/>
        </p:nvSpPr>
        <p:spPr>
          <a:xfrm rot="368157">
            <a:off x="11025491" y="5660185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94" name="Google Shape;794;p29"/>
          <p:cNvGrpSpPr/>
          <p:nvPr/>
        </p:nvGrpSpPr>
        <p:grpSpPr>
          <a:xfrm rot="-765935">
            <a:off x="366172" y="4065178"/>
            <a:ext cx="295683" cy="267847"/>
            <a:chOff x="1640475" y="1197075"/>
            <a:chExt cx="55475" cy="50250"/>
          </a:xfrm>
        </p:grpSpPr>
        <p:sp>
          <p:nvSpPr>
            <p:cNvPr id="795" name="Google Shape;795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6327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49728-1947-49D1-91F5-B001C093AD6B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1467-EA40-4CF3-B97B-B9A734E4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9411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30"/>
          <p:cNvSpPr/>
          <p:nvPr/>
        </p:nvSpPr>
        <p:spPr>
          <a:xfrm>
            <a:off x="-171765" y="5412084"/>
            <a:ext cx="4754840" cy="1541664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0" name="Google Shape;800;p30"/>
          <p:cNvSpPr/>
          <p:nvPr/>
        </p:nvSpPr>
        <p:spPr>
          <a:xfrm>
            <a:off x="9426752" y="-171713"/>
            <a:ext cx="2861256" cy="140420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1" name="Google Shape;801;p30"/>
          <p:cNvSpPr/>
          <p:nvPr/>
        </p:nvSpPr>
        <p:spPr>
          <a:xfrm>
            <a:off x="-594066" y="-388999"/>
            <a:ext cx="6275407" cy="2116089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2" name="Google Shape;802;p30"/>
          <p:cNvSpPr/>
          <p:nvPr/>
        </p:nvSpPr>
        <p:spPr>
          <a:xfrm>
            <a:off x="9650347" y="4042864"/>
            <a:ext cx="3183596" cy="3313011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3" name="Google Shape;803;p30"/>
          <p:cNvSpPr/>
          <p:nvPr/>
        </p:nvSpPr>
        <p:spPr>
          <a:xfrm rot="10800000">
            <a:off x="10097977" y="4182405"/>
            <a:ext cx="16767" cy="540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4" name="Google Shape;804;p30"/>
          <p:cNvSpPr/>
          <p:nvPr/>
        </p:nvSpPr>
        <p:spPr>
          <a:xfrm rot="10800000">
            <a:off x="9788710" y="4726639"/>
            <a:ext cx="14567" cy="11467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5" name="Google Shape;805;p30"/>
          <p:cNvSpPr/>
          <p:nvPr/>
        </p:nvSpPr>
        <p:spPr>
          <a:xfrm rot="10800000">
            <a:off x="9363810" y="2853906"/>
            <a:ext cx="984733" cy="7204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6" name="Google Shape;806;p30"/>
          <p:cNvSpPr/>
          <p:nvPr/>
        </p:nvSpPr>
        <p:spPr>
          <a:xfrm rot="9893225">
            <a:off x="2369448" y="495825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07" name="Google Shape;807;p30"/>
          <p:cNvGrpSpPr/>
          <p:nvPr/>
        </p:nvGrpSpPr>
        <p:grpSpPr>
          <a:xfrm rot="5400000">
            <a:off x="371780" y="6049007"/>
            <a:ext cx="295696" cy="267845"/>
            <a:chOff x="1640475" y="1197075"/>
            <a:chExt cx="55475" cy="50250"/>
          </a:xfrm>
        </p:grpSpPr>
        <p:sp>
          <p:nvSpPr>
            <p:cNvPr id="808" name="Google Shape;808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11" name="Google Shape;811;p30"/>
          <p:cNvSpPr/>
          <p:nvPr/>
        </p:nvSpPr>
        <p:spPr>
          <a:xfrm rot="-834203">
            <a:off x="11395348" y="484581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12" name="Google Shape;812;p30"/>
          <p:cNvGrpSpPr/>
          <p:nvPr/>
        </p:nvGrpSpPr>
        <p:grpSpPr>
          <a:xfrm rot="4654902">
            <a:off x="9684739" y="544391"/>
            <a:ext cx="578189" cy="523765"/>
            <a:chOff x="1640475" y="1197075"/>
            <a:chExt cx="55475" cy="50250"/>
          </a:xfrm>
        </p:grpSpPr>
        <p:sp>
          <p:nvSpPr>
            <p:cNvPr id="813" name="Google Shape;813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6" name="Google Shape;816;p30"/>
          <p:cNvGrpSpPr/>
          <p:nvPr/>
        </p:nvGrpSpPr>
        <p:grpSpPr>
          <a:xfrm rot="5400000">
            <a:off x="761623" y="1413196"/>
            <a:ext cx="326429" cy="295697"/>
            <a:chOff x="1640475" y="1197075"/>
            <a:chExt cx="55475" cy="50250"/>
          </a:xfrm>
        </p:grpSpPr>
        <p:sp>
          <p:nvSpPr>
            <p:cNvPr id="817" name="Google Shape;817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20" name="Google Shape;820;p30"/>
          <p:cNvSpPr/>
          <p:nvPr/>
        </p:nvSpPr>
        <p:spPr>
          <a:xfrm rot="6477717">
            <a:off x="11064199" y="6015703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21" name="Google Shape;821;p30"/>
          <p:cNvGrpSpPr/>
          <p:nvPr/>
        </p:nvGrpSpPr>
        <p:grpSpPr>
          <a:xfrm rot="5400000">
            <a:off x="10066781" y="5978563"/>
            <a:ext cx="295696" cy="267845"/>
            <a:chOff x="1640475" y="1197075"/>
            <a:chExt cx="55475" cy="50250"/>
          </a:xfrm>
        </p:grpSpPr>
        <p:sp>
          <p:nvSpPr>
            <p:cNvPr id="822" name="Google Shape;822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45880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31"/>
          <p:cNvSpPr/>
          <p:nvPr/>
        </p:nvSpPr>
        <p:spPr>
          <a:xfrm flipH="1">
            <a:off x="9300535" y="3731314"/>
            <a:ext cx="3554583" cy="3704201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chemeClr val="accent1">
              <a:alpha val="497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7" name="Google Shape;827;p31"/>
          <p:cNvSpPr/>
          <p:nvPr/>
        </p:nvSpPr>
        <p:spPr>
          <a:xfrm flipH="1">
            <a:off x="-690653" y="5456811"/>
            <a:ext cx="4028628" cy="1660572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chemeClr val="lt2">
              <a:alpha val="486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8" name="Google Shape;828;p31"/>
          <p:cNvSpPr/>
          <p:nvPr/>
        </p:nvSpPr>
        <p:spPr>
          <a:xfrm flipH="1">
            <a:off x="7066029" y="-261913"/>
            <a:ext cx="5573892" cy="1502919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chemeClr val="dk2">
              <a:alpha val="4916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9" name="Google Shape;829;p31"/>
          <p:cNvSpPr/>
          <p:nvPr/>
        </p:nvSpPr>
        <p:spPr>
          <a:xfrm flipH="1">
            <a:off x="-724966" y="-561368"/>
            <a:ext cx="4816244" cy="3842311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chemeClr val="accent2">
              <a:alpha val="502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0" name="Google Shape;830;p31"/>
          <p:cNvSpPr/>
          <p:nvPr/>
        </p:nvSpPr>
        <p:spPr>
          <a:xfrm>
            <a:off x="2593767" y="2802867"/>
            <a:ext cx="16767" cy="540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1" name="Google Shape;831;p31"/>
          <p:cNvSpPr/>
          <p:nvPr/>
        </p:nvSpPr>
        <p:spPr>
          <a:xfrm>
            <a:off x="2905234" y="2252567"/>
            <a:ext cx="14567" cy="11467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2" name="Google Shape;832;p31"/>
          <p:cNvSpPr/>
          <p:nvPr/>
        </p:nvSpPr>
        <p:spPr>
          <a:xfrm>
            <a:off x="2359967" y="3416334"/>
            <a:ext cx="984733" cy="7204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3" name="Google Shape;833;p31"/>
          <p:cNvSpPr/>
          <p:nvPr/>
        </p:nvSpPr>
        <p:spPr>
          <a:xfrm rot="-906775">
            <a:off x="9449117" y="394933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34" name="Google Shape;834;p31"/>
          <p:cNvGrpSpPr/>
          <p:nvPr/>
        </p:nvGrpSpPr>
        <p:grpSpPr>
          <a:xfrm rot="-5400000">
            <a:off x="11528233" y="1336920"/>
            <a:ext cx="295696" cy="267845"/>
            <a:chOff x="1640475" y="1197075"/>
            <a:chExt cx="55475" cy="50250"/>
          </a:xfrm>
        </p:grpSpPr>
        <p:sp>
          <p:nvSpPr>
            <p:cNvPr id="835" name="Google Shape;835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38" name="Google Shape;838;p31"/>
          <p:cNvSpPr/>
          <p:nvPr/>
        </p:nvSpPr>
        <p:spPr>
          <a:xfrm rot="9965797">
            <a:off x="-675091" y="5146259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39" name="Google Shape;839;p31"/>
          <p:cNvGrpSpPr/>
          <p:nvPr/>
        </p:nvGrpSpPr>
        <p:grpSpPr>
          <a:xfrm rot="-6145098">
            <a:off x="502116" y="640483"/>
            <a:ext cx="578189" cy="523765"/>
            <a:chOff x="1640475" y="1197075"/>
            <a:chExt cx="55475" cy="50250"/>
          </a:xfrm>
        </p:grpSpPr>
        <p:sp>
          <p:nvSpPr>
            <p:cNvPr id="840" name="Google Shape;840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43" name="Google Shape;843;p31"/>
          <p:cNvGrpSpPr/>
          <p:nvPr/>
        </p:nvGrpSpPr>
        <p:grpSpPr>
          <a:xfrm rot="-5400000">
            <a:off x="2344590" y="6285813"/>
            <a:ext cx="326429" cy="295697"/>
            <a:chOff x="1640475" y="1197075"/>
            <a:chExt cx="55475" cy="50250"/>
          </a:xfrm>
        </p:grpSpPr>
        <p:sp>
          <p:nvSpPr>
            <p:cNvPr id="844" name="Google Shape;844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47" name="Google Shape;847;p31"/>
          <p:cNvSpPr/>
          <p:nvPr/>
        </p:nvSpPr>
        <p:spPr>
          <a:xfrm rot="-308323">
            <a:off x="1579857" y="327181"/>
            <a:ext cx="773556" cy="18122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848" name="Google Shape;848;p31"/>
          <p:cNvGrpSpPr/>
          <p:nvPr/>
        </p:nvGrpSpPr>
        <p:grpSpPr>
          <a:xfrm rot="-5400000">
            <a:off x="10921965" y="6155063"/>
            <a:ext cx="295696" cy="267845"/>
            <a:chOff x="1640475" y="1197075"/>
            <a:chExt cx="55475" cy="50250"/>
          </a:xfrm>
        </p:grpSpPr>
        <p:sp>
          <p:nvSpPr>
            <p:cNvPr id="849" name="Google Shape;849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0" name="Google Shape;850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1" name="Google Shape;851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5416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49728-1947-49D1-91F5-B001C093AD6B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1467-EA40-4CF3-B97B-B9A734E4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68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49728-1947-49D1-91F5-B001C093AD6B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F1467-EA40-4CF3-B97B-B9A734E4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034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49728-1947-49D1-91F5-B001C093AD6B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F1467-EA40-4CF3-B97B-B9A734E40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47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6301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30347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●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○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■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●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○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■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●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○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SemiBold"/>
              <a:buChar char="■"/>
              <a:defRPr sz="1200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49509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  <p:sldLayoutId id="2147483722" r:id="rId26"/>
    <p:sldLayoutId id="2147483723" r:id="rId27"/>
    <p:sldLayoutId id="2147483724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21.png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7.png"/><Relationship Id="rId42" Type="http://schemas.openxmlformats.org/officeDocument/2006/relationships/image" Target="../media/image23.pn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20.gif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1.wdp"/><Relationship Id="rId41" Type="http://schemas.openxmlformats.org/officeDocument/2006/relationships/image" Target="../media/image22.jpeg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image" Target="../media/image19.png"/><Relationship Id="rId40" Type="http://schemas.microsoft.com/office/2007/relationships/hdphoto" Target="../media/hdphoto15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4.png"/><Relationship Id="rId36" Type="http://schemas.openxmlformats.org/officeDocument/2006/relationships/image" Target="../media/image18.emf"/><Relationship Id="rId10" Type="http://schemas.openxmlformats.org/officeDocument/2006/relationships/image" Target="../media/image5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0.wdp"/><Relationship Id="rId30" Type="http://schemas.openxmlformats.org/officeDocument/2006/relationships/image" Target="../media/image15.png"/><Relationship Id="rId35" Type="http://schemas.microsoft.com/office/2007/relationships/hdphoto" Target="../media/hdphoto14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11.xml"/><Relationship Id="rId6" Type="http://schemas.openxmlformats.org/officeDocument/2006/relationships/image" Target="../media/image24.png"/><Relationship Id="rId5" Type="http://schemas.openxmlformats.org/officeDocument/2006/relationships/slide" Target="slide4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12.xml"/><Relationship Id="rId6" Type="http://schemas.openxmlformats.org/officeDocument/2006/relationships/image" Target="../media/image24.png"/><Relationship Id="rId5" Type="http://schemas.openxmlformats.org/officeDocument/2006/relationships/slide" Target="slide4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13.xml"/><Relationship Id="rId6" Type="http://schemas.openxmlformats.org/officeDocument/2006/relationships/image" Target="../media/image24.png"/><Relationship Id="rId5" Type="http://schemas.openxmlformats.org/officeDocument/2006/relationships/slide" Target="slide4.xml"/><Relationship Id="rId4" Type="http://schemas.openxmlformats.org/officeDocument/2006/relationships/image" Target="../media/image3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14.xml"/><Relationship Id="rId5" Type="http://schemas.openxmlformats.org/officeDocument/2006/relationships/image" Target="../media/image24.pn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2.wav"/><Relationship Id="rId7" Type="http://schemas.openxmlformats.org/officeDocument/2006/relationships/image" Target="../media/image19.png"/><Relationship Id="rId2" Type="http://schemas.microsoft.com/office/2007/relationships/media" Target="../media/media2.wav"/><Relationship Id="rId1" Type="http://schemas.openxmlformats.org/officeDocument/2006/relationships/tags" Target="../tags/tag15.xml"/><Relationship Id="rId6" Type="http://schemas.openxmlformats.org/officeDocument/2006/relationships/image" Target="../media/image35.tiff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wav"/><Relationship Id="rId7" Type="http://schemas.openxmlformats.org/officeDocument/2006/relationships/image" Target="../media/image35.tiff"/><Relationship Id="rId2" Type="http://schemas.openxmlformats.org/officeDocument/2006/relationships/audio" Target="NULL" TargetMode="External"/><Relationship Id="rId1" Type="http://schemas.openxmlformats.org/officeDocument/2006/relationships/tags" Target="../tags/tag16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5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1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18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19.xml"/><Relationship Id="rId5" Type="http://schemas.openxmlformats.org/officeDocument/2006/relationships/image" Target="../media/image24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20.xml"/><Relationship Id="rId6" Type="http://schemas.openxmlformats.org/officeDocument/2006/relationships/image" Target="../media/image44.jpg"/><Relationship Id="rId5" Type="http://schemas.openxmlformats.org/officeDocument/2006/relationships/image" Target="../media/image43.png"/><Relationship Id="rId10" Type="http://schemas.openxmlformats.org/officeDocument/2006/relationships/image" Target="../media/image24.png"/><Relationship Id="rId4" Type="http://schemas.openxmlformats.org/officeDocument/2006/relationships/image" Target="../media/image42.jp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3.xml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21.xml"/><Relationship Id="rId6" Type="http://schemas.openxmlformats.org/officeDocument/2006/relationships/image" Target="../media/image50.jpg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media3.mp3"/><Relationship Id="rId7" Type="http://schemas.openxmlformats.org/officeDocument/2006/relationships/image" Target="../media/image53.png"/><Relationship Id="rId2" Type="http://schemas.microsoft.com/office/2007/relationships/media" Target="../media/media3.mp3"/><Relationship Id="rId1" Type="http://schemas.openxmlformats.org/officeDocument/2006/relationships/tags" Target="../tags/tag22.xml"/><Relationship Id="rId6" Type="http://schemas.openxmlformats.org/officeDocument/2006/relationships/image" Target="../media/image52.jpeg"/><Relationship Id="rId11" Type="http://schemas.openxmlformats.org/officeDocument/2006/relationships/image" Target="../media/image24.png"/><Relationship Id="rId5" Type="http://schemas.openxmlformats.org/officeDocument/2006/relationships/notesSlide" Target="../notesSlides/notesSlide21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9.xml"/><Relationship Id="rId1" Type="http://schemas.openxmlformats.org/officeDocument/2006/relationships/tags" Target="../tags/tag4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3.xml"/><Relationship Id="rId3" Type="http://schemas.openxmlformats.org/officeDocument/2006/relationships/notesSlide" Target="../notesSlides/notesSlide4.xml"/><Relationship Id="rId7" Type="http://schemas.openxmlformats.org/officeDocument/2006/relationships/slide" Target="slide10.xml"/><Relationship Id="rId12" Type="http://schemas.openxmlformats.org/officeDocument/2006/relationships/slide" Target="slide9.xml"/><Relationship Id="rId2" Type="http://schemas.openxmlformats.org/officeDocument/2006/relationships/slideLayout" Target="../slideLayouts/slideLayout60.xml"/><Relationship Id="rId1" Type="http://schemas.openxmlformats.org/officeDocument/2006/relationships/tags" Target="../tags/tag5.xml"/><Relationship Id="rId6" Type="http://schemas.openxmlformats.org/officeDocument/2006/relationships/slide" Target="slide12.xml"/><Relationship Id="rId11" Type="http://schemas.openxmlformats.org/officeDocument/2006/relationships/slide" Target="slide7.xml"/><Relationship Id="rId5" Type="http://schemas.openxmlformats.org/officeDocument/2006/relationships/slide" Target="slide5.xml"/><Relationship Id="rId10" Type="http://schemas.openxmlformats.org/officeDocument/2006/relationships/slide" Target="slide11.xml"/><Relationship Id="rId4" Type="http://schemas.openxmlformats.org/officeDocument/2006/relationships/image" Target="../media/image25.tiff"/><Relationship Id="rId9" Type="http://schemas.openxmlformats.org/officeDocument/2006/relationships/slide" Target="slide8.xml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6.xml"/><Relationship Id="rId6" Type="http://schemas.openxmlformats.org/officeDocument/2006/relationships/image" Target="../media/image24.png"/><Relationship Id="rId5" Type="http://schemas.openxmlformats.org/officeDocument/2006/relationships/slide" Target="slide4.xml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5" Type="http://schemas.openxmlformats.org/officeDocument/2006/relationships/slide" Target="slide4.xml"/><Relationship Id="rId4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slide" Target="slide4.xml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9.xml"/><Relationship Id="rId6" Type="http://schemas.openxmlformats.org/officeDocument/2006/relationships/image" Target="../media/image24.png"/><Relationship Id="rId5" Type="http://schemas.openxmlformats.org/officeDocument/2006/relationships/slide" Target="slide4.xml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10.xml"/><Relationship Id="rId6" Type="http://schemas.openxmlformats.org/officeDocument/2006/relationships/image" Target="../media/image24.png"/><Relationship Id="rId5" Type="http://schemas.openxmlformats.org/officeDocument/2006/relationships/image" Target="../media/image30.jp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005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141" y="991099"/>
            <a:ext cx="6254595" cy="41694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32463" y="5522495"/>
            <a:ext cx="42386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</a:rPr>
              <a:t>He ________ .</a:t>
            </a:r>
          </a:p>
        </p:txBody>
      </p:sp>
      <p:sp>
        <p:nvSpPr>
          <p:cNvPr id="5" name="Rectangle 4"/>
          <p:cNvSpPr/>
          <p:nvPr/>
        </p:nvSpPr>
        <p:spPr>
          <a:xfrm>
            <a:off x="8564557" y="4520443"/>
            <a:ext cx="640080" cy="64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endParaRPr lang="en-US" sz="48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Pentagon 5">
            <a:hlinkClick r:id="rId5" action="ppaction://hlinksldjump"/>
          </p:cNvPr>
          <p:cNvSpPr/>
          <p:nvPr/>
        </p:nvSpPr>
        <p:spPr>
          <a:xfrm>
            <a:off x="11369842" y="6494264"/>
            <a:ext cx="822158" cy="36373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Myriad Pro" panose="020B0503030403020204" pitchFamily="34" charset="0"/>
              </a:rPr>
              <a:t>Back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54491" y="5522495"/>
            <a:ext cx="29033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Comic Sans MS" panose="030F0702030302020204" pitchFamily="66" charset="0"/>
              </a:rPr>
              <a:t>can’t paint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3562" y="212359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5307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570" y="1169905"/>
            <a:ext cx="5927926" cy="37630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15801" y="5292906"/>
            <a:ext cx="44534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</a:rPr>
              <a:t>They _______ .</a:t>
            </a:r>
          </a:p>
        </p:txBody>
      </p:sp>
      <p:sp>
        <p:nvSpPr>
          <p:cNvPr id="6" name="Pentagon 5">
            <a:hlinkClick r:id="rId5" action="ppaction://hlinksldjump"/>
          </p:cNvPr>
          <p:cNvSpPr/>
          <p:nvPr/>
        </p:nvSpPr>
        <p:spPr>
          <a:xfrm>
            <a:off x="11369842" y="6494264"/>
            <a:ext cx="822158" cy="36373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Myriad Pro" panose="020B0503030403020204" pitchFamily="34" charset="0"/>
              </a:rPr>
              <a:t>Back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7664" y="5292905"/>
            <a:ext cx="27414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Comic Sans MS" panose="030F0702030302020204" pitchFamily="66" charset="0"/>
              </a:rPr>
              <a:t>can dance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3562" y="212359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172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latin typeface="Myriad Pro" panose="020B0503030403020204" pitchFamily="34" charset="0"/>
              </a:rPr>
              <a:t>Lucky star !!!!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649" y="1583499"/>
            <a:ext cx="5274501" cy="5274501"/>
          </a:xfrm>
          <a:prstGeom prst="rect">
            <a:avLst/>
          </a:prstGeom>
        </p:spPr>
      </p:pic>
      <p:sp>
        <p:nvSpPr>
          <p:cNvPr id="6" name="Pentagon 5">
            <a:hlinkClick r:id="rId5" action="ppaction://hlinksldjump"/>
          </p:cNvPr>
          <p:cNvSpPr/>
          <p:nvPr/>
        </p:nvSpPr>
        <p:spPr>
          <a:xfrm>
            <a:off x="11369842" y="6494264"/>
            <a:ext cx="822158" cy="36373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Myriad Pro" panose="020B0503030403020204" pitchFamily="34" charset="0"/>
              </a:rPr>
              <a:t>Back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3562" y="212359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2011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330;p45"/>
          <p:cNvGrpSpPr/>
          <p:nvPr/>
        </p:nvGrpSpPr>
        <p:grpSpPr>
          <a:xfrm>
            <a:off x="792711" y="4196497"/>
            <a:ext cx="1030736" cy="1345846"/>
            <a:chOff x="2890275" y="2949625"/>
            <a:chExt cx="407325" cy="531850"/>
          </a:xfrm>
        </p:grpSpPr>
        <p:sp>
          <p:nvSpPr>
            <p:cNvPr id="4" name="Google Shape;1331;p45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332;p45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333;p45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334;p45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335;p45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336;p45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337;p45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38;p45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39;p45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40;p45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41;p45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42;p45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43;p45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44;p45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2806;p69"/>
          <p:cNvSpPr/>
          <p:nvPr/>
        </p:nvSpPr>
        <p:spPr>
          <a:xfrm rot="60216">
            <a:off x="2195126" y="2430147"/>
            <a:ext cx="7833002" cy="1271261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rgbClr val="CCFF99"/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" name="Rectangle 44"/>
          <p:cNvSpPr/>
          <p:nvPr/>
        </p:nvSpPr>
        <p:spPr>
          <a:xfrm>
            <a:off x="2941591" y="525278"/>
            <a:ext cx="61300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2  </a:t>
            </a:r>
            <a:r>
              <a:rPr lang="en-US" sz="4800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PRACTICE LISTENING</a:t>
            </a:r>
            <a:endParaRPr lang="en-US" sz="4800" dirty="0">
              <a:latin typeface="Myriad Pro" panose="020B0503030403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906814" y="2594187"/>
            <a:ext cx="58187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Myriad Pro" panose="020B0503030403020204" pitchFamily="34" charset="0"/>
              </a:rPr>
              <a:t>Task 7 </a:t>
            </a:r>
            <a:r>
              <a:rPr lang="en-US" sz="4800" dirty="0">
                <a:latin typeface="Myriad Pro" panose="020B0503030403020204" pitchFamily="34" charset="0"/>
              </a:rPr>
              <a:t>Listen and tick.</a:t>
            </a:r>
          </a:p>
        </p:txBody>
      </p:sp>
      <p:grpSp>
        <p:nvGrpSpPr>
          <p:cNvPr id="47" name="Google Shape;1201;p43"/>
          <p:cNvGrpSpPr/>
          <p:nvPr/>
        </p:nvGrpSpPr>
        <p:grpSpPr>
          <a:xfrm>
            <a:off x="9490992" y="1241731"/>
            <a:ext cx="792707" cy="702905"/>
            <a:chOff x="3725850" y="3874550"/>
            <a:chExt cx="232875" cy="206500"/>
          </a:xfrm>
        </p:grpSpPr>
        <p:sp>
          <p:nvSpPr>
            <p:cNvPr id="48" name="Google Shape;1202;p43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03;p43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204;p43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oogle Shape;1208;p43"/>
          <p:cNvGrpSpPr/>
          <p:nvPr/>
        </p:nvGrpSpPr>
        <p:grpSpPr>
          <a:xfrm>
            <a:off x="8674975" y="5542343"/>
            <a:ext cx="565323" cy="672831"/>
            <a:chOff x="4427950" y="2495000"/>
            <a:chExt cx="259250" cy="281200"/>
          </a:xfrm>
        </p:grpSpPr>
        <p:sp>
          <p:nvSpPr>
            <p:cNvPr id="52" name="Google Shape;1209;p43"/>
            <p:cNvSpPr/>
            <p:nvPr/>
          </p:nvSpPr>
          <p:spPr>
            <a:xfrm>
              <a:off x="4427950" y="2495000"/>
              <a:ext cx="259250" cy="281200"/>
            </a:xfrm>
            <a:custGeom>
              <a:avLst/>
              <a:gdLst/>
              <a:ahLst/>
              <a:cxnLst/>
              <a:rect l="l" t="t" r="r" b="b"/>
              <a:pathLst>
                <a:path w="10370" h="11248" extrusionOk="0">
                  <a:moveTo>
                    <a:pt x="5063" y="285"/>
                  </a:moveTo>
                  <a:cubicBezTo>
                    <a:pt x="5067" y="285"/>
                    <a:pt x="5072" y="286"/>
                    <a:pt x="5076" y="286"/>
                  </a:cubicBezTo>
                  <a:cubicBezTo>
                    <a:pt x="5081" y="287"/>
                    <a:pt x="5088" y="286"/>
                    <a:pt x="5094" y="288"/>
                  </a:cubicBezTo>
                  <a:cubicBezTo>
                    <a:pt x="5099" y="289"/>
                    <a:pt x="5105" y="289"/>
                    <a:pt x="5110" y="290"/>
                  </a:cubicBezTo>
                  <a:lnTo>
                    <a:pt x="5113" y="290"/>
                  </a:lnTo>
                  <a:cubicBezTo>
                    <a:pt x="5119" y="292"/>
                    <a:pt x="5124" y="293"/>
                    <a:pt x="5129" y="296"/>
                  </a:cubicBezTo>
                  <a:lnTo>
                    <a:pt x="5138" y="298"/>
                  </a:lnTo>
                  <a:lnTo>
                    <a:pt x="5145" y="301"/>
                  </a:lnTo>
                  <a:lnTo>
                    <a:pt x="5162" y="307"/>
                  </a:lnTo>
                  <a:lnTo>
                    <a:pt x="5374" y="392"/>
                  </a:lnTo>
                  <a:lnTo>
                    <a:pt x="5583" y="478"/>
                  </a:lnTo>
                  <a:cubicBezTo>
                    <a:pt x="5583" y="478"/>
                    <a:pt x="6155" y="742"/>
                    <a:pt x="6226" y="770"/>
                  </a:cubicBezTo>
                  <a:cubicBezTo>
                    <a:pt x="6537" y="895"/>
                    <a:pt x="6724" y="881"/>
                    <a:pt x="6878" y="897"/>
                  </a:cubicBezTo>
                  <a:cubicBezTo>
                    <a:pt x="6955" y="906"/>
                    <a:pt x="7032" y="913"/>
                    <a:pt x="7108" y="925"/>
                  </a:cubicBezTo>
                  <a:cubicBezTo>
                    <a:pt x="7184" y="936"/>
                    <a:pt x="7258" y="949"/>
                    <a:pt x="7332" y="966"/>
                  </a:cubicBezTo>
                  <a:cubicBezTo>
                    <a:pt x="7407" y="983"/>
                    <a:pt x="7480" y="1003"/>
                    <a:pt x="7552" y="1024"/>
                  </a:cubicBezTo>
                  <a:cubicBezTo>
                    <a:pt x="7625" y="1045"/>
                    <a:pt x="7697" y="1067"/>
                    <a:pt x="7769" y="1089"/>
                  </a:cubicBezTo>
                  <a:cubicBezTo>
                    <a:pt x="7914" y="1133"/>
                    <a:pt x="8059" y="1179"/>
                    <a:pt x="8202" y="1225"/>
                  </a:cubicBezTo>
                  <a:cubicBezTo>
                    <a:pt x="8490" y="1318"/>
                    <a:pt x="8775" y="1417"/>
                    <a:pt x="9060" y="1520"/>
                  </a:cubicBezTo>
                  <a:lnTo>
                    <a:pt x="9166" y="1558"/>
                  </a:lnTo>
                  <a:lnTo>
                    <a:pt x="9220" y="1577"/>
                  </a:lnTo>
                  <a:lnTo>
                    <a:pt x="9246" y="1587"/>
                  </a:lnTo>
                  <a:lnTo>
                    <a:pt x="9253" y="1590"/>
                  </a:lnTo>
                  <a:lnTo>
                    <a:pt x="9258" y="1592"/>
                  </a:lnTo>
                  <a:lnTo>
                    <a:pt x="9268" y="1596"/>
                  </a:lnTo>
                  <a:cubicBezTo>
                    <a:pt x="9319" y="1618"/>
                    <a:pt x="9363" y="1655"/>
                    <a:pt x="9392" y="1701"/>
                  </a:cubicBezTo>
                  <a:cubicBezTo>
                    <a:pt x="9422" y="1746"/>
                    <a:pt x="9438" y="1800"/>
                    <a:pt x="9438" y="1852"/>
                  </a:cubicBezTo>
                  <a:lnTo>
                    <a:pt x="9438" y="1872"/>
                  </a:lnTo>
                  <a:lnTo>
                    <a:pt x="9436" y="1900"/>
                  </a:lnTo>
                  <a:lnTo>
                    <a:pt x="9433" y="1957"/>
                  </a:lnTo>
                  <a:lnTo>
                    <a:pt x="9427" y="2070"/>
                  </a:lnTo>
                  <a:cubicBezTo>
                    <a:pt x="9412" y="2372"/>
                    <a:pt x="9400" y="2675"/>
                    <a:pt x="9392" y="2977"/>
                  </a:cubicBezTo>
                  <a:cubicBezTo>
                    <a:pt x="9383" y="3279"/>
                    <a:pt x="9381" y="3582"/>
                    <a:pt x="9377" y="3884"/>
                  </a:cubicBezTo>
                  <a:cubicBezTo>
                    <a:pt x="9369" y="4489"/>
                    <a:pt x="9365" y="5093"/>
                    <a:pt x="9364" y="5698"/>
                  </a:cubicBezTo>
                  <a:cubicBezTo>
                    <a:pt x="9365" y="6907"/>
                    <a:pt x="9356" y="8116"/>
                    <a:pt x="9354" y="9326"/>
                  </a:cubicBezTo>
                  <a:lnTo>
                    <a:pt x="9353" y="9389"/>
                  </a:lnTo>
                  <a:cubicBezTo>
                    <a:pt x="9353" y="9404"/>
                    <a:pt x="9364" y="9418"/>
                    <a:pt x="9379" y="9422"/>
                  </a:cubicBezTo>
                  <a:lnTo>
                    <a:pt x="9437" y="9441"/>
                  </a:lnTo>
                  <a:lnTo>
                    <a:pt x="9693" y="9526"/>
                  </a:lnTo>
                  <a:cubicBezTo>
                    <a:pt x="9731" y="9538"/>
                    <a:pt x="10114" y="9696"/>
                    <a:pt x="10102" y="9735"/>
                  </a:cubicBezTo>
                  <a:lnTo>
                    <a:pt x="10058" y="9870"/>
                  </a:lnTo>
                  <a:cubicBezTo>
                    <a:pt x="10057" y="9872"/>
                    <a:pt x="10057" y="9875"/>
                    <a:pt x="10056" y="9877"/>
                  </a:cubicBezTo>
                  <a:lnTo>
                    <a:pt x="9934" y="10462"/>
                  </a:lnTo>
                  <a:lnTo>
                    <a:pt x="9846" y="10738"/>
                  </a:lnTo>
                  <a:lnTo>
                    <a:pt x="9823" y="10807"/>
                  </a:lnTo>
                  <a:lnTo>
                    <a:pt x="9820" y="10816"/>
                  </a:lnTo>
                  <a:lnTo>
                    <a:pt x="9818" y="10822"/>
                  </a:lnTo>
                  <a:lnTo>
                    <a:pt x="9814" y="10834"/>
                  </a:lnTo>
                  <a:cubicBezTo>
                    <a:pt x="9811" y="10843"/>
                    <a:pt x="9806" y="10849"/>
                    <a:pt x="9803" y="10857"/>
                  </a:cubicBezTo>
                  <a:cubicBezTo>
                    <a:pt x="9788" y="10888"/>
                    <a:pt x="9767" y="10914"/>
                    <a:pt x="9742" y="10937"/>
                  </a:cubicBezTo>
                  <a:cubicBezTo>
                    <a:pt x="9693" y="10981"/>
                    <a:pt x="9628" y="11007"/>
                    <a:pt x="9562" y="11007"/>
                  </a:cubicBezTo>
                  <a:cubicBezTo>
                    <a:pt x="9561" y="11007"/>
                    <a:pt x="9560" y="11007"/>
                    <a:pt x="9558" y="11007"/>
                  </a:cubicBezTo>
                  <a:cubicBezTo>
                    <a:pt x="9550" y="11007"/>
                    <a:pt x="9541" y="11006"/>
                    <a:pt x="9533" y="11006"/>
                  </a:cubicBezTo>
                  <a:cubicBezTo>
                    <a:pt x="9525" y="11006"/>
                    <a:pt x="9517" y="11003"/>
                    <a:pt x="9508" y="11002"/>
                  </a:cubicBezTo>
                  <a:cubicBezTo>
                    <a:pt x="9500" y="11002"/>
                    <a:pt x="9492" y="10999"/>
                    <a:pt x="9484" y="10997"/>
                  </a:cubicBezTo>
                  <a:lnTo>
                    <a:pt x="9477" y="10994"/>
                  </a:lnTo>
                  <a:cubicBezTo>
                    <a:pt x="9475" y="10994"/>
                    <a:pt x="9474" y="10994"/>
                    <a:pt x="9471" y="10993"/>
                  </a:cubicBezTo>
                  <a:lnTo>
                    <a:pt x="9454" y="10987"/>
                  </a:lnTo>
                  <a:lnTo>
                    <a:pt x="9316" y="10942"/>
                  </a:lnTo>
                  <a:lnTo>
                    <a:pt x="9309" y="10940"/>
                  </a:lnTo>
                  <a:cubicBezTo>
                    <a:pt x="9053" y="10827"/>
                    <a:pt x="8795" y="10718"/>
                    <a:pt x="8536" y="10610"/>
                  </a:cubicBezTo>
                  <a:lnTo>
                    <a:pt x="8342" y="10529"/>
                  </a:lnTo>
                  <a:lnTo>
                    <a:pt x="8146" y="10449"/>
                  </a:lnTo>
                  <a:cubicBezTo>
                    <a:pt x="8016" y="10395"/>
                    <a:pt x="7885" y="10343"/>
                    <a:pt x="7755" y="10290"/>
                  </a:cubicBezTo>
                  <a:cubicBezTo>
                    <a:pt x="7689" y="10264"/>
                    <a:pt x="7625" y="10237"/>
                    <a:pt x="7559" y="10211"/>
                  </a:cubicBezTo>
                  <a:cubicBezTo>
                    <a:pt x="7493" y="10187"/>
                    <a:pt x="7427" y="10162"/>
                    <a:pt x="7360" y="10141"/>
                  </a:cubicBezTo>
                  <a:cubicBezTo>
                    <a:pt x="7294" y="10119"/>
                    <a:pt x="7226" y="10100"/>
                    <a:pt x="7159" y="10079"/>
                  </a:cubicBezTo>
                  <a:lnTo>
                    <a:pt x="6957" y="10018"/>
                  </a:lnTo>
                  <a:cubicBezTo>
                    <a:pt x="6824" y="9978"/>
                    <a:pt x="6688" y="9939"/>
                    <a:pt x="6553" y="9899"/>
                  </a:cubicBezTo>
                  <a:lnTo>
                    <a:pt x="6150" y="9782"/>
                  </a:lnTo>
                  <a:lnTo>
                    <a:pt x="5340" y="9548"/>
                  </a:lnTo>
                  <a:lnTo>
                    <a:pt x="5314" y="9540"/>
                  </a:lnTo>
                  <a:cubicBezTo>
                    <a:pt x="5310" y="9539"/>
                    <a:pt x="5307" y="9538"/>
                    <a:pt x="5302" y="9537"/>
                  </a:cubicBezTo>
                  <a:cubicBezTo>
                    <a:pt x="5295" y="9536"/>
                    <a:pt x="5290" y="9532"/>
                    <a:pt x="5282" y="9530"/>
                  </a:cubicBezTo>
                  <a:cubicBezTo>
                    <a:pt x="5281" y="9529"/>
                    <a:pt x="5279" y="9528"/>
                    <a:pt x="5277" y="9527"/>
                  </a:cubicBezTo>
                  <a:cubicBezTo>
                    <a:pt x="5264" y="9519"/>
                    <a:pt x="5249" y="9513"/>
                    <a:pt x="5237" y="9501"/>
                  </a:cubicBezTo>
                  <a:lnTo>
                    <a:pt x="5233" y="9498"/>
                  </a:lnTo>
                  <a:lnTo>
                    <a:pt x="5229" y="9492"/>
                  </a:lnTo>
                  <a:cubicBezTo>
                    <a:pt x="5225" y="9489"/>
                    <a:pt x="5222" y="9487"/>
                    <a:pt x="5219" y="9484"/>
                  </a:cubicBezTo>
                  <a:cubicBezTo>
                    <a:pt x="5214" y="9476"/>
                    <a:pt x="5207" y="9471"/>
                    <a:pt x="5203" y="9462"/>
                  </a:cubicBezTo>
                  <a:cubicBezTo>
                    <a:pt x="5193" y="9450"/>
                    <a:pt x="5186" y="9434"/>
                    <a:pt x="5180" y="9418"/>
                  </a:cubicBezTo>
                  <a:cubicBezTo>
                    <a:pt x="5180" y="9417"/>
                    <a:pt x="5178" y="9415"/>
                    <a:pt x="5178" y="9414"/>
                  </a:cubicBezTo>
                  <a:cubicBezTo>
                    <a:pt x="5176" y="9406"/>
                    <a:pt x="5173" y="9398"/>
                    <a:pt x="5172" y="9390"/>
                  </a:cubicBezTo>
                  <a:cubicBezTo>
                    <a:pt x="5170" y="9382"/>
                    <a:pt x="5170" y="9374"/>
                    <a:pt x="5169" y="9365"/>
                  </a:cubicBezTo>
                  <a:cubicBezTo>
                    <a:pt x="5168" y="9364"/>
                    <a:pt x="5168" y="9363"/>
                    <a:pt x="5168" y="9362"/>
                  </a:cubicBezTo>
                  <a:cubicBezTo>
                    <a:pt x="5168" y="9345"/>
                    <a:pt x="5168" y="9327"/>
                    <a:pt x="5172" y="9310"/>
                  </a:cubicBezTo>
                  <a:lnTo>
                    <a:pt x="5173" y="9302"/>
                  </a:lnTo>
                  <a:lnTo>
                    <a:pt x="5173" y="9299"/>
                  </a:lnTo>
                  <a:lnTo>
                    <a:pt x="5175" y="9293"/>
                  </a:lnTo>
                  <a:lnTo>
                    <a:pt x="5182" y="9268"/>
                  </a:lnTo>
                  <a:lnTo>
                    <a:pt x="5197" y="9217"/>
                  </a:lnTo>
                  <a:lnTo>
                    <a:pt x="5224" y="9115"/>
                  </a:lnTo>
                  <a:lnTo>
                    <a:pt x="5340" y="8710"/>
                  </a:lnTo>
                  <a:lnTo>
                    <a:pt x="5397" y="8509"/>
                  </a:lnTo>
                  <a:lnTo>
                    <a:pt x="5411" y="8457"/>
                  </a:lnTo>
                  <a:lnTo>
                    <a:pt x="5419" y="8432"/>
                  </a:lnTo>
                  <a:lnTo>
                    <a:pt x="5422" y="8420"/>
                  </a:lnTo>
                  <a:lnTo>
                    <a:pt x="5425" y="8412"/>
                  </a:lnTo>
                  <a:lnTo>
                    <a:pt x="5428" y="8400"/>
                  </a:lnTo>
                  <a:cubicBezTo>
                    <a:pt x="5429" y="8397"/>
                    <a:pt x="5429" y="8396"/>
                    <a:pt x="5431" y="8395"/>
                  </a:cubicBezTo>
                  <a:cubicBezTo>
                    <a:pt x="5433" y="8391"/>
                    <a:pt x="5434" y="8387"/>
                    <a:pt x="5436" y="8382"/>
                  </a:cubicBezTo>
                  <a:lnTo>
                    <a:pt x="5439" y="8375"/>
                  </a:lnTo>
                  <a:lnTo>
                    <a:pt x="5443" y="8367"/>
                  </a:lnTo>
                  <a:lnTo>
                    <a:pt x="5450" y="8356"/>
                  </a:lnTo>
                  <a:cubicBezTo>
                    <a:pt x="5450" y="8355"/>
                    <a:pt x="5451" y="8354"/>
                    <a:pt x="5452" y="8353"/>
                  </a:cubicBezTo>
                  <a:cubicBezTo>
                    <a:pt x="5474" y="8317"/>
                    <a:pt x="5507" y="8285"/>
                    <a:pt x="5547" y="8266"/>
                  </a:cubicBezTo>
                  <a:cubicBezTo>
                    <a:pt x="5556" y="8261"/>
                    <a:pt x="5565" y="8257"/>
                    <a:pt x="5575" y="8253"/>
                  </a:cubicBezTo>
                  <a:cubicBezTo>
                    <a:pt x="5577" y="8252"/>
                    <a:pt x="5578" y="8252"/>
                    <a:pt x="5579" y="8251"/>
                  </a:cubicBezTo>
                  <a:lnTo>
                    <a:pt x="5593" y="8247"/>
                  </a:lnTo>
                  <a:lnTo>
                    <a:pt x="5601" y="8245"/>
                  </a:lnTo>
                  <a:lnTo>
                    <a:pt x="5610" y="8244"/>
                  </a:lnTo>
                  <a:cubicBezTo>
                    <a:pt x="5631" y="8238"/>
                    <a:pt x="5653" y="8238"/>
                    <a:pt x="5675" y="8238"/>
                  </a:cubicBezTo>
                  <a:lnTo>
                    <a:pt x="5678" y="8238"/>
                  </a:lnTo>
                  <a:cubicBezTo>
                    <a:pt x="5689" y="8239"/>
                    <a:pt x="5701" y="8239"/>
                    <a:pt x="5710" y="8243"/>
                  </a:cubicBezTo>
                  <a:lnTo>
                    <a:pt x="5719" y="8245"/>
                  </a:lnTo>
                  <a:lnTo>
                    <a:pt x="5723" y="8246"/>
                  </a:lnTo>
                  <a:lnTo>
                    <a:pt x="5725" y="8246"/>
                  </a:lnTo>
                  <a:lnTo>
                    <a:pt x="5729" y="8247"/>
                  </a:lnTo>
                  <a:lnTo>
                    <a:pt x="5754" y="8254"/>
                  </a:lnTo>
                  <a:lnTo>
                    <a:pt x="5855" y="8283"/>
                  </a:lnTo>
                  <a:lnTo>
                    <a:pt x="6058" y="8342"/>
                  </a:lnTo>
                  <a:lnTo>
                    <a:pt x="6075" y="8347"/>
                  </a:lnTo>
                  <a:lnTo>
                    <a:pt x="6278" y="8410"/>
                  </a:lnTo>
                  <a:lnTo>
                    <a:pt x="6537" y="8366"/>
                  </a:lnTo>
                  <a:cubicBezTo>
                    <a:pt x="6549" y="8370"/>
                    <a:pt x="6561" y="8372"/>
                    <a:pt x="6572" y="8372"/>
                  </a:cubicBezTo>
                  <a:cubicBezTo>
                    <a:pt x="6634" y="8372"/>
                    <a:pt x="6688" y="8322"/>
                    <a:pt x="6689" y="8255"/>
                  </a:cubicBezTo>
                  <a:lnTo>
                    <a:pt x="6682" y="8078"/>
                  </a:lnTo>
                  <a:lnTo>
                    <a:pt x="6686" y="7455"/>
                  </a:lnTo>
                  <a:lnTo>
                    <a:pt x="6686" y="7410"/>
                  </a:lnTo>
                  <a:cubicBezTo>
                    <a:pt x="6686" y="7396"/>
                    <a:pt x="6678" y="7384"/>
                    <a:pt x="6665" y="7377"/>
                  </a:cubicBezTo>
                  <a:lnTo>
                    <a:pt x="6611" y="7352"/>
                  </a:lnTo>
                  <a:cubicBezTo>
                    <a:pt x="6511" y="7303"/>
                    <a:pt x="6408" y="7260"/>
                    <a:pt x="6305" y="7218"/>
                  </a:cubicBezTo>
                  <a:cubicBezTo>
                    <a:pt x="6203" y="7176"/>
                    <a:pt x="6099" y="7137"/>
                    <a:pt x="5995" y="7099"/>
                  </a:cubicBezTo>
                  <a:cubicBezTo>
                    <a:pt x="5786" y="7024"/>
                    <a:pt x="5577" y="6953"/>
                    <a:pt x="5365" y="6888"/>
                  </a:cubicBezTo>
                  <a:cubicBezTo>
                    <a:pt x="5154" y="6822"/>
                    <a:pt x="4941" y="6759"/>
                    <a:pt x="4728" y="6700"/>
                  </a:cubicBezTo>
                  <a:cubicBezTo>
                    <a:pt x="4621" y="6670"/>
                    <a:pt x="4513" y="6642"/>
                    <a:pt x="4406" y="6616"/>
                  </a:cubicBezTo>
                  <a:cubicBezTo>
                    <a:pt x="4298" y="6588"/>
                    <a:pt x="4371" y="6603"/>
                    <a:pt x="4262" y="6580"/>
                  </a:cubicBezTo>
                  <a:lnTo>
                    <a:pt x="4070" y="6538"/>
                  </a:lnTo>
                  <a:cubicBezTo>
                    <a:pt x="4069" y="6537"/>
                    <a:pt x="4068" y="6537"/>
                    <a:pt x="4067" y="6537"/>
                  </a:cubicBezTo>
                  <a:cubicBezTo>
                    <a:pt x="4028" y="6537"/>
                    <a:pt x="3880" y="6716"/>
                    <a:pt x="3867" y="6733"/>
                  </a:cubicBezTo>
                  <a:cubicBezTo>
                    <a:pt x="3866" y="6733"/>
                    <a:pt x="3866" y="6734"/>
                    <a:pt x="3864" y="6735"/>
                  </a:cubicBezTo>
                  <a:lnTo>
                    <a:pt x="3713" y="6956"/>
                  </a:lnTo>
                  <a:cubicBezTo>
                    <a:pt x="3625" y="7083"/>
                    <a:pt x="3536" y="7211"/>
                    <a:pt x="3449" y="7337"/>
                  </a:cubicBezTo>
                  <a:lnTo>
                    <a:pt x="3407" y="7395"/>
                  </a:lnTo>
                  <a:cubicBezTo>
                    <a:pt x="3394" y="7416"/>
                    <a:pt x="3403" y="7442"/>
                    <a:pt x="3425" y="7450"/>
                  </a:cubicBezTo>
                  <a:lnTo>
                    <a:pt x="3631" y="7581"/>
                  </a:lnTo>
                  <a:lnTo>
                    <a:pt x="3916" y="7610"/>
                  </a:lnTo>
                  <a:lnTo>
                    <a:pt x="4020" y="7644"/>
                  </a:lnTo>
                  <a:cubicBezTo>
                    <a:pt x="4048" y="7655"/>
                    <a:pt x="4076" y="7666"/>
                    <a:pt x="4101" y="7683"/>
                  </a:cubicBezTo>
                  <a:cubicBezTo>
                    <a:pt x="4107" y="7687"/>
                    <a:pt x="4113" y="7690"/>
                    <a:pt x="4120" y="7694"/>
                  </a:cubicBezTo>
                  <a:lnTo>
                    <a:pt x="4137" y="7708"/>
                  </a:lnTo>
                  <a:lnTo>
                    <a:pt x="4146" y="7716"/>
                  </a:lnTo>
                  <a:lnTo>
                    <a:pt x="4154" y="7723"/>
                  </a:lnTo>
                  <a:lnTo>
                    <a:pt x="4170" y="7738"/>
                  </a:lnTo>
                  <a:cubicBezTo>
                    <a:pt x="4175" y="7744"/>
                    <a:pt x="4180" y="7750"/>
                    <a:pt x="4185" y="7755"/>
                  </a:cubicBezTo>
                  <a:cubicBezTo>
                    <a:pt x="4189" y="7761"/>
                    <a:pt x="4195" y="7766"/>
                    <a:pt x="4199" y="7772"/>
                  </a:cubicBezTo>
                  <a:cubicBezTo>
                    <a:pt x="4207" y="7785"/>
                    <a:pt x="4217" y="7797"/>
                    <a:pt x="4223" y="7810"/>
                  </a:cubicBezTo>
                  <a:cubicBezTo>
                    <a:pt x="4227" y="7816"/>
                    <a:pt x="4230" y="7823"/>
                    <a:pt x="4233" y="7828"/>
                  </a:cubicBezTo>
                  <a:cubicBezTo>
                    <a:pt x="4234" y="7829"/>
                    <a:pt x="4234" y="7830"/>
                    <a:pt x="4235" y="7831"/>
                  </a:cubicBezTo>
                  <a:lnTo>
                    <a:pt x="4243" y="7850"/>
                  </a:lnTo>
                  <a:lnTo>
                    <a:pt x="4248" y="7860"/>
                  </a:lnTo>
                  <a:lnTo>
                    <a:pt x="4251" y="7871"/>
                  </a:lnTo>
                  <a:lnTo>
                    <a:pt x="4259" y="7892"/>
                  </a:lnTo>
                  <a:cubicBezTo>
                    <a:pt x="4261" y="7900"/>
                    <a:pt x="4262" y="7907"/>
                    <a:pt x="4263" y="7915"/>
                  </a:cubicBezTo>
                  <a:cubicBezTo>
                    <a:pt x="4265" y="7921"/>
                    <a:pt x="4267" y="7928"/>
                    <a:pt x="4268" y="7936"/>
                  </a:cubicBezTo>
                  <a:cubicBezTo>
                    <a:pt x="4269" y="7951"/>
                    <a:pt x="4273" y="7966"/>
                    <a:pt x="4273" y="7981"/>
                  </a:cubicBezTo>
                  <a:lnTo>
                    <a:pt x="4273" y="8001"/>
                  </a:lnTo>
                  <a:cubicBezTo>
                    <a:pt x="4273" y="8002"/>
                    <a:pt x="4273" y="8003"/>
                    <a:pt x="4273" y="8004"/>
                  </a:cubicBezTo>
                  <a:lnTo>
                    <a:pt x="4271" y="8025"/>
                  </a:lnTo>
                  <a:cubicBezTo>
                    <a:pt x="4271" y="8040"/>
                    <a:pt x="4267" y="8054"/>
                    <a:pt x="4265" y="8069"/>
                  </a:cubicBezTo>
                  <a:cubicBezTo>
                    <a:pt x="4264" y="8077"/>
                    <a:pt x="4262" y="8083"/>
                    <a:pt x="4260" y="8091"/>
                  </a:cubicBezTo>
                  <a:lnTo>
                    <a:pt x="4254" y="8112"/>
                  </a:lnTo>
                  <a:lnTo>
                    <a:pt x="4236" y="8166"/>
                  </a:lnTo>
                  <a:lnTo>
                    <a:pt x="4098" y="8586"/>
                  </a:lnTo>
                  <a:lnTo>
                    <a:pt x="4029" y="8797"/>
                  </a:lnTo>
                  <a:lnTo>
                    <a:pt x="3825" y="8983"/>
                  </a:lnTo>
                  <a:cubicBezTo>
                    <a:pt x="3751" y="9019"/>
                    <a:pt x="3671" y="9037"/>
                    <a:pt x="3590" y="9037"/>
                  </a:cubicBezTo>
                  <a:cubicBezTo>
                    <a:pt x="3531" y="9037"/>
                    <a:pt x="3472" y="9027"/>
                    <a:pt x="3415" y="9007"/>
                  </a:cubicBezTo>
                  <a:lnTo>
                    <a:pt x="3270" y="8989"/>
                  </a:lnTo>
                  <a:lnTo>
                    <a:pt x="2850" y="8847"/>
                  </a:lnTo>
                  <a:lnTo>
                    <a:pt x="2835" y="8842"/>
                  </a:lnTo>
                  <a:lnTo>
                    <a:pt x="2832" y="8842"/>
                  </a:lnTo>
                  <a:lnTo>
                    <a:pt x="2362" y="8683"/>
                  </a:lnTo>
                  <a:lnTo>
                    <a:pt x="1876" y="8518"/>
                  </a:lnTo>
                  <a:lnTo>
                    <a:pt x="1861" y="8513"/>
                  </a:lnTo>
                  <a:cubicBezTo>
                    <a:pt x="1705" y="8453"/>
                    <a:pt x="1547" y="8396"/>
                    <a:pt x="1389" y="8341"/>
                  </a:cubicBezTo>
                  <a:cubicBezTo>
                    <a:pt x="1226" y="8284"/>
                    <a:pt x="1062" y="8230"/>
                    <a:pt x="899" y="8176"/>
                  </a:cubicBezTo>
                  <a:lnTo>
                    <a:pt x="554" y="8098"/>
                  </a:lnTo>
                  <a:cubicBezTo>
                    <a:pt x="401" y="8048"/>
                    <a:pt x="284" y="7924"/>
                    <a:pt x="243" y="7768"/>
                  </a:cubicBezTo>
                  <a:lnTo>
                    <a:pt x="436" y="7266"/>
                  </a:lnTo>
                  <a:lnTo>
                    <a:pt x="513" y="7019"/>
                  </a:lnTo>
                  <a:lnTo>
                    <a:pt x="552" y="6896"/>
                  </a:lnTo>
                  <a:lnTo>
                    <a:pt x="561" y="6865"/>
                  </a:lnTo>
                  <a:lnTo>
                    <a:pt x="566" y="6849"/>
                  </a:lnTo>
                  <a:lnTo>
                    <a:pt x="569" y="6842"/>
                  </a:lnTo>
                  <a:lnTo>
                    <a:pt x="570" y="6838"/>
                  </a:lnTo>
                  <a:cubicBezTo>
                    <a:pt x="573" y="6831"/>
                    <a:pt x="575" y="6826"/>
                    <a:pt x="577" y="6820"/>
                  </a:cubicBezTo>
                  <a:cubicBezTo>
                    <a:pt x="577" y="6818"/>
                    <a:pt x="578" y="6817"/>
                    <a:pt x="578" y="6815"/>
                  </a:cubicBezTo>
                  <a:cubicBezTo>
                    <a:pt x="582" y="6810"/>
                    <a:pt x="584" y="6804"/>
                    <a:pt x="587" y="6798"/>
                  </a:cubicBezTo>
                  <a:cubicBezTo>
                    <a:pt x="617" y="6740"/>
                    <a:pt x="785" y="6727"/>
                    <a:pt x="924" y="6727"/>
                  </a:cubicBezTo>
                  <a:cubicBezTo>
                    <a:pt x="1028" y="6727"/>
                    <a:pt x="1116" y="6734"/>
                    <a:pt x="1116" y="6734"/>
                  </a:cubicBezTo>
                  <a:lnTo>
                    <a:pt x="1363" y="6811"/>
                  </a:lnTo>
                  <a:lnTo>
                    <a:pt x="1424" y="6829"/>
                  </a:lnTo>
                  <a:cubicBezTo>
                    <a:pt x="1428" y="6830"/>
                    <a:pt x="1432" y="6831"/>
                    <a:pt x="1435" y="6831"/>
                  </a:cubicBezTo>
                  <a:cubicBezTo>
                    <a:pt x="1447" y="6831"/>
                    <a:pt x="1458" y="6825"/>
                    <a:pt x="1465" y="6815"/>
                  </a:cubicBezTo>
                  <a:lnTo>
                    <a:pt x="1499" y="6765"/>
                  </a:lnTo>
                  <a:cubicBezTo>
                    <a:pt x="1780" y="6354"/>
                    <a:pt x="2062" y="5945"/>
                    <a:pt x="2345" y="5535"/>
                  </a:cubicBezTo>
                  <a:cubicBezTo>
                    <a:pt x="2628" y="5126"/>
                    <a:pt x="2913" y="4718"/>
                    <a:pt x="3198" y="4310"/>
                  </a:cubicBezTo>
                  <a:lnTo>
                    <a:pt x="3626" y="3699"/>
                  </a:lnTo>
                  <a:cubicBezTo>
                    <a:pt x="3697" y="3598"/>
                    <a:pt x="3769" y="3496"/>
                    <a:pt x="3844" y="3397"/>
                  </a:cubicBezTo>
                  <a:lnTo>
                    <a:pt x="4068" y="3098"/>
                  </a:lnTo>
                  <a:cubicBezTo>
                    <a:pt x="4142" y="2998"/>
                    <a:pt x="4216" y="2897"/>
                    <a:pt x="4286" y="2795"/>
                  </a:cubicBezTo>
                  <a:cubicBezTo>
                    <a:pt x="4357" y="2693"/>
                    <a:pt x="4426" y="2589"/>
                    <a:pt x="4494" y="2484"/>
                  </a:cubicBezTo>
                  <a:cubicBezTo>
                    <a:pt x="4561" y="2380"/>
                    <a:pt x="4626" y="2274"/>
                    <a:pt x="4690" y="2167"/>
                  </a:cubicBezTo>
                  <a:cubicBezTo>
                    <a:pt x="4753" y="2059"/>
                    <a:pt x="4815" y="1950"/>
                    <a:pt x="4872" y="1838"/>
                  </a:cubicBezTo>
                  <a:lnTo>
                    <a:pt x="4889" y="1803"/>
                  </a:lnTo>
                  <a:cubicBezTo>
                    <a:pt x="4900" y="1783"/>
                    <a:pt x="4889" y="1759"/>
                    <a:pt x="4869" y="1753"/>
                  </a:cubicBezTo>
                  <a:lnTo>
                    <a:pt x="4843" y="1744"/>
                  </a:lnTo>
                  <a:cubicBezTo>
                    <a:pt x="4841" y="1743"/>
                    <a:pt x="4838" y="1742"/>
                    <a:pt x="4836" y="1741"/>
                  </a:cubicBezTo>
                  <a:cubicBezTo>
                    <a:pt x="4810" y="1726"/>
                    <a:pt x="4630" y="1622"/>
                    <a:pt x="4606" y="1569"/>
                  </a:cubicBezTo>
                  <a:cubicBezTo>
                    <a:pt x="4592" y="1541"/>
                    <a:pt x="4584" y="1510"/>
                    <a:pt x="4579" y="1479"/>
                  </a:cubicBezTo>
                  <a:cubicBezTo>
                    <a:pt x="4575" y="1450"/>
                    <a:pt x="4630" y="985"/>
                    <a:pt x="4636" y="935"/>
                  </a:cubicBezTo>
                  <a:cubicBezTo>
                    <a:pt x="4637" y="932"/>
                    <a:pt x="4637" y="930"/>
                    <a:pt x="4638" y="927"/>
                  </a:cubicBezTo>
                  <a:lnTo>
                    <a:pt x="4716" y="719"/>
                  </a:lnTo>
                  <a:lnTo>
                    <a:pt x="4796" y="506"/>
                  </a:lnTo>
                  <a:cubicBezTo>
                    <a:pt x="4802" y="489"/>
                    <a:pt x="4810" y="471"/>
                    <a:pt x="4816" y="455"/>
                  </a:cubicBezTo>
                  <a:cubicBezTo>
                    <a:pt x="4816" y="454"/>
                    <a:pt x="4816" y="453"/>
                    <a:pt x="4817" y="451"/>
                  </a:cubicBezTo>
                  <a:cubicBezTo>
                    <a:pt x="4823" y="441"/>
                    <a:pt x="4828" y="428"/>
                    <a:pt x="4836" y="417"/>
                  </a:cubicBezTo>
                  <a:cubicBezTo>
                    <a:pt x="4848" y="394"/>
                    <a:pt x="4865" y="373"/>
                    <a:pt x="4885" y="356"/>
                  </a:cubicBezTo>
                  <a:cubicBezTo>
                    <a:pt x="4923" y="320"/>
                    <a:pt x="4971" y="298"/>
                    <a:pt x="5020" y="289"/>
                  </a:cubicBezTo>
                  <a:cubicBezTo>
                    <a:pt x="5027" y="289"/>
                    <a:pt x="5032" y="288"/>
                    <a:pt x="5037" y="287"/>
                  </a:cubicBezTo>
                  <a:lnTo>
                    <a:pt x="5041" y="287"/>
                  </a:lnTo>
                  <a:cubicBezTo>
                    <a:pt x="5047" y="286"/>
                    <a:pt x="5052" y="286"/>
                    <a:pt x="5058" y="286"/>
                  </a:cubicBezTo>
                  <a:cubicBezTo>
                    <a:pt x="5060" y="286"/>
                    <a:pt x="5061" y="285"/>
                    <a:pt x="5063" y="285"/>
                  </a:cubicBezTo>
                  <a:close/>
                  <a:moveTo>
                    <a:pt x="5111" y="1"/>
                  </a:moveTo>
                  <a:cubicBezTo>
                    <a:pt x="5109" y="1"/>
                    <a:pt x="5106" y="1"/>
                    <a:pt x="5103" y="1"/>
                  </a:cubicBezTo>
                  <a:cubicBezTo>
                    <a:pt x="5090" y="1"/>
                    <a:pt x="5077" y="2"/>
                    <a:pt x="5064" y="3"/>
                  </a:cubicBezTo>
                  <a:cubicBezTo>
                    <a:pt x="5051" y="4"/>
                    <a:pt x="5038" y="5"/>
                    <a:pt x="5026" y="8"/>
                  </a:cubicBezTo>
                  <a:lnTo>
                    <a:pt x="4990" y="15"/>
                  </a:lnTo>
                  <a:cubicBezTo>
                    <a:pt x="4989" y="15"/>
                    <a:pt x="4988" y="15"/>
                    <a:pt x="4987" y="16"/>
                  </a:cubicBezTo>
                  <a:lnTo>
                    <a:pt x="4952" y="25"/>
                  </a:lnTo>
                  <a:cubicBezTo>
                    <a:pt x="4855" y="55"/>
                    <a:pt x="4768" y="114"/>
                    <a:pt x="4704" y="190"/>
                  </a:cubicBezTo>
                  <a:cubicBezTo>
                    <a:pt x="4672" y="227"/>
                    <a:pt x="4645" y="269"/>
                    <a:pt x="4626" y="314"/>
                  </a:cubicBezTo>
                  <a:cubicBezTo>
                    <a:pt x="4615" y="336"/>
                    <a:pt x="4609" y="359"/>
                    <a:pt x="4602" y="382"/>
                  </a:cubicBezTo>
                  <a:cubicBezTo>
                    <a:pt x="4602" y="382"/>
                    <a:pt x="4602" y="383"/>
                    <a:pt x="4601" y="384"/>
                  </a:cubicBezTo>
                  <a:lnTo>
                    <a:pt x="4587" y="438"/>
                  </a:lnTo>
                  <a:lnTo>
                    <a:pt x="4528" y="658"/>
                  </a:lnTo>
                  <a:lnTo>
                    <a:pt x="4468" y="877"/>
                  </a:lnTo>
                  <a:lnTo>
                    <a:pt x="4407" y="1095"/>
                  </a:lnTo>
                  <a:lnTo>
                    <a:pt x="4376" y="1205"/>
                  </a:lnTo>
                  <a:lnTo>
                    <a:pt x="4368" y="1231"/>
                  </a:lnTo>
                  <a:cubicBezTo>
                    <a:pt x="4367" y="1236"/>
                    <a:pt x="4365" y="1241"/>
                    <a:pt x="4364" y="1246"/>
                  </a:cubicBezTo>
                  <a:lnTo>
                    <a:pt x="4360" y="1263"/>
                  </a:lnTo>
                  <a:cubicBezTo>
                    <a:pt x="4354" y="1284"/>
                    <a:pt x="4352" y="1306"/>
                    <a:pt x="4348" y="1327"/>
                  </a:cubicBezTo>
                  <a:cubicBezTo>
                    <a:pt x="4348" y="1329"/>
                    <a:pt x="4348" y="1330"/>
                    <a:pt x="4348" y="1331"/>
                  </a:cubicBezTo>
                  <a:cubicBezTo>
                    <a:pt x="4345" y="1374"/>
                    <a:pt x="4347" y="1419"/>
                    <a:pt x="4356" y="1462"/>
                  </a:cubicBezTo>
                  <a:cubicBezTo>
                    <a:pt x="4364" y="1506"/>
                    <a:pt x="4378" y="1549"/>
                    <a:pt x="4399" y="1587"/>
                  </a:cubicBezTo>
                  <a:cubicBezTo>
                    <a:pt x="4420" y="1627"/>
                    <a:pt x="4443" y="1663"/>
                    <a:pt x="4474" y="1695"/>
                  </a:cubicBezTo>
                  <a:cubicBezTo>
                    <a:pt x="4481" y="1704"/>
                    <a:pt x="4489" y="1711"/>
                    <a:pt x="4498" y="1718"/>
                  </a:cubicBezTo>
                  <a:cubicBezTo>
                    <a:pt x="4505" y="1726"/>
                    <a:pt x="4514" y="1733"/>
                    <a:pt x="4523" y="1740"/>
                  </a:cubicBezTo>
                  <a:lnTo>
                    <a:pt x="4547" y="1759"/>
                  </a:lnTo>
                  <a:cubicBezTo>
                    <a:pt x="4548" y="1759"/>
                    <a:pt x="4549" y="1760"/>
                    <a:pt x="4550" y="1761"/>
                  </a:cubicBezTo>
                  <a:lnTo>
                    <a:pt x="4577" y="1777"/>
                  </a:lnTo>
                  <a:cubicBezTo>
                    <a:pt x="4586" y="1784"/>
                    <a:pt x="4595" y="1788"/>
                    <a:pt x="4606" y="1793"/>
                  </a:cubicBezTo>
                  <a:cubicBezTo>
                    <a:pt x="4615" y="1798"/>
                    <a:pt x="4625" y="1803"/>
                    <a:pt x="4635" y="1807"/>
                  </a:cubicBezTo>
                  <a:lnTo>
                    <a:pt x="4666" y="1819"/>
                  </a:lnTo>
                  <a:cubicBezTo>
                    <a:pt x="4671" y="1821"/>
                    <a:pt x="4676" y="1822"/>
                    <a:pt x="4681" y="1823"/>
                  </a:cubicBezTo>
                  <a:lnTo>
                    <a:pt x="4693" y="1827"/>
                  </a:lnTo>
                  <a:lnTo>
                    <a:pt x="4709" y="1833"/>
                  </a:lnTo>
                  <a:cubicBezTo>
                    <a:pt x="4645" y="1904"/>
                    <a:pt x="4584" y="1977"/>
                    <a:pt x="4524" y="2051"/>
                  </a:cubicBezTo>
                  <a:cubicBezTo>
                    <a:pt x="4445" y="2147"/>
                    <a:pt x="4368" y="2245"/>
                    <a:pt x="4292" y="2343"/>
                  </a:cubicBezTo>
                  <a:cubicBezTo>
                    <a:pt x="4141" y="2542"/>
                    <a:pt x="3998" y="2745"/>
                    <a:pt x="3863" y="2954"/>
                  </a:cubicBezTo>
                  <a:lnTo>
                    <a:pt x="3659" y="3267"/>
                  </a:lnTo>
                  <a:cubicBezTo>
                    <a:pt x="3592" y="3372"/>
                    <a:pt x="3522" y="3475"/>
                    <a:pt x="3450" y="3576"/>
                  </a:cubicBezTo>
                  <a:lnTo>
                    <a:pt x="3024" y="4188"/>
                  </a:lnTo>
                  <a:lnTo>
                    <a:pt x="2167" y="5410"/>
                  </a:lnTo>
                  <a:cubicBezTo>
                    <a:pt x="1902" y="5785"/>
                    <a:pt x="1637" y="6159"/>
                    <a:pt x="1371" y="6532"/>
                  </a:cubicBezTo>
                  <a:cubicBezTo>
                    <a:pt x="1365" y="6542"/>
                    <a:pt x="1354" y="6547"/>
                    <a:pt x="1342" y="6547"/>
                  </a:cubicBezTo>
                  <a:cubicBezTo>
                    <a:pt x="1338" y="6547"/>
                    <a:pt x="1334" y="6546"/>
                    <a:pt x="1330" y="6545"/>
                  </a:cubicBezTo>
                  <a:cubicBezTo>
                    <a:pt x="1286" y="6529"/>
                    <a:pt x="1240" y="6513"/>
                    <a:pt x="1195" y="6498"/>
                  </a:cubicBezTo>
                  <a:lnTo>
                    <a:pt x="1072" y="6456"/>
                  </a:lnTo>
                  <a:lnTo>
                    <a:pt x="1011" y="6436"/>
                  </a:lnTo>
                  <a:lnTo>
                    <a:pt x="980" y="6425"/>
                  </a:lnTo>
                  <a:lnTo>
                    <a:pt x="939" y="6414"/>
                  </a:lnTo>
                  <a:cubicBezTo>
                    <a:pt x="403" y="6535"/>
                    <a:pt x="335" y="6708"/>
                    <a:pt x="335" y="6708"/>
                  </a:cubicBezTo>
                  <a:cubicBezTo>
                    <a:pt x="334" y="6708"/>
                    <a:pt x="334" y="6710"/>
                    <a:pt x="333" y="6711"/>
                  </a:cubicBezTo>
                  <a:cubicBezTo>
                    <a:pt x="327" y="6723"/>
                    <a:pt x="323" y="6736"/>
                    <a:pt x="318" y="6750"/>
                  </a:cubicBezTo>
                  <a:lnTo>
                    <a:pt x="313" y="6760"/>
                  </a:lnTo>
                  <a:lnTo>
                    <a:pt x="311" y="6767"/>
                  </a:lnTo>
                  <a:lnTo>
                    <a:pt x="306" y="6783"/>
                  </a:lnTo>
                  <a:lnTo>
                    <a:pt x="295" y="6814"/>
                  </a:lnTo>
                  <a:lnTo>
                    <a:pt x="256" y="6937"/>
                  </a:lnTo>
                  <a:lnTo>
                    <a:pt x="175" y="7183"/>
                  </a:lnTo>
                  <a:lnTo>
                    <a:pt x="94" y="7427"/>
                  </a:lnTo>
                  <a:lnTo>
                    <a:pt x="54" y="7550"/>
                  </a:lnTo>
                  <a:lnTo>
                    <a:pt x="34" y="7612"/>
                  </a:lnTo>
                  <a:lnTo>
                    <a:pt x="31" y="7620"/>
                  </a:lnTo>
                  <a:cubicBezTo>
                    <a:pt x="30" y="7622"/>
                    <a:pt x="29" y="7624"/>
                    <a:pt x="28" y="7628"/>
                  </a:cubicBezTo>
                  <a:lnTo>
                    <a:pt x="23" y="7649"/>
                  </a:lnTo>
                  <a:cubicBezTo>
                    <a:pt x="19" y="7663"/>
                    <a:pt x="14" y="7676"/>
                    <a:pt x="13" y="7691"/>
                  </a:cubicBezTo>
                  <a:cubicBezTo>
                    <a:pt x="2" y="7748"/>
                    <a:pt x="0" y="7808"/>
                    <a:pt x="8" y="7865"/>
                  </a:cubicBezTo>
                  <a:cubicBezTo>
                    <a:pt x="16" y="7923"/>
                    <a:pt x="33" y="7980"/>
                    <a:pt x="59" y="8032"/>
                  </a:cubicBezTo>
                  <a:cubicBezTo>
                    <a:pt x="85" y="8084"/>
                    <a:pt x="120" y="8132"/>
                    <a:pt x="161" y="8173"/>
                  </a:cubicBezTo>
                  <a:cubicBezTo>
                    <a:pt x="171" y="8184"/>
                    <a:pt x="182" y="8194"/>
                    <a:pt x="194" y="8203"/>
                  </a:cubicBezTo>
                  <a:lnTo>
                    <a:pt x="227" y="8230"/>
                  </a:lnTo>
                  <a:cubicBezTo>
                    <a:pt x="228" y="8230"/>
                    <a:pt x="229" y="8231"/>
                    <a:pt x="229" y="8231"/>
                  </a:cubicBezTo>
                  <a:cubicBezTo>
                    <a:pt x="241" y="8239"/>
                    <a:pt x="254" y="8247"/>
                    <a:pt x="265" y="8254"/>
                  </a:cubicBezTo>
                  <a:cubicBezTo>
                    <a:pt x="277" y="8262"/>
                    <a:pt x="291" y="8268"/>
                    <a:pt x="304" y="8275"/>
                  </a:cubicBezTo>
                  <a:cubicBezTo>
                    <a:pt x="310" y="8278"/>
                    <a:pt x="317" y="8281"/>
                    <a:pt x="324" y="8284"/>
                  </a:cubicBezTo>
                  <a:lnTo>
                    <a:pt x="344" y="8292"/>
                  </a:lnTo>
                  <a:lnTo>
                    <a:pt x="365" y="8300"/>
                  </a:lnTo>
                  <a:lnTo>
                    <a:pt x="374" y="8303"/>
                  </a:lnTo>
                  <a:lnTo>
                    <a:pt x="382" y="8306"/>
                  </a:lnTo>
                  <a:lnTo>
                    <a:pt x="444" y="8326"/>
                  </a:lnTo>
                  <a:lnTo>
                    <a:pt x="567" y="8366"/>
                  </a:lnTo>
                  <a:lnTo>
                    <a:pt x="811" y="8447"/>
                  </a:lnTo>
                  <a:cubicBezTo>
                    <a:pt x="976" y="8500"/>
                    <a:pt x="1140" y="8552"/>
                    <a:pt x="1305" y="8603"/>
                  </a:cubicBezTo>
                  <a:cubicBezTo>
                    <a:pt x="1469" y="8653"/>
                    <a:pt x="1635" y="8702"/>
                    <a:pt x="1802" y="8747"/>
                  </a:cubicBezTo>
                  <a:lnTo>
                    <a:pt x="1813" y="8750"/>
                  </a:lnTo>
                  <a:lnTo>
                    <a:pt x="2293" y="8898"/>
                  </a:lnTo>
                  <a:lnTo>
                    <a:pt x="2782" y="9052"/>
                  </a:lnTo>
                  <a:lnTo>
                    <a:pt x="2799" y="9058"/>
                  </a:lnTo>
                  <a:lnTo>
                    <a:pt x="2802" y="9058"/>
                  </a:lnTo>
                  <a:lnTo>
                    <a:pt x="3206" y="9186"/>
                  </a:lnTo>
                  <a:lnTo>
                    <a:pt x="3418" y="9252"/>
                  </a:lnTo>
                  <a:lnTo>
                    <a:pt x="3524" y="9286"/>
                  </a:lnTo>
                  <a:lnTo>
                    <a:pt x="3550" y="9295"/>
                  </a:lnTo>
                  <a:lnTo>
                    <a:pt x="3583" y="9303"/>
                  </a:lnTo>
                  <a:lnTo>
                    <a:pt x="3598" y="9308"/>
                  </a:lnTo>
                  <a:cubicBezTo>
                    <a:pt x="3600" y="9308"/>
                    <a:pt x="3601" y="9308"/>
                    <a:pt x="3602" y="9309"/>
                  </a:cubicBezTo>
                  <a:lnTo>
                    <a:pt x="3618" y="9311"/>
                  </a:lnTo>
                  <a:cubicBezTo>
                    <a:pt x="3628" y="9313"/>
                    <a:pt x="3640" y="9315"/>
                    <a:pt x="3652" y="9316"/>
                  </a:cubicBezTo>
                  <a:cubicBezTo>
                    <a:pt x="3669" y="9318"/>
                    <a:pt x="3686" y="9319"/>
                    <a:pt x="3703" y="9319"/>
                  </a:cubicBezTo>
                  <a:cubicBezTo>
                    <a:pt x="3733" y="9319"/>
                    <a:pt x="3762" y="9316"/>
                    <a:pt x="3790" y="9311"/>
                  </a:cubicBezTo>
                  <a:cubicBezTo>
                    <a:pt x="3836" y="9302"/>
                    <a:pt x="3879" y="9288"/>
                    <a:pt x="3921" y="9268"/>
                  </a:cubicBezTo>
                  <a:cubicBezTo>
                    <a:pt x="4003" y="9226"/>
                    <a:pt x="4075" y="9162"/>
                    <a:pt x="4122" y="9083"/>
                  </a:cubicBezTo>
                  <a:cubicBezTo>
                    <a:pt x="4135" y="9065"/>
                    <a:pt x="4143" y="9045"/>
                    <a:pt x="4153" y="9024"/>
                  </a:cubicBezTo>
                  <a:cubicBezTo>
                    <a:pt x="4154" y="9023"/>
                    <a:pt x="4154" y="9022"/>
                    <a:pt x="4155" y="9021"/>
                  </a:cubicBezTo>
                  <a:cubicBezTo>
                    <a:pt x="4158" y="9012"/>
                    <a:pt x="4163" y="9001"/>
                    <a:pt x="4166" y="8990"/>
                  </a:cubicBezTo>
                  <a:lnTo>
                    <a:pt x="4172" y="8974"/>
                  </a:lnTo>
                  <a:lnTo>
                    <a:pt x="4176" y="8961"/>
                  </a:lnTo>
                  <a:lnTo>
                    <a:pt x="4210" y="8856"/>
                  </a:lnTo>
                  <a:lnTo>
                    <a:pt x="4277" y="8644"/>
                  </a:lnTo>
                  <a:lnTo>
                    <a:pt x="4410" y="8221"/>
                  </a:lnTo>
                  <a:lnTo>
                    <a:pt x="4427" y="8169"/>
                  </a:lnTo>
                  <a:lnTo>
                    <a:pt x="4436" y="8137"/>
                  </a:lnTo>
                  <a:cubicBezTo>
                    <a:pt x="4439" y="8126"/>
                    <a:pt x="4442" y="8115"/>
                    <a:pt x="4443" y="8105"/>
                  </a:cubicBezTo>
                  <a:cubicBezTo>
                    <a:pt x="4447" y="8082"/>
                    <a:pt x="4452" y="8061"/>
                    <a:pt x="4452" y="8038"/>
                  </a:cubicBezTo>
                  <a:lnTo>
                    <a:pt x="4454" y="8007"/>
                  </a:lnTo>
                  <a:cubicBezTo>
                    <a:pt x="4454" y="8006"/>
                    <a:pt x="4454" y="8005"/>
                    <a:pt x="4454" y="8004"/>
                  </a:cubicBezTo>
                  <a:lnTo>
                    <a:pt x="4453" y="7972"/>
                  </a:lnTo>
                  <a:cubicBezTo>
                    <a:pt x="4453" y="7951"/>
                    <a:pt x="4449" y="7928"/>
                    <a:pt x="4446" y="7907"/>
                  </a:cubicBezTo>
                  <a:cubicBezTo>
                    <a:pt x="4445" y="7896"/>
                    <a:pt x="4441" y="7886"/>
                    <a:pt x="4439" y="7874"/>
                  </a:cubicBezTo>
                  <a:cubicBezTo>
                    <a:pt x="4437" y="7863"/>
                    <a:pt x="4435" y="7853"/>
                    <a:pt x="4432" y="7842"/>
                  </a:cubicBezTo>
                  <a:lnTo>
                    <a:pt x="4421" y="7811"/>
                  </a:lnTo>
                  <a:lnTo>
                    <a:pt x="4416" y="7797"/>
                  </a:lnTo>
                  <a:cubicBezTo>
                    <a:pt x="4416" y="7796"/>
                    <a:pt x="4415" y="7795"/>
                    <a:pt x="4415" y="7794"/>
                  </a:cubicBezTo>
                  <a:lnTo>
                    <a:pt x="4408" y="7780"/>
                  </a:lnTo>
                  <a:lnTo>
                    <a:pt x="4394" y="7750"/>
                  </a:lnTo>
                  <a:cubicBezTo>
                    <a:pt x="4390" y="7740"/>
                    <a:pt x="4384" y="7731"/>
                    <a:pt x="4378" y="7721"/>
                  </a:cubicBezTo>
                  <a:cubicBezTo>
                    <a:pt x="4369" y="7702"/>
                    <a:pt x="4355" y="7684"/>
                    <a:pt x="4342" y="7667"/>
                  </a:cubicBezTo>
                  <a:cubicBezTo>
                    <a:pt x="4336" y="7657"/>
                    <a:pt x="4328" y="7650"/>
                    <a:pt x="4322" y="7641"/>
                  </a:cubicBezTo>
                  <a:cubicBezTo>
                    <a:pt x="4314" y="7633"/>
                    <a:pt x="4307" y="7624"/>
                    <a:pt x="4299" y="7615"/>
                  </a:cubicBezTo>
                  <a:lnTo>
                    <a:pt x="4276" y="7593"/>
                  </a:lnTo>
                  <a:lnTo>
                    <a:pt x="4265" y="7582"/>
                  </a:lnTo>
                  <a:cubicBezTo>
                    <a:pt x="4264" y="7582"/>
                    <a:pt x="4263" y="7581"/>
                    <a:pt x="4262" y="7580"/>
                  </a:cubicBezTo>
                  <a:lnTo>
                    <a:pt x="4250" y="7572"/>
                  </a:lnTo>
                  <a:lnTo>
                    <a:pt x="4224" y="7550"/>
                  </a:lnTo>
                  <a:cubicBezTo>
                    <a:pt x="4216" y="7544"/>
                    <a:pt x="4206" y="7539"/>
                    <a:pt x="4197" y="7532"/>
                  </a:cubicBezTo>
                  <a:cubicBezTo>
                    <a:pt x="4159" y="7509"/>
                    <a:pt x="4119" y="7490"/>
                    <a:pt x="4077" y="7477"/>
                  </a:cubicBezTo>
                  <a:lnTo>
                    <a:pt x="3971" y="7441"/>
                  </a:lnTo>
                  <a:lnTo>
                    <a:pt x="3711" y="7356"/>
                  </a:lnTo>
                  <a:cubicBezTo>
                    <a:pt x="3687" y="7348"/>
                    <a:pt x="3679" y="7322"/>
                    <a:pt x="3692" y="7301"/>
                  </a:cubicBezTo>
                  <a:lnTo>
                    <a:pt x="3862" y="7061"/>
                  </a:lnTo>
                  <a:lnTo>
                    <a:pt x="3931" y="6964"/>
                  </a:lnTo>
                  <a:cubicBezTo>
                    <a:pt x="3995" y="6874"/>
                    <a:pt x="4097" y="6824"/>
                    <a:pt x="4202" y="6824"/>
                  </a:cubicBezTo>
                  <a:cubicBezTo>
                    <a:pt x="4244" y="6824"/>
                    <a:pt x="4286" y="6832"/>
                    <a:pt x="4327" y="6848"/>
                  </a:cubicBezTo>
                  <a:cubicBezTo>
                    <a:pt x="4328" y="6849"/>
                    <a:pt x="4329" y="6849"/>
                    <a:pt x="4330" y="6849"/>
                  </a:cubicBezTo>
                  <a:cubicBezTo>
                    <a:pt x="4433" y="6891"/>
                    <a:pt x="4536" y="6932"/>
                    <a:pt x="4640" y="6971"/>
                  </a:cubicBezTo>
                  <a:cubicBezTo>
                    <a:pt x="4847" y="7049"/>
                    <a:pt x="5056" y="7124"/>
                    <a:pt x="5266" y="7196"/>
                  </a:cubicBezTo>
                  <a:cubicBezTo>
                    <a:pt x="5475" y="7267"/>
                    <a:pt x="5686" y="7334"/>
                    <a:pt x="5898" y="7396"/>
                  </a:cubicBezTo>
                  <a:cubicBezTo>
                    <a:pt x="6005" y="7426"/>
                    <a:pt x="6112" y="7456"/>
                    <a:pt x="6220" y="7483"/>
                  </a:cubicBezTo>
                  <a:cubicBezTo>
                    <a:pt x="6247" y="7489"/>
                    <a:pt x="6275" y="7496"/>
                    <a:pt x="6301" y="7502"/>
                  </a:cubicBezTo>
                  <a:cubicBezTo>
                    <a:pt x="6399" y="7526"/>
                    <a:pt x="6468" y="7614"/>
                    <a:pt x="6466" y="7716"/>
                  </a:cubicBezTo>
                  <a:lnTo>
                    <a:pt x="6460" y="7951"/>
                  </a:lnTo>
                  <a:cubicBezTo>
                    <a:pt x="6458" y="8062"/>
                    <a:pt x="6365" y="8145"/>
                    <a:pt x="6262" y="8145"/>
                  </a:cubicBezTo>
                  <a:cubicBezTo>
                    <a:pt x="6241" y="8145"/>
                    <a:pt x="6220" y="8142"/>
                    <a:pt x="6199" y="8135"/>
                  </a:cubicBezTo>
                  <a:lnTo>
                    <a:pt x="6135" y="8113"/>
                  </a:lnTo>
                  <a:lnTo>
                    <a:pt x="6121" y="8108"/>
                  </a:lnTo>
                  <a:lnTo>
                    <a:pt x="5936" y="8040"/>
                  </a:lnTo>
                  <a:lnTo>
                    <a:pt x="5838" y="8003"/>
                  </a:lnTo>
                  <a:lnTo>
                    <a:pt x="5813" y="7994"/>
                  </a:lnTo>
                  <a:lnTo>
                    <a:pt x="5810" y="7993"/>
                  </a:lnTo>
                  <a:lnTo>
                    <a:pt x="5806" y="7991"/>
                  </a:lnTo>
                  <a:lnTo>
                    <a:pt x="5797" y="7988"/>
                  </a:lnTo>
                  <a:lnTo>
                    <a:pt x="5780" y="7983"/>
                  </a:lnTo>
                  <a:cubicBezTo>
                    <a:pt x="5759" y="7975"/>
                    <a:pt x="5735" y="7972"/>
                    <a:pt x="5713" y="7968"/>
                  </a:cubicBezTo>
                  <a:lnTo>
                    <a:pt x="5709" y="7967"/>
                  </a:lnTo>
                  <a:cubicBezTo>
                    <a:pt x="5683" y="7964"/>
                    <a:pt x="5657" y="7962"/>
                    <a:pt x="5630" y="7962"/>
                  </a:cubicBezTo>
                  <a:cubicBezTo>
                    <a:pt x="5609" y="7962"/>
                    <a:pt x="5589" y="7963"/>
                    <a:pt x="5568" y="7966"/>
                  </a:cubicBezTo>
                  <a:lnTo>
                    <a:pt x="5552" y="7968"/>
                  </a:lnTo>
                  <a:lnTo>
                    <a:pt x="5549" y="7968"/>
                  </a:lnTo>
                  <a:lnTo>
                    <a:pt x="5533" y="7971"/>
                  </a:lnTo>
                  <a:cubicBezTo>
                    <a:pt x="5521" y="7974"/>
                    <a:pt x="5511" y="7977"/>
                    <a:pt x="5499" y="7979"/>
                  </a:cubicBezTo>
                  <a:cubicBezTo>
                    <a:pt x="5498" y="7979"/>
                    <a:pt x="5498" y="7980"/>
                    <a:pt x="5497" y="7980"/>
                  </a:cubicBezTo>
                  <a:cubicBezTo>
                    <a:pt x="5474" y="7986"/>
                    <a:pt x="5452" y="7993"/>
                    <a:pt x="5431" y="8002"/>
                  </a:cubicBezTo>
                  <a:cubicBezTo>
                    <a:pt x="5341" y="8038"/>
                    <a:pt x="5263" y="8100"/>
                    <a:pt x="5204" y="8177"/>
                  </a:cubicBezTo>
                  <a:cubicBezTo>
                    <a:pt x="5197" y="8188"/>
                    <a:pt x="5190" y="8198"/>
                    <a:pt x="5183" y="8208"/>
                  </a:cubicBezTo>
                  <a:lnTo>
                    <a:pt x="5174" y="8222"/>
                  </a:lnTo>
                  <a:cubicBezTo>
                    <a:pt x="5173" y="8223"/>
                    <a:pt x="5173" y="8223"/>
                    <a:pt x="5172" y="8224"/>
                  </a:cubicBezTo>
                  <a:lnTo>
                    <a:pt x="5165" y="8239"/>
                  </a:lnTo>
                  <a:lnTo>
                    <a:pt x="5147" y="8270"/>
                  </a:lnTo>
                  <a:cubicBezTo>
                    <a:pt x="5147" y="8271"/>
                    <a:pt x="5146" y="8272"/>
                    <a:pt x="5146" y="8273"/>
                  </a:cubicBezTo>
                  <a:cubicBezTo>
                    <a:pt x="5142" y="8284"/>
                    <a:pt x="5138" y="8295"/>
                    <a:pt x="5133" y="8306"/>
                  </a:cubicBezTo>
                  <a:lnTo>
                    <a:pt x="5126" y="8323"/>
                  </a:lnTo>
                  <a:lnTo>
                    <a:pt x="5121" y="8335"/>
                  </a:lnTo>
                  <a:lnTo>
                    <a:pt x="5112" y="8360"/>
                  </a:lnTo>
                  <a:lnTo>
                    <a:pt x="5094" y="8409"/>
                  </a:lnTo>
                  <a:lnTo>
                    <a:pt x="5021" y="8607"/>
                  </a:lnTo>
                  <a:lnTo>
                    <a:pt x="4877" y="9003"/>
                  </a:lnTo>
                  <a:cubicBezTo>
                    <a:pt x="4877" y="9003"/>
                    <a:pt x="4705" y="9451"/>
                    <a:pt x="4731" y="9497"/>
                  </a:cubicBezTo>
                  <a:cubicBezTo>
                    <a:pt x="4743" y="9520"/>
                    <a:pt x="4759" y="9542"/>
                    <a:pt x="4772" y="9563"/>
                  </a:cubicBezTo>
                  <a:cubicBezTo>
                    <a:pt x="4774" y="9564"/>
                    <a:pt x="4774" y="9564"/>
                    <a:pt x="4775" y="9565"/>
                  </a:cubicBezTo>
                  <a:cubicBezTo>
                    <a:pt x="4782" y="9576"/>
                    <a:pt x="4791" y="9585"/>
                    <a:pt x="4798" y="9595"/>
                  </a:cubicBezTo>
                  <a:lnTo>
                    <a:pt x="4811" y="9610"/>
                  </a:lnTo>
                  <a:cubicBezTo>
                    <a:pt x="4811" y="9610"/>
                    <a:pt x="4812" y="9611"/>
                    <a:pt x="4812" y="9611"/>
                  </a:cubicBezTo>
                  <a:lnTo>
                    <a:pt x="4825" y="9625"/>
                  </a:lnTo>
                  <a:cubicBezTo>
                    <a:pt x="4861" y="9663"/>
                    <a:pt x="4904" y="9695"/>
                    <a:pt x="4950" y="9724"/>
                  </a:cubicBezTo>
                  <a:cubicBezTo>
                    <a:pt x="4950" y="9724"/>
                    <a:pt x="4951" y="9724"/>
                    <a:pt x="4952" y="9725"/>
                  </a:cubicBezTo>
                  <a:cubicBezTo>
                    <a:pt x="4974" y="9738"/>
                    <a:pt x="5121" y="9921"/>
                    <a:pt x="5145" y="9930"/>
                  </a:cubicBezTo>
                  <a:cubicBezTo>
                    <a:pt x="5157" y="9936"/>
                    <a:pt x="5171" y="9941"/>
                    <a:pt x="5183" y="9945"/>
                  </a:cubicBezTo>
                  <a:lnTo>
                    <a:pt x="5207" y="9955"/>
                  </a:lnTo>
                  <a:lnTo>
                    <a:pt x="5999" y="10242"/>
                  </a:lnTo>
                  <a:lnTo>
                    <a:pt x="6395" y="10387"/>
                  </a:lnTo>
                  <a:cubicBezTo>
                    <a:pt x="6528" y="10434"/>
                    <a:pt x="6660" y="10482"/>
                    <a:pt x="6793" y="10528"/>
                  </a:cubicBezTo>
                  <a:cubicBezTo>
                    <a:pt x="6925" y="10574"/>
                    <a:pt x="7058" y="10621"/>
                    <a:pt x="7190" y="10665"/>
                  </a:cubicBezTo>
                  <a:cubicBezTo>
                    <a:pt x="7257" y="10688"/>
                    <a:pt x="7325" y="10708"/>
                    <a:pt x="7392" y="10726"/>
                  </a:cubicBezTo>
                  <a:cubicBezTo>
                    <a:pt x="7460" y="10743"/>
                    <a:pt x="7529" y="10760"/>
                    <a:pt x="7597" y="10778"/>
                  </a:cubicBezTo>
                  <a:cubicBezTo>
                    <a:pt x="7733" y="10812"/>
                    <a:pt x="7869" y="10847"/>
                    <a:pt x="8006" y="10880"/>
                  </a:cubicBezTo>
                  <a:lnTo>
                    <a:pt x="8211" y="10931"/>
                  </a:lnTo>
                  <a:lnTo>
                    <a:pt x="8416" y="10981"/>
                  </a:lnTo>
                  <a:cubicBezTo>
                    <a:pt x="8690" y="11046"/>
                    <a:pt x="8964" y="11110"/>
                    <a:pt x="9240" y="11170"/>
                  </a:cubicBezTo>
                  <a:lnTo>
                    <a:pt x="9244" y="11171"/>
                  </a:lnTo>
                  <a:lnTo>
                    <a:pt x="9379" y="11216"/>
                  </a:lnTo>
                  <a:lnTo>
                    <a:pt x="9397" y="11221"/>
                  </a:lnTo>
                  <a:cubicBezTo>
                    <a:pt x="9399" y="11222"/>
                    <a:pt x="9404" y="11223"/>
                    <a:pt x="9407" y="11224"/>
                  </a:cubicBezTo>
                  <a:lnTo>
                    <a:pt x="9418" y="11227"/>
                  </a:lnTo>
                  <a:cubicBezTo>
                    <a:pt x="9433" y="11232"/>
                    <a:pt x="9448" y="11236"/>
                    <a:pt x="9464" y="11238"/>
                  </a:cubicBezTo>
                  <a:cubicBezTo>
                    <a:pt x="9479" y="11240"/>
                    <a:pt x="9495" y="11244"/>
                    <a:pt x="9511" y="11245"/>
                  </a:cubicBezTo>
                  <a:cubicBezTo>
                    <a:pt x="9526" y="11245"/>
                    <a:pt x="9542" y="11248"/>
                    <a:pt x="9558" y="11248"/>
                  </a:cubicBezTo>
                  <a:cubicBezTo>
                    <a:pt x="9560" y="11248"/>
                    <a:pt x="9561" y="11248"/>
                    <a:pt x="9562" y="11248"/>
                  </a:cubicBezTo>
                  <a:cubicBezTo>
                    <a:pt x="9688" y="11248"/>
                    <a:pt x="9812" y="11199"/>
                    <a:pt x="9905" y="11115"/>
                  </a:cubicBezTo>
                  <a:cubicBezTo>
                    <a:pt x="9952" y="11072"/>
                    <a:pt x="9990" y="11021"/>
                    <a:pt x="10019" y="10966"/>
                  </a:cubicBezTo>
                  <a:cubicBezTo>
                    <a:pt x="10025" y="10951"/>
                    <a:pt x="10033" y="10937"/>
                    <a:pt x="10038" y="10922"/>
                  </a:cubicBezTo>
                  <a:lnTo>
                    <a:pt x="10046" y="10900"/>
                  </a:lnTo>
                  <a:lnTo>
                    <a:pt x="10050" y="10889"/>
                  </a:lnTo>
                  <a:lnTo>
                    <a:pt x="10053" y="10880"/>
                  </a:lnTo>
                  <a:lnTo>
                    <a:pt x="10075" y="10812"/>
                  </a:lnTo>
                  <a:lnTo>
                    <a:pt x="10164" y="10535"/>
                  </a:lnTo>
                  <a:lnTo>
                    <a:pt x="10253" y="10259"/>
                  </a:lnTo>
                  <a:lnTo>
                    <a:pt x="10298" y="10122"/>
                  </a:lnTo>
                  <a:lnTo>
                    <a:pt x="10320" y="10052"/>
                  </a:lnTo>
                  <a:lnTo>
                    <a:pt x="10325" y="10035"/>
                  </a:lnTo>
                  <a:cubicBezTo>
                    <a:pt x="10328" y="10030"/>
                    <a:pt x="10330" y="10024"/>
                    <a:pt x="10332" y="10016"/>
                  </a:cubicBezTo>
                  <a:cubicBezTo>
                    <a:pt x="10336" y="10001"/>
                    <a:pt x="10340" y="9986"/>
                    <a:pt x="10344" y="9970"/>
                  </a:cubicBezTo>
                  <a:cubicBezTo>
                    <a:pt x="10369" y="9847"/>
                    <a:pt x="10348" y="9715"/>
                    <a:pt x="10285" y="9606"/>
                  </a:cubicBezTo>
                  <a:cubicBezTo>
                    <a:pt x="10253" y="9551"/>
                    <a:pt x="10212" y="9502"/>
                    <a:pt x="10163" y="9462"/>
                  </a:cubicBezTo>
                  <a:cubicBezTo>
                    <a:pt x="10114" y="9423"/>
                    <a:pt x="10057" y="9392"/>
                    <a:pt x="9997" y="9373"/>
                  </a:cubicBezTo>
                  <a:lnTo>
                    <a:pt x="9621" y="9250"/>
                  </a:lnTo>
                  <a:cubicBezTo>
                    <a:pt x="9606" y="9245"/>
                    <a:pt x="9597" y="9231"/>
                    <a:pt x="9597" y="9215"/>
                  </a:cubicBezTo>
                  <a:lnTo>
                    <a:pt x="9630" y="7516"/>
                  </a:lnTo>
                  <a:lnTo>
                    <a:pt x="9667" y="5702"/>
                  </a:lnTo>
                  <a:cubicBezTo>
                    <a:pt x="9680" y="5097"/>
                    <a:pt x="9690" y="4493"/>
                    <a:pt x="9696" y="3888"/>
                  </a:cubicBezTo>
                  <a:cubicBezTo>
                    <a:pt x="9698" y="3586"/>
                    <a:pt x="9702" y="3284"/>
                    <a:pt x="9700" y="2981"/>
                  </a:cubicBezTo>
                  <a:cubicBezTo>
                    <a:pt x="9698" y="2679"/>
                    <a:pt x="9693" y="2377"/>
                    <a:pt x="9686" y="2074"/>
                  </a:cubicBezTo>
                  <a:lnTo>
                    <a:pt x="9683" y="1961"/>
                  </a:lnTo>
                  <a:lnTo>
                    <a:pt x="9681" y="1904"/>
                  </a:lnTo>
                  <a:lnTo>
                    <a:pt x="9681" y="1876"/>
                  </a:lnTo>
                  <a:lnTo>
                    <a:pt x="9679" y="1839"/>
                  </a:lnTo>
                  <a:cubicBezTo>
                    <a:pt x="9671" y="1741"/>
                    <a:pt x="9633" y="1646"/>
                    <a:pt x="9573" y="1570"/>
                  </a:cubicBezTo>
                  <a:cubicBezTo>
                    <a:pt x="9515" y="1492"/>
                    <a:pt x="9432" y="1434"/>
                    <a:pt x="9343" y="1403"/>
                  </a:cubicBezTo>
                  <a:lnTo>
                    <a:pt x="9326" y="1397"/>
                  </a:lnTo>
                  <a:lnTo>
                    <a:pt x="9317" y="1395"/>
                  </a:lnTo>
                  <a:lnTo>
                    <a:pt x="9311" y="1393"/>
                  </a:lnTo>
                  <a:lnTo>
                    <a:pt x="9283" y="1385"/>
                  </a:lnTo>
                  <a:lnTo>
                    <a:pt x="9228" y="1369"/>
                  </a:lnTo>
                  <a:lnTo>
                    <a:pt x="9119" y="1337"/>
                  </a:lnTo>
                  <a:cubicBezTo>
                    <a:pt x="8830" y="1253"/>
                    <a:pt x="8540" y="1164"/>
                    <a:pt x="8253" y="1070"/>
                  </a:cubicBezTo>
                  <a:cubicBezTo>
                    <a:pt x="8110" y="1023"/>
                    <a:pt x="7967" y="974"/>
                    <a:pt x="7824" y="925"/>
                  </a:cubicBezTo>
                  <a:cubicBezTo>
                    <a:pt x="7752" y="899"/>
                    <a:pt x="7681" y="875"/>
                    <a:pt x="7610" y="849"/>
                  </a:cubicBezTo>
                  <a:cubicBezTo>
                    <a:pt x="7538" y="824"/>
                    <a:pt x="7468" y="797"/>
                    <a:pt x="7398" y="766"/>
                  </a:cubicBezTo>
                  <a:cubicBezTo>
                    <a:pt x="7329" y="736"/>
                    <a:pt x="7261" y="701"/>
                    <a:pt x="7192" y="667"/>
                  </a:cubicBezTo>
                  <a:cubicBezTo>
                    <a:pt x="6876" y="505"/>
                    <a:pt x="6266" y="412"/>
                    <a:pt x="6199" y="373"/>
                  </a:cubicBezTo>
                  <a:cubicBezTo>
                    <a:pt x="6069" y="298"/>
                    <a:pt x="5515" y="89"/>
                    <a:pt x="5479" y="77"/>
                  </a:cubicBezTo>
                  <a:cubicBezTo>
                    <a:pt x="5478" y="75"/>
                    <a:pt x="5476" y="75"/>
                    <a:pt x="5475" y="75"/>
                  </a:cubicBezTo>
                  <a:lnTo>
                    <a:pt x="5256" y="20"/>
                  </a:lnTo>
                  <a:cubicBezTo>
                    <a:pt x="5210" y="9"/>
                    <a:pt x="5161" y="1"/>
                    <a:pt x="5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210;p43"/>
            <p:cNvSpPr/>
            <p:nvPr/>
          </p:nvSpPr>
          <p:spPr>
            <a:xfrm>
              <a:off x="4551650" y="2571825"/>
              <a:ext cx="45550" cy="69825"/>
            </a:xfrm>
            <a:custGeom>
              <a:avLst/>
              <a:gdLst/>
              <a:ahLst/>
              <a:cxnLst/>
              <a:rect l="l" t="t" r="r" b="b"/>
              <a:pathLst>
                <a:path w="1822" h="2793" extrusionOk="0">
                  <a:moveTo>
                    <a:pt x="1525" y="191"/>
                  </a:moveTo>
                  <a:cubicBezTo>
                    <a:pt x="1531" y="191"/>
                    <a:pt x="1537" y="194"/>
                    <a:pt x="1542" y="198"/>
                  </a:cubicBezTo>
                  <a:cubicBezTo>
                    <a:pt x="1553" y="208"/>
                    <a:pt x="1559" y="222"/>
                    <a:pt x="1560" y="233"/>
                  </a:cubicBezTo>
                  <a:cubicBezTo>
                    <a:pt x="1563" y="244"/>
                    <a:pt x="1562" y="249"/>
                    <a:pt x="1564" y="249"/>
                  </a:cubicBezTo>
                  <a:cubicBezTo>
                    <a:pt x="1564" y="250"/>
                    <a:pt x="1564" y="250"/>
                    <a:pt x="1564" y="250"/>
                  </a:cubicBezTo>
                  <a:cubicBezTo>
                    <a:pt x="1564" y="251"/>
                    <a:pt x="1564" y="251"/>
                    <a:pt x="1565" y="251"/>
                  </a:cubicBezTo>
                  <a:cubicBezTo>
                    <a:pt x="1565" y="251"/>
                    <a:pt x="1565" y="251"/>
                    <a:pt x="1566" y="250"/>
                  </a:cubicBezTo>
                  <a:cubicBezTo>
                    <a:pt x="1566" y="250"/>
                    <a:pt x="1566" y="250"/>
                    <a:pt x="1567" y="249"/>
                  </a:cubicBezTo>
                  <a:cubicBezTo>
                    <a:pt x="1569" y="248"/>
                    <a:pt x="1569" y="248"/>
                    <a:pt x="1572" y="248"/>
                  </a:cubicBezTo>
                  <a:cubicBezTo>
                    <a:pt x="1574" y="247"/>
                    <a:pt x="1575" y="247"/>
                    <a:pt x="1579" y="247"/>
                  </a:cubicBezTo>
                  <a:cubicBezTo>
                    <a:pt x="1580" y="248"/>
                    <a:pt x="1581" y="248"/>
                    <a:pt x="1582" y="249"/>
                  </a:cubicBezTo>
                  <a:cubicBezTo>
                    <a:pt x="1583" y="249"/>
                    <a:pt x="1584" y="250"/>
                    <a:pt x="1585" y="251"/>
                  </a:cubicBezTo>
                  <a:lnTo>
                    <a:pt x="1586" y="254"/>
                  </a:lnTo>
                  <a:lnTo>
                    <a:pt x="1588" y="255"/>
                  </a:lnTo>
                  <a:cubicBezTo>
                    <a:pt x="1588" y="256"/>
                    <a:pt x="1588" y="260"/>
                    <a:pt x="1588" y="262"/>
                  </a:cubicBezTo>
                  <a:cubicBezTo>
                    <a:pt x="1589" y="280"/>
                    <a:pt x="1589" y="297"/>
                    <a:pt x="1589" y="315"/>
                  </a:cubicBezTo>
                  <a:lnTo>
                    <a:pt x="1588" y="369"/>
                  </a:lnTo>
                  <a:cubicBezTo>
                    <a:pt x="1587" y="439"/>
                    <a:pt x="1585" y="510"/>
                    <a:pt x="1582" y="580"/>
                  </a:cubicBezTo>
                  <a:lnTo>
                    <a:pt x="1570" y="793"/>
                  </a:lnTo>
                  <a:cubicBezTo>
                    <a:pt x="1567" y="863"/>
                    <a:pt x="1564" y="934"/>
                    <a:pt x="1557" y="1004"/>
                  </a:cubicBezTo>
                  <a:cubicBezTo>
                    <a:pt x="1552" y="1075"/>
                    <a:pt x="1545" y="1145"/>
                    <a:pt x="1541" y="1216"/>
                  </a:cubicBezTo>
                  <a:lnTo>
                    <a:pt x="1538" y="1269"/>
                  </a:lnTo>
                  <a:lnTo>
                    <a:pt x="1537" y="1323"/>
                  </a:lnTo>
                  <a:cubicBezTo>
                    <a:pt x="1536" y="1340"/>
                    <a:pt x="1536" y="1358"/>
                    <a:pt x="1537" y="1375"/>
                  </a:cubicBezTo>
                  <a:cubicBezTo>
                    <a:pt x="1539" y="1393"/>
                    <a:pt x="1541" y="1410"/>
                    <a:pt x="1544" y="1428"/>
                  </a:cubicBezTo>
                  <a:cubicBezTo>
                    <a:pt x="1549" y="1447"/>
                    <a:pt x="1551" y="1464"/>
                    <a:pt x="1553" y="1482"/>
                  </a:cubicBezTo>
                  <a:cubicBezTo>
                    <a:pt x="1555" y="1499"/>
                    <a:pt x="1556" y="1517"/>
                    <a:pt x="1557" y="1535"/>
                  </a:cubicBezTo>
                  <a:lnTo>
                    <a:pt x="1564" y="1641"/>
                  </a:lnTo>
                  <a:lnTo>
                    <a:pt x="1569" y="1747"/>
                  </a:lnTo>
                  <a:lnTo>
                    <a:pt x="1573" y="1854"/>
                  </a:lnTo>
                  <a:lnTo>
                    <a:pt x="1578" y="2065"/>
                  </a:lnTo>
                  <a:cubicBezTo>
                    <a:pt x="1579" y="2137"/>
                    <a:pt x="1582" y="2207"/>
                    <a:pt x="1576" y="2278"/>
                  </a:cubicBezTo>
                  <a:cubicBezTo>
                    <a:pt x="1573" y="2313"/>
                    <a:pt x="1570" y="2348"/>
                    <a:pt x="1563" y="2383"/>
                  </a:cubicBezTo>
                  <a:cubicBezTo>
                    <a:pt x="1558" y="2402"/>
                    <a:pt x="1553" y="2419"/>
                    <a:pt x="1545" y="2436"/>
                  </a:cubicBezTo>
                  <a:cubicBezTo>
                    <a:pt x="1538" y="2454"/>
                    <a:pt x="1529" y="2471"/>
                    <a:pt x="1522" y="2489"/>
                  </a:cubicBezTo>
                  <a:cubicBezTo>
                    <a:pt x="1513" y="2506"/>
                    <a:pt x="1507" y="2524"/>
                    <a:pt x="1502" y="2542"/>
                  </a:cubicBezTo>
                  <a:cubicBezTo>
                    <a:pt x="1502" y="2544"/>
                    <a:pt x="1502" y="2545"/>
                    <a:pt x="1501" y="2547"/>
                  </a:cubicBezTo>
                  <a:cubicBezTo>
                    <a:pt x="1502" y="2546"/>
                    <a:pt x="1503" y="2546"/>
                    <a:pt x="1504" y="2546"/>
                  </a:cubicBezTo>
                  <a:cubicBezTo>
                    <a:pt x="1505" y="2546"/>
                    <a:pt x="1506" y="2546"/>
                    <a:pt x="1507" y="2547"/>
                  </a:cubicBezTo>
                  <a:cubicBezTo>
                    <a:pt x="1513" y="2549"/>
                    <a:pt x="1521" y="2556"/>
                    <a:pt x="1524" y="2564"/>
                  </a:cubicBezTo>
                  <a:cubicBezTo>
                    <a:pt x="1527" y="2573"/>
                    <a:pt x="1526" y="2580"/>
                    <a:pt x="1523" y="2584"/>
                  </a:cubicBezTo>
                  <a:cubicBezTo>
                    <a:pt x="1521" y="2590"/>
                    <a:pt x="1516" y="2590"/>
                    <a:pt x="1511" y="2590"/>
                  </a:cubicBezTo>
                  <a:cubicBezTo>
                    <a:pt x="1511" y="2590"/>
                    <a:pt x="1510" y="2590"/>
                    <a:pt x="1510" y="2591"/>
                  </a:cubicBezTo>
                  <a:lnTo>
                    <a:pt x="1504" y="2589"/>
                  </a:lnTo>
                  <a:lnTo>
                    <a:pt x="1491" y="2584"/>
                  </a:lnTo>
                  <a:cubicBezTo>
                    <a:pt x="1482" y="2582"/>
                    <a:pt x="1475" y="2579"/>
                    <a:pt x="1466" y="2577"/>
                  </a:cubicBezTo>
                  <a:cubicBezTo>
                    <a:pt x="1449" y="2570"/>
                    <a:pt x="1433" y="2563"/>
                    <a:pt x="1417" y="2555"/>
                  </a:cubicBezTo>
                  <a:cubicBezTo>
                    <a:pt x="1354" y="2523"/>
                    <a:pt x="1290" y="2490"/>
                    <a:pt x="1228" y="2451"/>
                  </a:cubicBezTo>
                  <a:cubicBezTo>
                    <a:pt x="1167" y="2412"/>
                    <a:pt x="1106" y="2371"/>
                    <a:pt x="1043" y="2333"/>
                  </a:cubicBezTo>
                  <a:cubicBezTo>
                    <a:pt x="981" y="2295"/>
                    <a:pt x="918" y="2258"/>
                    <a:pt x="856" y="2222"/>
                  </a:cubicBezTo>
                  <a:cubicBezTo>
                    <a:pt x="828" y="2206"/>
                    <a:pt x="525" y="2193"/>
                    <a:pt x="439" y="2193"/>
                  </a:cubicBezTo>
                  <a:cubicBezTo>
                    <a:pt x="430" y="2193"/>
                    <a:pt x="423" y="2193"/>
                    <a:pt x="420" y="2193"/>
                  </a:cubicBezTo>
                  <a:cubicBezTo>
                    <a:pt x="408" y="2195"/>
                    <a:pt x="397" y="2195"/>
                    <a:pt x="386" y="2195"/>
                  </a:cubicBezTo>
                  <a:cubicBezTo>
                    <a:pt x="378" y="2195"/>
                    <a:pt x="370" y="2195"/>
                    <a:pt x="363" y="2194"/>
                  </a:cubicBezTo>
                  <a:cubicBezTo>
                    <a:pt x="345" y="2193"/>
                    <a:pt x="327" y="2191"/>
                    <a:pt x="309" y="2188"/>
                  </a:cubicBezTo>
                  <a:cubicBezTo>
                    <a:pt x="291" y="2186"/>
                    <a:pt x="274" y="2182"/>
                    <a:pt x="257" y="2177"/>
                  </a:cubicBezTo>
                  <a:lnTo>
                    <a:pt x="251" y="2175"/>
                  </a:lnTo>
                  <a:lnTo>
                    <a:pt x="248" y="2174"/>
                  </a:lnTo>
                  <a:lnTo>
                    <a:pt x="246" y="2174"/>
                  </a:lnTo>
                  <a:cubicBezTo>
                    <a:pt x="245" y="2174"/>
                    <a:pt x="243" y="2174"/>
                    <a:pt x="242" y="2173"/>
                  </a:cubicBezTo>
                  <a:cubicBezTo>
                    <a:pt x="241" y="2172"/>
                    <a:pt x="239" y="2172"/>
                    <a:pt x="238" y="2170"/>
                  </a:cubicBezTo>
                  <a:cubicBezTo>
                    <a:pt x="233" y="2164"/>
                    <a:pt x="233" y="2155"/>
                    <a:pt x="235" y="2149"/>
                  </a:cubicBezTo>
                  <a:cubicBezTo>
                    <a:pt x="236" y="2146"/>
                    <a:pt x="237" y="2144"/>
                    <a:pt x="239" y="2142"/>
                  </a:cubicBezTo>
                  <a:cubicBezTo>
                    <a:pt x="240" y="2141"/>
                    <a:pt x="241" y="2139"/>
                    <a:pt x="243" y="2137"/>
                  </a:cubicBezTo>
                  <a:cubicBezTo>
                    <a:pt x="262" y="2107"/>
                    <a:pt x="283" y="2077"/>
                    <a:pt x="304" y="2049"/>
                  </a:cubicBezTo>
                  <a:cubicBezTo>
                    <a:pt x="326" y="2021"/>
                    <a:pt x="347" y="1993"/>
                    <a:pt x="369" y="1966"/>
                  </a:cubicBezTo>
                  <a:cubicBezTo>
                    <a:pt x="413" y="1910"/>
                    <a:pt x="455" y="1852"/>
                    <a:pt x="499" y="1797"/>
                  </a:cubicBezTo>
                  <a:cubicBezTo>
                    <a:pt x="585" y="1685"/>
                    <a:pt x="676" y="1576"/>
                    <a:pt x="757" y="1459"/>
                  </a:cubicBezTo>
                  <a:cubicBezTo>
                    <a:pt x="777" y="1431"/>
                    <a:pt x="798" y="1402"/>
                    <a:pt x="817" y="1372"/>
                  </a:cubicBezTo>
                  <a:cubicBezTo>
                    <a:pt x="836" y="1343"/>
                    <a:pt x="856" y="1313"/>
                    <a:pt x="874" y="1282"/>
                  </a:cubicBezTo>
                  <a:cubicBezTo>
                    <a:pt x="908" y="1220"/>
                    <a:pt x="933" y="1152"/>
                    <a:pt x="960" y="1083"/>
                  </a:cubicBezTo>
                  <a:cubicBezTo>
                    <a:pt x="985" y="1015"/>
                    <a:pt x="1013" y="949"/>
                    <a:pt x="1055" y="891"/>
                  </a:cubicBezTo>
                  <a:cubicBezTo>
                    <a:pt x="1075" y="862"/>
                    <a:pt x="1099" y="835"/>
                    <a:pt x="1124" y="810"/>
                  </a:cubicBezTo>
                  <a:cubicBezTo>
                    <a:pt x="1136" y="797"/>
                    <a:pt x="1153" y="787"/>
                    <a:pt x="1176" y="781"/>
                  </a:cubicBezTo>
                  <a:cubicBezTo>
                    <a:pt x="1198" y="776"/>
                    <a:pt x="1406" y="446"/>
                    <a:pt x="1430" y="376"/>
                  </a:cubicBezTo>
                  <a:cubicBezTo>
                    <a:pt x="1442" y="342"/>
                    <a:pt x="1456" y="309"/>
                    <a:pt x="1471" y="276"/>
                  </a:cubicBezTo>
                  <a:cubicBezTo>
                    <a:pt x="1479" y="260"/>
                    <a:pt x="1487" y="244"/>
                    <a:pt x="1495" y="228"/>
                  </a:cubicBezTo>
                  <a:lnTo>
                    <a:pt x="1502" y="216"/>
                  </a:lnTo>
                  <a:cubicBezTo>
                    <a:pt x="1503" y="214"/>
                    <a:pt x="1503" y="213"/>
                    <a:pt x="1504" y="212"/>
                  </a:cubicBezTo>
                  <a:lnTo>
                    <a:pt x="1505" y="208"/>
                  </a:lnTo>
                  <a:cubicBezTo>
                    <a:pt x="1507" y="206"/>
                    <a:pt x="1508" y="204"/>
                    <a:pt x="1509" y="202"/>
                  </a:cubicBezTo>
                  <a:cubicBezTo>
                    <a:pt x="1510" y="200"/>
                    <a:pt x="1511" y="198"/>
                    <a:pt x="1513" y="197"/>
                  </a:cubicBezTo>
                  <a:cubicBezTo>
                    <a:pt x="1516" y="193"/>
                    <a:pt x="1521" y="191"/>
                    <a:pt x="1525" y="191"/>
                  </a:cubicBezTo>
                  <a:close/>
                  <a:moveTo>
                    <a:pt x="1607" y="0"/>
                  </a:moveTo>
                  <a:cubicBezTo>
                    <a:pt x="1599" y="0"/>
                    <a:pt x="1590" y="2"/>
                    <a:pt x="1583" y="4"/>
                  </a:cubicBezTo>
                  <a:cubicBezTo>
                    <a:pt x="1549" y="11"/>
                    <a:pt x="1520" y="30"/>
                    <a:pt x="1496" y="49"/>
                  </a:cubicBezTo>
                  <a:cubicBezTo>
                    <a:pt x="1485" y="60"/>
                    <a:pt x="1473" y="67"/>
                    <a:pt x="1463" y="77"/>
                  </a:cubicBezTo>
                  <a:cubicBezTo>
                    <a:pt x="1454" y="87"/>
                    <a:pt x="1443" y="94"/>
                    <a:pt x="1433" y="103"/>
                  </a:cubicBezTo>
                  <a:lnTo>
                    <a:pt x="1417" y="114"/>
                  </a:lnTo>
                  <a:lnTo>
                    <a:pt x="1404" y="128"/>
                  </a:lnTo>
                  <a:lnTo>
                    <a:pt x="1392" y="141"/>
                  </a:lnTo>
                  <a:lnTo>
                    <a:pt x="1383" y="152"/>
                  </a:lnTo>
                  <a:cubicBezTo>
                    <a:pt x="1371" y="165"/>
                    <a:pt x="1360" y="177"/>
                    <a:pt x="1347" y="191"/>
                  </a:cubicBezTo>
                  <a:cubicBezTo>
                    <a:pt x="1322" y="217"/>
                    <a:pt x="1296" y="241"/>
                    <a:pt x="1268" y="265"/>
                  </a:cubicBezTo>
                  <a:cubicBezTo>
                    <a:pt x="1212" y="313"/>
                    <a:pt x="940" y="769"/>
                    <a:pt x="919" y="799"/>
                  </a:cubicBezTo>
                  <a:cubicBezTo>
                    <a:pt x="881" y="858"/>
                    <a:pt x="830" y="908"/>
                    <a:pt x="774" y="956"/>
                  </a:cubicBezTo>
                  <a:cubicBezTo>
                    <a:pt x="720" y="1004"/>
                    <a:pt x="665" y="1052"/>
                    <a:pt x="619" y="1107"/>
                  </a:cubicBezTo>
                  <a:cubicBezTo>
                    <a:pt x="597" y="1135"/>
                    <a:pt x="577" y="1163"/>
                    <a:pt x="555" y="1191"/>
                  </a:cubicBezTo>
                  <a:cubicBezTo>
                    <a:pt x="535" y="1220"/>
                    <a:pt x="515" y="1249"/>
                    <a:pt x="495" y="1279"/>
                  </a:cubicBezTo>
                  <a:cubicBezTo>
                    <a:pt x="415" y="1396"/>
                    <a:pt x="347" y="1520"/>
                    <a:pt x="272" y="1641"/>
                  </a:cubicBezTo>
                  <a:cubicBezTo>
                    <a:pt x="235" y="1701"/>
                    <a:pt x="197" y="1761"/>
                    <a:pt x="160" y="1821"/>
                  </a:cubicBezTo>
                  <a:cubicBezTo>
                    <a:pt x="142" y="1852"/>
                    <a:pt x="124" y="1882"/>
                    <a:pt x="104" y="1912"/>
                  </a:cubicBezTo>
                  <a:cubicBezTo>
                    <a:pt x="86" y="1942"/>
                    <a:pt x="66" y="1971"/>
                    <a:pt x="46" y="2000"/>
                  </a:cubicBezTo>
                  <a:cubicBezTo>
                    <a:pt x="27" y="2027"/>
                    <a:pt x="14" y="2058"/>
                    <a:pt x="7" y="2091"/>
                  </a:cubicBezTo>
                  <a:cubicBezTo>
                    <a:pt x="1" y="2124"/>
                    <a:pt x="2" y="2157"/>
                    <a:pt x="8" y="2189"/>
                  </a:cubicBezTo>
                  <a:cubicBezTo>
                    <a:pt x="16" y="2221"/>
                    <a:pt x="29" y="2251"/>
                    <a:pt x="47" y="2277"/>
                  </a:cubicBezTo>
                  <a:cubicBezTo>
                    <a:pt x="66" y="2303"/>
                    <a:pt x="88" y="2326"/>
                    <a:pt x="115" y="2344"/>
                  </a:cubicBezTo>
                  <a:cubicBezTo>
                    <a:pt x="128" y="2352"/>
                    <a:pt x="142" y="2360"/>
                    <a:pt x="156" y="2366"/>
                  </a:cubicBezTo>
                  <a:cubicBezTo>
                    <a:pt x="156" y="2366"/>
                    <a:pt x="845" y="2715"/>
                    <a:pt x="917" y="2720"/>
                  </a:cubicBezTo>
                  <a:cubicBezTo>
                    <a:pt x="990" y="2726"/>
                    <a:pt x="1064" y="2728"/>
                    <a:pt x="1136" y="2733"/>
                  </a:cubicBezTo>
                  <a:cubicBezTo>
                    <a:pt x="1204" y="2738"/>
                    <a:pt x="1561" y="2792"/>
                    <a:pt x="1639" y="2792"/>
                  </a:cubicBezTo>
                  <a:cubicBezTo>
                    <a:pt x="1645" y="2792"/>
                    <a:pt x="1649" y="2792"/>
                    <a:pt x="1651" y="2791"/>
                  </a:cubicBezTo>
                  <a:cubicBezTo>
                    <a:pt x="1660" y="2789"/>
                    <a:pt x="1668" y="2786"/>
                    <a:pt x="1677" y="2783"/>
                  </a:cubicBezTo>
                  <a:cubicBezTo>
                    <a:pt x="1685" y="2781"/>
                    <a:pt x="1693" y="2777"/>
                    <a:pt x="1701" y="2772"/>
                  </a:cubicBezTo>
                  <a:cubicBezTo>
                    <a:pt x="1717" y="2764"/>
                    <a:pt x="1735" y="2754"/>
                    <a:pt x="1748" y="2740"/>
                  </a:cubicBezTo>
                  <a:cubicBezTo>
                    <a:pt x="1776" y="2716"/>
                    <a:pt x="1799" y="2680"/>
                    <a:pt x="1808" y="2643"/>
                  </a:cubicBezTo>
                  <a:cubicBezTo>
                    <a:pt x="1812" y="2633"/>
                    <a:pt x="1814" y="2624"/>
                    <a:pt x="1815" y="2614"/>
                  </a:cubicBezTo>
                  <a:cubicBezTo>
                    <a:pt x="1817" y="2605"/>
                    <a:pt x="1817" y="2595"/>
                    <a:pt x="1817" y="2585"/>
                  </a:cubicBezTo>
                  <a:lnTo>
                    <a:pt x="1817" y="2571"/>
                  </a:lnTo>
                  <a:lnTo>
                    <a:pt x="1817" y="2564"/>
                  </a:lnTo>
                  <a:lnTo>
                    <a:pt x="1817" y="2561"/>
                  </a:lnTo>
                  <a:cubicBezTo>
                    <a:pt x="1816" y="2556"/>
                    <a:pt x="1815" y="2552"/>
                    <a:pt x="1814" y="2548"/>
                  </a:cubicBezTo>
                  <a:cubicBezTo>
                    <a:pt x="1809" y="2530"/>
                    <a:pt x="1803" y="2512"/>
                    <a:pt x="1795" y="2495"/>
                  </a:cubicBezTo>
                  <a:cubicBezTo>
                    <a:pt x="1789" y="2476"/>
                    <a:pt x="1781" y="2458"/>
                    <a:pt x="1774" y="2441"/>
                  </a:cubicBezTo>
                  <a:cubicBezTo>
                    <a:pt x="1768" y="2423"/>
                    <a:pt x="1762" y="2405"/>
                    <a:pt x="1758" y="2388"/>
                  </a:cubicBezTo>
                  <a:cubicBezTo>
                    <a:pt x="1753" y="2351"/>
                    <a:pt x="1751" y="2316"/>
                    <a:pt x="1748" y="2281"/>
                  </a:cubicBezTo>
                  <a:cubicBezTo>
                    <a:pt x="1745" y="2210"/>
                    <a:pt x="1751" y="2140"/>
                    <a:pt x="1755" y="2069"/>
                  </a:cubicBezTo>
                  <a:lnTo>
                    <a:pt x="1767" y="1857"/>
                  </a:lnTo>
                  <a:lnTo>
                    <a:pt x="1774" y="1751"/>
                  </a:lnTo>
                  <a:lnTo>
                    <a:pt x="1784" y="1645"/>
                  </a:lnTo>
                  <a:lnTo>
                    <a:pt x="1793" y="1538"/>
                  </a:lnTo>
                  <a:cubicBezTo>
                    <a:pt x="1794" y="1521"/>
                    <a:pt x="1797" y="1503"/>
                    <a:pt x="1799" y="1486"/>
                  </a:cubicBezTo>
                  <a:cubicBezTo>
                    <a:pt x="1802" y="1468"/>
                    <a:pt x="1805" y="1451"/>
                    <a:pt x="1809" y="1433"/>
                  </a:cubicBezTo>
                  <a:cubicBezTo>
                    <a:pt x="1813" y="1416"/>
                    <a:pt x="1817" y="1397"/>
                    <a:pt x="1819" y="1380"/>
                  </a:cubicBezTo>
                  <a:cubicBezTo>
                    <a:pt x="1820" y="1362"/>
                    <a:pt x="1821" y="1345"/>
                    <a:pt x="1821" y="1327"/>
                  </a:cubicBezTo>
                  <a:lnTo>
                    <a:pt x="1821" y="1273"/>
                  </a:lnTo>
                  <a:lnTo>
                    <a:pt x="1820" y="1221"/>
                  </a:lnTo>
                  <a:cubicBezTo>
                    <a:pt x="1819" y="1150"/>
                    <a:pt x="1815" y="1079"/>
                    <a:pt x="1812" y="1009"/>
                  </a:cubicBezTo>
                  <a:cubicBezTo>
                    <a:pt x="1808" y="937"/>
                    <a:pt x="1807" y="866"/>
                    <a:pt x="1805" y="796"/>
                  </a:cubicBezTo>
                  <a:lnTo>
                    <a:pt x="1802" y="583"/>
                  </a:lnTo>
                  <a:cubicBezTo>
                    <a:pt x="1801" y="513"/>
                    <a:pt x="1801" y="442"/>
                    <a:pt x="1803" y="371"/>
                  </a:cubicBezTo>
                  <a:lnTo>
                    <a:pt x="1804" y="318"/>
                  </a:lnTo>
                  <a:cubicBezTo>
                    <a:pt x="1804" y="300"/>
                    <a:pt x="1804" y="283"/>
                    <a:pt x="1806" y="265"/>
                  </a:cubicBezTo>
                  <a:cubicBezTo>
                    <a:pt x="1806" y="263"/>
                    <a:pt x="1806" y="262"/>
                    <a:pt x="1806" y="258"/>
                  </a:cubicBezTo>
                  <a:lnTo>
                    <a:pt x="1806" y="247"/>
                  </a:lnTo>
                  <a:lnTo>
                    <a:pt x="1807" y="223"/>
                  </a:lnTo>
                  <a:cubicBezTo>
                    <a:pt x="1806" y="207"/>
                    <a:pt x="1804" y="191"/>
                    <a:pt x="1802" y="175"/>
                  </a:cubicBezTo>
                  <a:cubicBezTo>
                    <a:pt x="1798" y="159"/>
                    <a:pt x="1793" y="142"/>
                    <a:pt x="1787" y="126"/>
                  </a:cubicBezTo>
                  <a:cubicBezTo>
                    <a:pt x="1779" y="111"/>
                    <a:pt x="1772" y="95"/>
                    <a:pt x="1761" y="81"/>
                  </a:cubicBezTo>
                  <a:cubicBezTo>
                    <a:pt x="1756" y="75"/>
                    <a:pt x="1751" y="67"/>
                    <a:pt x="1744" y="61"/>
                  </a:cubicBezTo>
                  <a:cubicBezTo>
                    <a:pt x="1738" y="55"/>
                    <a:pt x="1731" y="49"/>
                    <a:pt x="1725" y="44"/>
                  </a:cubicBezTo>
                  <a:cubicBezTo>
                    <a:pt x="1722" y="41"/>
                    <a:pt x="1719" y="39"/>
                    <a:pt x="1715" y="35"/>
                  </a:cubicBezTo>
                  <a:cubicBezTo>
                    <a:pt x="1711" y="33"/>
                    <a:pt x="1708" y="31"/>
                    <a:pt x="1704" y="29"/>
                  </a:cubicBezTo>
                  <a:cubicBezTo>
                    <a:pt x="1697" y="25"/>
                    <a:pt x="1690" y="20"/>
                    <a:pt x="1681" y="16"/>
                  </a:cubicBezTo>
                  <a:cubicBezTo>
                    <a:pt x="1674" y="13"/>
                    <a:pt x="1666" y="10"/>
                    <a:pt x="1658" y="8"/>
                  </a:cubicBezTo>
                  <a:cubicBezTo>
                    <a:pt x="1650" y="4"/>
                    <a:pt x="1642" y="2"/>
                    <a:pt x="1633" y="2"/>
                  </a:cubicBezTo>
                  <a:cubicBezTo>
                    <a:pt x="1625" y="1"/>
                    <a:pt x="1616" y="0"/>
                    <a:pt x="1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211;p43"/>
            <p:cNvSpPr/>
            <p:nvPr/>
          </p:nvSpPr>
          <p:spPr>
            <a:xfrm>
              <a:off x="4589025" y="2635475"/>
              <a:ext cx="150" cy="325"/>
            </a:xfrm>
            <a:custGeom>
              <a:avLst/>
              <a:gdLst/>
              <a:ahLst/>
              <a:cxnLst/>
              <a:rect l="l" t="t" r="r" b="b"/>
              <a:pathLst>
                <a:path w="6" h="13" extrusionOk="0">
                  <a:moveTo>
                    <a:pt x="6" y="1"/>
                  </a:moveTo>
                  <a:lnTo>
                    <a:pt x="6" y="1"/>
                  </a:lnTo>
                  <a:cubicBezTo>
                    <a:pt x="3" y="2"/>
                    <a:pt x="1" y="3"/>
                    <a:pt x="0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" y="9"/>
                    <a:pt x="1" y="10"/>
                    <a:pt x="1" y="12"/>
                  </a:cubicBezTo>
                  <a:cubicBezTo>
                    <a:pt x="2" y="12"/>
                    <a:pt x="2" y="12"/>
                    <a:pt x="2" y="13"/>
                  </a:cubicBezTo>
                  <a:lnTo>
                    <a:pt x="3" y="13"/>
                  </a:lnTo>
                  <a:lnTo>
                    <a:pt x="3" y="9"/>
                  </a:lnTo>
                  <a:cubicBezTo>
                    <a:pt x="5" y="6"/>
                    <a:pt x="6" y="4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1212;p43"/>
          <p:cNvGrpSpPr/>
          <p:nvPr/>
        </p:nvGrpSpPr>
        <p:grpSpPr>
          <a:xfrm rot="-1464194">
            <a:off x="861313" y="691245"/>
            <a:ext cx="400890" cy="308761"/>
            <a:chOff x="6060100" y="2504357"/>
            <a:chExt cx="256950" cy="197900"/>
          </a:xfrm>
        </p:grpSpPr>
        <p:sp>
          <p:nvSpPr>
            <p:cNvPr id="56" name="Google Shape;1213;p43"/>
            <p:cNvSpPr/>
            <p:nvPr/>
          </p:nvSpPr>
          <p:spPr>
            <a:xfrm>
              <a:off x="6060100" y="2504357"/>
              <a:ext cx="256950" cy="197900"/>
            </a:xfrm>
            <a:custGeom>
              <a:avLst/>
              <a:gdLst/>
              <a:ahLst/>
              <a:cxnLst/>
              <a:rect l="l" t="t" r="r" b="b"/>
              <a:pathLst>
                <a:path w="10278" h="7916" extrusionOk="0">
                  <a:moveTo>
                    <a:pt x="7357" y="528"/>
                  </a:moveTo>
                  <a:cubicBezTo>
                    <a:pt x="8886" y="528"/>
                    <a:pt x="8922" y="2740"/>
                    <a:pt x="8396" y="3792"/>
                  </a:cubicBezTo>
                  <a:cubicBezTo>
                    <a:pt x="7578" y="5426"/>
                    <a:pt x="6108" y="6456"/>
                    <a:pt x="4602" y="7389"/>
                  </a:cubicBezTo>
                  <a:cubicBezTo>
                    <a:pt x="4522" y="7437"/>
                    <a:pt x="4492" y="7506"/>
                    <a:pt x="4490" y="7573"/>
                  </a:cubicBezTo>
                  <a:cubicBezTo>
                    <a:pt x="3361" y="6492"/>
                    <a:pt x="2315" y="5241"/>
                    <a:pt x="1806" y="3740"/>
                  </a:cubicBezTo>
                  <a:cubicBezTo>
                    <a:pt x="1504" y="2849"/>
                    <a:pt x="1365" y="1667"/>
                    <a:pt x="2125" y="949"/>
                  </a:cubicBezTo>
                  <a:cubicBezTo>
                    <a:pt x="2364" y="723"/>
                    <a:pt x="2666" y="625"/>
                    <a:pt x="2977" y="625"/>
                  </a:cubicBezTo>
                  <a:cubicBezTo>
                    <a:pt x="3565" y="625"/>
                    <a:pt x="4183" y="977"/>
                    <a:pt x="4464" y="1480"/>
                  </a:cubicBezTo>
                  <a:cubicBezTo>
                    <a:pt x="4681" y="1868"/>
                    <a:pt x="4759" y="2335"/>
                    <a:pt x="4836" y="2766"/>
                  </a:cubicBezTo>
                  <a:cubicBezTo>
                    <a:pt x="4857" y="2889"/>
                    <a:pt x="4963" y="2946"/>
                    <a:pt x="5072" y="2946"/>
                  </a:cubicBezTo>
                  <a:cubicBezTo>
                    <a:pt x="5208" y="2946"/>
                    <a:pt x="5348" y="2857"/>
                    <a:pt x="5332" y="2700"/>
                  </a:cubicBezTo>
                  <a:cubicBezTo>
                    <a:pt x="5332" y="2688"/>
                    <a:pt x="5330" y="2678"/>
                    <a:pt x="5330" y="2667"/>
                  </a:cubicBezTo>
                  <a:cubicBezTo>
                    <a:pt x="5526" y="1806"/>
                    <a:pt x="5948" y="818"/>
                    <a:pt x="6886" y="589"/>
                  </a:cubicBezTo>
                  <a:cubicBezTo>
                    <a:pt x="7057" y="547"/>
                    <a:pt x="7213" y="528"/>
                    <a:pt x="7357" y="528"/>
                  </a:cubicBezTo>
                  <a:close/>
                  <a:moveTo>
                    <a:pt x="3085" y="0"/>
                  </a:moveTo>
                  <a:cubicBezTo>
                    <a:pt x="2364" y="0"/>
                    <a:pt x="1702" y="444"/>
                    <a:pt x="1326" y="1106"/>
                  </a:cubicBezTo>
                  <a:cubicBezTo>
                    <a:pt x="1" y="3440"/>
                    <a:pt x="2522" y="6659"/>
                    <a:pt x="4355" y="7890"/>
                  </a:cubicBezTo>
                  <a:cubicBezTo>
                    <a:pt x="4382" y="7907"/>
                    <a:pt x="4409" y="7915"/>
                    <a:pt x="4435" y="7915"/>
                  </a:cubicBezTo>
                  <a:cubicBezTo>
                    <a:pt x="4510" y="7915"/>
                    <a:pt x="4576" y="7850"/>
                    <a:pt x="4594" y="7774"/>
                  </a:cubicBezTo>
                  <a:cubicBezTo>
                    <a:pt x="4634" y="7805"/>
                    <a:pt x="4684" y="7824"/>
                    <a:pt x="4740" y="7824"/>
                  </a:cubicBezTo>
                  <a:cubicBezTo>
                    <a:pt x="4773" y="7824"/>
                    <a:pt x="4808" y="7817"/>
                    <a:pt x="4845" y="7802"/>
                  </a:cubicBezTo>
                  <a:cubicBezTo>
                    <a:pt x="6960" y="6909"/>
                    <a:pt x="10278" y="3867"/>
                    <a:pt x="9031" y="1275"/>
                  </a:cubicBezTo>
                  <a:cubicBezTo>
                    <a:pt x="8680" y="547"/>
                    <a:pt x="7983" y="6"/>
                    <a:pt x="7205" y="6"/>
                  </a:cubicBezTo>
                  <a:cubicBezTo>
                    <a:pt x="7000" y="6"/>
                    <a:pt x="6790" y="44"/>
                    <a:pt x="6578" y="125"/>
                  </a:cubicBezTo>
                  <a:cubicBezTo>
                    <a:pt x="5831" y="414"/>
                    <a:pt x="5399" y="1092"/>
                    <a:pt x="5163" y="1829"/>
                  </a:cubicBezTo>
                  <a:cubicBezTo>
                    <a:pt x="4944" y="1092"/>
                    <a:pt x="4514" y="430"/>
                    <a:pt x="3753" y="130"/>
                  </a:cubicBezTo>
                  <a:cubicBezTo>
                    <a:pt x="3529" y="41"/>
                    <a:pt x="3304" y="0"/>
                    <a:pt x="3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14;p43"/>
            <p:cNvSpPr/>
            <p:nvPr/>
          </p:nvSpPr>
          <p:spPr>
            <a:xfrm>
              <a:off x="6094225" y="2517532"/>
              <a:ext cx="188925" cy="176175"/>
            </a:xfrm>
            <a:custGeom>
              <a:avLst/>
              <a:gdLst/>
              <a:ahLst/>
              <a:cxnLst/>
              <a:rect l="l" t="t" r="r" b="b"/>
              <a:pathLst>
                <a:path w="7557" h="7047" extrusionOk="0">
                  <a:moveTo>
                    <a:pt x="5992" y="1"/>
                  </a:moveTo>
                  <a:cubicBezTo>
                    <a:pt x="5848" y="1"/>
                    <a:pt x="5692" y="20"/>
                    <a:pt x="5521" y="62"/>
                  </a:cubicBezTo>
                  <a:cubicBezTo>
                    <a:pt x="4583" y="291"/>
                    <a:pt x="4161" y="1279"/>
                    <a:pt x="3965" y="2140"/>
                  </a:cubicBezTo>
                  <a:cubicBezTo>
                    <a:pt x="3965" y="2151"/>
                    <a:pt x="3967" y="2161"/>
                    <a:pt x="3967" y="2173"/>
                  </a:cubicBezTo>
                  <a:cubicBezTo>
                    <a:pt x="3983" y="2330"/>
                    <a:pt x="3843" y="2419"/>
                    <a:pt x="3707" y="2419"/>
                  </a:cubicBezTo>
                  <a:cubicBezTo>
                    <a:pt x="3598" y="2419"/>
                    <a:pt x="3492" y="2362"/>
                    <a:pt x="3470" y="2239"/>
                  </a:cubicBezTo>
                  <a:cubicBezTo>
                    <a:pt x="3394" y="1808"/>
                    <a:pt x="3316" y="1341"/>
                    <a:pt x="3098" y="953"/>
                  </a:cubicBezTo>
                  <a:cubicBezTo>
                    <a:pt x="2817" y="450"/>
                    <a:pt x="2199" y="98"/>
                    <a:pt x="1611" y="98"/>
                  </a:cubicBezTo>
                  <a:cubicBezTo>
                    <a:pt x="1301" y="98"/>
                    <a:pt x="999" y="196"/>
                    <a:pt x="760" y="422"/>
                  </a:cubicBezTo>
                  <a:cubicBezTo>
                    <a:pt x="0" y="1140"/>
                    <a:pt x="139" y="2322"/>
                    <a:pt x="441" y="3213"/>
                  </a:cubicBezTo>
                  <a:cubicBezTo>
                    <a:pt x="949" y="4714"/>
                    <a:pt x="1996" y="5966"/>
                    <a:pt x="3124" y="7046"/>
                  </a:cubicBezTo>
                  <a:cubicBezTo>
                    <a:pt x="3127" y="6979"/>
                    <a:pt x="3157" y="6911"/>
                    <a:pt x="3237" y="6862"/>
                  </a:cubicBezTo>
                  <a:cubicBezTo>
                    <a:pt x="4743" y="5929"/>
                    <a:pt x="6213" y="4899"/>
                    <a:pt x="7031" y="3265"/>
                  </a:cubicBezTo>
                  <a:cubicBezTo>
                    <a:pt x="7557" y="2213"/>
                    <a:pt x="7521" y="1"/>
                    <a:pt x="59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763405" y="4002450"/>
            <a:ext cx="2105526" cy="1082842"/>
            <a:chOff x="3491693" y="353471"/>
            <a:chExt cx="2105526" cy="1082842"/>
          </a:xfrm>
        </p:grpSpPr>
        <p:sp>
          <p:nvSpPr>
            <p:cNvPr id="59" name="Rounded Rectangle 58"/>
            <p:cNvSpPr/>
            <p:nvPr/>
          </p:nvSpPr>
          <p:spPr>
            <a:xfrm>
              <a:off x="3491693" y="353471"/>
              <a:ext cx="2105526" cy="1082842"/>
            </a:xfrm>
            <a:prstGeom prst="roundRect">
              <a:avLst/>
            </a:prstGeom>
            <a:solidFill>
              <a:schemeClr val="bg1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60" name="Picture 59" descr="29,362 Listening Icon Stock Photos, Pictures &amp; Royalty-Free Images - iStock">
              <a:extLst>
                <a:ext uri="{FF2B5EF4-FFF2-40B4-BE49-F238E27FC236}">
                  <a16:creationId xmlns:a16="http://schemas.microsoft.com/office/drawing/2014/main" id="{24084AA4-EAF3-498D-9203-05F271DAD7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7990" y="538153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1" name="Google Shape;1701;p49"/>
            <p:cNvGrpSpPr/>
            <p:nvPr/>
          </p:nvGrpSpPr>
          <p:grpSpPr>
            <a:xfrm>
              <a:off x="4581021" y="538153"/>
              <a:ext cx="721009" cy="696734"/>
              <a:chOff x="5845950" y="2548050"/>
              <a:chExt cx="355425" cy="342925"/>
            </a:xfrm>
          </p:grpSpPr>
          <p:sp>
            <p:nvSpPr>
              <p:cNvPr id="62" name="Google Shape;1702;p49"/>
              <p:cNvSpPr/>
              <p:nvPr/>
            </p:nvSpPr>
            <p:spPr>
              <a:xfrm>
                <a:off x="5859350" y="2598075"/>
                <a:ext cx="267025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0681" h="11145" extrusionOk="0">
                    <a:moveTo>
                      <a:pt x="6168" y="5322"/>
                    </a:moveTo>
                    <a:cubicBezTo>
                      <a:pt x="5644" y="4584"/>
                      <a:pt x="5156" y="3870"/>
                      <a:pt x="4620" y="3120"/>
                    </a:cubicBezTo>
                    <a:cubicBezTo>
                      <a:pt x="4144" y="3382"/>
                      <a:pt x="3727" y="3584"/>
                      <a:pt x="3322" y="3834"/>
                    </a:cubicBezTo>
                    <a:cubicBezTo>
                      <a:pt x="3227" y="3894"/>
                      <a:pt x="3227" y="4096"/>
                      <a:pt x="3215" y="4239"/>
                    </a:cubicBezTo>
                    <a:cubicBezTo>
                      <a:pt x="3215" y="4298"/>
                      <a:pt x="3275" y="4370"/>
                      <a:pt x="3322" y="4429"/>
                    </a:cubicBezTo>
                    <a:cubicBezTo>
                      <a:pt x="4096" y="5668"/>
                      <a:pt x="4858" y="6906"/>
                      <a:pt x="5644" y="8120"/>
                    </a:cubicBezTo>
                    <a:cubicBezTo>
                      <a:pt x="5763" y="8311"/>
                      <a:pt x="6001" y="8418"/>
                      <a:pt x="6239" y="8597"/>
                    </a:cubicBezTo>
                    <a:cubicBezTo>
                      <a:pt x="6954" y="7727"/>
                      <a:pt x="7609" y="6918"/>
                      <a:pt x="8263" y="6096"/>
                    </a:cubicBezTo>
                    <a:cubicBezTo>
                      <a:pt x="8918" y="5287"/>
                      <a:pt x="9549" y="4453"/>
                      <a:pt x="10288" y="3524"/>
                    </a:cubicBezTo>
                    <a:cubicBezTo>
                      <a:pt x="10383" y="3763"/>
                      <a:pt x="10478" y="3894"/>
                      <a:pt x="10490" y="4048"/>
                    </a:cubicBezTo>
                    <a:cubicBezTo>
                      <a:pt x="10680" y="5810"/>
                      <a:pt x="10478" y="7549"/>
                      <a:pt x="9514" y="9073"/>
                    </a:cubicBezTo>
                    <a:cubicBezTo>
                      <a:pt x="8740" y="10299"/>
                      <a:pt x="7513" y="10871"/>
                      <a:pt x="6097" y="11037"/>
                    </a:cubicBezTo>
                    <a:cubicBezTo>
                      <a:pt x="5180" y="11144"/>
                      <a:pt x="4251" y="11133"/>
                      <a:pt x="3382" y="10775"/>
                    </a:cubicBezTo>
                    <a:cubicBezTo>
                      <a:pt x="1429" y="9966"/>
                      <a:pt x="358" y="8501"/>
                      <a:pt x="167" y="6394"/>
                    </a:cubicBezTo>
                    <a:cubicBezTo>
                      <a:pt x="1" y="4584"/>
                      <a:pt x="643" y="2989"/>
                      <a:pt x="1798" y="1631"/>
                    </a:cubicBezTo>
                    <a:cubicBezTo>
                      <a:pt x="2858" y="417"/>
                      <a:pt x="4299" y="0"/>
                      <a:pt x="5894" y="191"/>
                    </a:cubicBezTo>
                    <a:cubicBezTo>
                      <a:pt x="6501" y="262"/>
                      <a:pt x="7097" y="357"/>
                      <a:pt x="7716" y="476"/>
                    </a:cubicBezTo>
                    <a:cubicBezTo>
                      <a:pt x="8192" y="560"/>
                      <a:pt x="8621" y="774"/>
                      <a:pt x="8930" y="1179"/>
                    </a:cubicBezTo>
                    <a:cubicBezTo>
                      <a:pt x="9061" y="1334"/>
                      <a:pt x="9121" y="1489"/>
                      <a:pt x="8978" y="1679"/>
                    </a:cubicBezTo>
                    <a:cubicBezTo>
                      <a:pt x="8097" y="2846"/>
                      <a:pt x="7240" y="4013"/>
                      <a:pt x="6370" y="5179"/>
                    </a:cubicBezTo>
                    <a:cubicBezTo>
                      <a:pt x="6358" y="5191"/>
                      <a:pt x="6311" y="5227"/>
                      <a:pt x="6168" y="532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3" name="Google Shape;1703;p49"/>
              <p:cNvSpPr/>
              <p:nvPr/>
            </p:nvSpPr>
            <p:spPr>
              <a:xfrm>
                <a:off x="5950125" y="2566525"/>
                <a:ext cx="231025" cy="228325"/>
              </a:xfrm>
              <a:custGeom>
                <a:avLst/>
                <a:gdLst/>
                <a:ahLst/>
                <a:cxnLst/>
                <a:rect l="l" t="t" r="r" b="b"/>
                <a:pathLst>
                  <a:path w="9241" h="9133" extrusionOk="0">
                    <a:moveTo>
                      <a:pt x="8264" y="0"/>
                    </a:moveTo>
                    <a:cubicBezTo>
                      <a:pt x="8621" y="238"/>
                      <a:pt x="8931" y="441"/>
                      <a:pt x="9240" y="631"/>
                    </a:cubicBezTo>
                    <a:cubicBezTo>
                      <a:pt x="9085" y="1203"/>
                      <a:pt x="3275" y="8549"/>
                      <a:pt x="2549" y="9132"/>
                    </a:cubicBezTo>
                    <a:cubicBezTo>
                      <a:pt x="2418" y="9013"/>
                      <a:pt x="2251" y="8906"/>
                      <a:pt x="2144" y="8763"/>
                    </a:cubicBezTo>
                    <a:cubicBezTo>
                      <a:pt x="1430" y="7680"/>
                      <a:pt x="739" y="6572"/>
                      <a:pt x="1" y="5418"/>
                    </a:cubicBezTo>
                    <a:cubicBezTo>
                      <a:pt x="334" y="5239"/>
                      <a:pt x="561" y="5120"/>
                      <a:pt x="811" y="4977"/>
                    </a:cubicBezTo>
                    <a:cubicBezTo>
                      <a:pt x="1251" y="5239"/>
                      <a:pt x="1406" y="5715"/>
                      <a:pt x="1668" y="6072"/>
                    </a:cubicBezTo>
                    <a:cubicBezTo>
                      <a:pt x="1846" y="6310"/>
                      <a:pt x="2001" y="6584"/>
                      <a:pt x="2180" y="6822"/>
                    </a:cubicBezTo>
                    <a:cubicBezTo>
                      <a:pt x="2382" y="7108"/>
                      <a:pt x="2668" y="7108"/>
                      <a:pt x="2894" y="6846"/>
                    </a:cubicBezTo>
                    <a:cubicBezTo>
                      <a:pt x="3108" y="6560"/>
                      <a:pt x="3323" y="6251"/>
                      <a:pt x="3525" y="5965"/>
                    </a:cubicBezTo>
                    <a:cubicBezTo>
                      <a:pt x="4359" y="4846"/>
                      <a:pt x="5192" y="3715"/>
                      <a:pt x="6049" y="2620"/>
                    </a:cubicBezTo>
                    <a:cubicBezTo>
                      <a:pt x="6609" y="1869"/>
                      <a:pt x="7216" y="1155"/>
                      <a:pt x="7811" y="441"/>
                    </a:cubicBezTo>
                    <a:cubicBezTo>
                      <a:pt x="7931" y="310"/>
                      <a:pt x="8073" y="179"/>
                      <a:pt x="8264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64" name="Google Shape;1704;p49"/>
              <p:cNvSpPr/>
              <p:nvPr/>
            </p:nvSpPr>
            <p:spPr>
              <a:xfrm>
                <a:off x="5845950" y="2548050"/>
                <a:ext cx="355425" cy="342925"/>
              </a:xfrm>
              <a:custGeom>
                <a:avLst/>
                <a:gdLst/>
                <a:ahLst/>
                <a:cxnLst/>
                <a:rect l="l" t="t" r="r" b="b"/>
                <a:pathLst>
                  <a:path w="14217" h="13717" extrusionOk="0">
                    <a:moveTo>
                      <a:pt x="13991" y="977"/>
                    </a:moveTo>
                    <a:cubicBezTo>
                      <a:pt x="13574" y="656"/>
                      <a:pt x="13193" y="382"/>
                      <a:pt x="12800" y="108"/>
                    </a:cubicBezTo>
                    <a:cubicBezTo>
                      <a:pt x="12717" y="37"/>
                      <a:pt x="12609" y="1"/>
                      <a:pt x="12514" y="1"/>
                    </a:cubicBezTo>
                    <a:cubicBezTo>
                      <a:pt x="12336" y="1"/>
                      <a:pt x="12205" y="144"/>
                      <a:pt x="12121" y="239"/>
                    </a:cubicBezTo>
                    <a:cubicBezTo>
                      <a:pt x="11550" y="942"/>
                      <a:pt x="10966" y="1644"/>
                      <a:pt x="10466" y="2239"/>
                    </a:cubicBezTo>
                    <a:cubicBezTo>
                      <a:pt x="10347" y="2382"/>
                      <a:pt x="10216" y="2525"/>
                      <a:pt x="10073" y="2680"/>
                    </a:cubicBezTo>
                    <a:cubicBezTo>
                      <a:pt x="10050" y="2728"/>
                      <a:pt x="10002" y="2763"/>
                      <a:pt x="9978" y="2799"/>
                    </a:cubicBezTo>
                    <a:lnTo>
                      <a:pt x="9883" y="2716"/>
                    </a:lnTo>
                    <a:cubicBezTo>
                      <a:pt x="9752" y="2597"/>
                      <a:pt x="9645" y="2489"/>
                      <a:pt x="9514" y="2418"/>
                    </a:cubicBezTo>
                    <a:lnTo>
                      <a:pt x="9466" y="2382"/>
                    </a:lnTo>
                    <a:cubicBezTo>
                      <a:pt x="9169" y="2227"/>
                      <a:pt x="8871" y="2061"/>
                      <a:pt x="8549" y="1989"/>
                    </a:cubicBezTo>
                    <a:cubicBezTo>
                      <a:pt x="8252" y="1906"/>
                      <a:pt x="7954" y="1882"/>
                      <a:pt x="7656" y="1835"/>
                    </a:cubicBezTo>
                    <a:cubicBezTo>
                      <a:pt x="7395" y="1811"/>
                      <a:pt x="7145" y="1775"/>
                      <a:pt x="6894" y="1715"/>
                    </a:cubicBezTo>
                    <a:cubicBezTo>
                      <a:pt x="6597" y="1656"/>
                      <a:pt x="6287" y="1632"/>
                      <a:pt x="5966" y="1632"/>
                    </a:cubicBezTo>
                    <a:cubicBezTo>
                      <a:pt x="5216" y="1632"/>
                      <a:pt x="4442" y="1811"/>
                      <a:pt x="3501" y="2204"/>
                    </a:cubicBezTo>
                    <a:cubicBezTo>
                      <a:pt x="2811" y="2489"/>
                      <a:pt x="2263" y="2894"/>
                      <a:pt x="1858" y="3370"/>
                    </a:cubicBezTo>
                    <a:cubicBezTo>
                      <a:pt x="1049" y="4371"/>
                      <a:pt x="489" y="5585"/>
                      <a:pt x="227" y="7014"/>
                    </a:cubicBezTo>
                    <a:cubicBezTo>
                      <a:pt x="1" y="8252"/>
                      <a:pt x="179" y="9466"/>
                      <a:pt x="727" y="10574"/>
                    </a:cubicBezTo>
                    <a:cubicBezTo>
                      <a:pt x="1489" y="12086"/>
                      <a:pt x="2739" y="13086"/>
                      <a:pt x="4418" y="13526"/>
                    </a:cubicBezTo>
                    <a:cubicBezTo>
                      <a:pt x="4859" y="13646"/>
                      <a:pt x="5299" y="13717"/>
                      <a:pt x="5763" y="13717"/>
                    </a:cubicBezTo>
                    <a:cubicBezTo>
                      <a:pt x="6406" y="13717"/>
                      <a:pt x="7085" y="13598"/>
                      <a:pt x="7799" y="13372"/>
                    </a:cubicBezTo>
                    <a:cubicBezTo>
                      <a:pt x="8276" y="13217"/>
                      <a:pt x="8704" y="13026"/>
                      <a:pt x="9085" y="12788"/>
                    </a:cubicBezTo>
                    <a:cubicBezTo>
                      <a:pt x="10252" y="12050"/>
                      <a:pt x="11002" y="10895"/>
                      <a:pt x="11407" y="9157"/>
                    </a:cubicBezTo>
                    <a:cubicBezTo>
                      <a:pt x="11705" y="7835"/>
                      <a:pt x="11717" y="6573"/>
                      <a:pt x="11431" y="5395"/>
                    </a:cubicBezTo>
                    <a:cubicBezTo>
                      <a:pt x="11371" y="5121"/>
                      <a:pt x="11419" y="4930"/>
                      <a:pt x="11586" y="4728"/>
                    </a:cubicBezTo>
                    <a:cubicBezTo>
                      <a:pt x="11895" y="4347"/>
                      <a:pt x="12193" y="3966"/>
                      <a:pt x="12479" y="3609"/>
                    </a:cubicBezTo>
                    <a:cubicBezTo>
                      <a:pt x="12609" y="3442"/>
                      <a:pt x="12729" y="3275"/>
                      <a:pt x="12860" y="3120"/>
                    </a:cubicBezTo>
                    <a:cubicBezTo>
                      <a:pt x="12967" y="2978"/>
                      <a:pt x="13086" y="2835"/>
                      <a:pt x="13193" y="2704"/>
                    </a:cubicBezTo>
                    <a:cubicBezTo>
                      <a:pt x="13431" y="2418"/>
                      <a:pt x="13669" y="2120"/>
                      <a:pt x="13883" y="1811"/>
                    </a:cubicBezTo>
                    <a:cubicBezTo>
                      <a:pt x="13979" y="1704"/>
                      <a:pt x="14026" y="1573"/>
                      <a:pt x="14086" y="1454"/>
                    </a:cubicBezTo>
                    <a:cubicBezTo>
                      <a:pt x="14110" y="1394"/>
                      <a:pt x="14122" y="1334"/>
                      <a:pt x="14157" y="1275"/>
                    </a:cubicBezTo>
                    <a:lnTo>
                      <a:pt x="14217" y="1156"/>
                    </a:lnTo>
                    <a:close/>
                    <a:moveTo>
                      <a:pt x="9419" y="3561"/>
                    </a:moveTo>
                    <a:cubicBezTo>
                      <a:pt x="8883" y="4275"/>
                      <a:pt x="8347" y="4990"/>
                      <a:pt x="7811" y="5716"/>
                    </a:cubicBezTo>
                    <a:cubicBezTo>
                      <a:pt x="7490" y="6168"/>
                      <a:pt x="7145" y="6633"/>
                      <a:pt x="6823" y="7073"/>
                    </a:cubicBezTo>
                    <a:cubicBezTo>
                      <a:pt x="6823" y="7073"/>
                      <a:pt x="6787" y="7109"/>
                      <a:pt x="6764" y="7121"/>
                    </a:cubicBezTo>
                    <a:lnTo>
                      <a:pt x="6764" y="7121"/>
                    </a:lnTo>
                    <a:lnTo>
                      <a:pt x="5228" y="4930"/>
                    </a:lnTo>
                    <a:lnTo>
                      <a:pt x="5109" y="4990"/>
                    </a:lnTo>
                    <a:cubicBezTo>
                      <a:pt x="4989" y="5049"/>
                      <a:pt x="4870" y="5121"/>
                      <a:pt x="4751" y="5180"/>
                    </a:cubicBezTo>
                    <a:cubicBezTo>
                      <a:pt x="4418" y="5359"/>
                      <a:pt x="4108" y="5525"/>
                      <a:pt x="3811" y="5704"/>
                    </a:cubicBezTo>
                    <a:cubicBezTo>
                      <a:pt x="3680" y="5799"/>
                      <a:pt x="3644" y="6002"/>
                      <a:pt x="3632" y="6168"/>
                    </a:cubicBezTo>
                    <a:lnTo>
                      <a:pt x="3632" y="6216"/>
                    </a:lnTo>
                    <a:cubicBezTo>
                      <a:pt x="3620" y="6311"/>
                      <a:pt x="3680" y="6395"/>
                      <a:pt x="3739" y="6466"/>
                    </a:cubicBezTo>
                    <a:cubicBezTo>
                      <a:pt x="3751" y="6478"/>
                      <a:pt x="3751" y="6490"/>
                      <a:pt x="3763" y="6514"/>
                    </a:cubicBezTo>
                    <a:lnTo>
                      <a:pt x="4299" y="7359"/>
                    </a:lnTo>
                    <a:cubicBezTo>
                      <a:pt x="4882" y="8300"/>
                      <a:pt x="5490" y="9264"/>
                      <a:pt x="6097" y="10205"/>
                    </a:cubicBezTo>
                    <a:cubicBezTo>
                      <a:pt x="6204" y="10347"/>
                      <a:pt x="6359" y="10455"/>
                      <a:pt x="6502" y="10562"/>
                    </a:cubicBezTo>
                    <a:cubicBezTo>
                      <a:pt x="6585" y="10598"/>
                      <a:pt x="6656" y="10657"/>
                      <a:pt x="6728" y="10717"/>
                    </a:cubicBezTo>
                    <a:lnTo>
                      <a:pt x="6847" y="10812"/>
                    </a:lnTo>
                    <a:cubicBezTo>
                      <a:pt x="6847" y="10812"/>
                      <a:pt x="7383" y="10157"/>
                      <a:pt x="7585" y="9883"/>
                    </a:cubicBezTo>
                    <a:cubicBezTo>
                      <a:pt x="8073" y="9312"/>
                      <a:pt x="8514" y="8752"/>
                      <a:pt x="8966" y="8192"/>
                    </a:cubicBezTo>
                    <a:cubicBezTo>
                      <a:pt x="9419" y="7621"/>
                      <a:pt x="9871" y="7049"/>
                      <a:pt x="10335" y="6430"/>
                    </a:cubicBezTo>
                    <a:lnTo>
                      <a:pt x="10824" y="5811"/>
                    </a:lnTo>
                    <a:cubicBezTo>
                      <a:pt x="10859" y="5918"/>
                      <a:pt x="10907" y="5990"/>
                      <a:pt x="10907" y="6061"/>
                    </a:cubicBezTo>
                    <a:cubicBezTo>
                      <a:pt x="11133" y="8014"/>
                      <a:pt x="10824" y="9621"/>
                      <a:pt x="9942" y="10990"/>
                    </a:cubicBezTo>
                    <a:cubicBezTo>
                      <a:pt x="9240" y="12074"/>
                      <a:pt x="8121" y="12717"/>
                      <a:pt x="6633" y="12884"/>
                    </a:cubicBezTo>
                    <a:cubicBezTo>
                      <a:pt x="6299" y="12907"/>
                      <a:pt x="6002" y="12943"/>
                      <a:pt x="5728" y="12943"/>
                    </a:cubicBezTo>
                    <a:cubicBezTo>
                      <a:pt x="5073" y="12943"/>
                      <a:pt x="4513" y="12836"/>
                      <a:pt x="4001" y="12622"/>
                    </a:cubicBezTo>
                    <a:cubicBezTo>
                      <a:pt x="2120" y="11848"/>
                      <a:pt x="1072" y="10419"/>
                      <a:pt x="882" y="8371"/>
                    </a:cubicBezTo>
                    <a:cubicBezTo>
                      <a:pt x="727" y="6692"/>
                      <a:pt x="1263" y="5121"/>
                      <a:pt x="2489" y="3728"/>
                    </a:cubicBezTo>
                    <a:cubicBezTo>
                      <a:pt x="3311" y="2775"/>
                      <a:pt x="4406" y="2299"/>
                      <a:pt x="5728" y="2299"/>
                    </a:cubicBezTo>
                    <a:cubicBezTo>
                      <a:pt x="5966" y="2299"/>
                      <a:pt x="6204" y="2311"/>
                      <a:pt x="6466" y="2347"/>
                    </a:cubicBezTo>
                    <a:cubicBezTo>
                      <a:pt x="7037" y="2418"/>
                      <a:pt x="7656" y="2501"/>
                      <a:pt x="8264" y="2620"/>
                    </a:cubicBezTo>
                    <a:cubicBezTo>
                      <a:pt x="8752" y="2716"/>
                      <a:pt x="9121" y="2918"/>
                      <a:pt x="9395" y="3263"/>
                    </a:cubicBezTo>
                    <a:cubicBezTo>
                      <a:pt x="9502" y="3394"/>
                      <a:pt x="9502" y="3454"/>
                      <a:pt x="9419" y="3561"/>
                    </a:cubicBezTo>
                    <a:close/>
                    <a:moveTo>
                      <a:pt x="6704" y="9693"/>
                    </a:moveTo>
                    <a:cubicBezTo>
                      <a:pt x="6680" y="9681"/>
                      <a:pt x="6668" y="9681"/>
                      <a:pt x="6668" y="9657"/>
                    </a:cubicBezTo>
                    <a:cubicBezTo>
                      <a:pt x="6585" y="9585"/>
                      <a:pt x="6490" y="9514"/>
                      <a:pt x="6430" y="9443"/>
                    </a:cubicBezTo>
                    <a:cubicBezTo>
                      <a:pt x="5894" y="8609"/>
                      <a:pt x="5359" y="7788"/>
                      <a:pt x="4811" y="6907"/>
                    </a:cubicBezTo>
                    <a:lnTo>
                      <a:pt x="4382" y="6228"/>
                    </a:lnTo>
                    <a:lnTo>
                      <a:pt x="4978" y="5906"/>
                    </a:lnTo>
                    <a:cubicBezTo>
                      <a:pt x="5204" y="6073"/>
                      <a:pt x="5347" y="6299"/>
                      <a:pt x="5490" y="6549"/>
                    </a:cubicBezTo>
                    <a:cubicBezTo>
                      <a:pt x="5573" y="6668"/>
                      <a:pt x="5644" y="6799"/>
                      <a:pt x="5728" y="6907"/>
                    </a:cubicBezTo>
                    <a:cubicBezTo>
                      <a:pt x="5823" y="7026"/>
                      <a:pt x="5894" y="7145"/>
                      <a:pt x="5990" y="7276"/>
                    </a:cubicBezTo>
                    <a:cubicBezTo>
                      <a:pt x="6061" y="7419"/>
                      <a:pt x="6144" y="7550"/>
                      <a:pt x="6240" y="7669"/>
                    </a:cubicBezTo>
                    <a:cubicBezTo>
                      <a:pt x="6371" y="7847"/>
                      <a:pt x="6537" y="7931"/>
                      <a:pt x="6716" y="7931"/>
                    </a:cubicBezTo>
                    <a:cubicBezTo>
                      <a:pt x="6835" y="7931"/>
                      <a:pt x="7014" y="7895"/>
                      <a:pt x="7192" y="7680"/>
                    </a:cubicBezTo>
                    <a:cubicBezTo>
                      <a:pt x="7335" y="7502"/>
                      <a:pt x="7478" y="7311"/>
                      <a:pt x="7597" y="7133"/>
                    </a:cubicBezTo>
                    <a:cubicBezTo>
                      <a:pt x="7668" y="7014"/>
                      <a:pt x="7752" y="6907"/>
                      <a:pt x="7835" y="6788"/>
                    </a:cubicBezTo>
                    <a:cubicBezTo>
                      <a:pt x="8049" y="6490"/>
                      <a:pt x="8264" y="6204"/>
                      <a:pt x="8490" y="5906"/>
                    </a:cubicBezTo>
                    <a:cubicBezTo>
                      <a:pt x="9097" y="5097"/>
                      <a:pt x="9716" y="4263"/>
                      <a:pt x="10347" y="3442"/>
                    </a:cubicBezTo>
                    <a:cubicBezTo>
                      <a:pt x="10776" y="2870"/>
                      <a:pt x="11240" y="2323"/>
                      <a:pt x="11681" y="1787"/>
                    </a:cubicBezTo>
                    <a:cubicBezTo>
                      <a:pt x="11836" y="1608"/>
                      <a:pt x="11967" y="1442"/>
                      <a:pt x="12121" y="1263"/>
                    </a:cubicBezTo>
                    <a:cubicBezTo>
                      <a:pt x="12193" y="1180"/>
                      <a:pt x="12276" y="1084"/>
                      <a:pt x="12383" y="989"/>
                    </a:cubicBezTo>
                    <a:lnTo>
                      <a:pt x="12455" y="906"/>
                    </a:lnTo>
                    <a:lnTo>
                      <a:pt x="13229" y="1418"/>
                    </a:lnTo>
                    <a:cubicBezTo>
                      <a:pt x="12669" y="2418"/>
                      <a:pt x="7668" y="8752"/>
                      <a:pt x="6704" y="96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77" name="Google Shape;2837;p71"/>
          <p:cNvSpPr/>
          <p:nvPr/>
        </p:nvSpPr>
        <p:spPr>
          <a:xfrm>
            <a:off x="5181627" y="2115105"/>
            <a:ext cx="1755116" cy="477005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78" name="Google Shape;2838;p71"/>
          <p:cNvSpPr/>
          <p:nvPr/>
        </p:nvSpPr>
        <p:spPr>
          <a:xfrm>
            <a:off x="5170678" y="2102285"/>
            <a:ext cx="1786765" cy="506116"/>
          </a:xfrm>
          <a:custGeom>
            <a:avLst/>
            <a:gdLst/>
            <a:ahLst/>
            <a:cxnLst/>
            <a:rect l="l" t="t" r="r" b="b"/>
            <a:pathLst>
              <a:path w="13380" h="3790" extrusionOk="0">
                <a:moveTo>
                  <a:pt x="6527" y="139"/>
                </a:moveTo>
                <a:cubicBezTo>
                  <a:pt x="7759" y="139"/>
                  <a:pt x="8990" y="151"/>
                  <a:pt x="10223" y="179"/>
                </a:cubicBezTo>
                <a:cubicBezTo>
                  <a:pt x="10664" y="188"/>
                  <a:pt x="11106" y="197"/>
                  <a:pt x="11551" y="210"/>
                </a:cubicBezTo>
                <a:cubicBezTo>
                  <a:pt x="11783" y="215"/>
                  <a:pt x="12015" y="224"/>
                  <a:pt x="12247" y="229"/>
                </a:cubicBezTo>
                <a:cubicBezTo>
                  <a:pt x="12352" y="233"/>
                  <a:pt x="12456" y="238"/>
                  <a:pt x="12561" y="238"/>
                </a:cubicBezTo>
                <a:cubicBezTo>
                  <a:pt x="12576" y="238"/>
                  <a:pt x="12593" y="238"/>
                  <a:pt x="12609" y="238"/>
                </a:cubicBezTo>
                <a:cubicBezTo>
                  <a:pt x="12652" y="238"/>
                  <a:pt x="12698" y="237"/>
                  <a:pt x="12744" y="237"/>
                </a:cubicBezTo>
                <a:cubicBezTo>
                  <a:pt x="12818" y="237"/>
                  <a:pt x="12893" y="241"/>
                  <a:pt x="12956" y="260"/>
                </a:cubicBezTo>
                <a:cubicBezTo>
                  <a:pt x="12957" y="261"/>
                  <a:pt x="12957" y="261"/>
                  <a:pt x="12958" y="261"/>
                </a:cubicBezTo>
                <a:lnTo>
                  <a:pt x="12958" y="261"/>
                </a:lnTo>
                <a:cubicBezTo>
                  <a:pt x="12934" y="347"/>
                  <a:pt x="12870" y="452"/>
                  <a:pt x="12838" y="515"/>
                </a:cubicBezTo>
                <a:cubicBezTo>
                  <a:pt x="12811" y="583"/>
                  <a:pt x="12774" y="647"/>
                  <a:pt x="12747" y="711"/>
                </a:cubicBezTo>
                <a:cubicBezTo>
                  <a:pt x="12693" y="842"/>
                  <a:pt x="12688" y="956"/>
                  <a:pt x="12738" y="1093"/>
                </a:cubicBezTo>
                <a:cubicBezTo>
                  <a:pt x="12788" y="1220"/>
                  <a:pt x="12865" y="1334"/>
                  <a:pt x="12947" y="1443"/>
                </a:cubicBezTo>
                <a:cubicBezTo>
                  <a:pt x="13006" y="1525"/>
                  <a:pt x="13052" y="1543"/>
                  <a:pt x="12952" y="1616"/>
                </a:cubicBezTo>
                <a:cubicBezTo>
                  <a:pt x="12865" y="1684"/>
                  <a:pt x="12761" y="1738"/>
                  <a:pt x="12670" y="1797"/>
                </a:cubicBezTo>
                <a:cubicBezTo>
                  <a:pt x="12638" y="1820"/>
                  <a:pt x="12624" y="1861"/>
                  <a:pt x="12643" y="1893"/>
                </a:cubicBezTo>
                <a:cubicBezTo>
                  <a:pt x="12734" y="2043"/>
                  <a:pt x="12838" y="2184"/>
                  <a:pt x="12965" y="2302"/>
                </a:cubicBezTo>
                <a:cubicBezTo>
                  <a:pt x="13016" y="2352"/>
                  <a:pt x="13120" y="2402"/>
                  <a:pt x="13111" y="2471"/>
                </a:cubicBezTo>
                <a:cubicBezTo>
                  <a:pt x="13106" y="2534"/>
                  <a:pt x="12915" y="2607"/>
                  <a:pt x="12856" y="2639"/>
                </a:cubicBezTo>
                <a:cubicBezTo>
                  <a:pt x="12752" y="2698"/>
                  <a:pt x="12711" y="2780"/>
                  <a:pt x="12752" y="2898"/>
                </a:cubicBezTo>
                <a:cubicBezTo>
                  <a:pt x="12811" y="3084"/>
                  <a:pt x="12947" y="3266"/>
                  <a:pt x="13043" y="3439"/>
                </a:cubicBezTo>
                <a:cubicBezTo>
                  <a:pt x="13052" y="3457"/>
                  <a:pt x="13134" y="3566"/>
                  <a:pt x="13111" y="3594"/>
                </a:cubicBezTo>
                <a:cubicBezTo>
                  <a:pt x="13106" y="3598"/>
                  <a:pt x="12943" y="3612"/>
                  <a:pt x="12938" y="3612"/>
                </a:cubicBezTo>
                <a:cubicBezTo>
                  <a:pt x="12815" y="3621"/>
                  <a:pt x="12688" y="3621"/>
                  <a:pt x="12565" y="3626"/>
                </a:cubicBezTo>
                <a:cubicBezTo>
                  <a:pt x="12315" y="3635"/>
                  <a:pt x="12065" y="3639"/>
                  <a:pt x="11815" y="3644"/>
                </a:cubicBezTo>
                <a:cubicBezTo>
                  <a:pt x="11587" y="3647"/>
                  <a:pt x="11359" y="3648"/>
                  <a:pt x="11132" y="3648"/>
                </a:cubicBezTo>
                <a:cubicBezTo>
                  <a:pt x="10372" y="3648"/>
                  <a:pt x="9612" y="3635"/>
                  <a:pt x="8850" y="3635"/>
                </a:cubicBezTo>
                <a:cubicBezTo>
                  <a:pt x="6840" y="3630"/>
                  <a:pt x="4830" y="3603"/>
                  <a:pt x="2815" y="3530"/>
                </a:cubicBezTo>
                <a:cubicBezTo>
                  <a:pt x="2701" y="3526"/>
                  <a:pt x="2586" y="3525"/>
                  <a:pt x="2471" y="3525"/>
                </a:cubicBezTo>
                <a:cubicBezTo>
                  <a:pt x="2039" y="3525"/>
                  <a:pt x="1604" y="3548"/>
                  <a:pt x="1169" y="3562"/>
                </a:cubicBezTo>
                <a:cubicBezTo>
                  <a:pt x="1120" y="3564"/>
                  <a:pt x="1072" y="3565"/>
                  <a:pt x="1023" y="3565"/>
                </a:cubicBezTo>
                <a:cubicBezTo>
                  <a:pt x="861" y="3565"/>
                  <a:pt x="698" y="3557"/>
                  <a:pt x="536" y="3557"/>
                </a:cubicBezTo>
                <a:cubicBezTo>
                  <a:pt x="509" y="3557"/>
                  <a:pt x="482" y="3557"/>
                  <a:pt x="455" y="3557"/>
                </a:cubicBezTo>
                <a:cubicBezTo>
                  <a:pt x="437" y="3557"/>
                  <a:pt x="427" y="3571"/>
                  <a:pt x="425" y="3576"/>
                </a:cubicBezTo>
                <a:lnTo>
                  <a:pt x="425" y="3576"/>
                </a:lnTo>
                <a:cubicBezTo>
                  <a:pt x="425" y="3575"/>
                  <a:pt x="426" y="3571"/>
                  <a:pt x="428" y="3566"/>
                </a:cubicBezTo>
                <a:cubicBezTo>
                  <a:pt x="441" y="3526"/>
                  <a:pt x="510" y="3462"/>
                  <a:pt x="537" y="3426"/>
                </a:cubicBezTo>
                <a:cubicBezTo>
                  <a:pt x="591" y="3344"/>
                  <a:pt x="637" y="3266"/>
                  <a:pt x="687" y="3180"/>
                </a:cubicBezTo>
                <a:cubicBezTo>
                  <a:pt x="701" y="3148"/>
                  <a:pt x="696" y="3103"/>
                  <a:pt x="660" y="3084"/>
                </a:cubicBezTo>
                <a:cubicBezTo>
                  <a:pt x="582" y="3048"/>
                  <a:pt x="382" y="2966"/>
                  <a:pt x="400" y="2875"/>
                </a:cubicBezTo>
                <a:cubicBezTo>
                  <a:pt x="414" y="2798"/>
                  <a:pt x="637" y="2725"/>
                  <a:pt x="705" y="2693"/>
                </a:cubicBezTo>
                <a:cubicBezTo>
                  <a:pt x="755" y="2671"/>
                  <a:pt x="741" y="2598"/>
                  <a:pt x="705" y="2571"/>
                </a:cubicBezTo>
                <a:cubicBezTo>
                  <a:pt x="582" y="2489"/>
                  <a:pt x="460" y="2407"/>
                  <a:pt x="337" y="2325"/>
                </a:cubicBezTo>
                <a:cubicBezTo>
                  <a:pt x="278" y="2284"/>
                  <a:pt x="173" y="2252"/>
                  <a:pt x="209" y="2157"/>
                </a:cubicBezTo>
                <a:cubicBezTo>
                  <a:pt x="228" y="2111"/>
                  <a:pt x="346" y="2048"/>
                  <a:pt x="382" y="2016"/>
                </a:cubicBezTo>
                <a:cubicBezTo>
                  <a:pt x="487" y="1934"/>
                  <a:pt x="610" y="1857"/>
                  <a:pt x="701" y="1761"/>
                </a:cubicBezTo>
                <a:cubicBezTo>
                  <a:pt x="746" y="1716"/>
                  <a:pt x="751" y="1684"/>
                  <a:pt x="732" y="1625"/>
                </a:cubicBezTo>
                <a:cubicBezTo>
                  <a:pt x="705" y="1529"/>
                  <a:pt x="632" y="1461"/>
                  <a:pt x="573" y="1384"/>
                </a:cubicBezTo>
                <a:cubicBezTo>
                  <a:pt x="487" y="1275"/>
                  <a:pt x="405" y="1165"/>
                  <a:pt x="319" y="1056"/>
                </a:cubicBezTo>
                <a:cubicBezTo>
                  <a:pt x="273" y="997"/>
                  <a:pt x="223" y="974"/>
                  <a:pt x="296" y="915"/>
                </a:cubicBezTo>
                <a:cubicBezTo>
                  <a:pt x="337" y="883"/>
                  <a:pt x="400" y="870"/>
                  <a:pt x="450" y="847"/>
                </a:cubicBezTo>
                <a:cubicBezTo>
                  <a:pt x="582" y="783"/>
                  <a:pt x="714" y="706"/>
                  <a:pt x="842" y="629"/>
                </a:cubicBezTo>
                <a:cubicBezTo>
                  <a:pt x="878" y="606"/>
                  <a:pt x="887" y="551"/>
                  <a:pt x="855" y="520"/>
                </a:cubicBezTo>
                <a:cubicBezTo>
                  <a:pt x="801" y="470"/>
                  <a:pt x="619" y="334"/>
                  <a:pt x="587" y="244"/>
                </a:cubicBezTo>
                <a:lnTo>
                  <a:pt x="587" y="244"/>
                </a:lnTo>
                <a:cubicBezTo>
                  <a:pt x="592" y="239"/>
                  <a:pt x="596" y="232"/>
                  <a:pt x="599" y="225"/>
                </a:cubicBezTo>
                <a:lnTo>
                  <a:pt x="599" y="225"/>
                </a:lnTo>
                <a:cubicBezTo>
                  <a:pt x="637" y="213"/>
                  <a:pt x="693" y="210"/>
                  <a:pt x="747" y="210"/>
                </a:cubicBezTo>
                <a:cubicBezTo>
                  <a:pt x="781" y="210"/>
                  <a:pt x="815" y="211"/>
                  <a:pt x="842" y="211"/>
                </a:cubicBezTo>
                <a:cubicBezTo>
                  <a:pt x="854" y="211"/>
                  <a:pt x="864" y="211"/>
                  <a:pt x="873" y="210"/>
                </a:cubicBezTo>
                <a:cubicBezTo>
                  <a:pt x="969" y="206"/>
                  <a:pt x="1064" y="206"/>
                  <a:pt x="1160" y="201"/>
                </a:cubicBezTo>
                <a:cubicBezTo>
                  <a:pt x="1355" y="192"/>
                  <a:pt x="1556" y="188"/>
                  <a:pt x="1756" y="183"/>
                </a:cubicBezTo>
                <a:cubicBezTo>
                  <a:pt x="2165" y="174"/>
                  <a:pt x="2574" y="169"/>
                  <a:pt x="2983" y="165"/>
                </a:cubicBezTo>
                <a:cubicBezTo>
                  <a:pt x="3784" y="156"/>
                  <a:pt x="4584" y="147"/>
                  <a:pt x="5385" y="142"/>
                </a:cubicBezTo>
                <a:cubicBezTo>
                  <a:pt x="5766" y="140"/>
                  <a:pt x="6147" y="139"/>
                  <a:pt x="6527" y="139"/>
                </a:cubicBezTo>
                <a:close/>
                <a:moveTo>
                  <a:pt x="6735" y="1"/>
                </a:moveTo>
                <a:cubicBezTo>
                  <a:pt x="5452" y="1"/>
                  <a:pt x="4170" y="15"/>
                  <a:pt x="2888" y="28"/>
                </a:cubicBezTo>
                <a:cubicBezTo>
                  <a:pt x="2429" y="33"/>
                  <a:pt x="1965" y="38"/>
                  <a:pt x="1505" y="51"/>
                </a:cubicBezTo>
                <a:cubicBezTo>
                  <a:pt x="1274" y="56"/>
                  <a:pt x="1042" y="65"/>
                  <a:pt x="810" y="78"/>
                </a:cubicBezTo>
                <a:cubicBezTo>
                  <a:pt x="803" y="79"/>
                  <a:pt x="796" y="79"/>
                  <a:pt x="788" y="79"/>
                </a:cubicBezTo>
                <a:cubicBezTo>
                  <a:pt x="757" y="79"/>
                  <a:pt x="720" y="77"/>
                  <a:pt x="683" y="77"/>
                </a:cubicBezTo>
                <a:cubicBezTo>
                  <a:pt x="590" y="77"/>
                  <a:pt x="494" y="89"/>
                  <a:pt x="469" y="173"/>
                </a:cubicBezTo>
                <a:lnTo>
                  <a:pt x="469" y="173"/>
                </a:lnTo>
                <a:cubicBezTo>
                  <a:pt x="380" y="290"/>
                  <a:pt x="564" y="457"/>
                  <a:pt x="686" y="560"/>
                </a:cubicBezTo>
                <a:lnTo>
                  <a:pt x="686" y="560"/>
                </a:lnTo>
                <a:cubicBezTo>
                  <a:pt x="570" y="628"/>
                  <a:pt x="449" y="693"/>
                  <a:pt x="328" y="752"/>
                </a:cubicBezTo>
                <a:cubicBezTo>
                  <a:pt x="241" y="792"/>
                  <a:pt x="109" y="815"/>
                  <a:pt x="100" y="933"/>
                </a:cubicBezTo>
                <a:cubicBezTo>
                  <a:pt x="91" y="1056"/>
                  <a:pt x="241" y="1179"/>
                  <a:pt x="305" y="1265"/>
                </a:cubicBezTo>
                <a:cubicBezTo>
                  <a:pt x="359" y="1338"/>
                  <a:pt x="414" y="1406"/>
                  <a:pt x="469" y="1475"/>
                </a:cubicBezTo>
                <a:cubicBezTo>
                  <a:pt x="500" y="1516"/>
                  <a:pt x="610" y="1620"/>
                  <a:pt x="596" y="1661"/>
                </a:cubicBezTo>
                <a:cubicBezTo>
                  <a:pt x="596" y="1670"/>
                  <a:pt x="514" y="1725"/>
                  <a:pt x="500" y="1738"/>
                </a:cubicBezTo>
                <a:cubicBezTo>
                  <a:pt x="432" y="1793"/>
                  <a:pt x="369" y="1848"/>
                  <a:pt x="305" y="1898"/>
                </a:cubicBezTo>
                <a:cubicBezTo>
                  <a:pt x="223" y="1966"/>
                  <a:pt x="55" y="2057"/>
                  <a:pt x="28" y="2166"/>
                </a:cubicBezTo>
                <a:cubicBezTo>
                  <a:pt x="0" y="2270"/>
                  <a:pt x="91" y="2325"/>
                  <a:pt x="164" y="2380"/>
                </a:cubicBezTo>
                <a:cubicBezTo>
                  <a:pt x="284" y="2459"/>
                  <a:pt x="402" y="2538"/>
                  <a:pt x="519" y="2617"/>
                </a:cubicBezTo>
                <a:lnTo>
                  <a:pt x="519" y="2617"/>
                </a:lnTo>
                <a:cubicBezTo>
                  <a:pt x="382" y="2671"/>
                  <a:pt x="211" y="2744"/>
                  <a:pt x="214" y="2875"/>
                </a:cubicBezTo>
                <a:cubicBezTo>
                  <a:pt x="218" y="3006"/>
                  <a:pt x="401" y="3111"/>
                  <a:pt x="526" y="3176"/>
                </a:cubicBezTo>
                <a:lnTo>
                  <a:pt x="526" y="3176"/>
                </a:lnTo>
                <a:cubicBezTo>
                  <a:pt x="499" y="3224"/>
                  <a:pt x="471" y="3270"/>
                  <a:pt x="437" y="3316"/>
                </a:cubicBezTo>
                <a:cubicBezTo>
                  <a:pt x="396" y="3376"/>
                  <a:pt x="314" y="3448"/>
                  <a:pt x="287" y="3521"/>
                </a:cubicBezTo>
                <a:cubicBezTo>
                  <a:pt x="246" y="3639"/>
                  <a:pt x="341" y="3689"/>
                  <a:pt x="441" y="3698"/>
                </a:cubicBezTo>
                <a:cubicBezTo>
                  <a:pt x="579" y="3714"/>
                  <a:pt x="719" y="3720"/>
                  <a:pt x="859" y="3720"/>
                </a:cubicBezTo>
                <a:cubicBezTo>
                  <a:pt x="1201" y="3720"/>
                  <a:pt x="1548" y="3685"/>
                  <a:pt x="1883" y="3676"/>
                </a:cubicBezTo>
                <a:cubicBezTo>
                  <a:pt x="2057" y="3672"/>
                  <a:pt x="2232" y="3670"/>
                  <a:pt x="2406" y="3670"/>
                </a:cubicBezTo>
                <a:cubicBezTo>
                  <a:pt x="3277" y="3670"/>
                  <a:pt x="4148" y="3711"/>
                  <a:pt x="5016" y="3730"/>
                </a:cubicBezTo>
                <a:cubicBezTo>
                  <a:pt x="6076" y="3753"/>
                  <a:pt x="7135" y="3767"/>
                  <a:pt x="8190" y="3771"/>
                </a:cubicBezTo>
                <a:cubicBezTo>
                  <a:pt x="9029" y="3775"/>
                  <a:pt x="9867" y="3787"/>
                  <a:pt x="10705" y="3787"/>
                </a:cubicBezTo>
                <a:cubicBezTo>
                  <a:pt x="10908" y="3787"/>
                  <a:pt x="11111" y="3787"/>
                  <a:pt x="11315" y="3785"/>
                </a:cubicBezTo>
                <a:cubicBezTo>
                  <a:pt x="11883" y="3780"/>
                  <a:pt x="12456" y="3789"/>
                  <a:pt x="13020" y="3748"/>
                </a:cubicBezTo>
                <a:cubicBezTo>
                  <a:pt x="13179" y="3735"/>
                  <a:pt x="13320" y="3671"/>
                  <a:pt x="13234" y="3494"/>
                </a:cubicBezTo>
                <a:cubicBezTo>
                  <a:pt x="13184" y="3385"/>
                  <a:pt x="12794" y="2841"/>
                  <a:pt x="12928" y="2762"/>
                </a:cubicBezTo>
                <a:lnTo>
                  <a:pt x="12928" y="2762"/>
                </a:lnTo>
                <a:cubicBezTo>
                  <a:pt x="12928" y="2762"/>
                  <a:pt x="12929" y="2762"/>
                  <a:pt x="12929" y="2762"/>
                </a:cubicBezTo>
                <a:lnTo>
                  <a:pt x="12929" y="2762"/>
                </a:lnTo>
                <a:cubicBezTo>
                  <a:pt x="12929" y="2762"/>
                  <a:pt x="12929" y="2762"/>
                  <a:pt x="12929" y="2762"/>
                </a:cubicBezTo>
                <a:cubicBezTo>
                  <a:pt x="13043" y="2698"/>
                  <a:pt x="13379" y="2598"/>
                  <a:pt x="13284" y="2407"/>
                </a:cubicBezTo>
                <a:cubicBezTo>
                  <a:pt x="13238" y="2316"/>
                  <a:pt x="13116" y="2257"/>
                  <a:pt x="13047" y="2189"/>
                </a:cubicBezTo>
                <a:cubicBezTo>
                  <a:pt x="12955" y="2096"/>
                  <a:pt x="12875" y="1994"/>
                  <a:pt x="12804" y="1885"/>
                </a:cubicBezTo>
                <a:lnTo>
                  <a:pt x="12804" y="1885"/>
                </a:lnTo>
                <a:cubicBezTo>
                  <a:pt x="12910" y="1824"/>
                  <a:pt x="13032" y="1763"/>
                  <a:pt x="13116" y="1679"/>
                </a:cubicBezTo>
                <a:cubicBezTo>
                  <a:pt x="13161" y="1638"/>
                  <a:pt x="13184" y="1588"/>
                  <a:pt x="13170" y="1529"/>
                </a:cubicBezTo>
                <a:cubicBezTo>
                  <a:pt x="13152" y="1456"/>
                  <a:pt x="13075" y="1384"/>
                  <a:pt x="13034" y="1325"/>
                </a:cubicBezTo>
                <a:cubicBezTo>
                  <a:pt x="12965" y="1234"/>
                  <a:pt x="12897" y="1129"/>
                  <a:pt x="12861" y="1020"/>
                </a:cubicBezTo>
                <a:cubicBezTo>
                  <a:pt x="12788" y="788"/>
                  <a:pt x="13011" y="515"/>
                  <a:pt x="13088" y="301"/>
                </a:cubicBezTo>
                <a:cubicBezTo>
                  <a:pt x="13111" y="238"/>
                  <a:pt x="13129" y="179"/>
                  <a:pt x="13070" y="133"/>
                </a:cubicBezTo>
                <a:cubicBezTo>
                  <a:pt x="13053" y="118"/>
                  <a:pt x="13031" y="110"/>
                  <a:pt x="13009" y="110"/>
                </a:cubicBezTo>
                <a:cubicBezTo>
                  <a:pt x="12993" y="110"/>
                  <a:pt x="12977" y="114"/>
                  <a:pt x="12963" y="120"/>
                </a:cubicBezTo>
                <a:lnTo>
                  <a:pt x="12963" y="120"/>
                </a:lnTo>
                <a:cubicBezTo>
                  <a:pt x="12881" y="101"/>
                  <a:pt x="12790" y="97"/>
                  <a:pt x="12699" y="97"/>
                </a:cubicBezTo>
                <a:cubicBezTo>
                  <a:pt x="12641" y="97"/>
                  <a:pt x="12583" y="99"/>
                  <a:pt x="12527" y="99"/>
                </a:cubicBezTo>
                <a:cubicBezTo>
                  <a:pt x="12495" y="99"/>
                  <a:pt x="12464" y="98"/>
                  <a:pt x="12433" y="97"/>
                </a:cubicBezTo>
                <a:cubicBezTo>
                  <a:pt x="12224" y="92"/>
                  <a:pt x="12015" y="83"/>
                  <a:pt x="11801" y="78"/>
                </a:cubicBezTo>
                <a:cubicBezTo>
                  <a:pt x="11383" y="65"/>
                  <a:pt x="10960" y="56"/>
                  <a:pt x="10537" y="47"/>
                </a:cubicBezTo>
                <a:cubicBezTo>
                  <a:pt x="9687" y="28"/>
                  <a:pt x="8832" y="15"/>
                  <a:pt x="7977" y="6"/>
                </a:cubicBezTo>
                <a:cubicBezTo>
                  <a:pt x="7563" y="2"/>
                  <a:pt x="7149" y="1"/>
                  <a:pt x="6735" y="1"/>
                </a:cubicBezTo>
                <a:close/>
              </a:path>
            </a:pathLst>
          </a:custGeom>
          <a:solidFill>
            <a:srgbClr val="4C4C4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79" name="Google Shape;2839;p71"/>
          <p:cNvSpPr/>
          <p:nvPr/>
        </p:nvSpPr>
        <p:spPr>
          <a:xfrm>
            <a:off x="5445768" y="2188952"/>
            <a:ext cx="95481" cy="96015"/>
          </a:xfrm>
          <a:custGeom>
            <a:avLst/>
            <a:gdLst/>
            <a:ahLst/>
            <a:cxnLst/>
            <a:rect l="l" t="t" r="r" b="b"/>
            <a:pathLst>
              <a:path w="715" h="719" extrusionOk="0">
                <a:moveTo>
                  <a:pt x="572" y="0"/>
                </a:moveTo>
                <a:cubicBezTo>
                  <a:pt x="552" y="0"/>
                  <a:pt x="532" y="8"/>
                  <a:pt x="514" y="21"/>
                </a:cubicBezTo>
                <a:cubicBezTo>
                  <a:pt x="441" y="53"/>
                  <a:pt x="378" y="143"/>
                  <a:pt x="337" y="216"/>
                </a:cubicBezTo>
                <a:cubicBezTo>
                  <a:pt x="275" y="154"/>
                  <a:pt x="220" y="59"/>
                  <a:pt x="133" y="59"/>
                </a:cubicBezTo>
                <a:cubicBezTo>
                  <a:pt x="124" y="59"/>
                  <a:pt x="114" y="60"/>
                  <a:pt x="105" y="62"/>
                </a:cubicBezTo>
                <a:cubicBezTo>
                  <a:pt x="14" y="84"/>
                  <a:pt x="0" y="193"/>
                  <a:pt x="23" y="280"/>
                </a:cubicBezTo>
                <a:cubicBezTo>
                  <a:pt x="87" y="503"/>
                  <a:pt x="278" y="657"/>
                  <a:pt x="487" y="707"/>
                </a:cubicBezTo>
                <a:cubicBezTo>
                  <a:pt x="494" y="714"/>
                  <a:pt x="505" y="718"/>
                  <a:pt x="516" y="718"/>
                </a:cubicBezTo>
                <a:cubicBezTo>
                  <a:pt x="520" y="718"/>
                  <a:pt x="524" y="718"/>
                  <a:pt x="528" y="716"/>
                </a:cubicBezTo>
                <a:lnTo>
                  <a:pt x="541" y="716"/>
                </a:lnTo>
                <a:cubicBezTo>
                  <a:pt x="544" y="717"/>
                  <a:pt x="546" y="717"/>
                  <a:pt x="548" y="717"/>
                </a:cubicBezTo>
                <a:cubicBezTo>
                  <a:pt x="563" y="717"/>
                  <a:pt x="574" y="705"/>
                  <a:pt x="578" y="689"/>
                </a:cubicBezTo>
                <a:cubicBezTo>
                  <a:pt x="582" y="689"/>
                  <a:pt x="582" y="680"/>
                  <a:pt x="582" y="676"/>
                </a:cubicBezTo>
                <a:cubicBezTo>
                  <a:pt x="619" y="544"/>
                  <a:pt x="664" y="407"/>
                  <a:pt x="692" y="271"/>
                </a:cubicBezTo>
                <a:cubicBezTo>
                  <a:pt x="710" y="203"/>
                  <a:pt x="714" y="121"/>
                  <a:pt x="669" y="62"/>
                </a:cubicBezTo>
                <a:cubicBezTo>
                  <a:pt x="636" y="18"/>
                  <a:pt x="603" y="0"/>
                  <a:pt x="572" y="0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0" name="Google Shape;2840;p71"/>
          <p:cNvSpPr/>
          <p:nvPr/>
        </p:nvSpPr>
        <p:spPr>
          <a:xfrm>
            <a:off x="5351622" y="2409424"/>
            <a:ext cx="97351" cy="95215"/>
          </a:xfrm>
          <a:custGeom>
            <a:avLst/>
            <a:gdLst/>
            <a:ahLst/>
            <a:cxnLst/>
            <a:rect l="l" t="t" r="r" b="b"/>
            <a:pathLst>
              <a:path w="729" h="713" extrusionOk="0">
                <a:moveTo>
                  <a:pt x="414" y="603"/>
                </a:moveTo>
                <a:cubicBezTo>
                  <a:pt x="414" y="607"/>
                  <a:pt x="414" y="607"/>
                  <a:pt x="419" y="607"/>
                </a:cubicBezTo>
                <a:lnTo>
                  <a:pt x="405" y="607"/>
                </a:lnTo>
                <a:cubicBezTo>
                  <a:pt x="405" y="607"/>
                  <a:pt x="410" y="607"/>
                  <a:pt x="414" y="603"/>
                </a:cubicBezTo>
                <a:close/>
                <a:moveTo>
                  <a:pt x="491" y="0"/>
                </a:moveTo>
                <a:cubicBezTo>
                  <a:pt x="473" y="0"/>
                  <a:pt x="454" y="5"/>
                  <a:pt x="437" y="11"/>
                </a:cubicBezTo>
                <a:cubicBezTo>
                  <a:pt x="360" y="43"/>
                  <a:pt x="328" y="130"/>
                  <a:pt x="291" y="207"/>
                </a:cubicBezTo>
                <a:cubicBezTo>
                  <a:pt x="245" y="144"/>
                  <a:pt x="175" y="65"/>
                  <a:pt x="107" y="65"/>
                </a:cubicBezTo>
                <a:cubicBezTo>
                  <a:pt x="102" y="65"/>
                  <a:pt x="97" y="65"/>
                  <a:pt x="91" y="66"/>
                </a:cubicBezTo>
                <a:cubicBezTo>
                  <a:pt x="14" y="84"/>
                  <a:pt x="0" y="189"/>
                  <a:pt x="10" y="257"/>
                </a:cubicBezTo>
                <a:cubicBezTo>
                  <a:pt x="36" y="485"/>
                  <a:pt x="265" y="713"/>
                  <a:pt x="481" y="713"/>
                </a:cubicBezTo>
                <a:cubicBezTo>
                  <a:pt x="489" y="713"/>
                  <a:pt x="497" y="712"/>
                  <a:pt x="505" y="712"/>
                </a:cubicBezTo>
                <a:cubicBezTo>
                  <a:pt x="514" y="712"/>
                  <a:pt x="519" y="707"/>
                  <a:pt x="528" y="703"/>
                </a:cubicBezTo>
                <a:cubicBezTo>
                  <a:pt x="537" y="698"/>
                  <a:pt x="546" y="694"/>
                  <a:pt x="555" y="680"/>
                </a:cubicBezTo>
                <a:cubicBezTo>
                  <a:pt x="637" y="525"/>
                  <a:pt x="728" y="252"/>
                  <a:pt x="637" y="80"/>
                </a:cubicBezTo>
                <a:cubicBezTo>
                  <a:pt x="617" y="35"/>
                  <a:pt x="574" y="1"/>
                  <a:pt x="527" y="1"/>
                </a:cubicBezTo>
                <a:cubicBezTo>
                  <a:pt x="521" y="1"/>
                  <a:pt x="515" y="1"/>
                  <a:pt x="510" y="2"/>
                </a:cubicBezTo>
                <a:cubicBezTo>
                  <a:pt x="504" y="1"/>
                  <a:pt x="497" y="0"/>
                  <a:pt x="491" y="0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1" name="Google Shape;2841;p71"/>
          <p:cNvSpPr/>
          <p:nvPr/>
        </p:nvSpPr>
        <p:spPr>
          <a:xfrm>
            <a:off x="5655288" y="2429720"/>
            <a:ext cx="96683" cy="98552"/>
          </a:xfrm>
          <a:custGeom>
            <a:avLst/>
            <a:gdLst/>
            <a:ahLst/>
            <a:cxnLst/>
            <a:rect l="l" t="t" r="r" b="b"/>
            <a:pathLst>
              <a:path w="724" h="738" extrusionOk="0">
                <a:moveTo>
                  <a:pt x="328" y="605"/>
                </a:moveTo>
                <a:lnTo>
                  <a:pt x="328" y="605"/>
                </a:lnTo>
                <a:cubicBezTo>
                  <a:pt x="328" y="610"/>
                  <a:pt x="332" y="610"/>
                  <a:pt x="332" y="610"/>
                </a:cubicBezTo>
                <a:cubicBezTo>
                  <a:pt x="337" y="610"/>
                  <a:pt x="337" y="614"/>
                  <a:pt x="337" y="614"/>
                </a:cubicBezTo>
                <a:cubicBezTo>
                  <a:pt x="332" y="614"/>
                  <a:pt x="328" y="610"/>
                  <a:pt x="328" y="605"/>
                </a:cubicBezTo>
                <a:close/>
                <a:moveTo>
                  <a:pt x="149" y="0"/>
                </a:moveTo>
                <a:cubicBezTo>
                  <a:pt x="76" y="0"/>
                  <a:pt x="36" y="89"/>
                  <a:pt x="28" y="160"/>
                </a:cubicBezTo>
                <a:cubicBezTo>
                  <a:pt x="0" y="391"/>
                  <a:pt x="178" y="692"/>
                  <a:pt x="396" y="737"/>
                </a:cubicBezTo>
                <a:cubicBezTo>
                  <a:pt x="405" y="737"/>
                  <a:pt x="414" y="737"/>
                  <a:pt x="419" y="733"/>
                </a:cubicBezTo>
                <a:cubicBezTo>
                  <a:pt x="432" y="733"/>
                  <a:pt x="441" y="728"/>
                  <a:pt x="455" y="719"/>
                </a:cubicBezTo>
                <a:cubicBezTo>
                  <a:pt x="573" y="596"/>
                  <a:pt x="723" y="355"/>
                  <a:pt x="682" y="164"/>
                </a:cubicBezTo>
                <a:cubicBezTo>
                  <a:pt x="669" y="109"/>
                  <a:pt x="628" y="59"/>
                  <a:pt x="573" y="55"/>
                </a:cubicBezTo>
                <a:cubicBezTo>
                  <a:pt x="558" y="47"/>
                  <a:pt x="537" y="40"/>
                  <a:pt x="518" y="40"/>
                </a:cubicBezTo>
                <a:cubicBezTo>
                  <a:pt x="514" y="40"/>
                  <a:pt x="509" y="40"/>
                  <a:pt x="505" y="41"/>
                </a:cubicBezTo>
                <a:cubicBezTo>
                  <a:pt x="419" y="50"/>
                  <a:pt x="369" y="123"/>
                  <a:pt x="314" y="187"/>
                </a:cubicBezTo>
                <a:cubicBezTo>
                  <a:pt x="282" y="109"/>
                  <a:pt x="232" y="5"/>
                  <a:pt x="155" y="0"/>
                </a:cubicBezTo>
                <a:cubicBezTo>
                  <a:pt x="153" y="0"/>
                  <a:pt x="151" y="0"/>
                  <a:pt x="149" y="0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2" name="Google Shape;2842;p71"/>
          <p:cNvSpPr/>
          <p:nvPr/>
        </p:nvSpPr>
        <p:spPr>
          <a:xfrm>
            <a:off x="6419262" y="2258124"/>
            <a:ext cx="96015" cy="95748"/>
          </a:xfrm>
          <a:custGeom>
            <a:avLst/>
            <a:gdLst/>
            <a:ahLst/>
            <a:cxnLst/>
            <a:rect l="l" t="t" r="r" b="b"/>
            <a:pathLst>
              <a:path w="719" h="717" extrusionOk="0">
                <a:moveTo>
                  <a:pt x="577" y="1"/>
                </a:moveTo>
                <a:cubicBezTo>
                  <a:pt x="555" y="1"/>
                  <a:pt x="534" y="8"/>
                  <a:pt x="514" y="21"/>
                </a:cubicBezTo>
                <a:cubicBezTo>
                  <a:pt x="446" y="53"/>
                  <a:pt x="378" y="144"/>
                  <a:pt x="341" y="217"/>
                </a:cubicBezTo>
                <a:cubicBezTo>
                  <a:pt x="279" y="155"/>
                  <a:pt x="221" y="59"/>
                  <a:pt x="136" y="59"/>
                </a:cubicBezTo>
                <a:cubicBezTo>
                  <a:pt x="127" y="59"/>
                  <a:pt x="118" y="60"/>
                  <a:pt x="109" y="62"/>
                </a:cubicBezTo>
                <a:cubicBezTo>
                  <a:pt x="14" y="85"/>
                  <a:pt x="0" y="194"/>
                  <a:pt x="23" y="280"/>
                </a:cubicBezTo>
                <a:cubicBezTo>
                  <a:pt x="91" y="503"/>
                  <a:pt x="282" y="658"/>
                  <a:pt x="487" y="708"/>
                </a:cubicBezTo>
                <a:cubicBezTo>
                  <a:pt x="495" y="713"/>
                  <a:pt x="503" y="715"/>
                  <a:pt x="512" y="715"/>
                </a:cubicBezTo>
                <a:cubicBezTo>
                  <a:pt x="518" y="715"/>
                  <a:pt x="525" y="714"/>
                  <a:pt x="532" y="712"/>
                </a:cubicBezTo>
                <a:cubicBezTo>
                  <a:pt x="537" y="717"/>
                  <a:pt x="537" y="717"/>
                  <a:pt x="541" y="717"/>
                </a:cubicBezTo>
                <a:cubicBezTo>
                  <a:pt x="564" y="717"/>
                  <a:pt x="573" y="708"/>
                  <a:pt x="582" y="690"/>
                </a:cubicBezTo>
                <a:cubicBezTo>
                  <a:pt x="582" y="690"/>
                  <a:pt x="587" y="681"/>
                  <a:pt x="587" y="676"/>
                </a:cubicBezTo>
                <a:cubicBezTo>
                  <a:pt x="623" y="544"/>
                  <a:pt x="664" y="408"/>
                  <a:pt x="696" y="271"/>
                </a:cubicBezTo>
                <a:cubicBezTo>
                  <a:pt x="710" y="203"/>
                  <a:pt x="719" y="121"/>
                  <a:pt x="669" y="57"/>
                </a:cubicBezTo>
                <a:cubicBezTo>
                  <a:pt x="639" y="17"/>
                  <a:pt x="608" y="1"/>
                  <a:pt x="577" y="1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3" name="Google Shape;2843;p71"/>
          <p:cNvSpPr/>
          <p:nvPr/>
        </p:nvSpPr>
        <p:spPr>
          <a:xfrm>
            <a:off x="6671248" y="2429720"/>
            <a:ext cx="96683" cy="98552"/>
          </a:xfrm>
          <a:custGeom>
            <a:avLst/>
            <a:gdLst/>
            <a:ahLst/>
            <a:cxnLst/>
            <a:rect l="l" t="t" r="r" b="b"/>
            <a:pathLst>
              <a:path w="724" h="738" extrusionOk="0">
                <a:moveTo>
                  <a:pt x="332" y="609"/>
                </a:moveTo>
                <a:lnTo>
                  <a:pt x="332" y="609"/>
                </a:lnTo>
                <a:cubicBezTo>
                  <a:pt x="334" y="610"/>
                  <a:pt x="335" y="610"/>
                  <a:pt x="337" y="610"/>
                </a:cubicBezTo>
                <a:cubicBezTo>
                  <a:pt x="337" y="610"/>
                  <a:pt x="337" y="614"/>
                  <a:pt x="337" y="614"/>
                </a:cubicBezTo>
                <a:cubicBezTo>
                  <a:pt x="337" y="614"/>
                  <a:pt x="335" y="612"/>
                  <a:pt x="332" y="609"/>
                </a:cubicBezTo>
                <a:close/>
                <a:moveTo>
                  <a:pt x="149" y="0"/>
                </a:moveTo>
                <a:cubicBezTo>
                  <a:pt x="76" y="0"/>
                  <a:pt x="37" y="89"/>
                  <a:pt x="28" y="160"/>
                </a:cubicBezTo>
                <a:cubicBezTo>
                  <a:pt x="0" y="391"/>
                  <a:pt x="178" y="692"/>
                  <a:pt x="396" y="737"/>
                </a:cubicBezTo>
                <a:cubicBezTo>
                  <a:pt x="405" y="737"/>
                  <a:pt x="414" y="737"/>
                  <a:pt x="423" y="733"/>
                </a:cubicBezTo>
                <a:cubicBezTo>
                  <a:pt x="432" y="733"/>
                  <a:pt x="446" y="728"/>
                  <a:pt x="455" y="719"/>
                </a:cubicBezTo>
                <a:cubicBezTo>
                  <a:pt x="573" y="596"/>
                  <a:pt x="723" y="355"/>
                  <a:pt x="683" y="164"/>
                </a:cubicBezTo>
                <a:cubicBezTo>
                  <a:pt x="669" y="109"/>
                  <a:pt x="628" y="59"/>
                  <a:pt x="573" y="55"/>
                </a:cubicBezTo>
                <a:cubicBezTo>
                  <a:pt x="559" y="47"/>
                  <a:pt x="538" y="40"/>
                  <a:pt x="518" y="40"/>
                </a:cubicBezTo>
                <a:cubicBezTo>
                  <a:pt x="514" y="40"/>
                  <a:pt x="509" y="40"/>
                  <a:pt x="505" y="41"/>
                </a:cubicBezTo>
                <a:cubicBezTo>
                  <a:pt x="419" y="50"/>
                  <a:pt x="369" y="123"/>
                  <a:pt x="319" y="187"/>
                </a:cubicBezTo>
                <a:cubicBezTo>
                  <a:pt x="282" y="109"/>
                  <a:pt x="232" y="5"/>
                  <a:pt x="155" y="0"/>
                </a:cubicBezTo>
                <a:cubicBezTo>
                  <a:pt x="153" y="0"/>
                  <a:pt x="151" y="0"/>
                  <a:pt x="149" y="0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4" name="Google Shape;2844;p71"/>
          <p:cNvSpPr/>
          <p:nvPr/>
        </p:nvSpPr>
        <p:spPr>
          <a:xfrm>
            <a:off x="5959490" y="2382314"/>
            <a:ext cx="94279" cy="102159"/>
          </a:xfrm>
          <a:custGeom>
            <a:avLst/>
            <a:gdLst/>
            <a:ahLst/>
            <a:cxnLst/>
            <a:rect l="l" t="t" r="r" b="b"/>
            <a:pathLst>
              <a:path w="706" h="765" extrusionOk="0">
                <a:moveTo>
                  <a:pt x="126" y="0"/>
                </a:moveTo>
                <a:cubicBezTo>
                  <a:pt x="38" y="0"/>
                  <a:pt x="1" y="100"/>
                  <a:pt x="1" y="183"/>
                </a:cubicBezTo>
                <a:cubicBezTo>
                  <a:pt x="5" y="419"/>
                  <a:pt x="146" y="628"/>
                  <a:pt x="333" y="733"/>
                </a:cubicBezTo>
                <a:cubicBezTo>
                  <a:pt x="342" y="746"/>
                  <a:pt x="355" y="756"/>
                  <a:pt x="369" y="756"/>
                </a:cubicBezTo>
                <a:cubicBezTo>
                  <a:pt x="373" y="756"/>
                  <a:pt x="378" y="760"/>
                  <a:pt x="383" y="760"/>
                </a:cubicBezTo>
                <a:cubicBezTo>
                  <a:pt x="389" y="763"/>
                  <a:pt x="395" y="765"/>
                  <a:pt x="400" y="765"/>
                </a:cubicBezTo>
                <a:cubicBezTo>
                  <a:pt x="410" y="765"/>
                  <a:pt x="418" y="760"/>
                  <a:pt x="424" y="751"/>
                </a:cubicBezTo>
                <a:cubicBezTo>
                  <a:pt x="428" y="746"/>
                  <a:pt x="433" y="742"/>
                  <a:pt x="433" y="737"/>
                </a:cubicBezTo>
                <a:cubicBezTo>
                  <a:pt x="505" y="619"/>
                  <a:pt x="583" y="505"/>
                  <a:pt x="646" y="383"/>
                </a:cubicBezTo>
                <a:cubicBezTo>
                  <a:pt x="678" y="319"/>
                  <a:pt x="705" y="242"/>
                  <a:pt x="678" y="169"/>
                </a:cubicBezTo>
                <a:cubicBezTo>
                  <a:pt x="653" y="105"/>
                  <a:pt x="614" y="82"/>
                  <a:pt x="572" y="82"/>
                </a:cubicBezTo>
                <a:cubicBezTo>
                  <a:pt x="561" y="82"/>
                  <a:pt x="549" y="84"/>
                  <a:pt x="537" y="87"/>
                </a:cubicBezTo>
                <a:cubicBezTo>
                  <a:pt x="464" y="96"/>
                  <a:pt x="373" y="164"/>
                  <a:pt x="319" y="219"/>
                </a:cubicBezTo>
                <a:cubicBezTo>
                  <a:pt x="273" y="133"/>
                  <a:pt x="242" y="10"/>
                  <a:pt x="137" y="1"/>
                </a:cubicBezTo>
                <a:cubicBezTo>
                  <a:pt x="133" y="0"/>
                  <a:pt x="129" y="0"/>
                  <a:pt x="126" y="0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5" name="Google Shape;2845;p71"/>
          <p:cNvSpPr/>
          <p:nvPr/>
        </p:nvSpPr>
        <p:spPr>
          <a:xfrm>
            <a:off x="6158061" y="2173460"/>
            <a:ext cx="95481" cy="105363"/>
          </a:xfrm>
          <a:custGeom>
            <a:avLst/>
            <a:gdLst/>
            <a:ahLst/>
            <a:cxnLst/>
            <a:rect l="l" t="t" r="r" b="b"/>
            <a:pathLst>
              <a:path w="715" h="789" extrusionOk="0">
                <a:moveTo>
                  <a:pt x="283" y="641"/>
                </a:moveTo>
                <a:cubicBezTo>
                  <a:pt x="283" y="646"/>
                  <a:pt x="283" y="646"/>
                  <a:pt x="287" y="651"/>
                </a:cubicBezTo>
                <a:lnTo>
                  <a:pt x="274" y="641"/>
                </a:lnTo>
                <a:close/>
                <a:moveTo>
                  <a:pt x="207" y="1"/>
                </a:moveTo>
                <a:cubicBezTo>
                  <a:pt x="143" y="1"/>
                  <a:pt x="98" y="72"/>
                  <a:pt x="78" y="132"/>
                </a:cubicBezTo>
                <a:cubicBezTo>
                  <a:pt x="1" y="355"/>
                  <a:pt x="114" y="687"/>
                  <a:pt x="314" y="782"/>
                </a:cubicBezTo>
                <a:cubicBezTo>
                  <a:pt x="324" y="787"/>
                  <a:pt x="333" y="787"/>
                  <a:pt x="342" y="787"/>
                </a:cubicBezTo>
                <a:cubicBezTo>
                  <a:pt x="344" y="788"/>
                  <a:pt x="347" y="789"/>
                  <a:pt x="351" y="789"/>
                </a:cubicBezTo>
                <a:cubicBezTo>
                  <a:pt x="358" y="789"/>
                  <a:pt x="367" y="786"/>
                  <a:pt x="374" y="782"/>
                </a:cubicBezTo>
                <a:cubicBezTo>
                  <a:pt x="519" y="687"/>
                  <a:pt x="715" y="491"/>
                  <a:pt x="710" y="291"/>
                </a:cubicBezTo>
                <a:cubicBezTo>
                  <a:pt x="710" y="237"/>
                  <a:pt x="683" y="178"/>
                  <a:pt x="633" y="159"/>
                </a:cubicBezTo>
                <a:cubicBezTo>
                  <a:pt x="610" y="146"/>
                  <a:pt x="587" y="137"/>
                  <a:pt x="565" y="132"/>
                </a:cubicBezTo>
                <a:cubicBezTo>
                  <a:pt x="556" y="131"/>
                  <a:pt x="549" y="130"/>
                  <a:pt x="541" y="130"/>
                </a:cubicBezTo>
                <a:cubicBezTo>
                  <a:pt x="466" y="130"/>
                  <a:pt x="409" y="187"/>
                  <a:pt x="351" y="232"/>
                </a:cubicBezTo>
                <a:cubicBezTo>
                  <a:pt x="333" y="141"/>
                  <a:pt x="305" y="28"/>
                  <a:pt x="233" y="5"/>
                </a:cubicBezTo>
                <a:cubicBezTo>
                  <a:pt x="224" y="2"/>
                  <a:pt x="215" y="1"/>
                  <a:pt x="207" y="1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6" name="Google Shape;2846;p71"/>
          <p:cNvSpPr/>
          <p:nvPr/>
        </p:nvSpPr>
        <p:spPr>
          <a:xfrm>
            <a:off x="5776676" y="2188952"/>
            <a:ext cx="95481" cy="96015"/>
          </a:xfrm>
          <a:custGeom>
            <a:avLst/>
            <a:gdLst/>
            <a:ahLst/>
            <a:cxnLst/>
            <a:rect l="l" t="t" r="r" b="b"/>
            <a:pathLst>
              <a:path w="715" h="719" extrusionOk="0">
                <a:moveTo>
                  <a:pt x="573" y="0"/>
                </a:moveTo>
                <a:cubicBezTo>
                  <a:pt x="552" y="0"/>
                  <a:pt x="533" y="8"/>
                  <a:pt x="515" y="21"/>
                </a:cubicBezTo>
                <a:cubicBezTo>
                  <a:pt x="442" y="53"/>
                  <a:pt x="378" y="143"/>
                  <a:pt x="337" y="216"/>
                </a:cubicBezTo>
                <a:cubicBezTo>
                  <a:pt x="275" y="154"/>
                  <a:pt x="221" y="59"/>
                  <a:pt x="133" y="59"/>
                </a:cubicBezTo>
                <a:cubicBezTo>
                  <a:pt x="124" y="59"/>
                  <a:pt x="115" y="60"/>
                  <a:pt x="105" y="62"/>
                </a:cubicBezTo>
                <a:cubicBezTo>
                  <a:pt x="14" y="84"/>
                  <a:pt x="1" y="193"/>
                  <a:pt x="23" y="280"/>
                </a:cubicBezTo>
                <a:cubicBezTo>
                  <a:pt x="87" y="503"/>
                  <a:pt x="278" y="657"/>
                  <a:pt x="487" y="707"/>
                </a:cubicBezTo>
                <a:cubicBezTo>
                  <a:pt x="494" y="714"/>
                  <a:pt x="506" y="718"/>
                  <a:pt x="517" y="718"/>
                </a:cubicBezTo>
                <a:cubicBezTo>
                  <a:pt x="521" y="718"/>
                  <a:pt x="525" y="718"/>
                  <a:pt x="528" y="716"/>
                </a:cubicBezTo>
                <a:lnTo>
                  <a:pt x="542" y="716"/>
                </a:lnTo>
                <a:cubicBezTo>
                  <a:pt x="544" y="717"/>
                  <a:pt x="547" y="717"/>
                  <a:pt x="549" y="717"/>
                </a:cubicBezTo>
                <a:cubicBezTo>
                  <a:pt x="564" y="717"/>
                  <a:pt x="574" y="705"/>
                  <a:pt x="578" y="689"/>
                </a:cubicBezTo>
                <a:cubicBezTo>
                  <a:pt x="583" y="689"/>
                  <a:pt x="583" y="680"/>
                  <a:pt x="583" y="676"/>
                </a:cubicBezTo>
                <a:cubicBezTo>
                  <a:pt x="619" y="544"/>
                  <a:pt x="665" y="407"/>
                  <a:pt x="692" y="271"/>
                </a:cubicBezTo>
                <a:cubicBezTo>
                  <a:pt x="710" y="203"/>
                  <a:pt x="715" y="121"/>
                  <a:pt x="669" y="62"/>
                </a:cubicBezTo>
                <a:cubicBezTo>
                  <a:pt x="636" y="18"/>
                  <a:pt x="604" y="0"/>
                  <a:pt x="573" y="0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7" name="Google Shape;2847;p71"/>
          <p:cNvSpPr/>
          <p:nvPr/>
        </p:nvSpPr>
        <p:spPr>
          <a:xfrm>
            <a:off x="6282519" y="2455227"/>
            <a:ext cx="97351" cy="98552"/>
          </a:xfrm>
          <a:custGeom>
            <a:avLst/>
            <a:gdLst/>
            <a:ahLst/>
            <a:cxnLst/>
            <a:rect l="l" t="t" r="r" b="b"/>
            <a:pathLst>
              <a:path w="729" h="738" extrusionOk="0">
                <a:moveTo>
                  <a:pt x="329" y="606"/>
                </a:moveTo>
                <a:cubicBezTo>
                  <a:pt x="333" y="610"/>
                  <a:pt x="333" y="610"/>
                  <a:pt x="337" y="610"/>
                </a:cubicBezTo>
                <a:cubicBezTo>
                  <a:pt x="337" y="610"/>
                  <a:pt x="337" y="614"/>
                  <a:pt x="342" y="614"/>
                </a:cubicBezTo>
                <a:cubicBezTo>
                  <a:pt x="338" y="614"/>
                  <a:pt x="333" y="610"/>
                  <a:pt x="329" y="606"/>
                </a:cubicBezTo>
                <a:close/>
                <a:moveTo>
                  <a:pt x="150" y="0"/>
                </a:moveTo>
                <a:cubicBezTo>
                  <a:pt x="76" y="0"/>
                  <a:pt x="37" y="89"/>
                  <a:pt x="28" y="160"/>
                </a:cubicBezTo>
                <a:cubicBezTo>
                  <a:pt x="1" y="391"/>
                  <a:pt x="178" y="692"/>
                  <a:pt x="397" y="737"/>
                </a:cubicBezTo>
                <a:cubicBezTo>
                  <a:pt x="406" y="737"/>
                  <a:pt x="415" y="737"/>
                  <a:pt x="424" y="733"/>
                </a:cubicBezTo>
                <a:cubicBezTo>
                  <a:pt x="433" y="733"/>
                  <a:pt x="447" y="728"/>
                  <a:pt x="456" y="719"/>
                </a:cubicBezTo>
                <a:cubicBezTo>
                  <a:pt x="574" y="596"/>
                  <a:pt x="729" y="355"/>
                  <a:pt x="683" y="164"/>
                </a:cubicBezTo>
                <a:cubicBezTo>
                  <a:pt x="669" y="109"/>
                  <a:pt x="633" y="59"/>
                  <a:pt x="578" y="55"/>
                </a:cubicBezTo>
                <a:cubicBezTo>
                  <a:pt x="556" y="46"/>
                  <a:pt x="533" y="41"/>
                  <a:pt x="506" y="41"/>
                </a:cubicBezTo>
                <a:cubicBezTo>
                  <a:pt x="424" y="50"/>
                  <a:pt x="374" y="123"/>
                  <a:pt x="319" y="187"/>
                </a:cubicBezTo>
                <a:cubicBezTo>
                  <a:pt x="283" y="109"/>
                  <a:pt x="233" y="5"/>
                  <a:pt x="156" y="0"/>
                </a:cubicBezTo>
                <a:cubicBezTo>
                  <a:pt x="154" y="0"/>
                  <a:pt x="152" y="0"/>
                  <a:pt x="150" y="0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8" name="Google Shape;2848;p71"/>
          <p:cNvSpPr/>
          <p:nvPr/>
        </p:nvSpPr>
        <p:spPr>
          <a:xfrm>
            <a:off x="6711311" y="2182675"/>
            <a:ext cx="97885" cy="95481"/>
          </a:xfrm>
          <a:custGeom>
            <a:avLst/>
            <a:gdLst/>
            <a:ahLst/>
            <a:cxnLst/>
            <a:rect l="l" t="t" r="r" b="b"/>
            <a:pathLst>
              <a:path w="733" h="715" extrusionOk="0">
                <a:moveTo>
                  <a:pt x="451" y="613"/>
                </a:moveTo>
                <a:cubicBezTo>
                  <a:pt x="455" y="618"/>
                  <a:pt x="455" y="618"/>
                  <a:pt x="455" y="618"/>
                </a:cubicBezTo>
                <a:lnTo>
                  <a:pt x="442" y="618"/>
                </a:lnTo>
                <a:cubicBezTo>
                  <a:pt x="446" y="613"/>
                  <a:pt x="451" y="613"/>
                  <a:pt x="451" y="613"/>
                </a:cubicBezTo>
                <a:close/>
                <a:moveTo>
                  <a:pt x="520" y="1"/>
                </a:moveTo>
                <a:cubicBezTo>
                  <a:pt x="512" y="1"/>
                  <a:pt x="504" y="2"/>
                  <a:pt x="496" y="4"/>
                </a:cubicBezTo>
                <a:cubicBezTo>
                  <a:pt x="469" y="4"/>
                  <a:pt x="446" y="9"/>
                  <a:pt x="423" y="22"/>
                </a:cubicBezTo>
                <a:cubicBezTo>
                  <a:pt x="346" y="59"/>
                  <a:pt x="323" y="150"/>
                  <a:pt x="296" y="227"/>
                </a:cubicBezTo>
                <a:cubicBezTo>
                  <a:pt x="244" y="175"/>
                  <a:pt x="175" y="109"/>
                  <a:pt x="109" y="109"/>
                </a:cubicBezTo>
                <a:cubicBezTo>
                  <a:pt x="100" y="109"/>
                  <a:pt x="91" y="110"/>
                  <a:pt x="82" y="113"/>
                </a:cubicBezTo>
                <a:cubicBezTo>
                  <a:pt x="10" y="140"/>
                  <a:pt x="1" y="240"/>
                  <a:pt x="19" y="313"/>
                </a:cubicBezTo>
                <a:cubicBezTo>
                  <a:pt x="64" y="521"/>
                  <a:pt x="289" y="714"/>
                  <a:pt x="494" y="714"/>
                </a:cubicBezTo>
                <a:cubicBezTo>
                  <a:pt x="513" y="714"/>
                  <a:pt x="532" y="712"/>
                  <a:pt x="551" y="709"/>
                </a:cubicBezTo>
                <a:cubicBezTo>
                  <a:pt x="560" y="709"/>
                  <a:pt x="569" y="704"/>
                  <a:pt x="574" y="700"/>
                </a:cubicBezTo>
                <a:cubicBezTo>
                  <a:pt x="583" y="695"/>
                  <a:pt x="592" y="686"/>
                  <a:pt x="601" y="673"/>
                </a:cubicBezTo>
                <a:cubicBezTo>
                  <a:pt x="669" y="513"/>
                  <a:pt x="733" y="231"/>
                  <a:pt x="628" y="68"/>
                </a:cubicBezTo>
                <a:cubicBezTo>
                  <a:pt x="605" y="29"/>
                  <a:pt x="563" y="1"/>
                  <a:pt x="520" y="1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3562" y="212359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993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1453019" y="318033"/>
            <a:ext cx="9006214" cy="6358340"/>
          </a:xfrm>
          <a:prstGeom prst="roundRect">
            <a:avLst>
              <a:gd name="adj" fmla="val 10954"/>
            </a:avLst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222" y="562477"/>
            <a:ext cx="4584032" cy="34380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00877" y="4131017"/>
            <a:ext cx="39118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Myriad Pro" panose="020B0503030403020204" pitchFamily="34" charset="0"/>
              </a:rPr>
              <a:t>1</a:t>
            </a:r>
            <a:r>
              <a:rPr lang="en-US" sz="3200" dirty="0">
                <a:latin typeface="Myriad Pro" panose="020B0503030403020204" pitchFamily="34" charset="0"/>
              </a:rPr>
              <a:t>  Pocket can paint. </a:t>
            </a:r>
          </a:p>
        </p:txBody>
      </p:sp>
      <p:sp>
        <p:nvSpPr>
          <p:cNvPr id="7" name="Rectangle 6"/>
          <p:cNvSpPr/>
          <p:nvPr/>
        </p:nvSpPr>
        <p:spPr>
          <a:xfrm>
            <a:off x="2200877" y="6012118"/>
            <a:ext cx="57431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Myriad Pro" panose="020B0503030403020204" pitchFamily="34" charset="0"/>
              </a:rPr>
              <a:t>4</a:t>
            </a:r>
            <a:r>
              <a:rPr lang="en-US" sz="3200" dirty="0">
                <a:latin typeface="Myriad Pro" panose="020B0503030403020204" pitchFamily="34" charset="0"/>
              </a:rPr>
              <a:t>  People can’t buy </a:t>
            </a:r>
            <a:r>
              <a:rPr lang="en-US" sz="3200">
                <a:latin typeface="Myriad Pro" panose="020B0503030403020204" pitchFamily="34" charset="0"/>
              </a:rPr>
              <a:t>his paintings.</a:t>
            </a:r>
            <a:endParaRPr lang="en-US" sz="3200" dirty="0">
              <a:latin typeface="Myriad Pro" panose="020B0503030403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00878" y="5352187"/>
            <a:ext cx="52725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Myriad Pro" panose="020B0503030403020204" pitchFamily="34" charset="0"/>
              </a:rPr>
              <a:t>3</a:t>
            </a:r>
            <a:r>
              <a:rPr lang="en-US" sz="3200" dirty="0">
                <a:latin typeface="Myriad Pro" panose="020B0503030403020204" pitchFamily="34" charset="0"/>
              </a:rPr>
              <a:t>  Pocket can sing and dance. </a:t>
            </a:r>
          </a:p>
        </p:txBody>
      </p:sp>
      <p:sp>
        <p:nvSpPr>
          <p:cNvPr id="9" name="Rectangle 8"/>
          <p:cNvSpPr/>
          <p:nvPr/>
        </p:nvSpPr>
        <p:spPr>
          <a:xfrm>
            <a:off x="2200878" y="4731153"/>
            <a:ext cx="37601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Myriad Pro" panose="020B0503030403020204" pitchFamily="34" charset="0"/>
              </a:rPr>
              <a:t>2</a:t>
            </a:r>
            <a:r>
              <a:rPr lang="en-US" sz="3200" dirty="0">
                <a:latin typeface="Myriad Pro" panose="020B0503030403020204" pitchFamily="34" charset="0"/>
              </a:rPr>
              <a:t>  Pocket can </a:t>
            </a:r>
            <a:r>
              <a:rPr lang="en-US" sz="3200" dirty="0" err="1">
                <a:latin typeface="Myriad Pro" panose="020B0503030403020204" pitchFamily="34" charset="0"/>
              </a:rPr>
              <a:t>colour</a:t>
            </a:r>
            <a:r>
              <a:rPr lang="en-US" sz="3200" dirty="0">
                <a:latin typeface="Myriad Pro" panose="020B0503030403020204" pitchFamily="34" charset="0"/>
              </a:rPr>
              <a:t>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43196" y="4105779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763442" y="4105779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F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042373" y="4711087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762619" y="4711087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F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042373" y="5315928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T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762619" y="5315928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F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042373" y="5959682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762619" y="5959682"/>
            <a:ext cx="4572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F</a:t>
            </a:r>
          </a:p>
        </p:txBody>
      </p:sp>
      <p:pic>
        <p:nvPicPr>
          <p:cNvPr id="19" name="6.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0815" y="33266"/>
            <a:ext cx="1164690" cy="116469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976661" y="4026772"/>
            <a:ext cx="588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Myriad Pro" panose="020B0503030403020204" pitchFamily="34" charset="0"/>
                <a:sym typeface="Wingdings" panose="05000000000000000000" pitchFamily="2" charset="2"/>
              </a:rPr>
              <a:t></a:t>
            </a:r>
            <a:endParaRPr lang="en-US" sz="4000" b="1" dirty="0">
              <a:solidFill>
                <a:srgbClr val="0070C0"/>
              </a:solidFill>
              <a:latin typeface="Myriad Pro" panose="020B0503030403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682798" y="4608042"/>
            <a:ext cx="588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Myriad Pro" panose="020B0503030403020204" pitchFamily="34" charset="0"/>
                <a:sym typeface="Wingdings" panose="05000000000000000000" pitchFamily="2" charset="2"/>
              </a:rPr>
              <a:t></a:t>
            </a:r>
            <a:endParaRPr lang="en-US" sz="4000" b="1" dirty="0">
              <a:solidFill>
                <a:srgbClr val="0070C0"/>
              </a:solidFill>
              <a:latin typeface="Myriad Pro" panose="020B0503030403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696907" y="5251796"/>
            <a:ext cx="588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Myriad Pro" panose="020B0503030403020204" pitchFamily="34" charset="0"/>
                <a:sym typeface="Wingdings" panose="05000000000000000000" pitchFamily="2" charset="2"/>
              </a:rPr>
              <a:t></a:t>
            </a:r>
            <a:endParaRPr lang="en-US" sz="4000" b="1" dirty="0">
              <a:solidFill>
                <a:srgbClr val="0070C0"/>
              </a:solidFill>
              <a:latin typeface="Myriad Pro" panose="020B0503030403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688076" y="5843144"/>
            <a:ext cx="5886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Myriad Pro" panose="020B0503030403020204" pitchFamily="34" charset="0"/>
                <a:sym typeface="Wingdings" panose="05000000000000000000" pitchFamily="2" charset="2"/>
              </a:rPr>
              <a:t></a:t>
            </a:r>
            <a:endParaRPr lang="en-US" sz="4000" b="1" dirty="0">
              <a:solidFill>
                <a:srgbClr val="0070C0"/>
              </a:solidFill>
              <a:latin typeface="Myriad Pro" panose="020B0503030403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3562" y="212359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653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793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0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6.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3197" end="13435.77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19436" y="380663"/>
            <a:ext cx="384177" cy="384177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1453019" y="318033"/>
            <a:ext cx="9006214" cy="6358340"/>
          </a:xfrm>
          <a:prstGeom prst="roundRect">
            <a:avLst>
              <a:gd name="adj" fmla="val 10954"/>
            </a:avLst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222" y="562477"/>
            <a:ext cx="4584032" cy="34380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91208" y="4105499"/>
            <a:ext cx="39118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Myriad Pro" panose="020B0503030403020204" pitchFamily="34" charset="0"/>
              </a:rPr>
              <a:t>1</a:t>
            </a:r>
            <a:r>
              <a:rPr lang="en-US" sz="3200" dirty="0">
                <a:latin typeface="Myriad Pro" panose="020B0503030403020204" pitchFamily="34" charset="0"/>
              </a:rPr>
              <a:t>  He can paint. </a:t>
            </a:r>
          </a:p>
        </p:txBody>
      </p:sp>
      <p:sp>
        <p:nvSpPr>
          <p:cNvPr id="7" name="Rectangle 6"/>
          <p:cNvSpPr/>
          <p:nvPr/>
        </p:nvSpPr>
        <p:spPr>
          <a:xfrm>
            <a:off x="3091208" y="5986600"/>
            <a:ext cx="56626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Myriad Pro" panose="020B0503030403020204" pitchFamily="34" charset="0"/>
              </a:rPr>
              <a:t>4</a:t>
            </a:r>
            <a:r>
              <a:rPr lang="en-US" sz="3200" dirty="0">
                <a:latin typeface="Myriad Pro" panose="020B0503030403020204" pitchFamily="34" charset="0"/>
              </a:rPr>
              <a:t>  People can buy </a:t>
            </a:r>
            <a:r>
              <a:rPr lang="en-US" sz="3200">
                <a:latin typeface="Myriad Pro" panose="020B0503030403020204" pitchFamily="34" charset="0"/>
              </a:rPr>
              <a:t>his paintings.</a:t>
            </a:r>
            <a:endParaRPr lang="en-US" sz="3200" dirty="0">
              <a:latin typeface="Myriad Pro" panose="020B0503030403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91209" y="5326669"/>
            <a:ext cx="56685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Myriad Pro" panose="020B0503030403020204" pitchFamily="34" charset="0"/>
              </a:rPr>
              <a:t>3</a:t>
            </a:r>
            <a:r>
              <a:rPr lang="en-US" sz="3200" dirty="0">
                <a:latin typeface="Myriad Pro" panose="020B0503030403020204" pitchFamily="34" charset="0"/>
              </a:rPr>
              <a:t>  He can’t sing, dance or speak. </a:t>
            </a:r>
          </a:p>
        </p:txBody>
      </p:sp>
      <p:sp>
        <p:nvSpPr>
          <p:cNvPr id="9" name="Rectangle 8"/>
          <p:cNvSpPr/>
          <p:nvPr/>
        </p:nvSpPr>
        <p:spPr>
          <a:xfrm>
            <a:off x="3091209" y="4705635"/>
            <a:ext cx="64318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Myriad Pro" panose="020B0503030403020204" pitchFamily="34" charset="0"/>
              </a:rPr>
              <a:t>2</a:t>
            </a:r>
            <a:r>
              <a:rPr lang="en-US" sz="3200" dirty="0">
                <a:latin typeface="Myriad Pro" panose="020B0503030403020204" pitchFamily="34" charset="0"/>
              </a:rPr>
              <a:t>  He can’t </a:t>
            </a:r>
            <a:r>
              <a:rPr lang="en-US" sz="3200" dirty="0" err="1">
                <a:latin typeface="Myriad Pro" panose="020B0503030403020204" pitchFamily="34" charset="0"/>
              </a:rPr>
              <a:t>colour</a:t>
            </a:r>
            <a:r>
              <a:rPr lang="en-US" sz="3200" dirty="0">
                <a:latin typeface="Myriad Pro" panose="020B0503030403020204" pitchFamily="34" charset="0"/>
              </a:rPr>
              <a:t> between the lines. </a:t>
            </a:r>
          </a:p>
        </p:txBody>
      </p:sp>
      <p:pic>
        <p:nvPicPr>
          <p:cNvPr id="19" name="6.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3229" end="2046.77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82635" y="1787232"/>
            <a:ext cx="438826" cy="438826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21265833">
            <a:off x="7107904" y="2885997"/>
            <a:ext cx="3553741" cy="1739416"/>
          </a:xfrm>
          <a:prstGeom prst="ellipse">
            <a:avLst/>
          </a:prstGeom>
          <a:solidFill>
            <a:srgbClr val="CCFF99"/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Pocket Warhol,</a:t>
            </a:r>
          </a:p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3 years old,</a:t>
            </a:r>
          </a:p>
          <a:p>
            <a:pPr algn="ctr"/>
            <a:r>
              <a:rPr lang="en-US" sz="2400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from Canada.</a:t>
            </a:r>
          </a:p>
        </p:txBody>
      </p:sp>
      <p:pic>
        <p:nvPicPr>
          <p:cNvPr id="28" name="6.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3197" end="13435.77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55864" y="405132"/>
            <a:ext cx="384177" cy="384177"/>
          </a:xfrm>
          <a:prstGeom prst="rect">
            <a:avLst/>
          </a:prstGeom>
        </p:spPr>
      </p:pic>
      <p:pic>
        <p:nvPicPr>
          <p:cNvPr id="30" name="6.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5264" end="10115.77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55864" y="778919"/>
            <a:ext cx="562042" cy="562042"/>
          </a:xfrm>
          <a:prstGeom prst="rect">
            <a:avLst/>
          </a:prstGeom>
        </p:spPr>
      </p:pic>
      <p:pic>
        <p:nvPicPr>
          <p:cNvPr id="31" name="6.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5264" end="10115.77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19436" y="764840"/>
            <a:ext cx="562042" cy="562042"/>
          </a:xfrm>
          <a:prstGeom prst="rect">
            <a:avLst/>
          </a:prstGeom>
        </p:spPr>
      </p:pic>
      <p:pic>
        <p:nvPicPr>
          <p:cNvPr id="33" name="6.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8327" end="5391.77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19436" y="1355040"/>
            <a:ext cx="463691" cy="463691"/>
          </a:xfrm>
          <a:prstGeom prst="rect">
            <a:avLst/>
          </a:prstGeom>
        </p:spPr>
      </p:pic>
      <p:pic>
        <p:nvPicPr>
          <p:cNvPr id="34" name="6.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8327" end="5391.77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54215" y="1373129"/>
            <a:ext cx="463691" cy="463691"/>
          </a:xfrm>
          <a:prstGeom prst="rect">
            <a:avLst/>
          </a:prstGeom>
        </p:spPr>
      </p:pic>
      <p:pic>
        <p:nvPicPr>
          <p:cNvPr id="35" name="6.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3229" end="2046.77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35035" y="1939632"/>
            <a:ext cx="438826" cy="438826"/>
          </a:xfrm>
          <a:prstGeom prst="rect">
            <a:avLst/>
          </a:prstGeom>
        </p:spPr>
      </p:pic>
      <p:pic>
        <p:nvPicPr>
          <p:cNvPr id="36" name="6.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7082" end="15084.77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97673" y="30718"/>
            <a:ext cx="369512" cy="3695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3562" y="212359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851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76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0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55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21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6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30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55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21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65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2" grpId="0"/>
      <p:bldP spid="7" grpId="0"/>
      <p:bldP spid="8" grpId="0"/>
      <p:bldP spid="9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806;p69"/>
          <p:cNvSpPr/>
          <p:nvPr/>
        </p:nvSpPr>
        <p:spPr>
          <a:xfrm rot="60216">
            <a:off x="2129146" y="1213680"/>
            <a:ext cx="7833002" cy="1271261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rgbClr val="CCFF99"/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" name="Rectangle 44"/>
          <p:cNvSpPr/>
          <p:nvPr/>
        </p:nvSpPr>
        <p:spPr>
          <a:xfrm>
            <a:off x="3358037" y="0"/>
            <a:ext cx="56590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3  </a:t>
            </a:r>
            <a:r>
              <a:rPr lang="en-US" sz="4800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PRACTICE WRITING</a:t>
            </a:r>
            <a:endParaRPr lang="en-US" sz="4800" dirty="0">
              <a:latin typeface="Myriad Pro" panose="020B0503030403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178073" y="1438030"/>
            <a:ext cx="57006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n>
                  <a:solidFill>
                    <a:schemeClr val="accent1">
                      <a:lumMod val="10000"/>
                    </a:schemeClr>
                  </a:solidFill>
                </a:ln>
                <a:solidFill>
                  <a:schemeClr val="accent1">
                    <a:lumMod val="25000"/>
                  </a:schemeClr>
                </a:solidFill>
                <a:latin typeface="Myriad Pro" panose="020B0503030403020204" pitchFamily="34" charset="0"/>
              </a:rPr>
              <a:t>Who ‘s faster? game</a:t>
            </a:r>
            <a:r>
              <a:rPr lang="en-US" sz="4800" dirty="0">
                <a:ln>
                  <a:solidFill>
                    <a:schemeClr val="accent1">
                      <a:lumMod val="10000"/>
                    </a:schemeClr>
                  </a:solidFill>
                </a:ln>
                <a:solidFill>
                  <a:schemeClr val="accent1">
                    <a:lumMod val="25000"/>
                  </a:schemeClr>
                </a:solidFill>
                <a:latin typeface="Myriad Pro" panose="020B0503030403020204" pitchFamily="34" charset="0"/>
              </a:rPr>
              <a:t>.</a:t>
            </a:r>
          </a:p>
        </p:txBody>
      </p:sp>
      <p:grpSp>
        <p:nvGrpSpPr>
          <p:cNvPr id="55" name="Google Shape;1212;p43"/>
          <p:cNvGrpSpPr/>
          <p:nvPr/>
        </p:nvGrpSpPr>
        <p:grpSpPr>
          <a:xfrm rot="-1464194">
            <a:off x="861313" y="691245"/>
            <a:ext cx="400890" cy="308761"/>
            <a:chOff x="6060100" y="2504357"/>
            <a:chExt cx="256950" cy="197900"/>
          </a:xfrm>
        </p:grpSpPr>
        <p:sp>
          <p:nvSpPr>
            <p:cNvPr id="56" name="Google Shape;1213;p43"/>
            <p:cNvSpPr/>
            <p:nvPr/>
          </p:nvSpPr>
          <p:spPr>
            <a:xfrm>
              <a:off x="6060100" y="2504357"/>
              <a:ext cx="256950" cy="197900"/>
            </a:xfrm>
            <a:custGeom>
              <a:avLst/>
              <a:gdLst/>
              <a:ahLst/>
              <a:cxnLst/>
              <a:rect l="l" t="t" r="r" b="b"/>
              <a:pathLst>
                <a:path w="10278" h="7916" extrusionOk="0">
                  <a:moveTo>
                    <a:pt x="7357" y="528"/>
                  </a:moveTo>
                  <a:cubicBezTo>
                    <a:pt x="8886" y="528"/>
                    <a:pt x="8922" y="2740"/>
                    <a:pt x="8396" y="3792"/>
                  </a:cubicBezTo>
                  <a:cubicBezTo>
                    <a:pt x="7578" y="5426"/>
                    <a:pt x="6108" y="6456"/>
                    <a:pt x="4602" y="7389"/>
                  </a:cubicBezTo>
                  <a:cubicBezTo>
                    <a:pt x="4522" y="7437"/>
                    <a:pt x="4492" y="7506"/>
                    <a:pt x="4490" y="7573"/>
                  </a:cubicBezTo>
                  <a:cubicBezTo>
                    <a:pt x="3361" y="6492"/>
                    <a:pt x="2315" y="5241"/>
                    <a:pt x="1806" y="3740"/>
                  </a:cubicBezTo>
                  <a:cubicBezTo>
                    <a:pt x="1504" y="2849"/>
                    <a:pt x="1365" y="1667"/>
                    <a:pt x="2125" y="949"/>
                  </a:cubicBezTo>
                  <a:cubicBezTo>
                    <a:pt x="2364" y="723"/>
                    <a:pt x="2666" y="625"/>
                    <a:pt x="2977" y="625"/>
                  </a:cubicBezTo>
                  <a:cubicBezTo>
                    <a:pt x="3565" y="625"/>
                    <a:pt x="4183" y="977"/>
                    <a:pt x="4464" y="1480"/>
                  </a:cubicBezTo>
                  <a:cubicBezTo>
                    <a:pt x="4681" y="1868"/>
                    <a:pt x="4759" y="2335"/>
                    <a:pt x="4836" y="2766"/>
                  </a:cubicBezTo>
                  <a:cubicBezTo>
                    <a:pt x="4857" y="2889"/>
                    <a:pt x="4963" y="2946"/>
                    <a:pt x="5072" y="2946"/>
                  </a:cubicBezTo>
                  <a:cubicBezTo>
                    <a:pt x="5208" y="2946"/>
                    <a:pt x="5348" y="2857"/>
                    <a:pt x="5332" y="2700"/>
                  </a:cubicBezTo>
                  <a:cubicBezTo>
                    <a:pt x="5332" y="2688"/>
                    <a:pt x="5330" y="2678"/>
                    <a:pt x="5330" y="2667"/>
                  </a:cubicBezTo>
                  <a:cubicBezTo>
                    <a:pt x="5526" y="1806"/>
                    <a:pt x="5948" y="818"/>
                    <a:pt x="6886" y="589"/>
                  </a:cubicBezTo>
                  <a:cubicBezTo>
                    <a:pt x="7057" y="547"/>
                    <a:pt x="7213" y="528"/>
                    <a:pt x="7357" y="528"/>
                  </a:cubicBezTo>
                  <a:close/>
                  <a:moveTo>
                    <a:pt x="3085" y="0"/>
                  </a:moveTo>
                  <a:cubicBezTo>
                    <a:pt x="2364" y="0"/>
                    <a:pt x="1702" y="444"/>
                    <a:pt x="1326" y="1106"/>
                  </a:cubicBezTo>
                  <a:cubicBezTo>
                    <a:pt x="1" y="3440"/>
                    <a:pt x="2522" y="6659"/>
                    <a:pt x="4355" y="7890"/>
                  </a:cubicBezTo>
                  <a:cubicBezTo>
                    <a:pt x="4382" y="7907"/>
                    <a:pt x="4409" y="7915"/>
                    <a:pt x="4435" y="7915"/>
                  </a:cubicBezTo>
                  <a:cubicBezTo>
                    <a:pt x="4510" y="7915"/>
                    <a:pt x="4576" y="7850"/>
                    <a:pt x="4594" y="7774"/>
                  </a:cubicBezTo>
                  <a:cubicBezTo>
                    <a:pt x="4634" y="7805"/>
                    <a:pt x="4684" y="7824"/>
                    <a:pt x="4740" y="7824"/>
                  </a:cubicBezTo>
                  <a:cubicBezTo>
                    <a:pt x="4773" y="7824"/>
                    <a:pt x="4808" y="7817"/>
                    <a:pt x="4845" y="7802"/>
                  </a:cubicBezTo>
                  <a:cubicBezTo>
                    <a:pt x="6960" y="6909"/>
                    <a:pt x="10278" y="3867"/>
                    <a:pt x="9031" y="1275"/>
                  </a:cubicBezTo>
                  <a:cubicBezTo>
                    <a:pt x="8680" y="547"/>
                    <a:pt x="7983" y="6"/>
                    <a:pt x="7205" y="6"/>
                  </a:cubicBezTo>
                  <a:cubicBezTo>
                    <a:pt x="7000" y="6"/>
                    <a:pt x="6790" y="44"/>
                    <a:pt x="6578" y="125"/>
                  </a:cubicBezTo>
                  <a:cubicBezTo>
                    <a:pt x="5831" y="414"/>
                    <a:pt x="5399" y="1092"/>
                    <a:pt x="5163" y="1829"/>
                  </a:cubicBezTo>
                  <a:cubicBezTo>
                    <a:pt x="4944" y="1092"/>
                    <a:pt x="4514" y="430"/>
                    <a:pt x="3753" y="130"/>
                  </a:cubicBezTo>
                  <a:cubicBezTo>
                    <a:pt x="3529" y="41"/>
                    <a:pt x="3304" y="0"/>
                    <a:pt x="3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14;p43"/>
            <p:cNvSpPr/>
            <p:nvPr/>
          </p:nvSpPr>
          <p:spPr>
            <a:xfrm>
              <a:off x="6094225" y="2517532"/>
              <a:ext cx="188925" cy="176175"/>
            </a:xfrm>
            <a:custGeom>
              <a:avLst/>
              <a:gdLst/>
              <a:ahLst/>
              <a:cxnLst/>
              <a:rect l="l" t="t" r="r" b="b"/>
              <a:pathLst>
                <a:path w="7557" h="7047" extrusionOk="0">
                  <a:moveTo>
                    <a:pt x="5992" y="1"/>
                  </a:moveTo>
                  <a:cubicBezTo>
                    <a:pt x="5848" y="1"/>
                    <a:pt x="5692" y="20"/>
                    <a:pt x="5521" y="62"/>
                  </a:cubicBezTo>
                  <a:cubicBezTo>
                    <a:pt x="4583" y="291"/>
                    <a:pt x="4161" y="1279"/>
                    <a:pt x="3965" y="2140"/>
                  </a:cubicBezTo>
                  <a:cubicBezTo>
                    <a:pt x="3965" y="2151"/>
                    <a:pt x="3967" y="2161"/>
                    <a:pt x="3967" y="2173"/>
                  </a:cubicBezTo>
                  <a:cubicBezTo>
                    <a:pt x="3983" y="2330"/>
                    <a:pt x="3843" y="2419"/>
                    <a:pt x="3707" y="2419"/>
                  </a:cubicBezTo>
                  <a:cubicBezTo>
                    <a:pt x="3598" y="2419"/>
                    <a:pt x="3492" y="2362"/>
                    <a:pt x="3470" y="2239"/>
                  </a:cubicBezTo>
                  <a:cubicBezTo>
                    <a:pt x="3394" y="1808"/>
                    <a:pt x="3316" y="1341"/>
                    <a:pt x="3098" y="953"/>
                  </a:cubicBezTo>
                  <a:cubicBezTo>
                    <a:pt x="2817" y="450"/>
                    <a:pt x="2199" y="98"/>
                    <a:pt x="1611" y="98"/>
                  </a:cubicBezTo>
                  <a:cubicBezTo>
                    <a:pt x="1301" y="98"/>
                    <a:pt x="999" y="196"/>
                    <a:pt x="760" y="422"/>
                  </a:cubicBezTo>
                  <a:cubicBezTo>
                    <a:pt x="0" y="1140"/>
                    <a:pt x="139" y="2322"/>
                    <a:pt x="441" y="3213"/>
                  </a:cubicBezTo>
                  <a:cubicBezTo>
                    <a:pt x="949" y="4714"/>
                    <a:pt x="1996" y="5966"/>
                    <a:pt x="3124" y="7046"/>
                  </a:cubicBezTo>
                  <a:cubicBezTo>
                    <a:pt x="3127" y="6979"/>
                    <a:pt x="3157" y="6911"/>
                    <a:pt x="3237" y="6862"/>
                  </a:cubicBezTo>
                  <a:cubicBezTo>
                    <a:pt x="4743" y="5929"/>
                    <a:pt x="6213" y="4899"/>
                    <a:pt x="7031" y="3265"/>
                  </a:cubicBezTo>
                  <a:cubicBezTo>
                    <a:pt x="7557" y="2213"/>
                    <a:pt x="7521" y="1"/>
                    <a:pt x="59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2837;p71"/>
          <p:cNvSpPr/>
          <p:nvPr/>
        </p:nvSpPr>
        <p:spPr>
          <a:xfrm>
            <a:off x="5115647" y="898638"/>
            <a:ext cx="1755116" cy="477005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78" name="Google Shape;2838;p71"/>
          <p:cNvSpPr/>
          <p:nvPr/>
        </p:nvSpPr>
        <p:spPr>
          <a:xfrm>
            <a:off x="5104698" y="885818"/>
            <a:ext cx="1786765" cy="506116"/>
          </a:xfrm>
          <a:custGeom>
            <a:avLst/>
            <a:gdLst/>
            <a:ahLst/>
            <a:cxnLst/>
            <a:rect l="l" t="t" r="r" b="b"/>
            <a:pathLst>
              <a:path w="13380" h="3790" extrusionOk="0">
                <a:moveTo>
                  <a:pt x="6527" y="139"/>
                </a:moveTo>
                <a:cubicBezTo>
                  <a:pt x="7759" y="139"/>
                  <a:pt x="8990" y="151"/>
                  <a:pt x="10223" y="179"/>
                </a:cubicBezTo>
                <a:cubicBezTo>
                  <a:pt x="10664" y="188"/>
                  <a:pt x="11106" y="197"/>
                  <a:pt x="11551" y="210"/>
                </a:cubicBezTo>
                <a:cubicBezTo>
                  <a:pt x="11783" y="215"/>
                  <a:pt x="12015" y="224"/>
                  <a:pt x="12247" y="229"/>
                </a:cubicBezTo>
                <a:cubicBezTo>
                  <a:pt x="12352" y="233"/>
                  <a:pt x="12456" y="238"/>
                  <a:pt x="12561" y="238"/>
                </a:cubicBezTo>
                <a:cubicBezTo>
                  <a:pt x="12576" y="238"/>
                  <a:pt x="12593" y="238"/>
                  <a:pt x="12609" y="238"/>
                </a:cubicBezTo>
                <a:cubicBezTo>
                  <a:pt x="12652" y="238"/>
                  <a:pt x="12698" y="237"/>
                  <a:pt x="12744" y="237"/>
                </a:cubicBezTo>
                <a:cubicBezTo>
                  <a:pt x="12818" y="237"/>
                  <a:pt x="12893" y="241"/>
                  <a:pt x="12956" y="260"/>
                </a:cubicBezTo>
                <a:cubicBezTo>
                  <a:pt x="12957" y="261"/>
                  <a:pt x="12957" y="261"/>
                  <a:pt x="12958" y="261"/>
                </a:cubicBezTo>
                <a:lnTo>
                  <a:pt x="12958" y="261"/>
                </a:lnTo>
                <a:cubicBezTo>
                  <a:pt x="12934" y="347"/>
                  <a:pt x="12870" y="452"/>
                  <a:pt x="12838" y="515"/>
                </a:cubicBezTo>
                <a:cubicBezTo>
                  <a:pt x="12811" y="583"/>
                  <a:pt x="12774" y="647"/>
                  <a:pt x="12747" y="711"/>
                </a:cubicBezTo>
                <a:cubicBezTo>
                  <a:pt x="12693" y="842"/>
                  <a:pt x="12688" y="956"/>
                  <a:pt x="12738" y="1093"/>
                </a:cubicBezTo>
                <a:cubicBezTo>
                  <a:pt x="12788" y="1220"/>
                  <a:pt x="12865" y="1334"/>
                  <a:pt x="12947" y="1443"/>
                </a:cubicBezTo>
                <a:cubicBezTo>
                  <a:pt x="13006" y="1525"/>
                  <a:pt x="13052" y="1543"/>
                  <a:pt x="12952" y="1616"/>
                </a:cubicBezTo>
                <a:cubicBezTo>
                  <a:pt x="12865" y="1684"/>
                  <a:pt x="12761" y="1738"/>
                  <a:pt x="12670" y="1797"/>
                </a:cubicBezTo>
                <a:cubicBezTo>
                  <a:pt x="12638" y="1820"/>
                  <a:pt x="12624" y="1861"/>
                  <a:pt x="12643" y="1893"/>
                </a:cubicBezTo>
                <a:cubicBezTo>
                  <a:pt x="12734" y="2043"/>
                  <a:pt x="12838" y="2184"/>
                  <a:pt x="12965" y="2302"/>
                </a:cubicBezTo>
                <a:cubicBezTo>
                  <a:pt x="13016" y="2352"/>
                  <a:pt x="13120" y="2402"/>
                  <a:pt x="13111" y="2471"/>
                </a:cubicBezTo>
                <a:cubicBezTo>
                  <a:pt x="13106" y="2534"/>
                  <a:pt x="12915" y="2607"/>
                  <a:pt x="12856" y="2639"/>
                </a:cubicBezTo>
                <a:cubicBezTo>
                  <a:pt x="12752" y="2698"/>
                  <a:pt x="12711" y="2780"/>
                  <a:pt x="12752" y="2898"/>
                </a:cubicBezTo>
                <a:cubicBezTo>
                  <a:pt x="12811" y="3084"/>
                  <a:pt x="12947" y="3266"/>
                  <a:pt x="13043" y="3439"/>
                </a:cubicBezTo>
                <a:cubicBezTo>
                  <a:pt x="13052" y="3457"/>
                  <a:pt x="13134" y="3566"/>
                  <a:pt x="13111" y="3594"/>
                </a:cubicBezTo>
                <a:cubicBezTo>
                  <a:pt x="13106" y="3598"/>
                  <a:pt x="12943" y="3612"/>
                  <a:pt x="12938" y="3612"/>
                </a:cubicBezTo>
                <a:cubicBezTo>
                  <a:pt x="12815" y="3621"/>
                  <a:pt x="12688" y="3621"/>
                  <a:pt x="12565" y="3626"/>
                </a:cubicBezTo>
                <a:cubicBezTo>
                  <a:pt x="12315" y="3635"/>
                  <a:pt x="12065" y="3639"/>
                  <a:pt x="11815" y="3644"/>
                </a:cubicBezTo>
                <a:cubicBezTo>
                  <a:pt x="11587" y="3647"/>
                  <a:pt x="11359" y="3648"/>
                  <a:pt x="11132" y="3648"/>
                </a:cubicBezTo>
                <a:cubicBezTo>
                  <a:pt x="10372" y="3648"/>
                  <a:pt x="9612" y="3635"/>
                  <a:pt x="8850" y="3635"/>
                </a:cubicBezTo>
                <a:cubicBezTo>
                  <a:pt x="6840" y="3630"/>
                  <a:pt x="4830" y="3603"/>
                  <a:pt x="2815" y="3530"/>
                </a:cubicBezTo>
                <a:cubicBezTo>
                  <a:pt x="2701" y="3526"/>
                  <a:pt x="2586" y="3525"/>
                  <a:pt x="2471" y="3525"/>
                </a:cubicBezTo>
                <a:cubicBezTo>
                  <a:pt x="2039" y="3525"/>
                  <a:pt x="1604" y="3548"/>
                  <a:pt x="1169" y="3562"/>
                </a:cubicBezTo>
                <a:cubicBezTo>
                  <a:pt x="1120" y="3564"/>
                  <a:pt x="1072" y="3565"/>
                  <a:pt x="1023" y="3565"/>
                </a:cubicBezTo>
                <a:cubicBezTo>
                  <a:pt x="861" y="3565"/>
                  <a:pt x="698" y="3557"/>
                  <a:pt x="536" y="3557"/>
                </a:cubicBezTo>
                <a:cubicBezTo>
                  <a:pt x="509" y="3557"/>
                  <a:pt x="482" y="3557"/>
                  <a:pt x="455" y="3557"/>
                </a:cubicBezTo>
                <a:cubicBezTo>
                  <a:pt x="437" y="3557"/>
                  <a:pt x="427" y="3571"/>
                  <a:pt x="425" y="3576"/>
                </a:cubicBezTo>
                <a:lnTo>
                  <a:pt x="425" y="3576"/>
                </a:lnTo>
                <a:cubicBezTo>
                  <a:pt x="425" y="3575"/>
                  <a:pt x="426" y="3571"/>
                  <a:pt x="428" y="3566"/>
                </a:cubicBezTo>
                <a:cubicBezTo>
                  <a:pt x="441" y="3526"/>
                  <a:pt x="510" y="3462"/>
                  <a:pt x="537" y="3426"/>
                </a:cubicBezTo>
                <a:cubicBezTo>
                  <a:pt x="591" y="3344"/>
                  <a:pt x="637" y="3266"/>
                  <a:pt x="687" y="3180"/>
                </a:cubicBezTo>
                <a:cubicBezTo>
                  <a:pt x="701" y="3148"/>
                  <a:pt x="696" y="3103"/>
                  <a:pt x="660" y="3084"/>
                </a:cubicBezTo>
                <a:cubicBezTo>
                  <a:pt x="582" y="3048"/>
                  <a:pt x="382" y="2966"/>
                  <a:pt x="400" y="2875"/>
                </a:cubicBezTo>
                <a:cubicBezTo>
                  <a:pt x="414" y="2798"/>
                  <a:pt x="637" y="2725"/>
                  <a:pt x="705" y="2693"/>
                </a:cubicBezTo>
                <a:cubicBezTo>
                  <a:pt x="755" y="2671"/>
                  <a:pt x="741" y="2598"/>
                  <a:pt x="705" y="2571"/>
                </a:cubicBezTo>
                <a:cubicBezTo>
                  <a:pt x="582" y="2489"/>
                  <a:pt x="460" y="2407"/>
                  <a:pt x="337" y="2325"/>
                </a:cubicBezTo>
                <a:cubicBezTo>
                  <a:pt x="278" y="2284"/>
                  <a:pt x="173" y="2252"/>
                  <a:pt x="209" y="2157"/>
                </a:cubicBezTo>
                <a:cubicBezTo>
                  <a:pt x="228" y="2111"/>
                  <a:pt x="346" y="2048"/>
                  <a:pt x="382" y="2016"/>
                </a:cubicBezTo>
                <a:cubicBezTo>
                  <a:pt x="487" y="1934"/>
                  <a:pt x="610" y="1857"/>
                  <a:pt x="701" y="1761"/>
                </a:cubicBezTo>
                <a:cubicBezTo>
                  <a:pt x="746" y="1716"/>
                  <a:pt x="751" y="1684"/>
                  <a:pt x="732" y="1625"/>
                </a:cubicBezTo>
                <a:cubicBezTo>
                  <a:pt x="705" y="1529"/>
                  <a:pt x="632" y="1461"/>
                  <a:pt x="573" y="1384"/>
                </a:cubicBezTo>
                <a:cubicBezTo>
                  <a:pt x="487" y="1275"/>
                  <a:pt x="405" y="1165"/>
                  <a:pt x="319" y="1056"/>
                </a:cubicBezTo>
                <a:cubicBezTo>
                  <a:pt x="273" y="997"/>
                  <a:pt x="223" y="974"/>
                  <a:pt x="296" y="915"/>
                </a:cubicBezTo>
                <a:cubicBezTo>
                  <a:pt x="337" y="883"/>
                  <a:pt x="400" y="870"/>
                  <a:pt x="450" y="847"/>
                </a:cubicBezTo>
                <a:cubicBezTo>
                  <a:pt x="582" y="783"/>
                  <a:pt x="714" y="706"/>
                  <a:pt x="842" y="629"/>
                </a:cubicBezTo>
                <a:cubicBezTo>
                  <a:pt x="878" y="606"/>
                  <a:pt x="887" y="551"/>
                  <a:pt x="855" y="520"/>
                </a:cubicBezTo>
                <a:cubicBezTo>
                  <a:pt x="801" y="470"/>
                  <a:pt x="619" y="334"/>
                  <a:pt x="587" y="244"/>
                </a:cubicBezTo>
                <a:lnTo>
                  <a:pt x="587" y="244"/>
                </a:lnTo>
                <a:cubicBezTo>
                  <a:pt x="592" y="239"/>
                  <a:pt x="596" y="232"/>
                  <a:pt x="599" y="225"/>
                </a:cubicBezTo>
                <a:lnTo>
                  <a:pt x="599" y="225"/>
                </a:lnTo>
                <a:cubicBezTo>
                  <a:pt x="637" y="213"/>
                  <a:pt x="693" y="210"/>
                  <a:pt x="747" y="210"/>
                </a:cubicBezTo>
                <a:cubicBezTo>
                  <a:pt x="781" y="210"/>
                  <a:pt x="815" y="211"/>
                  <a:pt x="842" y="211"/>
                </a:cubicBezTo>
                <a:cubicBezTo>
                  <a:pt x="854" y="211"/>
                  <a:pt x="864" y="211"/>
                  <a:pt x="873" y="210"/>
                </a:cubicBezTo>
                <a:cubicBezTo>
                  <a:pt x="969" y="206"/>
                  <a:pt x="1064" y="206"/>
                  <a:pt x="1160" y="201"/>
                </a:cubicBezTo>
                <a:cubicBezTo>
                  <a:pt x="1355" y="192"/>
                  <a:pt x="1556" y="188"/>
                  <a:pt x="1756" y="183"/>
                </a:cubicBezTo>
                <a:cubicBezTo>
                  <a:pt x="2165" y="174"/>
                  <a:pt x="2574" y="169"/>
                  <a:pt x="2983" y="165"/>
                </a:cubicBezTo>
                <a:cubicBezTo>
                  <a:pt x="3784" y="156"/>
                  <a:pt x="4584" y="147"/>
                  <a:pt x="5385" y="142"/>
                </a:cubicBezTo>
                <a:cubicBezTo>
                  <a:pt x="5766" y="140"/>
                  <a:pt x="6147" y="139"/>
                  <a:pt x="6527" y="139"/>
                </a:cubicBezTo>
                <a:close/>
                <a:moveTo>
                  <a:pt x="6735" y="1"/>
                </a:moveTo>
                <a:cubicBezTo>
                  <a:pt x="5452" y="1"/>
                  <a:pt x="4170" y="15"/>
                  <a:pt x="2888" y="28"/>
                </a:cubicBezTo>
                <a:cubicBezTo>
                  <a:pt x="2429" y="33"/>
                  <a:pt x="1965" y="38"/>
                  <a:pt x="1505" y="51"/>
                </a:cubicBezTo>
                <a:cubicBezTo>
                  <a:pt x="1274" y="56"/>
                  <a:pt x="1042" y="65"/>
                  <a:pt x="810" y="78"/>
                </a:cubicBezTo>
                <a:cubicBezTo>
                  <a:pt x="803" y="79"/>
                  <a:pt x="796" y="79"/>
                  <a:pt x="788" y="79"/>
                </a:cubicBezTo>
                <a:cubicBezTo>
                  <a:pt x="757" y="79"/>
                  <a:pt x="720" y="77"/>
                  <a:pt x="683" y="77"/>
                </a:cubicBezTo>
                <a:cubicBezTo>
                  <a:pt x="590" y="77"/>
                  <a:pt x="494" y="89"/>
                  <a:pt x="469" y="173"/>
                </a:cubicBezTo>
                <a:lnTo>
                  <a:pt x="469" y="173"/>
                </a:lnTo>
                <a:cubicBezTo>
                  <a:pt x="380" y="290"/>
                  <a:pt x="564" y="457"/>
                  <a:pt x="686" y="560"/>
                </a:cubicBezTo>
                <a:lnTo>
                  <a:pt x="686" y="560"/>
                </a:lnTo>
                <a:cubicBezTo>
                  <a:pt x="570" y="628"/>
                  <a:pt x="449" y="693"/>
                  <a:pt x="328" y="752"/>
                </a:cubicBezTo>
                <a:cubicBezTo>
                  <a:pt x="241" y="792"/>
                  <a:pt x="109" y="815"/>
                  <a:pt x="100" y="933"/>
                </a:cubicBezTo>
                <a:cubicBezTo>
                  <a:pt x="91" y="1056"/>
                  <a:pt x="241" y="1179"/>
                  <a:pt x="305" y="1265"/>
                </a:cubicBezTo>
                <a:cubicBezTo>
                  <a:pt x="359" y="1338"/>
                  <a:pt x="414" y="1406"/>
                  <a:pt x="469" y="1475"/>
                </a:cubicBezTo>
                <a:cubicBezTo>
                  <a:pt x="500" y="1516"/>
                  <a:pt x="610" y="1620"/>
                  <a:pt x="596" y="1661"/>
                </a:cubicBezTo>
                <a:cubicBezTo>
                  <a:pt x="596" y="1670"/>
                  <a:pt x="514" y="1725"/>
                  <a:pt x="500" y="1738"/>
                </a:cubicBezTo>
                <a:cubicBezTo>
                  <a:pt x="432" y="1793"/>
                  <a:pt x="369" y="1848"/>
                  <a:pt x="305" y="1898"/>
                </a:cubicBezTo>
                <a:cubicBezTo>
                  <a:pt x="223" y="1966"/>
                  <a:pt x="55" y="2057"/>
                  <a:pt x="28" y="2166"/>
                </a:cubicBezTo>
                <a:cubicBezTo>
                  <a:pt x="0" y="2270"/>
                  <a:pt x="91" y="2325"/>
                  <a:pt x="164" y="2380"/>
                </a:cubicBezTo>
                <a:cubicBezTo>
                  <a:pt x="284" y="2459"/>
                  <a:pt x="402" y="2538"/>
                  <a:pt x="519" y="2617"/>
                </a:cubicBezTo>
                <a:lnTo>
                  <a:pt x="519" y="2617"/>
                </a:lnTo>
                <a:cubicBezTo>
                  <a:pt x="382" y="2671"/>
                  <a:pt x="211" y="2744"/>
                  <a:pt x="214" y="2875"/>
                </a:cubicBezTo>
                <a:cubicBezTo>
                  <a:pt x="218" y="3006"/>
                  <a:pt x="401" y="3111"/>
                  <a:pt x="526" y="3176"/>
                </a:cubicBezTo>
                <a:lnTo>
                  <a:pt x="526" y="3176"/>
                </a:lnTo>
                <a:cubicBezTo>
                  <a:pt x="499" y="3224"/>
                  <a:pt x="471" y="3270"/>
                  <a:pt x="437" y="3316"/>
                </a:cubicBezTo>
                <a:cubicBezTo>
                  <a:pt x="396" y="3376"/>
                  <a:pt x="314" y="3448"/>
                  <a:pt x="287" y="3521"/>
                </a:cubicBezTo>
                <a:cubicBezTo>
                  <a:pt x="246" y="3639"/>
                  <a:pt x="341" y="3689"/>
                  <a:pt x="441" y="3698"/>
                </a:cubicBezTo>
                <a:cubicBezTo>
                  <a:pt x="579" y="3714"/>
                  <a:pt x="719" y="3720"/>
                  <a:pt x="859" y="3720"/>
                </a:cubicBezTo>
                <a:cubicBezTo>
                  <a:pt x="1201" y="3720"/>
                  <a:pt x="1548" y="3685"/>
                  <a:pt x="1883" y="3676"/>
                </a:cubicBezTo>
                <a:cubicBezTo>
                  <a:pt x="2057" y="3672"/>
                  <a:pt x="2232" y="3670"/>
                  <a:pt x="2406" y="3670"/>
                </a:cubicBezTo>
                <a:cubicBezTo>
                  <a:pt x="3277" y="3670"/>
                  <a:pt x="4148" y="3711"/>
                  <a:pt x="5016" y="3730"/>
                </a:cubicBezTo>
                <a:cubicBezTo>
                  <a:pt x="6076" y="3753"/>
                  <a:pt x="7135" y="3767"/>
                  <a:pt x="8190" y="3771"/>
                </a:cubicBezTo>
                <a:cubicBezTo>
                  <a:pt x="9029" y="3775"/>
                  <a:pt x="9867" y="3787"/>
                  <a:pt x="10705" y="3787"/>
                </a:cubicBezTo>
                <a:cubicBezTo>
                  <a:pt x="10908" y="3787"/>
                  <a:pt x="11111" y="3787"/>
                  <a:pt x="11315" y="3785"/>
                </a:cubicBezTo>
                <a:cubicBezTo>
                  <a:pt x="11883" y="3780"/>
                  <a:pt x="12456" y="3789"/>
                  <a:pt x="13020" y="3748"/>
                </a:cubicBezTo>
                <a:cubicBezTo>
                  <a:pt x="13179" y="3735"/>
                  <a:pt x="13320" y="3671"/>
                  <a:pt x="13234" y="3494"/>
                </a:cubicBezTo>
                <a:cubicBezTo>
                  <a:pt x="13184" y="3385"/>
                  <a:pt x="12794" y="2841"/>
                  <a:pt x="12928" y="2762"/>
                </a:cubicBezTo>
                <a:lnTo>
                  <a:pt x="12928" y="2762"/>
                </a:lnTo>
                <a:cubicBezTo>
                  <a:pt x="12928" y="2762"/>
                  <a:pt x="12929" y="2762"/>
                  <a:pt x="12929" y="2762"/>
                </a:cubicBezTo>
                <a:lnTo>
                  <a:pt x="12929" y="2762"/>
                </a:lnTo>
                <a:cubicBezTo>
                  <a:pt x="12929" y="2762"/>
                  <a:pt x="12929" y="2762"/>
                  <a:pt x="12929" y="2762"/>
                </a:cubicBezTo>
                <a:cubicBezTo>
                  <a:pt x="13043" y="2698"/>
                  <a:pt x="13379" y="2598"/>
                  <a:pt x="13284" y="2407"/>
                </a:cubicBezTo>
                <a:cubicBezTo>
                  <a:pt x="13238" y="2316"/>
                  <a:pt x="13116" y="2257"/>
                  <a:pt x="13047" y="2189"/>
                </a:cubicBezTo>
                <a:cubicBezTo>
                  <a:pt x="12955" y="2096"/>
                  <a:pt x="12875" y="1994"/>
                  <a:pt x="12804" y="1885"/>
                </a:cubicBezTo>
                <a:lnTo>
                  <a:pt x="12804" y="1885"/>
                </a:lnTo>
                <a:cubicBezTo>
                  <a:pt x="12910" y="1824"/>
                  <a:pt x="13032" y="1763"/>
                  <a:pt x="13116" y="1679"/>
                </a:cubicBezTo>
                <a:cubicBezTo>
                  <a:pt x="13161" y="1638"/>
                  <a:pt x="13184" y="1588"/>
                  <a:pt x="13170" y="1529"/>
                </a:cubicBezTo>
                <a:cubicBezTo>
                  <a:pt x="13152" y="1456"/>
                  <a:pt x="13075" y="1384"/>
                  <a:pt x="13034" y="1325"/>
                </a:cubicBezTo>
                <a:cubicBezTo>
                  <a:pt x="12965" y="1234"/>
                  <a:pt x="12897" y="1129"/>
                  <a:pt x="12861" y="1020"/>
                </a:cubicBezTo>
                <a:cubicBezTo>
                  <a:pt x="12788" y="788"/>
                  <a:pt x="13011" y="515"/>
                  <a:pt x="13088" y="301"/>
                </a:cubicBezTo>
                <a:cubicBezTo>
                  <a:pt x="13111" y="238"/>
                  <a:pt x="13129" y="179"/>
                  <a:pt x="13070" y="133"/>
                </a:cubicBezTo>
                <a:cubicBezTo>
                  <a:pt x="13053" y="118"/>
                  <a:pt x="13031" y="110"/>
                  <a:pt x="13009" y="110"/>
                </a:cubicBezTo>
                <a:cubicBezTo>
                  <a:pt x="12993" y="110"/>
                  <a:pt x="12977" y="114"/>
                  <a:pt x="12963" y="120"/>
                </a:cubicBezTo>
                <a:lnTo>
                  <a:pt x="12963" y="120"/>
                </a:lnTo>
                <a:cubicBezTo>
                  <a:pt x="12881" y="101"/>
                  <a:pt x="12790" y="97"/>
                  <a:pt x="12699" y="97"/>
                </a:cubicBezTo>
                <a:cubicBezTo>
                  <a:pt x="12641" y="97"/>
                  <a:pt x="12583" y="99"/>
                  <a:pt x="12527" y="99"/>
                </a:cubicBezTo>
                <a:cubicBezTo>
                  <a:pt x="12495" y="99"/>
                  <a:pt x="12464" y="98"/>
                  <a:pt x="12433" y="97"/>
                </a:cubicBezTo>
                <a:cubicBezTo>
                  <a:pt x="12224" y="92"/>
                  <a:pt x="12015" y="83"/>
                  <a:pt x="11801" y="78"/>
                </a:cubicBezTo>
                <a:cubicBezTo>
                  <a:pt x="11383" y="65"/>
                  <a:pt x="10960" y="56"/>
                  <a:pt x="10537" y="47"/>
                </a:cubicBezTo>
                <a:cubicBezTo>
                  <a:pt x="9687" y="28"/>
                  <a:pt x="8832" y="15"/>
                  <a:pt x="7977" y="6"/>
                </a:cubicBezTo>
                <a:cubicBezTo>
                  <a:pt x="7563" y="2"/>
                  <a:pt x="7149" y="1"/>
                  <a:pt x="6735" y="1"/>
                </a:cubicBezTo>
                <a:close/>
              </a:path>
            </a:pathLst>
          </a:custGeom>
          <a:solidFill>
            <a:srgbClr val="4C4C4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79" name="Google Shape;2839;p71"/>
          <p:cNvSpPr/>
          <p:nvPr/>
        </p:nvSpPr>
        <p:spPr>
          <a:xfrm>
            <a:off x="5379788" y="972485"/>
            <a:ext cx="95481" cy="96015"/>
          </a:xfrm>
          <a:custGeom>
            <a:avLst/>
            <a:gdLst/>
            <a:ahLst/>
            <a:cxnLst/>
            <a:rect l="l" t="t" r="r" b="b"/>
            <a:pathLst>
              <a:path w="715" h="719" extrusionOk="0">
                <a:moveTo>
                  <a:pt x="572" y="0"/>
                </a:moveTo>
                <a:cubicBezTo>
                  <a:pt x="552" y="0"/>
                  <a:pt x="532" y="8"/>
                  <a:pt x="514" y="21"/>
                </a:cubicBezTo>
                <a:cubicBezTo>
                  <a:pt x="441" y="53"/>
                  <a:pt x="378" y="143"/>
                  <a:pt x="337" y="216"/>
                </a:cubicBezTo>
                <a:cubicBezTo>
                  <a:pt x="275" y="154"/>
                  <a:pt x="220" y="59"/>
                  <a:pt x="133" y="59"/>
                </a:cubicBezTo>
                <a:cubicBezTo>
                  <a:pt x="124" y="59"/>
                  <a:pt x="114" y="60"/>
                  <a:pt x="105" y="62"/>
                </a:cubicBezTo>
                <a:cubicBezTo>
                  <a:pt x="14" y="84"/>
                  <a:pt x="0" y="193"/>
                  <a:pt x="23" y="280"/>
                </a:cubicBezTo>
                <a:cubicBezTo>
                  <a:pt x="87" y="503"/>
                  <a:pt x="278" y="657"/>
                  <a:pt x="487" y="707"/>
                </a:cubicBezTo>
                <a:cubicBezTo>
                  <a:pt x="494" y="714"/>
                  <a:pt x="505" y="718"/>
                  <a:pt x="516" y="718"/>
                </a:cubicBezTo>
                <a:cubicBezTo>
                  <a:pt x="520" y="718"/>
                  <a:pt x="524" y="718"/>
                  <a:pt x="528" y="716"/>
                </a:cubicBezTo>
                <a:lnTo>
                  <a:pt x="541" y="716"/>
                </a:lnTo>
                <a:cubicBezTo>
                  <a:pt x="544" y="717"/>
                  <a:pt x="546" y="717"/>
                  <a:pt x="548" y="717"/>
                </a:cubicBezTo>
                <a:cubicBezTo>
                  <a:pt x="563" y="717"/>
                  <a:pt x="574" y="705"/>
                  <a:pt x="578" y="689"/>
                </a:cubicBezTo>
                <a:cubicBezTo>
                  <a:pt x="582" y="689"/>
                  <a:pt x="582" y="680"/>
                  <a:pt x="582" y="676"/>
                </a:cubicBezTo>
                <a:cubicBezTo>
                  <a:pt x="619" y="544"/>
                  <a:pt x="664" y="407"/>
                  <a:pt x="692" y="271"/>
                </a:cubicBezTo>
                <a:cubicBezTo>
                  <a:pt x="710" y="203"/>
                  <a:pt x="714" y="121"/>
                  <a:pt x="669" y="62"/>
                </a:cubicBezTo>
                <a:cubicBezTo>
                  <a:pt x="636" y="18"/>
                  <a:pt x="603" y="0"/>
                  <a:pt x="572" y="0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0" name="Google Shape;2840;p71"/>
          <p:cNvSpPr/>
          <p:nvPr/>
        </p:nvSpPr>
        <p:spPr>
          <a:xfrm>
            <a:off x="5285642" y="1192957"/>
            <a:ext cx="97351" cy="95215"/>
          </a:xfrm>
          <a:custGeom>
            <a:avLst/>
            <a:gdLst/>
            <a:ahLst/>
            <a:cxnLst/>
            <a:rect l="l" t="t" r="r" b="b"/>
            <a:pathLst>
              <a:path w="729" h="713" extrusionOk="0">
                <a:moveTo>
                  <a:pt x="414" y="603"/>
                </a:moveTo>
                <a:cubicBezTo>
                  <a:pt x="414" y="607"/>
                  <a:pt x="414" y="607"/>
                  <a:pt x="419" y="607"/>
                </a:cubicBezTo>
                <a:lnTo>
                  <a:pt x="405" y="607"/>
                </a:lnTo>
                <a:cubicBezTo>
                  <a:pt x="405" y="607"/>
                  <a:pt x="410" y="607"/>
                  <a:pt x="414" y="603"/>
                </a:cubicBezTo>
                <a:close/>
                <a:moveTo>
                  <a:pt x="491" y="0"/>
                </a:moveTo>
                <a:cubicBezTo>
                  <a:pt x="473" y="0"/>
                  <a:pt x="454" y="5"/>
                  <a:pt x="437" y="11"/>
                </a:cubicBezTo>
                <a:cubicBezTo>
                  <a:pt x="360" y="43"/>
                  <a:pt x="328" y="130"/>
                  <a:pt x="291" y="207"/>
                </a:cubicBezTo>
                <a:cubicBezTo>
                  <a:pt x="245" y="144"/>
                  <a:pt x="175" y="65"/>
                  <a:pt x="107" y="65"/>
                </a:cubicBezTo>
                <a:cubicBezTo>
                  <a:pt x="102" y="65"/>
                  <a:pt x="97" y="65"/>
                  <a:pt x="91" y="66"/>
                </a:cubicBezTo>
                <a:cubicBezTo>
                  <a:pt x="14" y="84"/>
                  <a:pt x="0" y="189"/>
                  <a:pt x="10" y="257"/>
                </a:cubicBezTo>
                <a:cubicBezTo>
                  <a:pt x="36" y="485"/>
                  <a:pt x="265" y="713"/>
                  <a:pt x="481" y="713"/>
                </a:cubicBezTo>
                <a:cubicBezTo>
                  <a:pt x="489" y="713"/>
                  <a:pt x="497" y="712"/>
                  <a:pt x="505" y="712"/>
                </a:cubicBezTo>
                <a:cubicBezTo>
                  <a:pt x="514" y="712"/>
                  <a:pt x="519" y="707"/>
                  <a:pt x="528" y="703"/>
                </a:cubicBezTo>
                <a:cubicBezTo>
                  <a:pt x="537" y="698"/>
                  <a:pt x="546" y="694"/>
                  <a:pt x="555" y="680"/>
                </a:cubicBezTo>
                <a:cubicBezTo>
                  <a:pt x="637" y="525"/>
                  <a:pt x="728" y="252"/>
                  <a:pt x="637" y="80"/>
                </a:cubicBezTo>
                <a:cubicBezTo>
                  <a:pt x="617" y="35"/>
                  <a:pt x="574" y="1"/>
                  <a:pt x="527" y="1"/>
                </a:cubicBezTo>
                <a:cubicBezTo>
                  <a:pt x="521" y="1"/>
                  <a:pt x="515" y="1"/>
                  <a:pt x="510" y="2"/>
                </a:cubicBezTo>
                <a:cubicBezTo>
                  <a:pt x="504" y="1"/>
                  <a:pt x="497" y="0"/>
                  <a:pt x="491" y="0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1" name="Google Shape;2841;p71"/>
          <p:cNvSpPr/>
          <p:nvPr/>
        </p:nvSpPr>
        <p:spPr>
          <a:xfrm>
            <a:off x="5589308" y="1213253"/>
            <a:ext cx="96683" cy="98552"/>
          </a:xfrm>
          <a:custGeom>
            <a:avLst/>
            <a:gdLst/>
            <a:ahLst/>
            <a:cxnLst/>
            <a:rect l="l" t="t" r="r" b="b"/>
            <a:pathLst>
              <a:path w="724" h="738" extrusionOk="0">
                <a:moveTo>
                  <a:pt x="328" y="605"/>
                </a:moveTo>
                <a:lnTo>
                  <a:pt x="328" y="605"/>
                </a:lnTo>
                <a:cubicBezTo>
                  <a:pt x="328" y="610"/>
                  <a:pt x="332" y="610"/>
                  <a:pt x="332" y="610"/>
                </a:cubicBezTo>
                <a:cubicBezTo>
                  <a:pt x="337" y="610"/>
                  <a:pt x="337" y="614"/>
                  <a:pt x="337" y="614"/>
                </a:cubicBezTo>
                <a:cubicBezTo>
                  <a:pt x="332" y="614"/>
                  <a:pt x="328" y="610"/>
                  <a:pt x="328" y="605"/>
                </a:cubicBezTo>
                <a:close/>
                <a:moveTo>
                  <a:pt x="149" y="0"/>
                </a:moveTo>
                <a:cubicBezTo>
                  <a:pt x="76" y="0"/>
                  <a:pt x="36" y="89"/>
                  <a:pt x="28" y="160"/>
                </a:cubicBezTo>
                <a:cubicBezTo>
                  <a:pt x="0" y="391"/>
                  <a:pt x="178" y="692"/>
                  <a:pt x="396" y="737"/>
                </a:cubicBezTo>
                <a:cubicBezTo>
                  <a:pt x="405" y="737"/>
                  <a:pt x="414" y="737"/>
                  <a:pt x="419" y="733"/>
                </a:cubicBezTo>
                <a:cubicBezTo>
                  <a:pt x="432" y="733"/>
                  <a:pt x="441" y="728"/>
                  <a:pt x="455" y="719"/>
                </a:cubicBezTo>
                <a:cubicBezTo>
                  <a:pt x="573" y="596"/>
                  <a:pt x="723" y="355"/>
                  <a:pt x="682" y="164"/>
                </a:cubicBezTo>
                <a:cubicBezTo>
                  <a:pt x="669" y="109"/>
                  <a:pt x="628" y="59"/>
                  <a:pt x="573" y="55"/>
                </a:cubicBezTo>
                <a:cubicBezTo>
                  <a:pt x="558" y="47"/>
                  <a:pt x="537" y="40"/>
                  <a:pt x="518" y="40"/>
                </a:cubicBezTo>
                <a:cubicBezTo>
                  <a:pt x="514" y="40"/>
                  <a:pt x="509" y="40"/>
                  <a:pt x="505" y="41"/>
                </a:cubicBezTo>
                <a:cubicBezTo>
                  <a:pt x="419" y="50"/>
                  <a:pt x="369" y="123"/>
                  <a:pt x="314" y="187"/>
                </a:cubicBezTo>
                <a:cubicBezTo>
                  <a:pt x="282" y="109"/>
                  <a:pt x="232" y="5"/>
                  <a:pt x="155" y="0"/>
                </a:cubicBezTo>
                <a:cubicBezTo>
                  <a:pt x="153" y="0"/>
                  <a:pt x="151" y="0"/>
                  <a:pt x="149" y="0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2" name="Google Shape;2842;p71"/>
          <p:cNvSpPr/>
          <p:nvPr/>
        </p:nvSpPr>
        <p:spPr>
          <a:xfrm>
            <a:off x="6353282" y="1041657"/>
            <a:ext cx="96015" cy="95748"/>
          </a:xfrm>
          <a:custGeom>
            <a:avLst/>
            <a:gdLst/>
            <a:ahLst/>
            <a:cxnLst/>
            <a:rect l="l" t="t" r="r" b="b"/>
            <a:pathLst>
              <a:path w="719" h="717" extrusionOk="0">
                <a:moveTo>
                  <a:pt x="577" y="1"/>
                </a:moveTo>
                <a:cubicBezTo>
                  <a:pt x="555" y="1"/>
                  <a:pt x="534" y="8"/>
                  <a:pt x="514" y="21"/>
                </a:cubicBezTo>
                <a:cubicBezTo>
                  <a:pt x="446" y="53"/>
                  <a:pt x="378" y="144"/>
                  <a:pt x="341" y="217"/>
                </a:cubicBezTo>
                <a:cubicBezTo>
                  <a:pt x="279" y="155"/>
                  <a:pt x="221" y="59"/>
                  <a:pt x="136" y="59"/>
                </a:cubicBezTo>
                <a:cubicBezTo>
                  <a:pt x="127" y="59"/>
                  <a:pt x="118" y="60"/>
                  <a:pt x="109" y="62"/>
                </a:cubicBezTo>
                <a:cubicBezTo>
                  <a:pt x="14" y="85"/>
                  <a:pt x="0" y="194"/>
                  <a:pt x="23" y="280"/>
                </a:cubicBezTo>
                <a:cubicBezTo>
                  <a:pt x="91" y="503"/>
                  <a:pt x="282" y="658"/>
                  <a:pt x="487" y="708"/>
                </a:cubicBezTo>
                <a:cubicBezTo>
                  <a:pt x="495" y="713"/>
                  <a:pt x="503" y="715"/>
                  <a:pt x="512" y="715"/>
                </a:cubicBezTo>
                <a:cubicBezTo>
                  <a:pt x="518" y="715"/>
                  <a:pt x="525" y="714"/>
                  <a:pt x="532" y="712"/>
                </a:cubicBezTo>
                <a:cubicBezTo>
                  <a:pt x="537" y="717"/>
                  <a:pt x="537" y="717"/>
                  <a:pt x="541" y="717"/>
                </a:cubicBezTo>
                <a:cubicBezTo>
                  <a:pt x="564" y="717"/>
                  <a:pt x="573" y="708"/>
                  <a:pt x="582" y="690"/>
                </a:cubicBezTo>
                <a:cubicBezTo>
                  <a:pt x="582" y="690"/>
                  <a:pt x="587" y="681"/>
                  <a:pt x="587" y="676"/>
                </a:cubicBezTo>
                <a:cubicBezTo>
                  <a:pt x="623" y="544"/>
                  <a:pt x="664" y="408"/>
                  <a:pt x="696" y="271"/>
                </a:cubicBezTo>
                <a:cubicBezTo>
                  <a:pt x="710" y="203"/>
                  <a:pt x="719" y="121"/>
                  <a:pt x="669" y="57"/>
                </a:cubicBezTo>
                <a:cubicBezTo>
                  <a:pt x="639" y="17"/>
                  <a:pt x="608" y="1"/>
                  <a:pt x="577" y="1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3" name="Google Shape;2843;p71"/>
          <p:cNvSpPr/>
          <p:nvPr/>
        </p:nvSpPr>
        <p:spPr>
          <a:xfrm>
            <a:off x="6605268" y="1213253"/>
            <a:ext cx="96683" cy="98552"/>
          </a:xfrm>
          <a:custGeom>
            <a:avLst/>
            <a:gdLst/>
            <a:ahLst/>
            <a:cxnLst/>
            <a:rect l="l" t="t" r="r" b="b"/>
            <a:pathLst>
              <a:path w="724" h="738" extrusionOk="0">
                <a:moveTo>
                  <a:pt x="332" y="609"/>
                </a:moveTo>
                <a:lnTo>
                  <a:pt x="332" y="609"/>
                </a:lnTo>
                <a:cubicBezTo>
                  <a:pt x="334" y="610"/>
                  <a:pt x="335" y="610"/>
                  <a:pt x="337" y="610"/>
                </a:cubicBezTo>
                <a:cubicBezTo>
                  <a:pt x="337" y="610"/>
                  <a:pt x="337" y="614"/>
                  <a:pt x="337" y="614"/>
                </a:cubicBezTo>
                <a:cubicBezTo>
                  <a:pt x="337" y="614"/>
                  <a:pt x="335" y="612"/>
                  <a:pt x="332" y="609"/>
                </a:cubicBezTo>
                <a:close/>
                <a:moveTo>
                  <a:pt x="149" y="0"/>
                </a:moveTo>
                <a:cubicBezTo>
                  <a:pt x="76" y="0"/>
                  <a:pt x="37" y="89"/>
                  <a:pt x="28" y="160"/>
                </a:cubicBezTo>
                <a:cubicBezTo>
                  <a:pt x="0" y="391"/>
                  <a:pt x="178" y="692"/>
                  <a:pt x="396" y="737"/>
                </a:cubicBezTo>
                <a:cubicBezTo>
                  <a:pt x="405" y="737"/>
                  <a:pt x="414" y="737"/>
                  <a:pt x="423" y="733"/>
                </a:cubicBezTo>
                <a:cubicBezTo>
                  <a:pt x="432" y="733"/>
                  <a:pt x="446" y="728"/>
                  <a:pt x="455" y="719"/>
                </a:cubicBezTo>
                <a:cubicBezTo>
                  <a:pt x="573" y="596"/>
                  <a:pt x="723" y="355"/>
                  <a:pt x="683" y="164"/>
                </a:cubicBezTo>
                <a:cubicBezTo>
                  <a:pt x="669" y="109"/>
                  <a:pt x="628" y="59"/>
                  <a:pt x="573" y="55"/>
                </a:cubicBezTo>
                <a:cubicBezTo>
                  <a:pt x="559" y="47"/>
                  <a:pt x="538" y="40"/>
                  <a:pt x="518" y="40"/>
                </a:cubicBezTo>
                <a:cubicBezTo>
                  <a:pt x="514" y="40"/>
                  <a:pt x="509" y="40"/>
                  <a:pt x="505" y="41"/>
                </a:cubicBezTo>
                <a:cubicBezTo>
                  <a:pt x="419" y="50"/>
                  <a:pt x="369" y="123"/>
                  <a:pt x="319" y="187"/>
                </a:cubicBezTo>
                <a:cubicBezTo>
                  <a:pt x="282" y="109"/>
                  <a:pt x="232" y="5"/>
                  <a:pt x="155" y="0"/>
                </a:cubicBezTo>
                <a:cubicBezTo>
                  <a:pt x="153" y="0"/>
                  <a:pt x="151" y="0"/>
                  <a:pt x="149" y="0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4" name="Google Shape;2844;p71"/>
          <p:cNvSpPr/>
          <p:nvPr/>
        </p:nvSpPr>
        <p:spPr>
          <a:xfrm>
            <a:off x="5893510" y="1165847"/>
            <a:ext cx="94279" cy="102159"/>
          </a:xfrm>
          <a:custGeom>
            <a:avLst/>
            <a:gdLst/>
            <a:ahLst/>
            <a:cxnLst/>
            <a:rect l="l" t="t" r="r" b="b"/>
            <a:pathLst>
              <a:path w="706" h="765" extrusionOk="0">
                <a:moveTo>
                  <a:pt x="126" y="0"/>
                </a:moveTo>
                <a:cubicBezTo>
                  <a:pt x="38" y="0"/>
                  <a:pt x="1" y="100"/>
                  <a:pt x="1" y="183"/>
                </a:cubicBezTo>
                <a:cubicBezTo>
                  <a:pt x="5" y="419"/>
                  <a:pt x="146" y="628"/>
                  <a:pt x="333" y="733"/>
                </a:cubicBezTo>
                <a:cubicBezTo>
                  <a:pt x="342" y="746"/>
                  <a:pt x="355" y="756"/>
                  <a:pt x="369" y="756"/>
                </a:cubicBezTo>
                <a:cubicBezTo>
                  <a:pt x="373" y="756"/>
                  <a:pt x="378" y="760"/>
                  <a:pt x="383" y="760"/>
                </a:cubicBezTo>
                <a:cubicBezTo>
                  <a:pt x="389" y="763"/>
                  <a:pt x="395" y="765"/>
                  <a:pt x="400" y="765"/>
                </a:cubicBezTo>
                <a:cubicBezTo>
                  <a:pt x="410" y="765"/>
                  <a:pt x="418" y="760"/>
                  <a:pt x="424" y="751"/>
                </a:cubicBezTo>
                <a:cubicBezTo>
                  <a:pt x="428" y="746"/>
                  <a:pt x="433" y="742"/>
                  <a:pt x="433" y="737"/>
                </a:cubicBezTo>
                <a:cubicBezTo>
                  <a:pt x="505" y="619"/>
                  <a:pt x="583" y="505"/>
                  <a:pt x="646" y="383"/>
                </a:cubicBezTo>
                <a:cubicBezTo>
                  <a:pt x="678" y="319"/>
                  <a:pt x="705" y="242"/>
                  <a:pt x="678" y="169"/>
                </a:cubicBezTo>
                <a:cubicBezTo>
                  <a:pt x="653" y="105"/>
                  <a:pt x="614" y="82"/>
                  <a:pt x="572" y="82"/>
                </a:cubicBezTo>
                <a:cubicBezTo>
                  <a:pt x="561" y="82"/>
                  <a:pt x="549" y="84"/>
                  <a:pt x="537" y="87"/>
                </a:cubicBezTo>
                <a:cubicBezTo>
                  <a:pt x="464" y="96"/>
                  <a:pt x="373" y="164"/>
                  <a:pt x="319" y="219"/>
                </a:cubicBezTo>
                <a:cubicBezTo>
                  <a:pt x="273" y="133"/>
                  <a:pt x="242" y="10"/>
                  <a:pt x="137" y="1"/>
                </a:cubicBezTo>
                <a:cubicBezTo>
                  <a:pt x="133" y="0"/>
                  <a:pt x="129" y="0"/>
                  <a:pt x="126" y="0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5" name="Google Shape;2845;p71"/>
          <p:cNvSpPr/>
          <p:nvPr/>
        </p:nvSpPr>
        <p:spPr>
          <a:xfrm>
            <a:off x="6092081" y="956993"/>
            <a:ext cx="95481" cy="105363"/>
          </a:xfrm>
          <a:custGeom>
            <a:avLst/>
            <a:gdLst/>
            <a:ahLst/>
            <a:cxnLst/>
            <a:rect l="l" t="t" r="r" b="b"/>
            <a:pathLst>
              <a:path w="715" h="789" extrusionOk="0">
                <a:moveTo>
                  <a:pt x="283" y="641"/>
                </a:moveTo>
                <a:cubicBezTo>
                  <a:pt x="283" y="646"/>
                  <a:pt x="283" y="646"/>
                  <a:pt x="287" y="651"/>
                </a:cubicBezTo>
                <a:lnTo>
                  <a:pt x="274" y="641"/>
                </a:lnTo>
                <a:close/>
                <a:moveTo>
                  <a:pt x="207" y="1"/>
                </a:moveTo>
                <a:cubicBezTo>
                  <a:pt x="143" y="1"/>
                  <a:pt x="98" y="72"/>
                  <a:pt x="78" y="132"/>
                </a:cubicBezTo>
                <a:cubicBezTo>
                  <a:pt x="1" y="355"/>
                  <a:pt x="114" y="687"/>
                  <a:pt x="314" y="782"/>
                </a:cubicBezTo>
                <a:cubicBezTo>
                  <a:pt x="324" y="787"/>
                  <a:pt x="333" y="787"/>
                  <a:pt x="342" y="787"/>
                </a:cubicBezTo>
                <a:cubicBezTo>
                  <a:pt x="344" y="788"/>
                  <a:pt x="347" y="789"/>
                  <a:pt x="351" y="789"/>
                </a:cubicBezTo>
                <a:cubicBezTo>
                  <a:pt x="358" y="789"/>
                  <a:pt x="367" y="786"/>
                  <a:pt x="374" y="782"/>
                </a:cubicBezTo>
                <a:cubicBezTo>
                  <a:pt x="519" y="687"/>
                  <a:pt x="715" y="491"/>
                  <a:pt x="710" y="291"/>
                </a:cubicBezTo>
                <a:cubicBezTo>
                  <a:pt x="710" y="237"/>
                  <a:pt x="683" y="178"/>
                  <a:pt x="633" y="159"/>
                </a:cubicBezTo>
                <a:cubicBezTo>
                  <a:pt x="610" y="146"/>
                  <a:pt x="587" y="137"/>
                  <a:pt x="565" y="132"/>
                </a:cubicBezTo>
                <a:cubicBezTo>
                  <a:pt x="556" y="131"/>
                  <a:pt x="549" y="130"/>
                  <a:pt x="541" y="130"/>
                </a:cubicBezTo>
                <a:cubicBezTo>
                  <a:pt x="466" y="130"/>
                  <a:pt x="409" y="187"/>
                  <a:pt x="351" y="232"/>
                </a:cubicBezTo>
                <a:cubicBezTo>
                  <a:pt x="333" y="141"/>
                  <a:pt x="305" y="28"/>
                  <a:pt x="233" y="5"/>
                </a:cubicBezTo>
                <a:cubicBezTo>
                  <a:pt x="224" y="2"/>
                  <a:pt x="215" y="1"/>
                  <a:pt x="207" y="1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6" name="Google Shape;2846;p71"/>
          <p:cNvSpPr/>
          <p:nvPr/>
        </p:nvSpPr>
        <p:spPr>
          <a:xfrm>
            <a:off x="5710696" y="972485"/>
            <a:ext cx="95481" cy="96015"/>
          </a:xfrm>
          <a:custGeom>
            <a:avLst/>
            <a:gdLst/>
            <a:ahLst/>
            <a:cxnLst/>
            <a:rect l="l" t="t" r="r" b="b"/>
            <a:pathLst>
              <a:path w="715" h="719" extrusionOk="0">
                <a:moveTo>
                  <a:pt x="573" y="0"/>
                </a:moveTo>
                <a:cubicBezTo>
                  <a:pt x="552" y="0"/>
                  <a:pt x="533" y="8"/>
                  <a:pt x="515" y="21"/>
                </a:cubicBezTo>
                <a:cubicBezTo>
                  <a:pt x="442" y="53"/>
                  <a:pt x="378" y="143"/>
                  <a:pt x="337" y="216"/>
                </a:cubicBezTo>
                <a:cubicBezTo>
                  <a:pt x="275" y="154"/>
                  <a:pt x="221" y="59"/>
                  <a:pt x="133" y="59"/>
                </a:cubicBezTo>
                <a:cubicBezTo>
                  <a:pt x="124" y="59"/>
                  <a:pt x="115" y="60"/>
                  <a:pt x="105" y="62"/>
                </a:cubicBezTo>
                <a:cubicBezTo>
                  <a:pt x="14" y="84"/>
                  <a:pt x="1" y="193"/>
                  <a:pt x="23" y="280"/>
                </a:cubicBezTo>
                <a:cubicBezTo>
                  <a:pt x="87" y="503"/>
                  <a:pt x="278" y="657"/>
                  <a:pt x="487" y="707"/>
                </a:cubicBezTo>
                <a:cubicBezTo>
                  <a:pt x="494" y="714"/>
                  <a:pt x="506" y="718"/>
                  <a:pt x="517" y="718"/>
                </a:cubicBezTo>
                <a:cubicBezTo>
                  <a:pt x="521" y="718"/>
                  <a:pt x="525" y="718"/>
                  <a:pt x="528" y="716"/>
                </a:cubicBezTo>
                <a:lnTo>
                  <a:pt x="542" y="716"/>
                </a:lnTo>
                <a:cubicBezTo>
                  <a:pt x="544" y="717"/>
                  <a:pt x="547" y="717"/>
                  <a:pt x="549" y="717"/>
                </a:cubicBezTo>
                <a:cubicBezTo>
                  <a:pt x="564" y="717"/>
                  <a:pt x="574" y="705"/>
                  <a:pt x="578" y="689"/>
                </a:cubicBezTo>
                <a:cubicBezTo>
                  <a:pt x="583" y="689"/>
                  <a:pt x="583" y="680"/>
                  <a:pt x="583" y="676"/>
                </a:cubicBezTo>
                <a:cubicBezTo>
                  <a:pt x="619" y="544"/>
                  <a:pt x="665" y="407"/>
                  <a:pt x="692" y="271"/>
                </a:cubicBezTo>
                <a:cubicBezTo>
                  <a:pt x="710" y="203"/>
                  <a:pt x="715" y="121"/>
                  <a:pt x="669" y="62"/>
                </a:cubicBezTo>
                <a:cubicBezTo>
                  <a:pt x="636" y="18"/>
                  <a:pt x="604" y="0"/>
                  <a:pt x="573" y="0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7" name="Google Shape;2847;p71"/>
          <p:cNvSpPr/>
          <p:nvPr/>
        </p:nvSpPr>
        <p:spPr>
          <a:xfrm>
            <a:off x="6216539" y="1238760"/>
            <a:ext cx="97351" cy="98552"/>
          </a:xfrm>
          <a:custGeom>
            <a:avLst/>
            <a:gdLst/>
            <a:ahLst/>
            <a:cxnLst/>
            <a:rect l="l" t="t" r="r" b="b"/>
            <a:pathLst>
              <a:path w="729" h="738" extrusionOk="0">
                <a:moveTo>
                  <a:pt x="329" y="606"/>
                </a:moveTo>
                <a:cubicBezTo>
                  <a:pt x="333" y="610"/>
                  <a:pt x="333" y="610"/>
                  <a:pt x="337" y="610"/>
                </a:cubicBezTo>
                <a:cubicBezTo>
                  <a:pt x="337" y="610"/>
                  <a:pt x="337" y="614"/>
                  <a:pt x="342" y="614"/>
                </a:cubicBezTo>
                <a:cubicBezTo>
                  <a:pt x="338" y="614"/>
                  <a:pt x="333" y="610"/>
                  <a:pt x="329" y="606"/>
                </a:cubicBezTo>
                <a:close/>
                <a:moveTo>
                  <a:pt x="150" y="0"/>
                </a:moveTo>
                <a:cubicBezTo>
                  <a:pt x="76" y="0"/>
                  <a:pt x="37" y="89"/>
                  <a:pt x="28" y="160"/>
                </a:cubicBezTo>
                <a:cubicBezTo>
                  <a:pt x="1" y="391"/>
                  <a:pt x="178" y="692"/>
                  <a:pt x="397" y="737"/>
                </a:cubicBezTo>
                <a:cubicBezTo>
                  <a:pt x="406" y="737"/>
                  <a:pt x="415" y="737"/>
                  <a:pt x="424" y="733"/>
                </a:cubicBezTo>
                <a:cubicBezTo>
                  <a:pt x="433" y="733"/>
                  <a:pt x="447" y="728"/>
                  <a:pt x="456" y="719"/>
                </a:cubicBezTo>
                <a:cubicBezTo>
                  <a:pt x="574" y="596"/>
                  <a:pt x="729" y="355"/>
                  <a:pt x="683" y="164"/>
                </a:cubicBezTo>
                <a:cubicBezTo>
                  <a:pt x="669" y="109"/>
                  <a:pt x="633" y="59"/>
                  <a:pt x="578" y="55"/>
                </a:cubicBezTo>
                <a:cubicBezTo>
                  <a:pt x="556" y="46"/>
                  <a:pt x="533" y="41"/>
                  <a:pt x="506" y="41"/>
                </a:cubicBezTo>
                <a:cubicBezTo>
                  <a:pt x="424" y="50"/>
                  <a:pt x="374" y="123"/>
                  <a:pt x="319" y="187"/>
                </a:cubicBezTo>
                <a:cubicBezTo>
                  <a:pt x="283" y="109"/>
                  <a:pt x="233" y="5"/>
                  <a:pt x="156" y="0"/>
                </a:cubicBezTo>
                <a:cubicBezTo>
                  <a:pt x="154" y="0"/>
                  <a:pt x="152" y="0"/>
                  <a:pt x="150" y="0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8" name="Google Shape;2848;p71"/>
          <p:cNvSpPr/>
          <p:nvPr/>
        </p:nvSpPr>
        <p:spPr>
          <a:xfrm>
            <a:off x="6645331" y="966208"/>
            <a:ext cx="97885" cy="95481"/>
          </a:xfrm>
          <a:custGeom>
            <a:avLst/>
            <a:gdLst/>
            <a:ahLst/>
            <a:cxnLst/>
            <a:rect l="l" t="t" r="r" b="b"/>
            <a:pathLst>
              <a:path w="733" h="715" extrusionOk="0">
                <a:moveTo>
                  <a:pt x="451" y="613"/>
                </a:moveTo>
                <a:cubicBezTo>
                  <a:pt x="455" y="618"/>
                  <a:pt x="455" y="618"/>
                  <a:pt x="455" y="618"/>
                </a:cubicBezTo>
                <a:lnTo>
                  <a:pt x="442" y="618"/>
                </a:lnTo>
                <a:cubicBezTo>
                  <a:pt x="446" y="613"/>
                  <a:pt x="451" y="613"/>
                  <a:pt x="451" y="613"/>
                </a:cubicBezTo>
                <a:close/>
                <a:moveTo>
                  <a:pt x="520" y="1"/>
                </a:moveTo>
                <a:cubicBezTo>
                  <a:pt x="512" y="1"/>
                  <a:pt x="504" y="2"/>
                  <a:pt x="496" y="4"/>
                </a:cubicBezTo>
                <a:cubicBezTo>
                  <a:pt x="469" y="4"/>
                  <a:pt x="446" y="9"/>
                  <a:pt x="423" y="22"/>
                </a:cubicBezTo>
                <a:cubicBezTo>
                  <a:pt x="346" y="59"/>
                  <a:pt x="323" y="150"/>
                  <a:pt x="296" y="227"/>
                </a:cubicBezTo>
                <a:cubicBezTo>
                  <a:pt x="244" y="175"/>
                  <a:pt x="175" y="109"/>
                  <a:pt x="109" y="109"/>
                </a:cubicBezTo>
                <a:cubicBezTo>
                  <a:pt x="100" y="109"/>
                  <a:pt x="91" y="110"/>
                  <a:pt x="82" y="113"/>
                </a:cubicBezTo>
                <a:cubicBezTo>
                  <a:pt x="10" y="140"/>
                  <a:pt x="1" y="240"/>
                  <a:pt x="19" y="313"/>
                </a:cubicBezTo>
                <a:cubicBezTo>
                  <a:pt x="64" y="521"/>
                  <a:pt x="289" y="714"/>
                  <a:pt x="494" y="714"/>
                </a:cubicBezTo>
                <a:cubicBezTo>
                  <a:pt x="513" y="714"/>
                  <a:pt x="532" y="712"/>
                  <a:pt x="551" y="709"/>
                </a:cubicBezTo>
                <a:cubicBezTo>
                  <a:pt x="560" y="709"/>
                  <a:pt x="569" y="704"/>
                  <a:pt x="574" y="700"/>
                </a:cubicBezTo>
                <a:cubicBezTo>
                  <a:pt x="583" y="695"/>
                  <a:pt x="592" y="686"/>
                  <a:pt x="601" y="673"/>
                </a:cubicBezTo>
                <a:cubicBezTo>
                  <a:pt x="669" y="513"/>
                  <a:pt x="733" y="231"/>
                  <a:pt x="628" y="68"/>
                </a:cubicBezTo>
                <a:cubicBezTo>
                  <a:pt x="605" y="29"/>
                  <a:pt x="563" y="1"/>
                  <a:pt x="520" y="1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966" y="1604656"/>
            <a:ext cx="8276227" cy="50461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925" b="56491"/>
          <a:stretch/>
        </p:blipFill>
        <p:spPr>
          <a:xfrm>
            <a:off x="2767431" y="3667020"/>
            <a:ext cx="1202991" cy="298383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3" t="48948" r="-3388" b="7543"/>
          <a:stretch/>
        </p:blipFill>
        <p:spPr>
          <a:xfrm>
            <a:off x="7832155" y="3667020"/>
            <a:ext cx="1202991" cy="298383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08891" y="3045830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paint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886884" y="3197939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sing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531428" y="3080477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dance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8206757" y="3214375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cook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3005095" y="3297688"/>
            <a:ext cx="840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Comic Sans MS" panose="030F0702030302020204" pitchFamily="66" charset="0"/>
              </a:rPr>
              <a:t>colour</a:t>
            </a:r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962263" y="3549231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Comic Sans MS" panose="030F0702030302020204" pitchFamily="66" charset="0"/>
              </a:rPr>
              <a:t>pai</a:t>
            </a:r>
            <a:endParaRPr lang="en-US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4" t="175" r="52001" b="56316"/>
          <a:stretch/>
        </p:blipFill>
        <p:spPr>
          <a:xfrm>
            <a:off x="4503202" y="3667020"/>
            <a:ext cx="1202991" cy="2983832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6523844" y="3364565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paint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6568352" y="3607512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sin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2" t="49650" r="49693" b="6841"/>
          <a:stretch/>
        </p:blipFill>
        <p:spPr>
          <a:xfrm>
            <a:off x="6211987" y="3667020"/>
            <a:ext cx="1202991" cy="2983832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8158667" y="3422846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702030302020204" pitchFamily="66" charset="0"/>
              </a:rPr>
              <a:t>paint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3562" y="212359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5737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806;p69"/>
          <p:cNvSpPr/>
          <p:nvPr/>
        </p:nvSpPr>
        <p:spPr>
          <a:xfrm rot="60216">
            <a:off x="1991811" y="1216871"/>
            <a:ext cx="6124656" cy="1271261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rgbClr val="CCFF99"/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" name="Rectangle 44"/>
          <p:cNvSpPr/>
          <p:nvPr/>
        </p:nvSpPr>
        <p:spPr>
          <a:xfrm>
            <a:off x="3281520" y="-26108"/>
            <a:ext cx="56590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3  </a:t>
            </a:r>
            <a:r>
              <a:rPr lang="en-US" sz="4800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PRACTICE WRITING</a:t>
            </a:r>
            <a:endParaRPr lang="en-US" sz="4800" dirty="0">
              <a:latin typeface="Myriad Pro" panose="020B0503030403020204" pitchFamily="34" charset="0"/>
            </a:endParaRPr>
          </a:p>
        </p:txBody>
      </p:sp>
      <p:grpSp>
        <p:nvGrpSpPr>
          <p:cNvPr id="55" name="Google Shape;1212;p43"/>
          <p:cNvGrpSpPr/>
          <p:nvPr/>
        </p:nvGrpSpPr>
        <p:grpSpPr>
          <a:xfrm rot="-1464194">
            <a:off x="861313" y="691245"/>
            <a:ext cx="400890" cy="308761"/>
            <a:chOff x="6060100" y="2504357"/>
            <a:chExt cx="256950" cy="197900"/>
          </a:xfrm>
        </p:grpSpPr>
        <p:sp>
          <p:nvSpPr>
            <p:cNvPr id="56" name="Google Shape;1213;p43"/>
            <p:cNvSpPr/>
            <p:nvPr/>
          </p:nvSpPr>
          <p:spPr>
            <a:xfrm>
              <a:off x="6060100" y="2504357"/>
              <a:ext cx="256950" cy="197900"/>
            </a:xfrm>
            <a:custGeom>
              <a:avLst/>
              <a:gdLst/>
              <a:ahLst/>
              <a:cxnLst/>
              <a:rect l="l" t="t" r="r" b="b"/>
              <a:pathLst>
                <a:path w="10278" h="7916" extrusionOk="0">
                  <a:moveTo>
                    <a:pt x="7357" y="528"/>
                  </a:moveTo>
                  <a:cubicBezTo>
                    <a:pt x="8886" y="528"/>
                    <a:pt x="8922" y="2740"/>
                    <a:pt x="8396" y="3792"/>
                  </a:cubicBezTo>
                  <a:cubicBezTo>
                    <a:pt x="7578" y="5426"/>
                    <a:pt x="6108" y="6456"/>
                    <a:pt x="4602" y="7389"/>
                  </a:cubicBezTo>
                  <a:cubicBezTo>
                    <a:pt x="4522" y="7437"/>
                    <a:pt x="4492" y="7506"/>
                    <a:pt x="4490" y="7573"/>
                  </a:cubicBezTo>
                  <a:cubicBezTo>
                    <a:pt x="3361" y="6492"/>
                    <a:pt x="2315" y="5241"/>
                    <a:pt x="1806" y="3740"/>
                  </a:cubicBezTo>
                  <a:cubicBezTo>
                    <a:pt x="1504" y="2849"/>
                    <a:pt x="1365" y="1667"/>
                    <a:pt x="2125" y="949"/>
                  </a:cubicBezTo>
                  <a:cubicBezTo>
                    <a:pt x="2364" y="723"/>
                    <a:pt x="2666" y="625"/>
                    <a:pt x="2977" y="625"/>
                  </a:cubicBezTo>
                  <a:cubicBezTo>
                    <a:pt x="3565" y="625"/>
                    <a:pt x="4183" y="977"/>
                    <a:pt x="4464" y="1480"/>
                  </a:cubicBezTo>
                  <a:cubicBezTo>
                    <a:pt x="4681" y="1868"/>
                    <a:pt x="4759" y="2335"/>
                    <a:pt x="4836" y="2766"/>
                  </a:cubicBezTo>
                  <a:cubicBezTo>
                    <a:pt x="4857" y="2889"/>
                    <a:pt x="4963" y="2946"/>
                    <a:pt x="5072" y="2946"/>
                  </a:cubicBezTo>
                  <a:cubicBezTo>
                    <a:pt x="5208" y="2946"/>
                    <a:pt x="5348" y="2857"/>
                    <a:pt x="5332" y="2700"/>
                  </a:cubicBezTo>
                  <a:cubicBezTo>
                    <a:pt x="5332" y="2688"/>
                    <a:pt x="5330" y="2678"/>
                    <a:pt x="5330" y="2667"/>
                  </a:cubicBezTo>
                  <a:cubicBezTo>
                    <a:pt x="5526" y="1806"/>
                    <a:pt x="5948" y="818"/>
                    <a:pt x="6886" y="589"/>
                  </a:cubicBezTo>
                  <a:cubicBezTo>
                    <a:pt x="7057" y="547"/>
                    <a:pt x="7213" y="528"/>
                    <a:pt x="7357" y="528"/>
                  </a:cubicBezTo>
                  <a:close/>
                  <a:moveTo>
                    <a:pt x="3085" y="0"/>
                  </a:moveTo>
                  <a:cubicBezTo>
                    <a:pt x="2364" y="0"/>
                    <a:pt x="1702" y="444"/>
                    <a:pt x="1326" y="1106"/>
                  </a:cubicBezTo>
                  <a:cubicBezTo>
                    <a:pt x="1" y="3440"/>
                    <a:pt x="2522" y="6659"/>
                    <a:pt x="4355" y="7890"/>
                  </a:cubicBezTo>
                  <a:cubicBezTo>
                    <a:pt x="4382" y="7907"/>
                    <a:pt x="4409" y="7915"/>
                    <a:pt x="4435" y="7915"/>
                  </a:cubicBezTo>
                  <a:cubicBezTo>
                    <a:pt x="4510" y="7915"/>
                    <a:pt x="4576" y="7850"/>
                    <a:pt x="4594" y="7774"/>
                  </a:cubicBezTo>
                  <a:cubicBezTo>
                    <a:pt x="4634" y="7805"/>
                    <a:pt x="4684" y="7824"/>
                    <a:pt x="4740" y="7824"/>
                  </a:cubicBezTo>
                  <a:cubicBezTo>
                    <a:pt x="4773" y="7824"/>
                    <a:pt x="4808" y="7817"/>
                    <a:pt x="4845" y="7802"/>
                  </a:cubicBezTo>
                  <a:cubicBezTo>
                    <a:pt x="6960" y="6909"/>
                    <a:pt x="10278" y="3867"/>
                    <a:pt x="9031" y="1275"/>
                  </a:cubicBezTo>
                  <a:cubicBezTo>
                    <a:pt x="8680" y="547"/>
                    <a:pt x="7983" y="6"/>
                    <a:pt x="7205" y="6"/>
                  </a:cubicBezTo>
                  <a:cubicBezTo>
                    <a:pt x="7000" y="6"/>
                    <a:pt x="6790" y="44"/>
                    <a:pt x="6578" y="125"/>
                  </a:cubicBezTo>
                  <a:cubicBezTo>
                    <a:pt x="5831" y="414"/>
                    <a:pt x="5399" y="1092"/>
                    <a:pt x="5163" y="1829"/>
                  </a:cubicBezTo>
                  <a:cubicBezTo>
                    <a:pt x="4944" y="1092"/>
                    <a:pt x="4514" y="430"/>
                    <a:pt x="3753" y="130"/>
                  </a:cubicBezTo>
                  <a:cubicBezTo>
                    <a:pt x="3529" y="41"/>
                    <a:pt x="3304" y="0"/>
                    <a:pt x="3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14;p43"/>
            <p:cNvSpPr/>
            <p:nvPr/>
          </p:nvSpPr>
          <p:spPr>
            <a:xfrm>
              <a:off x="6094225" y="2517532"/>
              <a:ext cx="188925" cy="176175"/>
            </a:xfrm>
            <a:custGeom>
              <a:avLst/>
              <a:gdLst/>
              <a:ahLst/>
              <a:cxnLst/>
              <a:rect l="l" t="t" r="r" b="b"/>
              <a:pathLst>
                <a:path w="7557" h="7047" extrusionOk="0">
                  <a:moveTo>
                    <a:pt x="5992" y="1"/>
                  </a:moveTo>
                  <a:cubicBezTo>
                    <a:pt x="5848" y="1"/>
                    <a:pt x="5692" y="20"/>
                    <a:pt x="5521" y="62"/>
                  </a:cubicBezTo>
                  <a:cubicBezTo>
                    <a:pt x="4583" y="291"/>
                    <a:pt x="4161" y="1279"/>
                    <a:pt x="3965" y="2140"/>
                  </a:cubicBezTo>
                  <a:cubicBezTo>
                    <a:pt x="3965" y="2151"/>
                    <a:pt x="3967" y="2161"/>
                    <a:pt x="3967" y="2173"/>
                  </a:cubicBezTo>
                  <a:cubicBezTo>
                    <a:pt x="3983" y="2330"/>
                    <a:pt x="3843" y="2419"/>
                    <a:pt x="3707" y="2419"/>
                  </a:cubicBezTo>
                  <a:cubicBezTo>
                    <a:pt x="3598" y="2419"/>
                    <a:pt x="3492" y="2362"/>
                    <a:pt x="3470" y="2239"/>
                  </a:cubicBezTo>
                  <a:cubicBezTo>
                    <a:pt x="3394" y="1808"/>
                    <a:pt x="3316" y="1341"/>
                    <a:pt x="3098" y="953"/>
                  </a:cubicBezTo>
                  <a:cubicBezTo>
                    <a:pt x="2817" y="450"/>
                    <a:pt x="2199" y="98"/>
                    <a:pt x="1611" y="98"/>
                  </a:cubicBezTo>
                  <a:cubicBezTo>
                    <a:pt x="1301" y="98"/>
                    <a:pt x="999" y="196"/>
                    <a:pt x="760" y="422"/>
                  </a:cubicBezTo>
                  <a:cubicBezTo>
                    <a:pt x="0" y="1140"/>
                    <a:pt x="139" y="2322"/>
                    <a:pt x="441" y="3213"/>
                  </a:cubicBezTo>
                  <a:cubicBezTo>
                    <a:pt x="949" y="4714"/>
                    <a:pt x="1996" y="5966"/>
                    <a:pt x="3124" y="7046"/>
                  </a:cubicBezTo>
                  <a:cubicBezTo>
                    <a:pt x="3127" y="6979"/>
                    <a:pt x="3157" y="6911"/>
                    <a:pt x="3237" y="6862"/>
                  </a:cubicBezTo>
                  <a:cubicBezTo>
                    <a:pt x="4743" y="5929"/>
                    <a:pt x="6213" y="4899"/>
                    <a:pt x="7031" y="3265"/>
                  </a:cubicBezTo>
                  <a:cubicBezTo>
                    <a:pt x="7557" y="2213"/>
                    <a:pt x="7521" y="1"/>
                    <a:pt x="59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2837;p71"/>
          <p:cNvSpPr/>
          <p:nvPr/>
        </p:nvSpPr>
        <p:spPr>
          <a:xfrm>
            <a:off x="4056560" y="900645"/>
            <a:ext cx="1755116" cy="477005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78" name="Google Shape;2838;p71"/>
          <p:cNvSpPr/>
          <p:nvPr/>
        </p:nvSpPr>
        <p:spPr>
          <a:xfrm>
            <a:off x="4045611" y="887825"/>
            <a:ext cx="1786765" cy="506116"/>
          </a:xfrm>
          <a:custGeom>
            <a:avLst/>
            <a:gdLst/>
            <a:ahLst/>
            <a:cxnLst/>
            <a:rect l="l" t="t" r="r" b="b"/>
            <a:pathLst>
              <a:path w="13380" h="3790" extrusionOk="0">
                <a:moveTo>
                  <a:pt x="6527" y="139"/>
                </a:moveTo>
                <a:cubicBezTo>
                  <a:pt x="7759" y="139"/>
                  <a:pt x="8990" y="151"/>
                  <a:pt x="10223" y="179"/>
                </a:cubicBezTo>
                <a:cubicBezTo>
                  <a:pt x="10664" y="188"/>
                  <a:pt x="11106" y="197"/>
                  <a:pt x="11551" y="210"/>
                </a:cubicBezTo>
                <a:cubicBezTo>
                  <a:pt x="11783" y="215"/>
                  <a:pt x="12015" y="224"/>
                  <a:pt x="12247" y="229"/>
                </a:cubicBezTo>
                <a:cubicBezTo>
                  <a:pt x="12352" y="233"/>
                  <a:pt x="12456" y="238"/>
                  <a:pt x="12561" y="238"/>
                </a:cubicBezTo>
                <a:cubicBezTo>
                  <a:pt x="12576" y="238"/>
                  <a:pt x="12593" y="238"/>
                  <a:pt x="12609" y="238"/>
                </a:cubicBezTo>
                <a:cubicBezTo>
                  <a:pt x="12652" y="238"/>
                  <a:pt x="12698" y="237"/>
                  <a:pt x="12744" y="237"/>
                </a:cubicBezTo>
                <a:cubicBezTo>
                  <a:pt x="12818" y="237"/>
                  <a:pt x="12893" y="241"/>
                  <a:pt x="12956" y="260"/>
                </a:cubicBezTo>
                <a:cubicBezTo>
                  <a:pt x="12957" y="261"/>
                  <a:pt x="12957" y="261"/>
                  <a:pt x="12958" y="261"/>
                </a:cubicBezTo>
                <a:lnTo>
                  <a:pt x="12958" y="261"/>
                </a:lnTo>
                <a:cubicBezTo>
                  <a:pt x="12934" y="347"/>
                  <a:pt x="12870" y="452"/>
                  <a:pt x="12838" y="515"/>
                </a:cubicBezTo>
                <a:cubicBezTo>
                  <a:pt x="12811" y="583"/>
                  <a:pt x="12774" y="647"/>
                  <a:pt x="12747" y="711"/>
                </a:cubicBezTo>
                <a:cubicBezTo>
                  <a:pt x="12693" y="842"/>
                  <a:pt x="12688" y="956"/>
                  <a:pt x="12738" y="1093"/>
                </a:cubicBezTo>
                <a:cubicBezTo>
                  <a:pt x="12788" y="1220"/>
                  <a:pt x="12865" y="1334"/>
                  <a:pt x="12947" y="1443"/>
                </a:cubicBezTo>
                <a:cubicBezTo>
                  <a:pt x="13006" y="1525"/>
                  <a:pt x="13052" y="1543"/>
                  <a:pt x="12952" y="1616"/>
                </a:cubicBezTo>
                <a:cubicBezTo>
                  <a:pt x="12865" y="1684"/>
                  <a:pt x="12761" y="1738"/>
                  <a:pt x="12670" y="1797"/>
                </a:cubicBezTo>
                <a:cubicBezTo>
                  <a:pt x="12638" y="1820"/>
                  <a:pt x="12624" y="1861"/>
                  <a:pt x="12643" y="1893"/>
                </a:cubicBezTo>
                <a:cubicBezTo>
                  <a:pt x="12734" y="2043"/>
                  <a:pt x="12838" y="2184"/>
                  <a:pt x="12965" y="2302"/>
                </a:cubicBezTo>
                <a:cubicBezTo>
                  <a:pt x="13016" y="2352"/>
                  <a:pt x="13120" y="2402"/>
                  <a:pt x="13111" y="2471"/>
                </a:cubicBezTo>
                <a:cubicBezTo>
                  <a:pt x="13106" y="2534"/>
                  <a:pt x="12915" y="2607"/>
                  <a:pt x="12856" y="2639"/>
                </a:cubicBezTo>
                <a:cubicBezTo>
                  <a:pt x="12752" y="2698"/>
                  <a:pt x="12711" y="2780"/>
                  <a:pt x="12752" y="2898"/>
                </a:cubicBezTo>
                <a:cubicBezTo>
                  <a:pt x="12811" y="3084"/>
                  <a:pt x="12947" y="3266"/>
                  <a:pt x="13043" y="3439"/>
                </a:cubicBezTo>
                <a:cubicBezTo>
                  <a:pt x="13052" y="3457"/>
                  <a:pt x="13134" y="3566"/>
                  <a:pt x="13111" y="3594"/>
                </a:cubicBezTo>
                <a:cubicBezTo>
                  <a:pt x="13106" y="3598"/>
                  <a:pt x="12943" y="3612"/>
                  <a:pt x="12938" y="3612"/>
                </a:cubicBezTo>
                <a:cubicBezTo>
                  <a:pt x="12815" y="3621"/>
                  <a:pt x="12688" y="3621"/>
                  <a:pt x="12565" y="3626"/>
                </a:cubicBezTo>
                <a:cubicBezTo>
                  <a:pt x="12315" y="3635"/>
                  <a:pt x="12065" y="3639"/>
                  <a:pt x="11815" y="3644"/>
                </a:cubicBezTo>
                <a:cubicBezTo>
                  <a:pt x="11587" y="3647"/>
                  <a:pt x="11359" y="3648"/>
                  <a:pt x="11132" y="3648"/>
                </a:cubicBezTo>
                <a:cubicBezTo>
                  <a:pt x="10372" y="3648"/>
                  <a:pt x="9612" y="3635"/>
                  <a:pt x="8850" y="3635"/>
                </a:cubicBezTo>
                <a:cubicBezTo>
                  <a:pt x="6840" y="3630"/>
                  <a:pt x="4830" y="3603"/>
                  <a:pt x="2815" y="3530"/>
                </a:cubicBezTo>
                <a:cubicBezTo>
                  <a:pt x="2701" y="3526"/>
                  <a:pt x="2586" y="3525"/>
                  <a:pt x="2471" y="3525"/>
                </a:cubicBezTo>
                <a:cubicBezTo>
                  <a:pt x="2039" y="3525"/>
                  <a:pt x="1604" y="3548"/>
                  <a:pt x="1169" y="3562"/>
                </a:cubicBezTo>
                <a:cubicBezTo>
                  <a:pt x="1120" y="3564"/>
                  <a:pt x="1072" y="3565"/>
                  <a:pt x="1023" y="3565"/>
                </a:cubicBezTo>
                <a:cubicBezTo>
                  <a:pt x="861" y="3565"/>
                  <a:pt x="698" y="3557"/>
                  <a:pt x="536" y="3557"/>
                </a:cubicBezTo>
                <a:cubicBezTo>
                  <a:pt x="509" y="3557"/>
                  <a:pt x="482" y="3557"/>
                  <a:pt x="455" y="3557"/>
                </a:cubicBezTo>
                <a:cubicBezTo>
                  <a:pt x="437" y="3557"/>
                  <a:pt x="427" y="3571"/>
                  <a:pt x="425" y="3576"/>
                </a:cubicBezTo>
                <a:lnTo>
                  <a:pt x="425" y="3576"/>
                </a:lnTo>
                <a:cubicBezTo>
                  <a:pt x="425" y="3575"/>
                  <a:pt x="426" y="3571"/>
                  <a:pt x="428" y="3566"/>
                </a:cubicBezTo>
                <a:cubicBezTo>
                  <a:pt x="441" y="3526"/>
                  <a:pt x="510" y="3462"/>
                  <a:pt x="537" y="3426"/>
                </a:cubicBezTo>
                <a:cubicBezTo>
                  <a:pt x="591" y="3344"/>
                  <a:pt x="637" y="3266"/>
                  <a:pt x="687" y="3180"/>
                </a:cubicBezTo>
                <a:cubicBezTo>
                  <a:pt x="701" y="3148"/>
                  <a:pt x="696" y="3103"/>
                  <a:pt x="660" y="3084"/>
                </a:cubicBezTo>
                <a:cubicBezTo>
                  <a:pt x="582" y="3048"/>
                  <a:pt x="382" y="2966"/>
                  <a:pt x="400" y="2875"/>
                </a:cubicBezTo>
                <a:cubicBezTo>
                  <a:pt x="414" y="2798"/>
                  <a:pt x="637" y="2725"/>
                  <a:pt x="705" y="2693"/>
                </a:cubicBezTo>
                <a:cubicBezTo>
                  <a:pt x="755" y="2671"/>
                  <a:pt x="741" y="2598"/>
                  <a:pt x="705" y="2571"/>
                </a:cubicBezTo>
                <a:cubicBezTo>
                  <a:pt x="582" y="2489"/>
                  <a:pt x="460" y="2407"/>
                  <a:pt x="337" y="2325"/>
                </a:cubicBezTo>
                <a:cubicBezTo>
                  <a:pt x="278" y="2284"/>
                  <a:pt x="173" y="2252"/>
                  <a:pt x="209" y="2157"/>
                </a:cubicBezTo>
                <a:cubicBezTo>
                  <a:pt x="228" y="2111"/>
                  <a:pt x="346" y="2048"/>
                  <a:pt x="382" y="2016"/>
                </a:cubicBezTo>
                <a:cubicBezTo>
                  <a:pt x="487" y="1934"/>
                  <a:pt x="610" y="1857"/>
                  <a:pt x="701" y="1761"/>
                </a:cubicBezTo>
                <a:cubicBezTo>
                  <a:pt x="746" y="1716"/>
                  <a:pt x="751" y="1684"/>
                  <a:pt x="732" y="1625"/>
                </a:cubicBezTo>
                <a:cubicBezTo>
                  <a:pt x="705" y="1529"/>
                  <a:pt x="632" y="1461"/>
                  <a:pt x="573" y="1384"/>
                </a:cubicBezTo>
                <a:cubicBezTo>
                  <a:pt x="487" y="1275"/>
                  <a:pt x="405" y="1165"/>
                  <a:pt x="319" y="1056"/>
                </a:cubicBezTo>
                <a:cubicBezTo>
                  <a:pt x="273" y="997"/>
                  <a:pt x="223" y="974"/>
                  <a:pt x="296" y="915"/>
                </a:cubicBezTo>
                <a:cubicBezTo>
                  <a:pt x="337" y="883"/>
                  <a:pt x="400" y="870"/>
                  <a:pt x="450" y="847"/>
                </a:cubicBezTo>
                <a:cubicBezTo>
                  <a:pt x="582" y="783"/>
                  <a:pt x="714" y="706"/>
                  <a:pt x="842" y="629"/>
                </a:cubicBezTo>
                <a:cubicBezTo>
                  <a:pt x="878" y="606"/>
                  <a:pt x="887" y="551"/>
                  <a:pt x="855" y="520"/>
                </a:cubicBezTo>
                <a:cubicBezTo>
                  <a:pt x="801" y="470"/>
                  <a:pt x="619" y="334"/>
                  <a:pt x="587" y="244"/>
                </a:cubicBezTo>
                <a:lnTo>
                  <a:pt x="587" y="244"/>
                </a:lnTo>
                <a:cubicBezTo>
                  <a:pt x="592" y="239"/>
                  <a:pt x="596" y="232"/>
                  <a:pt x="599" y="225"/>
                </a:cubicBezTo>
                <a:lnTo>
                  <a:pt x="599" y="225"/>
                </a:lnTo>
                <a:cubicBezTo>
                  <a:pt x="637" y="213"/>
                  <a:pt x="693" y="210"/>
                  <a:pt x="747" y="210"/>
                </a:cubicBezTo>
                <a:cubicBezTo>
                  <a:pt x="781" y="210"/>
                  <a:pt x="815" y="211"/>
                  <a:pt x="842" y="211"/>
                </a:cubicBezTo>
                <a:cubicBezTo>
                  <a:pt x="854" y="211"/>
                  <a:pt x="864" y="211"/>
                  <a:pt x="873" y="210"/>
                </a:cubicBezTo>
                <a:cubicBezTo>
                  <a:pt x="969" y="206"/>
                  <a:pt x="1064" y="206"/>
                  <a:pt x="1160" y="201"/>
                </a:cubicBezTo>
                <a:cubicBezTo>
                  <a:pt x="1355" y="192"/>
                  <a:pt x="1556" y="188"/>
                  <a:pt x="1756" y="183"/>
                </a:cubicBezTo>
                <a:cubicBezTo>
                  <a:pt x="2165" y="174"/>
                  <a:pt x="2574" y="169"/>
                  <a:pt x="2983" y="165"/>
                </a:cubicBezTo>
                <a:cubicBezTo>
                  <a:pt x="3784" y="156"/>
                  <a:pt x="4584" y="147"/>
                  <a:pt x="5385" y="142"/>
                </a:cubicBezTo>
                <a:cubicBezTo>
                  <a:pt x="5766" y="140"/>
                  <a:pt x="6147" y="139"/>
                  <a:pt x="6527" y="139"/>
                </a:cubicBezTo>
                <a:close/>
                <a:moveTo>
                  <a:pt x="6735" y="1"/>
                </a:moveTo>
                <a:cubicBezTo>
                  <a:pt x="5452" y="1"/>
                  <a:pt x="4170" y="15"/>
                  <a:pt x="2888" y="28"/>
                </a:cubicBezTo>
                <a:cubicBezTo>
                  <a:pt x="2429" y="33"/>
                  <a:pt x="1965" y="38"/>
                  <a:pt x="1505" y="51"/>
                </a:cubicBezTo>
                <a:cubicBezTo>
                  <a:pt x="1274" y="56"/>
                  <a:pt x="1042" y="65"/>
                  <a:pt x="810" y="78"/>
                </a:cubicBezTo>
                <a:cubicBezTo>
                  <a:pt x="803" y="79"/>
                  <a:pt x="796" y="79"/>
                  <a:pt x="788" y="79"/>
                </a:cubicBezTo>
                <a:cubicBezTo>
                  <a:pt x="757" y="79"/>
                  <a:pt x="720" y="77"/>
                  <a:pt x="683" y="77"/>
                </a:cubicBezTo>
                <a:cubicBezTo>
                  <a:pt x="590" y="77"/>
                  <a:pt x="494" y="89"/>
                  <a:pt x="469" y="173"/>
                </a:cubicBezTo>
                <a:lnTo>
                  <a:pt x="469" y="173"/>
                </a:lnTo>
                <a:cubicBezTo>
                  <a:pt x="380" y="290"/>
                  <a:pt x="564" y="457"/>
                  <a:pt x="686" y="560"/>
                </a:cubicBezTo>
                <a:lnTo>
                  <a:pt x="686" y="560"/>
                </a:lnTo>
                <a:cubicBezTo>
                  <a:pt x="570" y="628"/>
                  <a:pt x="449" y="693"/>
                  <a:pt x="328" y="752"/>
                </a:cubicBezTo>
                <a:cubicBezTo>
                  <a:pt x="241" y="792"/>
                  <a:pt x="109" y="815"/>
                  <a:pt x="100" y="933"/>
                </a:cubicBezTo>
                <a:cubicBezTo>
                  <a:pt x="91" y="1056"/>
                  <a:pt x="241" y="1179"/>
                  <a:pt x="305" y="1265"/>
                </a:cubicBezTo>
                <a:cubicBezTo>
                  <a:pt x="359" y="1338"/>
                  <a:pt x="414" y="1406"/>
                  <a:pt x="469" y="1475"/>
                </a:cubicBezTo>
                <a:cubicBezTo>
                  <a:pt x="500" y="1516"/>
                  <a:pt x="610" y="1620"/>
                  <a:pt x="596" y="1661"/>
                </a:cubicBezTo>
                <a:cubicBezTo>
                  <a:pt x="596" y="1670"/>
                  <a:pt x="514" y="1725"/>
                  <a:pt x="500" y="1738"/>
                </a:cubicBezTo>
                <a:cubicBezTo>
                  <a:pt x="432" y="1793"/>
                  <a:pt x="369" y="1848"/>
                  <a:pt x="305" y="1898"/>
                </a:cubicBezTo>
                <a:cubicBezTo>
                  <a:pt x="223" y="1966"/>
                  <a:pt x="55" y="2057"/>
                  <a:pt x="28" y="2166"/>
                </a:cubicBezTo>
                <a:cubicBezTo>
                  <a:pt x="0" y="2270"/>
                  <a:pt x="91" y="2325"/>
                  <a:pt x="164" y="2380"/>
                </a:cubicBezTo>
                <a:cubicBezTo>
                  <a:pt x="284" y="2459"/>
                  <a:pt x="402" y="2538"/>
                  <a:pt x="519" y="2617"/>
                </a:cubicBezTo>
                <a:lnTo>
                  <a:pt x="519" y="2617"/>
                </a:lnTo>
                <a:cubicBezTo>
                  <a:pt x="382" y="2671"/>
                  <a:pt x="211" y="2744"/>
                  <a:pt x="214" y="2875"/>
                </a:cubicBezTo>
                <a:cubicBezTo>
                  <a:pt x="218" y="3006"/>
                  <a:pt x="401" y="3111"/>
                  <a:pt x="526" y="3176"/>
                </a:cubicBezTo>
                <a:lnTo>
                  <a:pt x="526" y="3176"/>
                </a:lnTo>
                <a:cubicBezTo>
                  <a:pt x="499" y="3224"/>
                  <a:pt x="471" y="3270"/>
                  <a:pt x="437" y="3316"/>
                </a:cubicBezTo>
                <a:cubicBezTo>
                  <a:pt x="396" y="3376"/>
                  <a:pt x="314" y="3448"/>
                  <a:pt x="287" y="3521"/>
                </a:cubicBezTo>
                <a:cubicBezTo>
                  <a:pt x="246" y="3639"/>
                  <a:pt x="341" y="3689"/>
                  <a:pt x="441" y="3698"/>
                </a:cubicBezTo>
                <a:cubicBezTo>
                  <a:pt x="579" y="3714"/>
                  <a:pt x="719" y="3720"/>
                  <a:pt x="859" y="3720"/>
                </a:cubicBezTo>
                <a:cubicBezTo>
                  <a:pt x="1201" y="3720"/>
                  <a:pt x="1548" y="3685"/>
                  <a:pt x="1883" y="3676"/>
                </a:cubicBezTo>
                <a:cubicBezTo>
                  <a:pt x="2057" y="3672"/>
                  <a:pt x="2232" y="3670"/>
                  <a:pt x="2406" y="3670"/>
                </a:cubicBezTo>
                <a:cubicBezTo>
                  <a:pt x="3277" y="3670"/>
                  <a:pt x="4148" y="3711"/>
                  <a:pt x="5016" y="3730"/>
                </a:cubicBezTo>
                <a:cubicBezTo>
                  <a:pt x="6076" y="3753"/>
                  <a:pt x="7135" y="3767"/>
                  <a:pt x="8190" y="3771"/>
                </a:cubicBezTo>
                <a:cubicBezTo>
                  <a:pt x="9029" y="3775"/>
                  <a:pt x="9867" y="3787"/>
                  <a:pt x="10705" y="3787"/>
                </a:cubicBezTo>
                <a:cubicBezTo>
                  <a:pt x="10908" y="3787"/>
                  <a:pt x="11111" y="3787"/>
                  <a:pt x="11315" y="3785"/>
                </a:cubicBezTo>
                <a:cubicBezTo>
                  <a:pt x="11883" y="3780"/>
                  <a:pt x="12456" y="3789"/>
                  <a:pt x="13020" y="3748"/>
                </a:cubicBezTo>
                <a:cubicBezTo>
                  <a:pt x="13179" y="3735"/>
                  <a:pt x="13320" y="3671"/>
                  <a:pt x="13234" y="3494"/>
                </a:cubicBezTo>
                <a:cubicBezTo>
                  <a:pt x="13184" y="3385"/>
                  <a:pt x="12794" y="2841"/>
                  <a:pt x="12928" y="2762"/>
                </a:cubicBezTo>
                <a:lnTo>
                  <a:pt x="12928" y="2762"/>
                </a:lnTo>
                <a:cubicBezTo>
                  <a:pt x="12928" y="2762"/>
                  <a:pt x="12929" y="2762"/>
                  <a:pt x="12929" y="2762"/>
                </a:cubicBezTo>
                <a:lnTo>
                  <a:pt x="12929" y="2762"/>
                </a:lnTo>
                <a:cubicBezTo>
                  <a:pt x="12929" y="2762"/>
                  <a:pt x="12929" y="2762"/>
                  <a:pt x="12929" y="2762"/>
                </a:cubicBezTo>
                <a:cubicBezTo>
                  <a:pt x="13043" y="2698"/>
                  <a:pt x="13379" y="2598"/>
                  <a:pt x="13284" y="2407"/>
                </a:cubicBezTo>
                <a:cubicBezTo>
                  <a:pt x="13238" y="2316"/>
                  <a:pt x="13116" y="2257"/>
                  <a:pt x="13047" y="2189"/>
                </a:cubicBezTo>
                <a:cubicBezTo>
                  <a:pt x="12955" y="2096"/>
                  <a:pt x="12875" y="1994"/>
                  <a:pt x="12804" y="1885"/>
                </a:cubicBezTo>
                <a:lnTo>
                  <a:pt x="12804" y="1885"/>
                </a:lnTo>
                <a:cubicBezTo>
                  <a:pt x="12910" y="1824"/>
                  <a:pt x="13032" y="1763"/>
                  <a:pt x="13116" y="1679"/>
                </a:cubicBezTo>
                <a:cubicBezTo>
                  <a:pt x="13161" y="1638"/>
                  <a:pt x="13184" y="1588"/>
                  <a:pt x="13170" y="1529"/>
                </a:cubicBezTo>
                <a:cubicBezTo>
                  <a:pt x="13152" y="1456"/>
                  <a:pt x="13075" y="1384"/>
                  <a:pt x="13034" y="1325"/>
                </a:cubicBezTo>
                <a:cubicBezTo>
                  <a:pt x="12965" y="1234"/>
                  <a:pt x="12897" y="1129"/>
                  <a:pt x="12861" y="1020"/>
                </a:cubicBezTo>
                <a:cubicBezTo>
                  <a:pt x="12788" y="788"/>
                  <a:pt x="13011" y="515"/>
                  <a:pt x="13088" y="301"/>
                </a:cubicBezTo>
                <a:cubicBezTo>
                  <a:pt x="13111" y="238"/>
                  <a:pt x="13129" y="179"/>
                  <a:pt x="13070" y="133"/>
                </a:cubicBezTo>
                <a:cubicBezTo>
                  <a:pt x="13053" y="118"/>
                  <a:pt x="13031" y="110"/>
                  <a:pt x="13009" y="110"/>
                </a:cubicBezTo>
                <a:cubicBezTo>
                  <a:pt x="12993" y="110"/>
                  <a:pt x="12977" y="114"/>
                  <a:pt x="12963" y="120"/>
                </a:cubicBezTo>
                <a:lnTo>
                  <a:pt x="12963" y="120"/>
                </a:lnTo>
                <a:cubicBezTo>
                  <a:pt x="12881" y="101"/>
                  <a:pt x="12790" y="97"/>
                  <a:pt x="12699" y="97"/>
                </a:cubicBezTo>
                <a:cubicBezTo>
                  <a:pt x="12641" y="97"/>
                  <a:pt x="12583" y="99"/>
                  <a:pt x="12527" y="99"/>
                </a:cubicBezTo>
                <a:cubicBezTo>
                  <a:pt x="12495" y="99"/>
                  <a:pt x="12464" y="98"/>
                  <a:pt x="12433" y="97"/>
                </a:cubicBezTo>
                <a:cubicBezTo>
                  <a:pt x="12224" y="92"/>
                  <a:pt x="12015" y="83"/>
                  <a:pt x="11801" y="78"/>
                </a:cubicBezTo>
                <a:cubicBezTo>
                  <a:pt x="11383" y="65"/>
                  <a:pt x="10960" y="56"/>
                  <a:pt x="10537" y="47"/>
                </a:cubicBezTo>
                <a:cubicBezTo>
                  <a:pt x="9687" y="28"/>
                  <a:pt x="8832" y="15"/>
                  <a:pt x="7977" y="6"/>
                </a:cubicBezTo>
                <a:cubicBezTo>
                  <a:pt x="7563" y="2"/>
                  <a:pt x="7149" y="1"/>
                  <a:pt x="6735" y="1"/>
                </a:cubicBezTo>
                <a:close/>
              </a:path>
            </a:pathLst>
          </a:custGeom>
          <a:solidFill>
            <a:srgbClr val="4C4C4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79" name="Google Shape;2839;p71"/>
          <p:cNvSpPr/>
          <p:nvPr/>
        </p:nvSpPr>
        <p:spPr>
          <a:xfrm>
            <a:off x="4320701" y="974492"/>
            <a:ext cx="95481" cy="96015"/>
          </a:xfrm>
          <a:custGeom>
            <a:avLst/>
            <a:gdLst/>
            <a:ahLst/>
            <a:cxnLst/>
            <a:rect l="l" t="t" r="r" b="b"/>
            <a:pathLst>
              <a:path w="715" h="719" extrusionOk="0">
                <a:moveTo>
                  <a:pt x="572" y="0"/>
                </a:moveTo>
                <a:cubicBezTo>
                  <a:pt x="552" y="0"/>
                  <a:pt x="532" y="8"/>
                  <a:pt x="514" y="21"/>
                </a:cubicBezTo>
                <a:cubicBezTo>
                  <a:pt x="441" y="53"/>
                  <a:pt x="378" y="143"/>
                  <a:pt x="337" y="216"/>
                </a:cubicBezTo>
                <a:cubicBezTo>
                  <a:pt x="275" y="154"/>
                  <a:pt x="220" y="59"/>
                  <a:pt x="133" y="59"/>
                </a:cubicBezTo>
                <a:cubicBezTo>
                  <a:pt x="124" y="59"/>
                  <a:pt x="114" y="60"/>
                  <a:pt x="105" y="62"/>
                </a:cubicBezTo>
                <a:cubicBezTo>
                  <a:pt x="14" y="84"/>
                  <a:pt x="0" y="193"/>
                  <a:pt x="23" y="280"/>
                </a:cubicBezTo>
                <a:cubicBezTo>
                  <a:pt x="87" y="503"/>
                  <a:pt x="278" y="657"/>
                  <a:pt x="487" y="707"/>
                </a:cubicBezTo>
                <a:cubicBezTo>
                  <a:pt x="494" y="714"/>
                  <a:pt x="505" y="718"/>
                  <a:pt x="516" y="718"/>
                </a:cubicBezTo>
                <a:cubicBezTo>
                  <a:pt x="520" y="718"/>
                  <a:pt x="524" y="718"/>
                  <a:pt x="528" y="716"/>
                </a:cubicBezTo>
                <a:lnTo>
                  <a:pt x="541" y="716"/>
                </a:lnTo>
                <a:cubicBezTo>
                  <a:pt x="544" y="717"/>
                  <a:pt x="546" y="717"/>
                  <a:pt x="548" y="717"/>
                </a:cubicBezTo>
                <a:cubicBezTo>
                  <a:pt x="563" y="717"/>
                  <a:pt x="574" y="705"/>
                  <a:pt x="578" y="689"/>
                </a:cubicBezTo>
                <a:cubicBezTo>
                  <a:pt x="582" y="689"/>
                  <a:pt x="582" y="680"/>
                  <a:pt x="582" y="676"/>
                </a:cubicBezTo>
                <a:cubicBezTo>
                  <a:pt x="619" y="544"/>
                  <a:pt x="664" y="407"/>
                  <a:pt x="692" y="271"/>
                </a:cubicBezTo>
                <a:cubicBezTo>
                  <a:pt x="710" y="203"/>
                  <a:pt x="714" y="121"/>
                  <a:pt x="669" y="62"/>
                </a:cubicBezTo>
                <a:cubicBezTo>
                  <a:pt x="636" y="18"/>
                  <a:pt x="603" y="0"/>
                  <a:pt x="572" y="0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0" name="Google Shape;2840;p71"/>
          <p:cNvSpPr/>
          <p:nvPr/>
        </p:nvSpPr>
        <p:spPr>
          <a:xfrm>
            <a:off x="4226555" y="1194964"/>
            <a:ext cx="97351" cy="95215"/>
          </a:xfrm>
          <a:custGeom>
            <a:avLst/>
            <a:gdLst/>
            <a:ahLst/>
            <a:cxnLst/>
            <a:rect l="l" t="t" r="r" b="b"/>
            <a:pathLst>
              <a:path w="729" h="713" extrusionOk="0">
                <a:moveTo>
                  <a:pt x="414" y="603"/>
                </a:moveTo>
                <a:cubicBezTo>
                  <a:pt x="414" y="607"/>
                  <a:pt x="414" y="607"/>
                  <a:pt x="419" y="607"/>
                </a:cubicBezTo>
                <a:lnTo>
                  <a:pt x="405" y="607"/>
                </a:lnTo>
                <a:cubicBezTo>
                  <a:pt x="405" y="607"/>
                  <a:pt x="410" y="607"/>
                  <a:pt x="414" y="603"/>
                </a:cubicBezTo>
                <a:close/>
                <a:moveTo>
                  <a:pt x="491" y="0"/>
                </a:moveTo>
                <a:cubicBezTo>
                  <a:pt x="473" y="0"/>
                  <a:pt x="454" y="5"/>
                  <a:pt x="437" y="11"/>
                </a:cubicBezTo>
                <a:cubicBezTo>
                  <a:pt x="360" y="43"/>
                  <a:pt x="328" y="130"/>
                  <a:pt x="291" y="207"/>
                </a:cubicBezTo>
                <a:cubicBezTo>
                  <a:pt x="245" y="144"/>
                  <a:pt x="175" y="65"/>
                  <a:pt x="107" y="65"/>
                </a:cubicBezTo>
                <a:cubicBezTo>
                  <a:pt x="102" y="65"/>
                  <a:pt x="97" y="65"/>
                  <a:pt x="91" y="66"/>
                </a:cubicBezTo>
                <a:cubicBezTo>
                  <a:pt x="14" y="84"/>
                  <a:pt x="0" y="189"/>
                  <a:pt x="10" y="257"/>
                </a:cubicBezTo>
                <a:cubicBezTo>
                  <a:pt x="36" y="485"/>
                  <a:pt x="265" y="713"/>
                  <a:pt x="481" y="713"/>
                </a:cubicBezTo>
                <a:cubicBezTo>
                  <a:pt x="489" y="713"/>
                  <a:pt x="497" y="712"/>
                  <a:pt x="505" y="712"/>
                </a:cubicBezTo>
                <a:cubicBezTo>
                  <a:pt x="514" y="712"/>
                  <a:pt x="519" y="707"/>
                  <a:pt x="528" y="703"/>
                </a:cubicBezTo>
                <a:cubicBezTo>
                  <a:pt x="537" y="698"/>
                  <a:pt x="546" y="694"/>
                  <a:pt x="555" y="680"/>
                </a:cubicBezTo>
                <a:cubicBezTo>
                  <a:pt x="637" y="525"/>
                  <a:pt x="728" y="252"/>
                  <a:pt x="637" y="80"/>
                </a:cubicBezTo>
                <a:cubicBezTo>
                  <a:pt x="617" y="35"/>
                  <a:pt x="574" y="1"/>
                  <a:pt x="527" y="1"/>
                </a:cubicBezTo>
                <a:cubicBezTo>
                  <a:pt x="521" y="1"/>
                  <a:pt x="515" y="1"/>
                  <a:pt x="510" y="2"/>
                </a:cubicBezTo>
                <a:cubicBezTo>
                  <a:pt x="504" y="1"/>
                  <a:pt x="497" y="0"/>
                  <a:pt x="491" y="0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1" name="Google Shape;2841;p71"/>
          <p:cNvSpPr/>
          <p:nvPr/>
        </p:nvSpPr>
        <p:spPr>
          <a:xfrm>
            <a:off x="4530221" y="1215260"/>
            <a:ext cx="96683" cy="98552"/>
          </a:xfrm>
          <a:custGeom>
            <a:avLst/>
            <a:gdLst/>
            <a:ahLst/>
            <a:cxnLst/>
            <a:rect l="l" t="t" r="r" b="b"/>
            <a:pathLst>
              <a:path w="724" h="738" extrusionOk="0">
                <a:moveTo>
                  <a:pt x="328" y="605"/>
                </a:moveTo>
                <a:lnTo>
                  <a:pt x="328" y="605"/>
                </a:lnTo>
                <a:cubicBezTo>
                  <a:pt x="328" y="610"/>
                  <a:pt x="332" y="610"/>
                  <a:pt x="332" y="610"/>
                </a:cubicBezTo>
                <a:cubicBezTo>
                  <a:pt x="337" y="610"/>
                  <a:pt x="337" y="614"/>
                  <a:pt x="337" y="614"/>
                </a:cubicBezTo>
                <a:cubicBezTo>
                  <a:pt x="332" y="614"/>
                  <a:pt x="328" y="610"/>
                  <a:pt x="328" y="605"/>
                </a:cubicBezTo>
                <a:close/>
                <a:moveTo>
                  <a:pt x="149" y="0"/>
                </a:moveTo>
                <a:cubicBezTo>
                  <a:pt x="76" y="0"/>
                  <a:pt x="36" y="89"/>
                  <a:pt x="28" y="160"/>
                </a:cubicBezTo>
                <a:cubicBezTo>
                  <a:pt x="0" y="391"/>
                  <a:pt x="178" y="692"/>
                  <a:pt x="396" y="737"/>
                </a:cubicBezTo>
                <a:cubicBezTo>
                  <a:pt x="405" y="737"/>
                  <a:pt x="414" y="737"/>
                  <a:pt x="419" y="733"/>
                </a:cubicBezTo>
                <a:cubicBezTo>
                  <a:pt x="432" y="733"/>
                  <a:pt x="441" y="728"/>
                  <a:pt x="455" y="719"/>
                </a:cubicBezTo>
                <a:cubicBezTo>
                  <a:pt x="573" y="596"/>
                  <a:pt x="723" y="355"/>
                  <a:pt x="682" y="164"/>
                </a:cubicBezTo>
                <a:cubicBezTo>
                  <a:pt x="669" y="109"/>
                  <a:pt x="628" y="59"/>
                  <a:pt x="573" y="55"/>
                </a:cubicBezTo>
                <a:cubicBezTo>
                  <a:pt x="558" y="47"/>
                  <a:pt x="537" y="40"/>
                  <a:pt x="518" y="40"/>
                </a:cubicBezTo>
                <a:cubicBezTo>
                  <a:pt x="514" y="40"/>
                  <a:pt x="509" y="40"/>
                  <a:pt x="505" y="41"/>
                </a:cubicBezTo>
                <a:cubicBezTo>
                  <a:pt x="419" y="50"/>
                  <a:pt x="369" y="123"/>
                  <a:pt x="314" y="187"/>
                </a:cubicBezTo>
                <a:cubicBezTo>
                  <a:pt x="282" y="109"/>
                  <a:pt x="232" y="5"/>
                  <a:pt x="155" y="0"/>
                </a:cubicBezTo>
                <a:cubicBezTo>
                  <a:pt x="153" y="0"/>
                  <a:pt x="151" y="0"/>
                  <a:pt x="149" y="0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2" name="Google Shape;2842;p71"/>
          <p:cNvSpPr/>
          <p:nvPr/>
        </p:nvSpPr>
        <p:spPr>
          <a:xfrm>
            <a:off x="5294195" y="1043664"/>
            <a:ext cx="96015" cy="95748"/>
          </a:xfrm>
          <a:custGeom>
            <a:avLst/>
            <a:gdLst/>
            <a:ahLst/>
            <a:cxnLst/>
            <a:rect l="l" t="t" r="r" b="b"/>
            <a:pathLst>
              <a:path w="719" h="717" extrusionOk="0">
                <a:moveTo>
                  <a:pt x="577" y="1"/>
                </a:moveTo>
                <a:cubicBezTo>
                  <a:pt x="555" y="1"/>
                  <a:pt x="534" y="8"/>
                  <a:pt x="514" y="21"/>
                </a:cubicBezTo>
                <a:cubicBezTo>
                  <a:pt x="446" y="53"/>
                  <a:pt x="378" y="144"/>
                  <a:pt x="341" y="217"/>
                </a:cubicBezTo>
                <a:cubicBezTo>
                  <a:pt x="279" y="155"/>
                  <a:pt x="221" y="59"/>
                  <a:pt x="136" y="59"/>
                </a:cubicBezTo>
                <a:cubicBezTo>
                  <a:pt x="127" y="59"/>
                  <a:pt x="118" y="60"/>
                  <a:pt x="109" y="62"/>
                </a:cubicBezTo>
                <a:cubicBezTo>
                  <a:pt x="14" y="85"/>
                  <a:pt x="0" y="194"/>
                  <a:pt x="23" y="280"/>
                </a:cubicBezTo>
                <a:cubicBezTo>
                  <a:pt x="91" y="503"/>
                  <a:pt x="282" y="658"/>
                  <a:pt x="487" y="708"/>
                </a:cubicBezTo>
                <a:cubicBezTo>
                  <a:pt x="495" y="713"/>
                  <a:pt x="503" y="715"/>
                  <a:pt x="512" y="715"/>
                </a:cubicBezTo>
                <a:cubicBezTo>
                  <a:pt x="518" y="715"/>
                  <a:pt x="525" y="714"/>
                  <a:pt x="532" y="712"/>
                </a:cubicBezTo>
                <a:cubicBezTo>
                  <a:pt x="537" y="717"/>
                  <a:pt x="537" y="717"/>
                  <a:pt x="541" y="717"/>
                </a:cubicBezTo>
                <a:cubicBezTo>
                  <a:pt x="564" y="717"/>
                  <a:pt x="573" y="708"/>
                  <a:pt x="582" y="690"/>
                </a:cubicBezTo>
                <a:cubicBezTo>
                  <a:pt x="582" y="690"/>
                  <a:pt x="587" y="681"/>
                  <a:pt x="587" y="676"/>
                </a:cubicBezTo>
                <a:cubicBezTo>
                  <a:pt x="623" y="544"/>
                  <a:pt x="664" y="408"/>
                  <a:pt x="696" y="271"/>
                </a:cubicBezTo>
                <a:cubicBezTo>
                  <a:pt x="710" y="203"/>
                  <a:pt x="719" y="121"/>
                  <a:pt x="669" y="57"/>
                </a:cubicBezTo>
                <a:cubicBezTo>
                  <a:pt x="639" y="17"/>
                  <a:pt x="608" y="1"/>
                  <a:pt x="577" y="1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3" name="Google Shape;2843;p71"/>
          <p:cNvSpPr/>
          <p:nvPr/>
        </p:nvSpPr>
        <p:spPr>
          <a:xfrm>
            <a:off x="5546181" y="1215260"/>
            <a:ext cx="96683" cy="98552"/>
          </a:xfrm>
          <a:custGeom>
            <a:avLst/>
            <a:gdLst/>
            <a:ahLst/>
            <a:cxnLst/>
            <a:rect l="l" t="t" r="r" b="b"/>
            <a:pathLst>
              <a:path w="724" h="738" extrusionOk="0">
                <a:moveTo>
                  <a:pt x="332" y="609"/>
                </a:moveTo>
                <a:lnTo>
                  <a:pt x="332" y="609"/>
                </a:lnTo>
                <a:cubicBezTo>
                  <a:pt x="334" y="610"/>
                  <a:pt x="335" y="610"/>
                  <a:pt x="337" y="610"/>
                </a:cubicBezTo>
                <a:cubicBezTo>
                  <a:pt x="337" y="610"/>
                  <a:pt x="337" y="614"/>
                  <a:pt x="337" y="614"/>
                </a:cubicBezTo>
                <a:cubicBezTo>
                  <a:pt x="337" y="614"/>
                  <a:pt x="335" y="612"/>
                  <a:pt x="332" y="609"/>
                </a:cubicBezTo>
                <a:close/>
                <a:moveTo>
                  <a:pt x="149" y="0"/>
                </a:moveTo>
                <a:cubicBezTo>
                  <a:pt x="76" y="0"/>
                  <a:pt x="37" y="89"/>
                  <a:pt x="28" y="160"/>
                </a:cubicBezTo>
                <a:cubicBezTo>
                  <a:pt x="0" y="391"/>
                  <a:pt x="178" y="692"/>
                  <a:pt x="396" y="737"/>
                </a:cubicBezTo>
                <a:cubicBezTo>
                  <a:pt x="405" y="737"/>
                  <a:pt x="414" y="737"/>
                  <a:pt x="423" y="733"/>
                </a:cubicBezTo>
                <a:cubicBezTo>
                  <a:pt x="432" y="733"/>
                  <a:pt x="446" y="728"/>
                  <a:pt x="455" y="719"/>
                </a:cubicBezTo>
                <a:cubicBezTo>
                  <a:pt x="573" y="596"/>
                  <a:pt x="723" y="355"/>
                  <a:pt x="683" y="164"/>
                </a:cubicBezTo>
                <a:cubicBezTo>
                  <a:pt x="669" y="109"/>
                  <a:pt x="628" y="59"/>
                  <a:pt x="573" y="55"/>
                </a:cubicBezTo>
                <a:cubicBezTo>
                  <a:pt x="559" y="47"/>
                  <a:pt x="538" y="40"/>
                  <a:pt x="518" y="40"/>
                </a:cubicBezTo>
                <a:cubicBezTo>
                  <a:pt x="514" y="40"/>
                  <a:pt x="509" y="40"/>
                  <a:pt x="505" y="41"/>
                </a:cubicBezTo>
                <a:cubicBezTo>
                  <a:pt x="419" y="50"/>
                  <a:pt x="369" y="123"/>
                  <a:pt x="319" y="187"/>
                </a:cubicBezTo>
                <a:cubicBezTo>
                  <a:pt x="282" y="109"/>
                  <a:pt x="232" y="5"/>
                  <a:pt x="155" y="0"/>
                </a:cubicBezTo>
                <a:cubicBezTo>
                  <a:pt x="153" y="0"/>
                  <a:pt x="151" y="0"/>
                  <a:pt x="149" y="0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4" name="Google Shape;2844;p71"/>
          <p:cNvSpPr/>
          <p:nvPr/>
        </p:nvSpPr>
        <p:spPr>
          <a:xfrm>
            <a:off x="4834423" y="1167854"/>
            <a:ext cx="94279" cy="102159"/>
          </a:xfrm>
          <a:custGeom>
            <a:avLst/>
            <a:gdLst/>
            <a:ahLst/>
            <a:cxnLst/>
            <a:rect l="l" t="t" r="r" b="b"/>
            <a:pathLst>
              <a:path w="706" h="765" extrusionOk="0">
                <a:moveTo>
                  <a:pt x="126" y="0"/>
                </a:moveTo>
                <a:cubicBezTo>
                  <a:pt x="38" y="0"/>
                  <a:pt x="1" y="100"/>
                  <a:pt x="1" y="183"/>
                </a:cubicBezTo>
                <a:cubicBezTo>
                  <a:pt x="5" y="419"/>
                  <a:pt x="146" y="628"/>
                  <a:pt x="333" y="733"/>
                </a:cubicBezTo>
                <a:cubicBezTo>
                  <a:pt x="342" y="746"/>
                  <a:pt x="355" y="756"/>
                  <a:pt x="369" y="756"/>
                </a:cubicBezTo>
                <a:cubicBezTo>
                  <a:pt x="373" y="756"/>
                  <a:pt x="378" y="760"/>
                  <a:pt x="383" y="760"/>
                </a:cubicBezTo>
                <a:cubicBezTo>
                  <a:pt x="389" y="763"/>
                  <a:pt x="395" y="765"/>
                  <a:pt x="400" y="765"/>
                </a:cubicBezTo>
                <a:cubicBezTo>
                  <a:pt x="410" y="765"/>
                  <a:pt x="418" y="760"/>
                  <a:pt x="424" y="751"/>
                </a:cubicBezTo>
                <a:cubicBezTo>
                  <a:pt x="428" y="746"/>
                  <a:pt x="433" y="742"/>
                  <a:pt x="433" y="737"/>
                </a:cubicBezTo>
                <a:cubicBezTo>
                  <a:pt x="505" y="619"/>
                  <a:pt x="583" y="505"/>
                  <a:pt x="646" y="383"/>
                </a:cubicBezTo>
                <a:cubicBezTo>
                  <a:pt x="678" y="319"/>
                  <a:pt x="705" y="242"/>
                  <a:pt x="678" y="169"/>
                </a:cubicBezTo>
                <a:cubicBezTo>
                  <a:pt x="653" y="105"/>
                  <a:pt x="614" y="82"/>
                  <a:pt x="572" y="82"/>
                </a:cubicBezTo>
                <a:cubicBezTo>
                  <a:pt x="561" y="82"/>
                  <a:pt x="549" y="84"/>
                  <a:pt x="537" y="87"/>
                </a:cubicBezTo>
                <a:cubicBezTo>
                  <a:pt x="464" y="96"/>
                  <a:pt x="373" y="164"/>
                  <a:pt x="319" y="219"/>
                </a:cubicBezTo>
                <a:cubicBezTo>
                  <a:pt x="273" y="133"/>
                  <a:pt x="242" y="10"/>
                  <a:pt x="137" y="1"/>
                </a:cubicBezTo>
                <a:cubicBezTo>
                  <a:pt x="133" y="0"/>
                  <a:pt x="129" y="0"/>
                  <a:pt x="126" y="0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5" name="Google Shape;2845;p71"/>
          <p:cNvSpPr/>
          <p:nvPr/>
        </p:nvSpPr>
        <p:spPr>
          <a:xfrm>
            <a:off x="5032994" y="959000"/>
            <a:ext cx="95481" cy="105363"/>
          </a:xfrm>
          <a:custGeom>
            <a:avLst/>
            <a:gdLst/>
            <a:ahLst/>
            <a:cxnLst/>
            <a:rect l="l" t="t" r="r" b="b"/>
            <a:pathLst>
              <a:path w="715" h="789" extrusionOk="0">
                <a:moveTo>
                  <a:pt x="283" y="641"/>
                </a:moveTo>
                <a:cubicBezTo>
                  <a:pt x="283" y="646"/>
                  <a:pt x="283" y="646"/>
                  <a:pt x="287" y="651"/>
                </a:cubicBezTo>
                <a:lnTo>
                  <a:pt x="274" y="641"/>
                </a:lnTo>
                <a:close/>
                <a:moveTo>
                  <a:pt x="207" y="1"/>
                </a:moveTo>
                <a:cubicBezTo>
                  <a:pt x="143" y="1"/>
                  <a:pt x="98" y="72"/>
                  <a:pt x="78" y="132"/>
                </a:cubicBezTo>
                <a:cubicBezTo>
                  <a:pt x="1" y="355"/>
                  <a:pt x="114" y="687"/>
                  <a:pt x="314" y="782"/>
                </a:cubicBezTo>
                <a:cubicBezTo>
                  <a:pt x="324" y="787"/>
                  <a:pt x="333" y="787"/>
                  <a:pt x="342" y="787"/>
                </a:cubicBezTo>
                <a:cubicBezTo>
                  <a:pt x="344" y="788"/>
                  <a:pt x="347" y="789"/>
                  <a:pt x="351" y="789"/>
                </a:cubicBezTo>
                <a:cubicBezTo>
                  <a:pt x="358" y="789"/>
                  <a:pt x="367" y="786"/>
                  <a:pt x="374" y="782"/>
                </a:cubicBezTo>
                <a:cubicBezTo>
                  <a:pt x="519" y="687"/>
                  <a:pt x="715" y="491"/>
                  <a:pt x="710" y="291"/>
                </a:cubicBezTo>
                <a:cubicBezTo>
                  <a:pt x="710" y="237"/>
                  <a:pt x="683" y="178"/>
                  <a:pt x="633" y="159"/>
                </a:cubicBezTo>
                <a:cubicBezTo>
                  <a:pt x="610" y="146"/>
                  <a:pt x="587" y="137"/>
                  <a:pt x="565" y="132"/>
                </a:cubicBezTo>
                <a:cubicBezTo>
                  <a:pt x="556" y="131"/>
                  <a:pt x="549" y="130"/>
                  <a:pt x="541" y="130"/>
                </a:cubicBezTo>
                <a:cubicBezTo>
                  <a:pt x="466" y="130"/>
                  <a:pt x="409" y="187"/>
                  <a:pt x="351" y="232"/>
                </a:cubicBezTo>
                <a:cubicBezTo>
                  <a:pt x="333" y="141"/>
                  <a:pt x="305" y="28"/>
                  <a:pt x="233" y="5"/>
                </a:cubicBezTo>
                <a:cubicBezTo>
                  <a:pt x="224" y="2"/>
                  <a:pt x="215" y="1"/>
                  <a:pt x="207" y="1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6" name="Google Shape;2846;p71"/>
          <p:cNvSpPr/>
          <p:nvPr/>
        </p:nvSpPr>
        <p:spPr>
          <a:xfrm>
            <a:off x="4651609" y="974492"/>
            <a:ext cx="95481" cy="96015"/>
          </a:xfrm>
          <a:custGeom>
            <a:avLst/>
            <a:gdLst/>
            <a:ahLst/>
            <a:cxnLst/>
            <a:rect l="l" t="t" r="r" b="b"/>
            <a:pathLst>
              <a:path w="715" h="719" extrusionOk="0">
                <a:moveTo>
                  <a:pt x="573" y="0"/>
                </a:moveTo>
                <a:cubicBezTo>
                  <a:pt x="552" y="0"/>
                  <a:pt x="533" y="8"/>
                  <a:pt x="515" y="21"/>
                </a:cubicBezTo>
                <a:cubicBezTo>
                  <a:pt x="442" y="53"/>
                  <a:pt x="378" y="143"/>
                  <a:pt x="337" y="216"/>
                </a:cubicBezTo>
                <a:cubicBezTo>
                  <a:pt x="275" y="154"/>
                  <a:pt x="221" y="59"/>
                  <a:pt x="133" y="59"/>
                </a:cubicBezTo>
                <a:cubicBezTo>
                  <a:pt x="124" y="59"/>
                  <a:pt x="115" y="60"/>
                  <a:pt x="105" y="62"/>
                </a:cubicBezTo>
                <a:cubicBezTo>
                  <a:pt x="14" y="84"/>
                  <a:pt x="1" y="193"/>
                  <a:pt x="23" y="280"/>
                </a:cubicBezTo>
                <a:cubicBezTo>
                  <a:pt x="87" y="503"/>
                  <a:pt x="278" y="657"/>
                  <a:pt x="487" y="707"/>
                </a:cubicBezTo>
                <a:cubicBezTo>
                  <a:pt x="494" y="714"/>
                  <a:pt x="506" y="718"/>
                  <a:pt x="517" y="718"/>
                </a:cubicBezTo>
                <a:cubicBezTo>
                  <a:pt x="521" y="718"/>
                  <a:pt x="525" y="718"/>
                  <a:pt x="528" y="716"/>
                </a:cubicBezTo>
                <a:lnTo>
                  <a:pt x="542" y="716"/>
                </a:lnTo>
                <a:cubicBezTo>
                  <a:pt x="544" y="717"/>
                  <a:pt x="547" y="717"/>
                  <a:pt x="549" y="717"/>
                </a:cubicBezTo>
                <a:cubicBezTo>
                  <a:pt x="564" y="717"/>
                  <a:pt x="574" y="705"/>
                  <a:pt x="578" y="689"/>
                </a:cubicBezTo>
                <a:cubicBezTo>
                  <a:pt x="583" y="689"/>
                  <a:pt x="583" y="680"/>
                  <a:pt x="583" y="676"/>
                </a:cubicBezTo>
                <a:cubicBezTo>
                  <a:pt x="619" y="544"/>
                  <a:pt x="665" y="407"/>
                  <a:pt x="692" y="271"/>
                </a:cubicBezTo>
                <a:cubicBezTo>
                  <a:pt x="710" y="203"/>
                  <a:pt x="715" y="121"/>
                  <a:pt x="669" y="62"/>
                </a:cubicBezTo>
                <a:cubicBezTo>
                  <a:pt x="636" y="18"/>
                  <a:pt x="604" y="0"/>
                  <a:pt x="573" y="0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7" name="Google Shape;2847;p71"/>
          <p:cNvSpPr/>
          <p:nvPr/>
        </p:nvSpPr>
        <p:spPr>
          <a:xfrm>
            <a:off x="5157452" y="1240767"/>
            <a:ext cx="97351" cy="98552"/>
          </a:xfrm>
          <a:custGeom>
            <a:avLst/>
            <a:gdLst/>
            <a:ahLst/>
            <a:cxnLst/>
            <a:rect l="l" t="t" r="r" b="b"/>
            <a:pathLst>
              <a:path w="729" h="738" extrusionOk="0">
                <a:moveTo>
                  <a:pt x="329" y="606"/>
                </a:moveTo>
                <a:cubicBezTo>
                  <a:pt x="333" y="610"/>
                  <a:pt x="333" y="610"/>
                  <a:pt x="337" y="610"/>
                </a:cubicBezTo>
                <a:cubicBezTo>
                  <a:pt x="337" y="610"/>
                  <a:pt x="337" y="614"/>
                  <a:pt x="342" y="614"/>
                </a:cubicBezTo>
                <a:cubicBezTo>
                  <a:pt x="338" y="614"/>
                  <a:pt x="333" y="610"/>
                  <a:pt x="329" y="606"/>
                </a:cubicBezTo>
                <a:close/>
                <a:moveTo>
                  <a:pt x="150" y="0"/>
                </a:moveTo>
                <a:cubicBezTo>
                  <a:pt x="76" y="0"/>
                  <a:pt x="37" y="89"/>
                  <a:pt x="28" y="160"/>
                </a:cubicBezTo>
                <a:cubicBezTo>
                  <a:pt x="1" y="391"/>
                  <a:pt x="178" y="692"/>
                  <a:pt x="397" y="737"/>
                </a:cubicBezTo>
                <a:cubicBezTo>
                  <a:pt x="406" y="737"/>
                  <a:pt x="415" y="737"/>
                  <a:pt x="424" y="733"/>
                </a:cubicBezTo>
                <a:cubicBezTo>
                  <a:pt x="433" y="733"/>
                  <a:pt x="447" y="728"/>
                  <a:pt x="456" y="719"/>
                </a:cubicBezTo>
                <a:cubicBezTo>
                  <a:pt x="574" y="596"/>
                  <a:pt x="729" y="355"/>
                  <a:pt x="683" y="164"/>
                </a:cubicBezTo>
                <a:cubicBezTo>
                  <a:pt x="669" y="109"/>
                  <a:pt x="633" y="59"/>
                  <a:pt x="578" y="55"/>
                </a:cubicBezTo>
                <a:cubicBezTo>
                  <a:pt x="556" y="46"/>
                  <a:pt x="533" y="41"/>
                  <a:pt x="506" y="41"/>
                </a:cubicBezTo>
                <a:cubicBezTo>
                  <a:pt x="424" y="50"/>
                  <a:pt x="374" y="123"/>
                  <a:pt x="319" y="187"/>
                </a:cubicBezTo>
                <a:cubicBezTo>
                  <a:pt x="283" y="109"/>
                  <a:pt x="233" y="5"/>
                  <a:pt x="156" y="0"/>
                </a:cubicBezTo>
                <a:cubicBezTo>
                  <a:pt x="154" y="0"/>
                  <a:pt x="152" y="0"/>
                  <a:pt x="150" y="0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8" name="Google Shape;2848;p71"/>
          <p:cNvSpPr/>
          <p:nvPr/>
        </p:nvSpPr>
        <p:spPr>
          <a:xfrm>
            <a:off x="5586244" y="968215"/>
            <a:ext cx="97885" cy="95481"/>
          </a:xfrm>
          <a:custGeom>
            <a:avLst/>
            <a:gdLst/>
            <a:ahLst/>
            <a:cxnLst/>
            <a:rect l="l" t="t" r="r" b="b"/>
            <a:pathLst>
              <a:path w="733" h="715" extrusionOk="0">
                <a:moveTo>
                  <a:pt x="451" y="613"/>
                </a:moveTo>
                <a:cubicBezTo>
                  <a:pt x="455" y="618"/>
                  <a:pt x="455" y="618"/>
                  <a:pt x="455" y="618"/>
                </a:cubicBezTo>
                <a:lnTo>
                  <a:pt x="442" y="618"/>
                </a:lnTo>
                <a:cubicBezTo>
                  <a:pt x="446" y="613"/>
                  <a:pt x="451" y="613"/>
                  <a:pt x="451" y="613"/>
                </a:cubicBezTo>
                <a:close/>
                <a:moveTo>
                  <a:pt x="520" y="1"/>
                </a:moveTo>
                <a:cubicBezTo>
                  <a:pt x="512" y="1"/>
                  <a:pt x="504" y="2"/>
                  <a:pt x="496" y="4"/>
                </a:cubicBezTo>
                <a:cubicBezTo>
                  <a:pt x="469" y="4"/>
                  <a:pt x="446" y="9"/>
                  <a:pt x="423" y="22"/>
                </a:cubicBezTo>
                <a:cubicBezTo>
                  <a:pt x="346" y="59"/>
                  <a:pt x="323" y="150"/>
                  <a:pt x="296" y="227"/>
                </a:cubicBezTo>
                <a:cubicBezTo>
                  <a:pt x="244" y="175"/>
                  <a:pt x="175" y="109"/>
                  <a:pt x="109" y="109"/>
                </a:cubicBezTo>
                <a:cubicBezTo>
                  <a:pt x="100" y="109"/>
                  <a:pt x="91" y="110"/>
                  <a:pt x="82" y="113"/>
                </a:cubicBezTo>
                <a:cubicBezTo>
                  <a:pt x="10" y="140"/>
                  <a:pt x="1" y="240"/>
                  <a:pt x="19" y="313"/>
                </a:cubicBezTo>
                <a:cubicBezTo>
                  <a:pt x="64" y="521"/>
                  <a:pt x="289" y="714"/>
                  <a:pt x="494" y="714"/>
                </a:cubicBezTo>
                <a:cubicBezTo>
                  <a:pt x="513" y="714"/>
                  <a:pt x="532" y="712"/>
                  <a:pt x="551" y="709"/>
                </a:cubicBezTo>
                <a:cubicBezTo>
                  <a:pt x="560" y="709"/>
                  <a:pt x="569" y="704"/>
                  <a:pt x="574" y="700"/>
                </a:cubicBezTo>
                <a:cubicBezTo>
                  <a:pt x="583" y="695"/>
                  <a:pt x="592" y="686"/>
                  <a:pt x="601" y="673"/>
                </a:cubicBezTo>
                <a:cubicBezTo>
                  <a:pt x="669" y="513"/>
                  <a:pt x="733" y="231"/>
                  <a:pt x="628" y="68"/>
                </a:cubicBezTo>
                <a:cubicBezTo>
                  <a:pt x="605" y="29"/>
                  <a:pt x="563" y="1"/>
                  <a:pt x="520" y="1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076356" y="1486765"/>
            <a:ext cx="36104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Myriad Pro" panose="020B0503030403020204" pitchFamily="34" charset="0"/>
              </a:rPr>
              <a:t>Task 8  </a:t>
            </a:r>
            <a:r>
              <a:rPr lang="en-US" sz="4800" dirty="0">
                <a:latin typeface="Myriad Pro" panose="020B0503030403020204" pitchFamily="34" charset="0"/>
              </a:rPr>
              <a:t>Write.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243888" y="2984478"/>
            <a:ext cx="115392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Myriad Pro" panose="020B0503030403020204" pitchFamily="34" charset="0"/>
              </a:rPr>
              <a:t>1</a:t>
            </a:r>
            <a:r>
              <a:rPr lang="en-US" sz="3200" dirty="0">
                <a:latin typeface="Myriad Pro" panose="020B0503030403020204" pitchFamily="34" charset="0"/>
              </a:rPr>
              <a:t> Pocket the monkey can _______ , but he can’t ________ . 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243888" y="5537554"/>
            <a:ext cx="87824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Myriad Pro" panose="020B0503030403020204" pitchFamily="34" charset="0"/>
              </a:rPr>
              <a:t>4</a:t>
            </a:r>
            <a:r>
              <a:rPr lang="en-US" sz="3200" dirty="0">
                <a:latin typeface="Myriad Pro" panose="020B0503030403020204" pitchFamily="34" charset="0"/>
              </a:rPr>
              <a:t> My mum can ________ , but she can’t ________ .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243888" y="4590757"/>
            <a:ext cx="88113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Myriad Pro" panose="020B0503030403020204" pitchFamily="34" charset="0"/>
              </a:rPr>
              <a:t>3</a:t>
            </a:r>
            <a:r>
              <a:rPr lang="en-US" sz="3200" dirty="0">
                <a:latin typeface="Myriad Pro" panose="020B0503030403020204" pitchFamily="34" charset="0"/>
              </a:rPr>
              <a:t> My friend can ________ , but he can’t ________ .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1243888" y="3794193"/>
            <a:ext cx="64472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Myriad Pro" panose="020B0503030403020204" pitchFamily="34" charset="0"/>
              </a:rPr>
              <a:t>2</a:t>
            </a:r>
            <a:r>
              <a:rPr lang="en-US" sz="3200" dirty="0">
                <a:latin typeface="Myriad Pro" panose="020B0503030403020204" pitchFamily="34" charset="0"/>
              </a:rPr>
              <a:t> I can _______ , but I can’t ______</a:t>
            </a:r>
            <a:r>
              <a:rPr lang="en-US" sz="3200" b="1" dirty="0">
                <a:latin typeface="Myriad Pro" panose="020B0503030403020204" pitchFamily="34" charset="0"/>
              </a:rPr>
              <a:t>_</a:t>
            </a:r>
            <a:r>
              <a:rPr lang="en-US" sz="3200" dirty="0">
                <a:latin typeface="Myriad Pro" panose="020B0503030403020204" pitchFamily="34" charset="0"/>
              </a:rPr>
              <a:t>. 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8266435" y="1322695"/>
            <a:ext cx="1086851" cy="1082842"/>
            <a:chOff x="1868264" y="4506039"/>
            <a:chExt cx="1086851" cy="1082842"/>
          </a:xfrm>
        </p:grpSpPr>
        <p:sp>
          <p:nvSpPr>
            <p:cNvPr id="63" name="Rounded Rectangle 62"/>
            <p:cNvSpPr/>
            <p:nvPr/>
          </p:nvSpPr>
          <p:spPr>
            <a:xfrm>
              <a:off x="1868264" y="4506039"/>
              <a:ext cx="1086851" cy="1082842"/>
            </a:xfrm>
            <a:prstGeom prst="roundRect">
              <a:avLst/>
            </a:prstGeom>
            <a:solidFill>
              <a:schemeClr val="bg1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64" name="Google Shape;1794;p49"/>
            <p:cNvGrpSpPr/>
            <p:nvPr/>
          </p:nvGrpSpPr>
          <p:grpSpPr>
            <a:xfrm flipV="1">
              <a:off x="2050840" y="4646403"/>
              <a:ext cx="612155" cy="779695"/>
              <a:chOff x="2103825" y="2821000"/>
              <a:chExt cx="380725" cy="484925"/>
            </a:xfrm>
          </p:grpSpPr>
          <p:sp>
            <p:nvSpPr>
              <p:cNvPr id="73" name="Google Shape;1795;p49"/>
              <p:cNvSpPr/>
              <p:nvPr/>
            </p:nvSpPr>
            <p:spPr>
              <a:xfrm>
                <a:off x="2115725" y="2832025"/>
                <a:ext cx="357800" cy="464375"/>
              </a:xfrm>
              <a:custGeom>
                <a:avLst/>
                <a:gdLst/>
                <a:ahLst/>
                <a:cxnLst/>
                <a:rect l="l" t="t" r="r" b="b"/>
                <a:pathLst>
                  <a:path w="14312" h="18575" extrusionOk="0">
                    <a:moveTo>
                      <a:pt x="11562" y="120"/>
                    </a:moveTo>
                    <a:cubicBezTo>
                      <a:pt x="11562" y="310"/>
                      <a:pt x="11574" y="465"/>
                      <a:pt x="11574" y="608"/>
                    </a:cubicBezTo>
                    <a:cubicBezTo>
                      <a:pt x="11526" y="1334"/>
                      <a:pt x="11478" y="2084"/>
                      <a:pt x="11454" y="2810"/>
                    </a:cubicBezTo>
                    <a:cubicBezTo>
                      <a:pt x="11443" y="3049"/>
                      <a:pt x="11502" y="3120"/>
                      <a:pt x="11764" y="3144"/>
                    </a:cubicBezTo>
                    <a:cubicBezTo>
                      <a:pt x="12228" y="3168"/>
                      <a:pt x="12681" y="3179"/>
                      <a:pt x="13133" y="3215"/>
                    </a:cubicBezTo>
                    <a:cubicBezTo>
                      <a:pt x="13490" y="3227"/>
                      <a:pt x="13848" y="3251"/>
                      <a:pt x="14252" y="3251"/>
                    </a:cubicBezTo>
                    <a:cubicBezTo>
                      <a:pt x="14264" y="3489"/>
                      <a:pt x="14312" y="3691"/>
                      <a:pt x="14300" y="3882"/>
                    </a:cubicBezTo>
                    <a:cubicBezTo>
                      <a:pt x="14252" y="4787"/>
                      <a:pt x="14169" y="5716"/>
                      <a:pt x="14133" y="6620"/>
                    </a:cubicBezTo>
                    <a:cubicBezTo>
                      <a:pt x="14086" y="7621"/>
                      <a:pt x="14121" y="8621"/>
                      <a:pt x="14074" y="9609"/>
                    </a:cubicBezTo>
                    <a:cubicBezTo>
                      <a:pt x="14026" y="10728"/>
                      <a:pt x="13907" y="11859"/>
                      <a:pt x="13871" y="12978"/>
                    </a:cubicBezTo>
                    <a:cubicBezTo>
                      <a:pt x="13812" y="14633"/>
                      <a:pt x="13467" y="16253"/>
                      <a:pt x="13586" y="17919"/>
                    </a:cubicBezTo>
                    <a:lnTo>
                      <a:pt x="13586" y="17967"/>
                    </a:lnTo>
                    <a:cubicBezTo>
                      <a:pt x="13550" y="18515"/>
                      <a:pt x="13514" y="18574"/>
                      <a:pt x="12943" y="18574"/>
                    </a:cubicBezTo>
                    <a:lnTo>
                      <a:pt x="7502" y="18491"/>
                    </a:lnTo>
                    <a:cubicBezTo>
                      <a:pt x="6811" y="18491"/>
                      <a:pt x="6144" y="18527"/>
                      <a:pt x="5454" y="18527"/>
                    </a:cubicBezTo>
                    <a:cubicBezTo>
                      <a:pt x="4370" y="18527"/>
                      <a:pt x="3299" y="18503"/>
                      <a:pt x="2215" y="18491"/>
                    </a:cubicBezTo>
                    <a:cubicBezTo>
                      <a:pt x="1679" y="18491"/>
                      <a:pt x="1132" y="18491"/>
                      <a:pt x="596" y="18467"/>
                    </a:cubicBezTo>
                    <a:cubicBezTo>
                      <a:pt x="489" y="18467"/>
                      <a:pt x="394" y="18467"/>
                      <a:pt x="298" y="18455"/>
                    </a:cubicBezTo>
                    <a:cubicBezTo>
                      <a:pt x="96" y="18443"/>
                      <a:pt x="1" y="18348"/>
                      <a:pt x="1" y="18146"/>
                    </a:cubicBezTo>
                    <a:cubicBezTo>
                      <a:pt x="13" y="17824"/>
                      <a:pt x="1" y="17503"/>
                      <a:pt x="1" y="17193"/>
                    </a:cubicBezTo>
                    <a:cubicBezTo>
                      <a:pt x="13" y="15621"/>
                      <a:pt x="36" y="14050"/>
                      <a:pt x="60" y="12490"/>
                    </a:cubicBezTo>
                    <a:cubicBezTo>
                      <a:pt x="72" y="11788"/>
                      <a:pt x="120" y="11097"/>
                      <a:pt x="132" y="10407"/>
                    </a:cubicBezTo>
                    <a:cubicBezTo>
                      <a:pt x="155" y="9097"/>
                      <a:pt x="144" y="7799"/>
                      <a:pt x="179" y="6489"/>
                    </a:cubicBezTo>
                    <a:cubicBezTo>
                      <a:pt x="191" y="5406"/>
                      <a:pt x="251" y="4334"/>
                      <a:pt x="274" y="3251"/>
                    </a:cubicBezTo>
                    <a:cubicBezTo>
                      <a:pt x="298" y="2632"/>
                      <a:pt x="298" y="2025"/>
                      <a:pt x="310" y="1417"/>
                    </a:cubicBezTo>
                    <a:cubicBezTo>
                      <a:pt x="310" y="1191"/>
                      <a:pt x="334" y="965"/>
                      <a:pt x="382" y="763"/>
                    </a:cubicBezTo>
                    <a:cubicBezTo>
                      <a:pt x="394" y="667"/>
                      <a:pt x="489" y="548"/>
                      <a:pt x="572" y="536"/>
                    </a:cubicBezTo>
                    <a:cubicBezTo>
                      <a:pt x="858" y="465"/>
                      <a:pt x="1144" y="405"/>
                      <a:pt x="1429" y="405"/>
                    </a:cubicBezTo>
                    <a:cubicBezTo>
                      <a:pt x="2572" y="370"/>
                      <a:pt x="3727" y="370"/>
                      <a:pt x="4882" y="334"/>
                    </a:cubicBezTo>
                    <a:cubicBezTo>
                      <a:pt x="5751" y="298"/>
                      <a:pt x="6621" y="215"/>
                      <a:pt x="7502" y="155"/>
                    </a:cubicBezTo>
                    <a:cubicBezTo>
                      <a:pt x="8252" y="108"/>
                      <a:pt x="9014" y="36"/>
                      <a:pt x="9776" y="12"/>
                    </a:cubicBezTo>
                    <a:cubicBezTo>
                      <a:pt x="10359" y="1"/>
                      <a:pt x="10919" y="72"/>
                      <a:pt x="11562" y="120"/>
                    </a:cubicBezTo>
                    <a:close/>
                    <a:moveTo>
                      <a:pt x="12181" y="17038"/>
                    </a:moveTo>
                    <a:cubicBezTo>
                      <a:pt x="12181" y="16800"/>
                      <a:pt x="12062" y="16788"/>
                      <a:pt x="11931" y="16800"/>
                    </a:cubicBezTo>
                    <a:cubicBezTo>
                      <a:pt x="11633" y="16800"/>
                      <a:pt x="11323" y="16836"/>
                      <a:pt x="11026" y="16836"/>
                    </a:cubicBezTo>
                    <a:cubicBezTo>
                      <a:pt x="9728" y="16800"/>
                      <a:pt x="8418" y="16764"/>
                      <a:pt x="7121" y="16741"/>
                    </a:cubicBezTo>
                    <a:cubicBezTo>
                      <a:pt x="5573" y="16717"/>
                      <a:pt x="4025" y="16681"/>
                      <a:pt x="2465" y="16669"/>
                    </a:cubicBezTo>
                    <a:cubicBezTo>
                      <a:pt x="2406" y="16669"/>
                      <a:pt x="2346" y="16657"/>
                      <a:pt x="2299" y="16669"/>
                    </a:cubicBezTo>
                    <a:cubicBezTo>
                      <a:pt x="2239" y="16681"/>
                      <a:pt x="2179" y="16729"/>
                      <a:pt x="2060" y="16800"/>
                    </a:cubicBezTo>
                    <a:cubicBezTo>
                      <a:pt x="2191" y="16860"/>
                      <a:pt x="2275" y="16907"/>
                      <a:pt x="2346" y="16907"/>
                    </a:cubicBezTo>
                    <a:cubicBezTo>
                      <a:pt x="2668" y="16943"/>
                      <a:pt x="3013" y="16967"/>
                      <a:pt x="3346" y="16955"/>
                    </a:cubicBezTo>
                    <a:cubicBezTo>
                      <a:pt x="4025" y="16955"/>
                      <a:pt x="4727" y="16895"/>
                      <a:pt x="5406" y="16907"/>
                    </a:cubicBezTo>
                    <a:cubicBezTo>
                      <a:pt x="6716" y="16943"/>
                      <a:pt x="8049" y="17003"/>
                      <a:pt x="9359" y="17038"/>
                    </a:cubicBezTo>
                    <a:cubicBezTo>
                      <a:pt x="10204" y="17074"/>
                      <a:pt x="11038" y="17074"/>
                      <a:pt x="11883" y="17086"/>
                    </a:cubicBezTo>
                    <a:cubicBezTo>
                      <a:pt x="11978" y="17086"/>
                      <a:pt x="12074" y="17062"/>
                      <a:pt x="12181" y="17038"/>
                    </a:cubicBezTo>
                    <a:close/>
                    <a:moveTo>
                      <a:pt x="12669" y="9037"/>
                    </a:moveTo>
                    <a:lnTo>
                      <a:pt x="12669" y="8883"/>
                    </a:lnTo>
                    <a:cubicBezTo>
                      <a:pt x="12538" y="8871"/>
                      <a:pt x="12419" y="8823"/>
                      <a:pt x="12288" y="8823"/>
                    </a:cubicBezTo>
                    <a:cubicBezTo>
                      <a:pt x="12181" y="8823"/>
                      <a:pt x="12062" y="8859"/>
                      <a:pt x="11955" y="8859"/>
                    </a:cubicBezTo>
                    <a:cubicBezTo>
                      <a:pt x="10942" y="8847"/>
                      <a:pt x="9930" y="8847"/>
                      <a:pt x="8918" y="8823"/>
                    </a:cubicBezTo>
                    <a:cubicBezTo>
                      <a:pt x="7668" y="8811"/>
                      <a:pt x="6418" y="8799"/>
                      <a:pt x="5192" y="8799"/>
                    </a:cubicBezTo>
                    <a:cubicBezTo>
                      <a:pt x="4204" y="8811"/>
                      <a:pt x="3227" y="8883"/>
                      <a:pt x="2239" y="8716"/>
                    </a:cubicBezTo>
                    <a:cubicBezTo>
                      <a:pt x="2108" y="8704"/>
                      <a:pt x="2013" y="8740"/>
                      <a:pt x="2013" y="8906"/>
                    </a:cubicBezTo>
                    <a:cubicBezTo>
                      <a:pt x="2227" y="9049"/>
                      <a:pt x="2501" y="9014"/>
                      <a:pt x="2727" y="9014"/>
                    </a:cubicBezTo>
                    <a:cubicBezTo>
                      <a:pt x="3644" y="9002"/>
                      <a:pt x="4561" y="8942"/>
                      <a:pt x="5466" y="8942"/>
                    </a:cubicBezTo>
                    <a:cubicBezTo>
                      <a:pt x="7752" y="8954"/>
                      <a:pt x="10014" y="9014"/>
                      <a:pt x="12288" y="9049"/>
                    </a:cubicBezTo>
                    <a:cubicBezTo>
                      <a:pt x="12419" y="9085"/>
                      <a:pt x="12562" y="9049"/>
                      <a:pt x="12669" y="9037"/>
                    </a:cubicBezTo>
                    <a:close/>
                    <a:moveTo>
                      <a:pt x="1989" y="12276"/>
                    </a:moveTo>
                    <a:cubicBezTo>
                      <a:pt x="2001" y="12312"/>
                      <a:pt x="2025" y="12323"/>
                      <a:pt x="2049" y="12335"/>
                    </a:cubicBezTo>
                    <a:cubicBezTo>
                      <a:pt x="2084" y="12359"/>
                      <a:pt x="2120" y="12383"/>
                      <a:pt x="2168" y="12383"/>
                    </a:cubicBezTo>
                    <a:cubicBezTo>
                      <a:pt x="5585" y="12419"/>
                      <a:pt x="9002" y="12788"/>
                      <a:pt x="12419" y="12621"/>
                    </a:cubicBezTo>
                    <a:cubicBezTo>
                      <a:pt x="12478" y="12621"/>
                      <a:pt x="12526" y="12609"/>
                      <a:pt x="12586" y="12585"/>
                    </a:cubicBezTo>
                    <a:cubicBezTo>
                      <a:pt x="12597" y="12585"/>
                      <a:pt x="12621" y="12573"/>
                      <a:pt x="12621" y="12562"/>
                    </a:cubicBezTo>
                    <a:cubicBezTo>
                      <a:pt x="12621" y="12550"/>
                      <a:pt x="12621" y="12526"/>
                      <a:pt x="12633" y="12466"/>
                    </a:cubicBezTo>
                    <a:cubicBezTo>
                      <a:pt x="12562" y="12443"/>
                      <a:pt x="12478" y="12371"/>
                      <a:pt x="12407" y="12371"/>
                    </a:cubicBezTo>
                    <a:cubicBezTo>
                      <a:pt x="12181" y="12347"/>
                      <a:pt x="11966" y="12347"/>
                      <a:pt x="11740" y="12371"/>
                    </a:cubicBezTo>
                    <a:cubicBezTo>
                      <a:pt x="11181" y="12395"/>
                      <a:pt x="10633" y="12454"/>
                      <a:pt x="10085" y="12443"/>
                    </a:cubicBezTo>
                    <a:cubicBezTo>
                      <a:pt x="8883" y="12431"/>
                      <a:pt x="7668" y="12371"/>
                      <a:pt x="6466" y="12323"/>
                    </a:cubicBezTo>
                    <a:cubicBezTo>
                      <a:pt x="5418" y="12276"/>
                      <a:pt x="4370" y="12204"/>
                      <a:pt x="3311" y="12157"/>
                    </a:cubicBezTo>
                    <a:cubicBezTo>
                      <a:pt x="2977" y="12145"/>
                      <a:pt x="2632" y="12109"/>
                      <a:pt x="2275" y="12109"/>
                    </a:cubicBezTo>
                    <a:cubicBezTo>
                      <a:pt x="2156" y="12121"/>
                      <a:pt x="2025" y="12097"/>
                      <a:pt x="1989" y="12276"/>
                    </a:cubicBezTo>
                    <a:close/>
                    <a:moveTo>
                      <a:pt x="12597" y="10609"/>
                    </a:moveTo>
                    <a:cubicBezTo>
                      <a:pt x="12526" y="10407"/>
                      <a:pt x="12407" y="10407"/>
                      <a:pt x="12276" y="10418"/>
                    </a:cubicBezTo>
                    <a:cubicBezTo>
                      <a:pt x="11895" y="10454"/>
                      <a:pt x="11526" y="10490"/>
                      <a:pt x="11157" y="10490"/>
                    </a:cubicBezTo>
                    <a:cubicBezTo>
                      <a:pt x="9323" y="10490"/>
                      <a:pt x="7490" y="10490"/>
                      <a:pt x="5668" y="10478"/>
                    </a:cubicBezTo>
                    <a:lnTo>
                      <a:pt x="2537" y="10430"/>
                    </a:lnTo>
                    <a:cubicBezTo>
                      <a:pt x="2406" y="10430"/>
                      <a:pt x="2251" y="10418"/>
                      <a:pt x="2179" y="10657"/>
                    </a:cubicBezTo>
                    <a:cubicBezTo>
                      <a:pt x="2370" y="10668"/>
                      <a:pt x="2549" y="10704"/>
                      <a:pt x="2715" y="10704"/>
                    </a:cubicBezTo>
                    <a:cubicBezTo>
                      <a:pt x="4251" y="10645"/>
                      <a:pt x="5775" y="10657"/>
                      <a:pt x="7299" y="10692"/>
                    </a:cubicBezTo>
                    <a:cubicBezTo>
                      <a:pt x="8978" y="10716"/>
                      <a:pt x="10669" y="10692"/>
                      <a:pt x="12336" y="10692"/>
                    </a:cubicBezTo>
                    <a:cubicBezTo>
                      <a:pt x="12407" y="10668"/>
                      <a:pt x="12478" y="10645"/>
                      <a:pt x="12597" y="10609"/>
                    </a:cubicBezTo>
                    <a:close/>
                    <a:moveTo>
                      <a:pt x="12300" y="15098"/>
                    </a:moveTo>
                    <a:cubicBezTo>
                      <a:pt x="12324" y="15050"/>
                      <a:pt x="12324" y="15002"/>
                      <a:pt x="12336" y="14979"/>
                    </a:cubicBezTo>
                    <a:cubicBezTo>
                      <a:pt x="12169" y="14812"/>
                      <a:pt x="11943" y="14836"/>
                      <a:pt x="11740" y="14836"/>
                    </a:cubicBezTo>
                    <a:cubicBezTo>
                      <a:pt x="10514" y="14895"/>
                      <a:pt x="9299" y="14979"/>
                      <a:pt x="8097" y="15014"/>
                    </a:cubicBezTo>
                    <a:cubicBezTo>
                      <a:pt x="7037" y="15050"/>
                      <a:pt x="5989" y="15038"/>
                      <a:pt x="4930" y="15014"/>
                    </a:cubicBezTo>
                    <a:cubicBezTo>
                      <a:pt x="4144" y="15014"/>
                      <a:pt x="3358" y="14990"/>
                      <a:pt x="2572" y="14979"/>
                    </a:cubicBezTo>
                    <a:cubicBezTo>
                      <a:pt x="2441" y="14979"/>
                      <a:pt x="2251" y="14919"/>
                      <a:pt x="2179" y="15133"/>
                    </a:cubicBezTo>
                    <a:cubicBezTo>
                      <a:pt x="2239" y="15169"/>
                      <a:pt x="2287" y="15240"/>
                      <a:pt x="2346" y="15229"/>
                    </a:cubicBezTo>
                    <a:cubicBezTo>
                      <a:pt x="5656" y="15193"/>
                      <a:pt x="8966" y="15133"/>
                      <a:pt x="12300" y="1509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4" name="Google Shape;1796;p49"/>
              <p:cNvSpPr/>
              <p:nvPr/>
            </p:nvSpPr>
            <p:spPr>
              <a:xfrm>
                <a:off x="2408925" y="2843325"/>
                <a:ext cx="56575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442" extrusionOk="0">
                    <a:moveTo>
                      <a:pt x="2262" y="2358"/>
                    </a:moveTo>
                    <a:cubicBezTo>
                      <a:pt x="1465" y="2442"/>
                      <a:pt x="786" y="2418"/>
                      <a:pt x="60" y="2323"/>
                    </a:cubicBezTo>
                    <a:cubicBezTo>
                      <a:pt x="0" y="1525"/>
                      <a:pt x="36" y="775"/>
                      <a:pt x="191" y="1"/>
                    </a:cubicBezTo>
                    <a:cubicBezTo>
                      <a:pt x="1012" y="668"/>
                      <a:pt x="1620" y="1489"/>
                      <a:pt x="2262" y="2358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5" name="Google Shape;1797;p49"/>
              <p:cNvSpPr/>
              <p:nvPr/>
            </p:nvSpPr>
            <p:spPr>
              <a:xfrm>
                <a:off x="2166025" y="2966275"/>
                <a:ext cx="266425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10657" h="382" extrusionOk="0">
                    <a:moveTo>
                      <a:pt x="10657" y="334"/>
                    </a:moveTo>
                    <a:lnTo>
                      <a:pt x="10657" y="179"/>
                    </a:lnTo>
                    <a:cubicBezTo>
                      <a:pt x="10526" y="167"/>
                      <a:pt x="10407" y="119"/>
                      <a:pt x="10276" y="119"/>
                    </a:cubicBezTo>
                    <a:cubicBezTo>
                      <a:pt x="10169" y="119"/>
                      <a:pt x="10050" y="155"/>
                      <a:pt x="9943" y="155"/>
                    </a:cubicBezTo>
                    <a:cubicBezTo>
                      <a:pt x="8930" y="143"/>
                      <a:pt x="7918" y="143"/>
                      <a:pt x="6906" y="119"/>
                    </a:cubicBezTo>
                    <a:cubicBezTo>
                      <a:pt x="5656" y="107"/>
                      <a:pt x="4406" y="95"/>
                      <a:pt x="3180" y="95"/>
                    </a:cubicBezTo>
                    <a:cubicBezTo>
                      <a:pt x="2192" y="107"/>
                      <a:pt x="1215" y="179"/>
                      <a:pt x="227" y="12"/>
                    </a:cubicBezTo>
                    <a:cubicBezTo>
                      <a:pt x="96" y="0"/>
                      <a:pt x="1" y="36"/>
                      <a:pt x="1" y="203"/>
                    </a:cubicBezTo>
                    <a:cubicBezTo>
                      <a:pt x="215" y="346"/>
                      <a:pt x="489" y="310"/>
                      <a:pt x="715" y="310"/>
                    </a:cubicBezTo>
                    <a:cubicBezTo>
                      <a:pt x="1632" y="298"/>
                      <a:pt x="2549" y="238"/>
                      <a:pt x="3454" y="238"/>
                    </a:cubicBezTo>
                    <a:cubicBezTo>
                      <a:pt x="5740" y="262"/>
                      <a:pt x="8002" y="310"/>
                      <a:pt x="10276" y="346"/>
                    </a:cubicBezTo>
                    <a:cubicBezTo>
                      <a:pt x="10407" y="381"/>
                      <a:pt x="10550" y="346"/>
                      <a:pt x="10657" y="334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76" name="Google Shape;1798;p49"/>
              <p:cNvSpPr/>
              <p:nvPr/>
            </p:nvSpPr>
            <p:spPr>
              <a:xfrm>
                <a:off x="2170200" y="3008825"/>
                <a:ext cx="260475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10419" h="311" extrusionOk="0">
                    <a:moveTo>
                      <a:pt x="10418" y="203"/>
                    </a:moveTo>
                    <a:cubicBezTo>
                      <a:pt x="10347" y="1"/>
                      <a:pt x="10228" y="1"/>
                      <a:pt x="10097" y="13"/>
                    </a:cubicBezTo>
                    <a:cubicBezTo>
                      <a:pt x="9716" y="48"/>
                      <a:pt x="9347" y="84"/>
                      <a:pt x="8978" y="84"/>
                    </a:cubicBezTo>
                    <a:cubicBezTo>
                      <a:pt x="7144" y="84"/>
                      <a:pt x="5311" y="84"/>
                      <a:pt x="3489" y="72"/>
                    </a:cubicBezTo>
                    <a:lnTo>
                      <a:pt x="358" y="25"/>
                    </a:lnTo>
                    <a:cubicBezTo>
                      <a:pt x="227" y="25"/>
                      <a:pt x="72" y="13"/>
                      <a:pt x="0" y="251"/>
                    </a:cubicBezTo>
                    <a:cubicBezTo>
                      <a:pt x="191" y="263"/>
                      <a:pt x="370" y="298"/>
                      <a:pt x="536" y="298"/>
                    </a:cubicBezTo>
                    <a:cubicBezTo>
                      <a:pt x="2072" y="239"/>
                      <a:pt x="3596" y="251"/>
                      <a:pt x="5120" y="287"/>
                    </a:cubicBezTo>
                    <a:cubicBezTo>
                      <a:pt x="6799" y="310"/>
                      <a:pt x="8490" y="287"/>
                      <a:pt x="10157" y="287"/>
                    </a:cubicBezTo>
                    <a:cubicBezTo>
                      <a:pt x="10228" y="263"/>
                      <a:pt x="10299" y="239"/>
                      <a:pt x="10418" y="20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0" name="Google Shape;1799;p49"/>
              <p:cNvSpPr/>
              <p:nvPr/>
            </p:nvSpPr>
            <p:spPr>
              <a:xfrm>
                <a:off x="2166925" y="2922525"/>
                <a:ext cx="156000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6240" h="382" extrusionOk="0">
                    <a:moveTo>
                      <a:pt x="6239" y="202"/>
                    </a:moveTo>
                    <a:lnTo>
                      <a:pt x="6239" y="60"/>
                    </a:lnTo>
                    <a:cubicBezTo>
                      <a:pt x="6156" y="36"/>
                      <a:pt x="6085" y="12"/>
                      <a:pt x="6013" y="0"/>
                    </a:cubicBezTo>
                    <a:cubicBezTo>
                      <a:pt x="5954" y="0"/>
                      <a:pt x="5882" y="24"/>
                      <a:pt x="5823" y="24"/>
                    </a:cubicBezTo>
                    <a:cubicBezTo>
                      <a:pt x="5227" y="24"/>
                      <a:pt x="4632" y="24"/>
                      <a:pt x="4049" y="48"/>
                    </a:cubicBezTo>
                    <a:cubicBezTo>
                      <a:pt x="3322" y="48"/>
                      <a:pt x="2596" y="48"/>
                      <a:pt x="1858" y="71"/>
                    </a:cubicBezTo>
                    <a:cubicBezTo>
                      <a:pt x="1286" y="83"/>
                      <a:pt x="703" y="191"/>
                      <a:pt x="131" y="48"/>
                    </a:cubicBezTo>
                    <a:cubicBezTo>
                      <a:pt x="60" y="24"/>
                      <a:pt x="1" y="60"/>
                      <a:pt x="1" y="238"/>
                    </a:cubicBezTo>
                    <a:cubicBezTo>
                      <a:pt x="120" y="381"/>
                      <a:pt x="262" y="357"/>
                      <a:pt x="417" y="345"/>
                    </a:cubicBezTo>
                    <a:cubicBezTo>
                      <a:pt x="953" y="310"/>
                      <a:pt x="1489" y="238"/>
                      <a:pt x="2025" y="238"/>
                    </a:cubicBezTo>
                    <a:cubicBezTo>
                      <a:pt x="3358" y="226"/>
                      <a:pt x="4692" y="250"/>
                      <a:pt x="6025" y="250"/>
                    </a:cubicBezTo>
                    <a:cubicBezTo>
                      <a:pt x="6085" y="250"/>
                      <a:pt x="6156" y="226"/>
                      <a:pt x="6239" y="20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1" name="Google Shape;1800;p49"/>
              <p:cNvSpPr/>
              <p:nvPr/>
            </p:nvSpPr>
            <p:spPr>
              <a:xfrm>
                <a:off x="2103825" y="2821000"/>
                <a:ext cx="380725" cy="484925"/>
              </a:xfrm>
              <a:custGeom>
                <a:avLst/>
                <a:gdLst/>
                <a:ahLst/>
                <a:cxnLst/>
                <a:rect l="l" t="t" r="r" b="b"/>
                <a:pathLst>
                  <a:path w="15229" h="19397" extrusionOk="0">
                    <a:moveTo>
                      <a:pt x="14955" y="3097"/>
                    </a:moveTo>
                    <a:cubicBezTo>
                      <a:pt x="14121" y="2156"/>
                      <a:pt x="13288" y="1204"/>
                      <a:pt x="12526" y="299"/>
                    </a:cubicBezTo>
                    <a:cubicBezTo>
                      <a:pt x="12395" y="144"/>
                      <a:pt x="12264" y="37"/>
                      <a:pt x="12026" y="25"/>
                    </a:cubicBezTo>
                    <a:cubicBezTo>
                      <a:pt x="11692" y="13"/>
                      <a:pt x="11371" y="1"/>
                      <a:pt x="11026" y="1"/>
                    </a:cubicBezTo>
                    <a:cubicBezTo>
                      <a:pt x="9942" y="1"/>
                      <a:pt x="8835" y="84"/>
                      <a:pt x="7775" y="180"/>
                    </a:cubicBezTo>
                    <a:cubicBezTo>
                      <a:pt x="7513" y="203"/>
                      <a:pt x="7239" y="215"/>
                      <a:pt x="6989" y="239"/>
                    </a:cubicBezTo>
                    <a:lnTo>
                      <a:pt x="6846" y="251"/>
                    </a:lnTo>
                    <a:cubicBezTo>
                      <a:pt x="6454" y="275"/>
                      <a:pt x="6049" y="311"/>
                      <a:pt x="5668" y="322"/>
                    </a:cubicBezTo>
                    <a:cubicBezTo>
                      <a:pt x="5144" y="334"/>
                      <a:pt x="4608" y="334"/>
                      <a:pt x="4084" y="334"/>
                    </a:cubicBezTo>
                    <a:cubicBezTo>
                      <a:pt x="3048" y="334"/>
                      <a:pt x="1977" y="358"/>
                      <a:pt x="917" y="453"/>
                    </a:cubicBezTo>
                    <a:cubicBezTo>
                      <a:pt x="715" y="477"/>
                      <a:pt x="477" y="549"/>
                      <a:pt x="429" y="894"/>
                    </a:cubicBezTo>
                    <a:lnTo>
                      <a:pt x="429" y="930"/>
                    </a:lnTo>
                    <a:cubicBezTo>
                      <a:pt x="417" y="1096"/>
                      <a:pt x="393" y="1275"/>
                      <a:pt x="381" y="1442"/>
                    </a:cubicBezTo>
                    <a:cubicBezTo>
                      <a:pt x="381" y="1763"/>
                      <a:pt x="369" y="2108"/>
                      <a:pt x="369" y="2442"/>
                    </a:cubicBezTo>
                    <a:cubicBezTo>
                      <a:pt x="369" y="2751"/>
                      <a:pt x="369" y="3073"/>
                      <a:pt x="358" y="3394"/>
                    </a:cubicBezTo>
                    <a:cubicBezTo>
                      <a:pt x="322" y="5395"/>
                      <a:pt x="274" y="7407"/>
                      <a:pt x="239" y="9419"/>
                    </a:cubicBezTo>
                    <a:cubicBezTo>
                      <a:pt x="191" y="11669"/>
                      <a:pt x="143" y="13907"/>
                      <a:pt x="84" y="16158"/>
                    </a:cubicBezTo>
                    <a:cubicBezTo>
                      <a:pt x="72" y="16789"/>
                      <a:pt x="60" y="17420"/>
                      <a:pt x="24" y="18027"/>
                    </a:cubicBezTo>
                    <a:cubicBezTo>
                      <a:pt x="12" y="18301"/>
                      <a:pt x="0" y="18896"/>
                      <a:pt x="0" y="18896"/>
                    </a:cubicBezTo>
                    <a:lnTo>
                      <a:pt x="24" y="18944"/>
                    </a:lnTo>
                    <a:cubicBezTo>
                      <a:pt x="250" y="19206"/>
                      <a:pt x="500" y="19325"/>
                      <a:pt x="858" y="19325"/>
                    </a:cubicBezTo>
                    <a:lnTo>
                      <a:pt x="929" y="19325"/>
                    </a:lnTo>
                    <a:cubicBezTo>
                      <a:pt x="1334" y="19313"/>
                      <a:pt x="1763" y="19301"/>
                      <a:pt x="2179" y="19301"/>
                    </a:cubicBezTo>
                    <a:lnTo>
                      <a:pt x="2536" y="19301"/>
                    </a:lnTo>
                    <a:cubicBezTo>
                      <a:pt x="3013" y="19301"/>
                      <a:pt x="3489" y="19313"/>
                      <a:pt x="3965" y="19325"/>
                    </a:cubicBezTo>
                    <a:cubicBezTo>
                      <a:pt x="4549" y="19337"/>
                      <a:pt x="5156" y="19361"/>
                      <a:pt x="5739" y="19361"/>
                    </a:cubicBezTo>
                    <a:lnTo>
                      <a:pt x="5846" y="19361"/>
                    </a:lnTo>
                    <a:cubicBezTo>
                      <a:pt x="6192" y="19361"/>
                      <a:pt x="6549" y="19337"/>
                      <a:pt x="6870" y="19337"/>
                    </a:cubicBezTo>
                    <a:cubicBezTo>
                      <a:pt x="7216" y="19325"/>
                      <a:pt x="7561" y="19325"/>
                      <a:pt x="7894" y="19325"/>
                    </a:cubicBezTo>
                    <a:lnTo>
                      <a:pt x="8073" y="19325"/>
                    </a:lnTo>
                    <a:cubicBezTo>
                      <a:pt x="8990" y="19337"/>
                      <a:pt x="9906" y="19361"/>
                      <a:pt x="10811" y="19372"/>
                    </a:cubicBezTo>
                    <a:cubicBezTo>
                      <a:pt x="11454" y="19384"/>
                      <a:pt x="12097" y="19396"/>
                      <a:pt x="12752" y="19396"/>
                    </a:cubicBezTo>
                    <a:lnTo>
                      <a:pt x="12990" y="19396"/>
                    </a:lnTo>
                    <a:cubicBezTo>
                      <a:pt x="13300" y="19396"/>
                      <a:pt x="13633" y="19384"/>
                      <a:pt x="13931" y="19372"/>
                    </a:cubicBezTo>
                    <a:cubicBezTo>
                      <a:pt x="14288" y="19337"/>
                      <a:pt x="14419" y="19206"/>
                      <a:pt x="14466" y="18849"/>
                    </a:cubicBezTo>
                    <a:cubicBezTo>
                      <a:pt x="14490" y="18658"/>
                      <a:pt x="14490" y="18444"/>
                      <a:pt x="14490" y="18253"/>
                    </a:cubicBezTo>
                    <a:lnTo>
                      <a:pt x="14490" y="18087"/>
                    </a:lnTo>
                    <a:lnTo>
                      <a:pt x="14490" y="17491"/>
                    </a:lnTo>
                    <a:cubicBezTo>
                      <a:pt x="14490" y="17110"/>
                      <a:pt x="14490" y="16705"/>
                      <a:pt x="14502" y="16324"/>
                    </a:cubicBezTo>
                    <a:cubicBezTo>
                      <a:pt x="14538" y="15884"/>
                      <a:pt x="14562" y="15443"/>
                      <a:pt x="14597" y="15015"/>
                    </a:cubicBezTo>
                    <a:cubicBezTo>
                      <a:pt x="14621" y="14681"/>
                      <a:pt x="14657" y="14372"/>
                      <a:pt x="14669" y="14038"/>
                    </a:cubicBezTo>
                    <a:cubicBezTo>
                      <a:pt x="14705" y="13598"/>
                      <a:pt x="14728" y="13169"/>
                      <a:pt x="14740" y="12717"/>
                    </a:cubicBezTo>
                    <a:cubicBezTo>
                      <a:pt x="14764" y="12312"/>
                      <a:pt x="14788" y="11919"/>
                      <a:pt x="14824" y="11514"/>
                    </a:cubicBezTo>
                    <a:cubicBezTo>
                      <a:pt x="14836" y="11229"/>
                      <a:pt x="14859" y="10943"/>
                      <a:pt x="14883" y="10669"/>
                    </a:cubicBezTo>
                    <a:cubicBezTo>
                      <a:pt x="14907" y="10217"/>
                      <a:pt x="14955" y="9776"/>
                      <a:pt x="14967" y="9312"/>
                    </a:cubicBezTo>
                    <a:cubicBezTo>
                      <a:pt x="14978" y="8907"/>
                      <a:pt x="14978" y="8490"/>
                      <a:pt x="14978" y="8109"/>
                    </a:cubicBezTo>
                    <a:cubicBezTo>
                      <a:pt x="14978" y="7704"/>
                      <a:pt x="14978" y="7300"/>
                      <a:pt x="15002" y="6895"/>
                    </a:cubicBezTo>
                    <a:cubicBezTo>
                      <a:pt x="15038" y="5942"/>
                      <a:pt x="15098" y="4978"/>
                      <a:pt x="15157" y="4037"/>
                    </a:cubicBezTo>
                    <a:lnTo>
                      <a:pt x="15181" y="3787"/>
                    </a:lnTo>
                    <a:cubicBezTo>
                      <a:pt x="15228" y="3537"/>
                      <a:pt x="15157" y="3335"/>
                      <a:pt x="14955" y="3097"/>
                    </a:cubicBezTo>
                    <a:close/>
                    <a:moveTo>
                      <a:pt x="13907" y="18372"/>
                    </a:moveTo>
                    <a:lnTo>
                      <a:pt x="13907" y="18408"/>
                    </a:lnTo>
                    <a:cubicBezTo>
                      <a:pt x="13895" y="18872"/>
                      <a:pt x="13895" y="18872"/>
                      <a:pt x="13490" y="18872"/>
                    </a:cubicBezTo>
                    <a:lnTo>
                      <a:pt x="13419" y="18872"/>
                    </a:lnTo>
                    <a:cubicBezTo>
                      <a:pt x="12585" y="18849"/>
                      <a:pt x="11740" y="18837"/>
                      <a:pt x="10907" y="18825"/>
                    </a:cubicBezTo>
                    <a:cubicBezTo>
                      <a:pt x="9942" y="18813"/>
                      <a:pt x="8954" y="18789"/>
                      <a:pt x="7978" y="18777"/>
                    </a:cubicBezTo>
                    <a:lnTo>
                      <a:pt x="7859" y="18777"/>
                    </a:lnTo>
                    <a:cubicBezTo>
                      <a:pt x="7537" y="18777"/>
                      <a:pt x="7227" y="18789"/>
                      <a:pt x="6918" y="18789"/>
                    </a:cubicBezTo>
                    <a:cubicBezTo>
                      <a:pt x="6620" y="18813"/>
                      <a:pt x="6311" y="18813"/>
                      <a:pt x="5989" y="18813"/>
                    </a:cubicBezTo>
                    <a:lnTo>
                      <a:pt x="5930" y="18813"/>
                    </a:lnTo>
                    <a:cubicBezTo>
                      <a:pt x="5263" y="18813"/>
                      <a:pt x="4584" y="18789"/>
                      <a:pt x="3929" y="18777"/>
                    </a:cubicBezTo>
                    <a:cubicBezTo>
                      <a:pt x="3513" y="18765"/>
                      <a:pt x="3108" y="18765"/>
                      <a:pt x="2691" y="18765"/>
                    </a:cubicBezTo>
                    <a:lnTo>
                      <a:pt x="1632" y="18765"/>
                    </a:lnTo>
                    <a:lnTo>
                      <a:pt x="1072" y="18765"/>
                    </a:lnTo>
                    <a:cubicBezTo>
                      <a:pt x="977" y="18765"/>
                      <a:pt x="870" y="18765"/>
                      <a:pt x="786" y="18753"/>
                    </a:cubicBezTo>
                    <a:cubicBezTo>
                      <a:pt x="655" y="18729"/>
                      <a:pt x="620" y="18706"/>
                      <a:pt x="620" y="18587"/>
                    </a:cubicBezTo>
                    <a:lnTo>
                      <a:pt x="620" y="18015"/>
                    </a:lnTo>
                    <a:lnTo>
                      <a:pt x="620" y="17622"/>
                    </a:lnTo>
                    <a:lnTo>
                      <a:pt x="631" y="16491"/>
                    </a:lnTo>
                    <a:cubicBezTo>
                      <a:pt x="655" y="15312"/>
                      <a:pt x="667" y="14110"/>
                      <a:pt x="679" y="12919"/>
                    </a:cubicBezTo>
                    <a:cubicBezTo>
                      <a:pt x="679" y="12574"/>
                      <a:pt x="691" y="12229"/>
                      <a:pt x="715" y="11883"/>
                    </a:cubicBezTo>
                    <a:cubicBezTo>
                      <a:pt x="727" y="11550"/>
                      <a:pt x="739" y="11193"/>
                      <a:pt x="750" y="10836"/>
                    </a:cubicBezTo>
                    <a:cubicBezTo>
                      <a:pt x="774" y="10217"/>
                      <a:pt x="774" y="9597"/>
                      <a:pt x="774" y="8990"/>
                    </a:cubicBezTo>
                    <a:cubicBezTo>
                      <a:pt x="774" y="8312"/>
                      <a:pt x="786" y="7621"/>
                      <a:pt x="798" y="6930"/>
                    </a:cubicBezTo>
                    <a:cubicBezTo>
                      <a:pt x="810" y="6311"/>
                      <a:pt x="834" y="5668"/>
                      <a:pt x="858" y="5061"/>
                    </a:cubicBezTo>
                    <a:cubicBezTo>
                      <a:pt x="870" y="4597"/>
                      <a:pt x="893" y="4144"/>
                      <a:pt x="905" y="3692"/>
                    </a:cubicBezTo>
                    <a:cubicBezTo>
                      <a:pt x="917" y="3370"/>
                      <a:pt x="917" y="3061"/>
                      <a:pt x="917" y="2763"/>
                    </a:cubicBezTo>
                    <a:cubicBezTo>
                      <a:pt x="917" y="2466"/>
                      <a:pt x="917" y="2168"/>
                      <a:pt x="929" y="1858"/>
                    </a:cubicBezTo>
                    <a:cubicBezTo>
                      <a:pt x="929" y="1632"/>
                      <a:pt x="965" y="1430"/>
                      <a:pt x="1012" y="1227"/>
                    </a:cubicBezTo>
                    <a:cubicBezTo>
                      <a:pt x="1024" y="1192"/>
                      <a:pt x="1072" y="1120"/>
                      <a:pt x="1084" y="1108"/>
                    </a:cubicBezTo>
                    <a:cubicBezTo>
                      <a:pt x="1346" y="1049"/>
                      <a:pt x="1632" y="989"/>
                      <a:pt x="1905" y="977"/>
                    </a:cubicBezTo>
                    <a:cubicBezTo>
                      <a:pt x="2405" y="965"/>
                      <a:pt x="2941" y="953"/>
                      <a:pt x="3453" y="953"/>
                    </a:cubicBezTo>
                    <a:cubicBezTo>
                      <a:pt x="4072" y="930"/>
                      <a:pt x="4727" y="930"/>
                      <a:pt x="5370" y="906"/>
                    </a:cubicBezTo>
                    <a:cubicBezTo>
                      <a:pt x="5954" y="894"/>
                      <a:pt x="6549" y="846"/>
                      <a:pt x="7120" y="799"/>
                    </a:cubicBezTo>
                    <a:cubicBezTo>
                      <a:pt x="7406" y="787"/>
                      <a:pt x="7704" y="751"/>
                      <a:pt x="7989" y="739"/>
                    </a:cubicBezTo>
                    <a:lnTo>
                      <a:pt x="8609" y="692"/>
                    </a:lnTo>
                    <a:cubicBezTo>
                      <a:pt x="9144" y="656"/>
                      <a:pt x="9716" y="620"/>
                      <a:pt x="10264" y="608"/>
                    </a:cubicBezTo>
                    <a:lnTo>
                      <a:pt x="10371" y="608"/>
                    </a:lnTo>
                    <a:cubicBezTo>
                      <a:pt x="10716" y="608"/>
                      <a:pt x="11073" y="632"/>
                      <a:pt x="11442" y="668"/>
                    </a:cubicBezTo>
                    <a:cubicBezTo>
                      <a:pt x="11585" y="680"/>
                      <a:pt x="11740" y="692"/>
                      <a:pt x="11883" y="692"/>
                    </a:cubicBezTo>
                    <a:lnTo>
                      <a:pt x="11883" y="739"/>
                    </a:lnTo>
                    <a:cubicBezTo>
                      <a:pt x="11883" y="858"/>
                      <a:pt x="11907" y="953"/>
                      <a:pt x="11883" y="1037"/>
                    </a:cubicBezTo>
                    <a:cubicBezTo>
                      <a:pt x="11871" y="1465"/>
                      <a:pt x="11847" y="1906"/>
                      <a:pt x="11811" y="2335"/>
                    </a:cubicBezTo>
                    <a:cubicBezTo>
                      <a:pt x="11799" y="2632"/>
                      <a:pt x="11788" y="2930"/>
                      <a:pt x="11764" y="3239"/>
                    </a:cubicBezTo>
                    <a:cubicBezTo>
                      <a:pt x="11752" y="3573"/>
                      <a:pt x="11871" y="3704"/>
                      <a:pt x="12216" y="3728"/>
                    </a:cubicBezTo>
                    <a:cubicBezTo>
                      <a:pt x="12597" y="3763"/>
                      <a:pt x="12990" y="3775"/>
                      <a:pt x="13359" y="3787"/>
                    </a:cubicBezTo>
                    <a:lnTo>
                      <a:pt x="13597" y="3811"/>
                    </a:lnTo>
                    <a:cubicBezTo>
                      <a:pt x="13847" y="3823"/>
                      <a:pt x="14109" y="3823"/>
                      <a:pt x="14371" y="3835"/>
                    </a:cubicBezTo>
                    <a:lnTo>
                      <a:pt x="14597" y="3835"/>
                    </a:lnTo>
                    <a:cubicBezTo>
                      <a:pt x="14597" y="3871"/>
                      <a:pt x="14597" y="3894"/>
                      <a:pt x="14609" y="3930"/>
                    </a:cubicBezTo>
                    <a:cubicBezTo>
                      <a:pt x="14621" y="4073"/>
                      <a:pt x="14645" y="4192"/>
                      <a:pt x="14645" y="4323"/>
                    </a:cubicBezTo>
                    <a:cubicBezTo>
                      <a:pt x="14621" y="4704"/>
                      <a:pt x="14597" y="5073"/>
                      <a:pt x="14562" y="5442"/>
                    </a:cubicBezTo>
                    <a:cubicBezTo>
                      <a:pt x="14538" y="5978"/>
                      <a:pt x="14490" y="6526"/>
                      <a:pt x="14478" y="7061"/>
                    </a:cubicBezTo>
                    <a:cubicBezTo>
                      <a:pt x="14466" y="7538"/>
                      <a:pt x="14443" y="8038"/>
                      <a:pt x="14443" y="8514"/>
                    </a:cubicBezTo>
                    <a:cubicBezTo>
                      <a:pt x="14443" y="9014"/>
                      <a:pt x="14431" y="9550"/>
                      <a:pt x="14419" y="10062"/>
                    </a:cubicBezTo>
                    <a:cubicBezTo>
                      <a:pt x="14383" y="10598"/>
                      <a:pt x="14359" y="11133"/>
                      <a:pt x="14312" y="11669"/>
                    </a:cubicBezTo>
                    <a:cubicBezTo>
                      <a:pt x="14264" y="12241"/>
                      <a:pt x="14228" y="12836"/>
                      <a:pt x="14205" y="13419"/>
                    </a:cubicBezTo>
                    <a:cubicBezTo>
                      <a:pt x="14181" y="14050"/>
                      <a:pt x="14121" y="14681"/>
                      <a:pt x="14062" y="15300"/>
                    </a:cubicBezTo>
                    <a:cubicBezTo>
                      <a:pt x="13943" y="16313"/>
                      <a:pt x="13835" y="17336"/>
                      <a:pt x="13907" y="18372"/>
                    </a:cubicBezTo>
                    <a:close/>
                    <a:moveTo>
                      <a:pt x="12502" y="1168"/>
                    </a:moveTo>
                    <a:cubicBezTo>
                      <a:pt x="13121" y="1727"/>
                      <a:pt x="13633" y="2382"/>
                      <a:pt x="14193" y="3132"/>
                    </a:cubicBezTo>
                    <a:cubicBezTo>
                      <a:pt x="13966" y="3156"/>
                      <a:pt x="13764" y="3168"/>
                      <a:pt x="13550" y="3168"/>
                    </a:cubicBezTo>
                    <a:lnTo>
                      <a:pt x="13550" y="3168"/>
                    </a:lnTo>
                    <a:cubicBezTo>
                      <a:pt x="13181" y="3168"/>
                      <a:pt x="12800" y="3132"/>
                      <a:pt x="12407" y="3097"/>
                    </a:cubicBezTo>
                    <a:cubicBezTo>
                      <a:pt x="12347" y="2442"/>
                      <a:pt x="12395" y="1811"/>
                      <a:pt x="12502" y="116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2" name="Google Shape;1801;p49"/>
              <p:cNvSpPr/>
              <p:nvPr/>
            </p:nvSpPr>
            <p:spPr>
              <a:xfrm>
                <a:off x="2158600" y="3244575"/>
                <a:ext cx="266125" cy="18775"/>
              </a:xfrm>
              <a:custGeom>
                <a:avLst/>
                <a:gdLst/>
                <a:ahLst/>
                <a:cxnLst/>
                <a:rect l="l" t="t" r="r" b="b"/>
                <a:pathLst>
                  <a:path w="10645" h="751" extrusionOk="0">
                    <a:moveTo>
                      <a:pt x="10251" y="155"/>
                    </a:moveTo>
                    <a:lnTo>
                      <a:pt x="10216" y="155"/>
                    </a:lnTo>
                    <a:cubicBezTo>
                      <a:pt x="10109" y="155"/>
                      <a:pt x="9989" y="155"/>
                      <a:pt x="9882" y="167"/>
                    </a:cubicBezTo>
                    <a:cubicBezTo>
                      <a:pt x="9728" y="167"/>
                      <a:pt x="9573" y="179"/>
                      <a:pt x="9406" y="179"/>
                    </a:cubicBezTo>
                    <a:lnTo>
                      <a:pt x="9311" y="179"/>
                    </a:lnTo>
                    <a:cubicBezTo>
                      <a:pt x="8680" y="167"/>
                      <a:pt x="8037" y="155"/>
                      <a:pt x="7418" y="143"/>
                    </a:cubicBezTo>
                    <a:lnTo>
                      <a:pt x="5406" y="96"/>
                    </a:lnTo>
                    <a:cubicBezTo>
                      <a:pt x="4346" y="84"/>
                      <a:pt x="3310" y="48"/>
                      <a:pt x="2250" y="36"/>
                    </a:cubicBezTo>
                    <a:cubicBezTo>
                      <a:pt x="1750" y="24"/>
                      <a:pt x="1250" y="24"/>
                      <a:pt x="750" y="1"/>
                    </a:cubicBezTo>
                    <a:lnTo>
                      <a:pt x="703" y="1"/>
                    </a:lnTo>
                    <a:lnTo>
                      <a:pt x="631" y="1"/>
                    </a:lnTo>
                    <a:cubicBezTo>
                      <a:pt x="584" y="1"/>
                      <a:pt x="560" y="1"/>
                      <a:pt x="524" y="24"/>
                    </a:cubicBezTo>
                    <a:cubicBezTo>
                      <a:pt x="464" y="36"/>
                      <a:pt x="417" y="60"/>
                      <a:pt x="357" y="108"/>
                    </a:cubicBezTo>
                    <a:cubicBezTo>
                      <a:pt x="334" y="120"/>
                      <a:pt x="298" y="143"/>
                      <a:pt x="274" y="167"/>
                    </a:cubicBezTo>
                    <a:lnTo>
                      <a:pt x="0" y="322"/>
                    </a:lnTo>
                    <a:lnTo>
                      <a:pt x="286" y="441"/>
                    </a:lnTo>
                    <a:cubicBezTo>
                      <a:pt x="334" y="453"/>
                      <a:pt x="381" y="465"/>
                      <a:pt x="405" y="477"/>
                    </a:cubicBezTo>
                    <a:cubicBezTo>
                      <a:pt x="476" y="513"/>
                      <a:pt x="536" y="536"/>
                      <a:pt x="619" y="560"/>
                    </a:cubicBezTo>
                    <a:lnTo>
                      <a:pt x="738" y="572"/>
                    </a:lnTo>
                    <a:cubicBezTo>
                      <a:pt x="1000" y="584"/>
                      <a:pt x="1286" y="620"/>
                      <a:pt x="1572" y="620"/>
                    </a:cubicBezTo>
                    <a:lnTo>
                      <a:pt x="1631" y="620"/>
                    </a:lnTo>
                    <a:cubicBezTo>
                      <a:pt x="1905" y="620"/>
                      <a:pt x="2203" y="596"/>
                      <a:pt x="2489" y="584"/>
                    </a:cubicBezTo>
                    <a:cubicBezTo>
                      <a:pt x="2822" y="572"/>
                      <a:pt x="3143" y="548"/>
                      <a:pt x="3477" y="548"/>
                    </a:cubicBezTo>
                    <a:lnTo>
                      <a:pt x="3715" y="548"/>
                    </a:lnTo>
                    <a:cubicBezTo>
                      <a:pt x="4501" y="572"/>
                      <a:pt x="5298" y="596"/>
                      <a:pt x="6096" y="632"/>
                    </a:cubicBezTo>
                    <a:cubicBezTo>
                      <a:pt x="6608" y="643"/>
                      <a:pt x="7132" y="667"/>
                      <a:pt x="7656" y="691"/>
                    </a:cubicBezTo>
                    <a:cubicBezTo>
                      <a:pt x="8335" y="703"/>
                      <a:pt x="9025" y="715"/>
                      <a:pt x="9692" y="727"/>
                    </a:cubicBezTo>
                    <a:lnTo>
                      <a:pt x="10204" y="751"/>
                    </a:lnTo>
                    <a:cubicBezTo>
                      <a:pt x="10275" y="751"/>
                      <a:pt x="10335" y="727"/>
                      <a:pt x="10406" y="715"/>
                    </a:cubicBezTo>
                    <a:cubicBezTo>
                      <a:pt x="10442" y="715"/>
                      <a:pt x="10466" y="703"/>
                      <a:pt x="10513" y="703"/>
                    </a:cubicBezTo>
                    <a:lnTo>
                      <a:pt x="10644" y="691"/>
                    </a:lnTo>
                    <a:lnTo>
                      <a:pt x="10644" y="548"/>
                    </a:lnTo>
                    <a:cubicBezTo>
                      <a:pt x="10644" y="417"/>
                      <a:pt x="10621" y="310"/>
                      <a:pt x="10537" y="251"/>
                    </a:cubicBezTo>
                    <a:cubicBezTo>
                      <a:pt x="10442" y="155"/>
                      <a:pt x="10335" y="155"/>
                      <a:pt x="10251" y="1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3" name="Google Shape;1802;p49"/>
              <p:cNvSpPr/>
              <p:nvPr/>
            </p:nvSpPr>
            <p:spPr>
              <a:xfrm>
                <a:off x="2162450" y="3046625"/>
                <a:ext cx="273575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10943" h="656" extrusionOk="0">
                    <a:moveTo>
                      <a:pt x="10728" y="144"/>
                    </a:moveTo>
                    <a:cubicBezTo>
                      <a:pt x="10645" y="120"/>
                      <a:pt x="10538" y="108"/>
                      <a:pt x="10455" y="96"/>
                    </a:cubicBezTo>
                    <a:lnTo>
                      <a:pt x="10419" y="96"/>
                    </a:lnTo>
                    <a:cubicBezTo>
                      <a:pt x="10359" y="96"/>
                      <a:pt x="10300" y="108"/>
                      <a:pt x="10240" y="108"/>
                    </a:cubicBezTo>
                    <a:cubicBezTo>
                      <a:pt x="10193" y="108"/>
                      <a:pt x="10145" y="120"/>
                      <a:pt x="10109" y="120"/>
                    </a:cubicBezTo>
                    <a:lnTo>
                      <a:pt x="10109" y="120"/>
                    </a:lnTo>
                    <a:cubicBezTo>
                      <a:pt x="9550" y="120"/>
                      <a:pt x="8990" y="108"/>
                      <a:pt x="8442" y="108"/>
                    </a:cubicBezTo>
                    <a:cubicBezTo>
                      <a:pt x="7978" y="108"/>
                      <a:pt x="7526" y="96"/>
                      <a:pt x="7073" y="96"/>
                    </a:cubicBezTo>
                    <a:cubicBezTo>
                      <a:pt x="6728" y="96"/>
                      <a:pt x="6395" y="96"/>
                      <a:pt x="6061" y="84"/>
                    </a:cubicBezTo>
                    <a:cubicBezTo>
                      <a:pt x="5371" y="60"/>
                      <a:pt x="4656" y="60"/>
                      <a:pt x="3954" y="60"/>
                    </a:cubicBezTo>
                    <a:lnTo>
                      <a:pt x="3323" y="60"/>
                    </a:lnTo>
                    <a:cubicBezTo>
                      <a:pt x="3097" y="60"/>
                      <a:pt x="2858" y="60"/>
                      <a:pt x="2632" y="84"/>
                    </a:cubicBezTo>
                    <a:cubicBezTo>
                      <a:pt x="2370" y="84"/>
                      <a:pt x="2085" y="96"/>
                      <a:pt x="1811" y="96"/>
                    </a:cubicBezTo>
                    <a:cubicBezTo>
                      <a:pt x="1251" y="96"/>
                      <a:pt x="822" y="60"/>
                      <a:pt x="406" y="1"/>
                    </a:cubicBezTo>
                    <a:lnTo>
                      <a:pt x="310" y="1"/>
                    </a:lnTo>
                    <a:cubicBezTo>
                      <a:pt x="227" y="1"/>
                      <a:pt x="144" y="37"/>
                      <a:pt x="84" y="96"/>
                    </a:cubicBezTo>
                    <a:cubicBezTo>
                      <a:pt x="25" y="156"/>
                      <a:pt x="1" y="239"/>
                      <a:pt x="1" y="346"/>
                    </a:cubicBezTo>
                    <a:lnTo>
                      <a:pt x="1" y="418"/>
                    </a:lnTo>
                    <a:lnTo>
                      <a:pt x="60" y="465"/>
                    </a:lnTo>
                    <a:cubicBezTo>
                      <a:pt x="251" y="596"/>
                      <a:pt x="465" y="620"/>
                      <a:pt x="644" y="620"/>
                    </a:cubicBezTo>
                    <a:lnTo>
                      <a:pt x="775" y="620"/>
                    </a:lnTo>
                    <a:lnTo>
                      <a:pt x="846" y="620"/>
                    </a:lnTo>
                    <a:cubicBezTo>
                      <a:pt x="1203" y="620"/>
                      <a:pt x="1561" y="596"/>
                      <a:pt x="1906" y="584"/>
                    </a:cubicBezTo>
                    <a:cubicBezTo>
                      <a:pt x="2394" y="572"/>
                      <a:pt x="2906" y="537"/>
                      <a:pt x="3394" y="537"/>
                    </a:cubicBezTo>
                    <a:lnTo>
                      <a:pt x="3573" y="537"/>
                    </a:lnTo>
                    <a:cubicBezTo>
                      <a:pt x="5085" y="561"/>
                      <a:pt x="6621" y="584"/>
                      <a:pt x="8109" y="620"/>
                    </a:cubicBezTo>
                    <a:lnTo>
                      <a:pt x="10383" y="656"/>
                    </a:lnTo>
                    <a:lnTo>
                      <a:pt x="10407" y="656"/>
                    </a:lnTo>
                    <a:cubicBezTo>
                      <a:pt x="10490" y="656"/>
                      <a:pt x="10586" y="644"/>
                      <a:pt x="10669" y="632"/>
                    </a:cubicBezTo>
                    <a:cubicBezTo>
                      <a:pt x="10717" y="632"/>
                      <a:pt x="10740" y="620"/>
                      <a:pt x="10788" y="620"/>
                    </a:cubicBezTo>
                    <a:lnTo>
                      <a:pt x="10919" y="584"/>
                    </a:lnTo>
                    <a:lnTo>
                      <a:pt x="10943" y="180"/>
                    </a:lnTo>
                    <a:lnTo>
                      <a:pt x="10800" y="168"/>
                    </a:lnTo>
                    <a:cubicBezTo>
                      <a:pt x="10800" y="156"/>
                      <a:pt x="10764" y="156"/>
                      <a:pt x="10728" y="1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4" name="Google Shape;1803;p49"/>
              <p:cNvSpPr/>
              <p:nvPr/>
            </p:nvSpPr>
            <p:spPr>
              <a:xfrm>
                <a:off x="2161275" y="3131175"/>
                <a:ext cx="275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822" extrusionOk="0">
                    <a:moveTo>
                      <a:pt x="10823" y="357"/>
                    </a:moveTo>
                    <a:cubicBezTo>
                      <a:pt x="10764" y="322"/>
                      <a:pt x="10692" y="286"/>
                      <a:pt x="10597" y="262"/>
                    </a:cubicBezTo>
                    <a:cubicBezTo>
                      <a:pt x="10514" y="262"/>
                      <a:pt x="10406" y="250"/>
                      <a:pt x="10323" y="250"/>
                    </a:cubicBezTo>
                    <a:cubicBezTo>
                      <a:pt x="10180" y="250"/>
                      <a:pt x="10061" y="250"/>
                      <a:pt x="9930" y="262"/>
                    </a:cubicBezTo>
                    <a:cubicBezTo>
                      <a:pt x="9740" y="286"/>
                      <a:pt x="9549" y="286"/>
                      <a:pt x="9347" y="298"/>
                    </a:cubicBezTo>
                    <a:cubicBezTo>
                      <a:pt x="9037" y="310"/>
                      <a:pt x="8716" y="346"/>
                      <a:pt x="8382" y="346"/>
                    </a:cubicBezTo>
                    <a:lnTo>
                      <a:pt x="8275" y="346"/>
                    </a:lnTo>
                    <a:cubicBezTo>
                      <a:pt x="7025" y="322"/>
                      <a:pt x="5763" y="262"/>
                      <a:pt x="4668" y="226"/>
                    </a:cubicBezTo>
                    <a:cubicBezTo>
                      <a:pt x="3953" y="191"/>
                      <a:pt x="3239" y="155"/>
                      <a:pt x="2536" y="107"/>
                    </a:cubicBezTo>
                    <a:cubicBezTo>
                      <a:pt x="2191" y="96"/>
                      <a:pt x="1846" y="60"/>
                      <a:pt x="1512" y="48"/>
                    </a:cubicBezTo>
                    <a:cubicBezTo>
                      <a:pt x="1167" y="36"/>
                      <a:pt x="810" y="0"/>
                      <a:pt x="465" y="0"/>
                    </a:cubicBezTo>
                    <a:lnTo>
                      <a:pt x="441" y="0"/>
                    </a:lnTo>
                    <a:lnTo>
                      <a:pt x="357" y="0"/>
                    </a:lnTo>
                    <a:cubicBezTo>
                      <a:pt x="96" y="0"/>
                      <a:pt x="36" y="179"/>
                      <a:pt x="24" y="286"/>
                    </a:cubicBezTo>
                    <a:lnTo>
                      <a:pt x="0" y="346"/>
                    </a:lnTo>
                    <a:lnTo>
                      <a:pt x="48" y="393"/>
                    </a:lnTo>
                    <a:lnTo>
                      <a:pt x="60" y="405"/>
                    </a:lnTo>
                    <a:cubicBezTo>
                      <a:pt x="84" y="429"/>
                      <a:pt x="107" y="465"/>
                      <a:pt x="155" y="488"/>
                    </a:cubicBezTo>
                    <a:cubicBezTo>
                      <a:pt x="215" y="524"/>
                      <a:pt x="274" y="548"/>
                      <a:pt x="346" y="548"/>
                    </a:cubicBezTo>
                    <a:cubicBezTo>
                      <a:pt x="1703" y="572"/>
                      <a:pt x="3084" y="631"/>
                      <a:pt x="4406" y="691"/>
                    </a:cubicBezTo>
                    <a:cubicBezTo>
                      <a:pt x="5858" y="762"/>
                      <a:pt x="7358" y="822"/>
                      <a:pt x="8835" y="822"/>
                    </a:cubicBezTo>
                    <a:cubicBezTo>
                      <a:pt x="9466" y="822"/>
                      <a:pt x="10049" y="810"/>
                      <a:pt x="10621" y="774"/>
                    </a:cubicBezTo>
                    <a:cubicBezTo>
                      <a:pt x="10680" y="774"/>
                      <a:pt x="10740" y="762"/>
                      <a:pt x="10775" y="750"/>
                    </a:cubicBezTo>
                    <a:lnTo>
                      <a:pt x="10811" y="750"/>
                    </a:lnTo>
                    <a:cubicBezTo>
                      <a:pt x="10883" y="727"/>
                      <a:pt x="10918" y="691"/>
                      <a:pt x="10942" y="655"/>
                    </a:cubicBezTo>
                    <a:cubicBezTo>
                      <a:pt x="10954" y="619"/>
                      <a:pt x="10954" y="596"/>
                      <a:pt x="10978" y="584"/>
                    </a:cubicBezTo>
                    <a:lnTo>
                      <a:pt x="10990" y="536"/>
                    </a:lnTo>
                    <a:lnTo>
                      <a:pt x="11014" y="417"/>
                    </a:lnTo>
                    <a:lnTo>
                      <a:pt x="10918" y="357"/>
                    </a:lnTo>
                    <a:cubicBezTo>
                      <a:pt x="10871" y="369"/>
                      <a:pt x="10835" y="369"/>
                      <a:pt x="10823" y="3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5" name="Google Shape;1804;p49"/>
              <p:cNvSpPr/>
              <p:nvPr/>
            </p:nvSpPr>
            <p:spPr>
              <a:xfrm>
                <a:off x="2165425" y="3088300"/>
                <a:ext cx="270300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585" extrusionOk="0">
                    <a:moveTo>
                      <a:pt x="692" y="584"/>
                    </a:moveTo>
                    <a:lnTo>
                      <a:pt x="727" y="584"/>
                    </a:lnTo>
                    <a:cubicBezTo>
                      <a:pt x="1442" y="548"/>
                      <a:pt x="2204" y="537"/>
                      <a:pt x="3073" y="537"/>
                    </a:cubicBezTo>
                    <a:cubicBezTo>
                      <a:pt x="3859" y="537"/>
                      <a:pt x="4633" y="560"/>
                      <a:pt x="5299" y="572"/>
                    </a:cubicBezTo>
                    <a:cubicBezTo>
                      <a:pt x="5823" y="584"/>
                      <a:pt x="6383" y="584"/>
                      <a:pt x="7014" y="584"/>
                    </a:cubicBezTo>
                    <a:cubicBezTo>
                      <a:pt x="7669" y="584"/>
                      <a:pt x="8312" y="584"/>
                      <a:pt x="8966" y="572"/>
                    </a:cubicBezTo>
                    <a:cubicBezTo>
                      <a:pt x="9419" y="572"/>
                      <a:pt x="9871" y="572"/>
                      <a:pt x="10336" y="560"/>
                    </a:cubicBezTo>
                    <a:cubicBezTo>
                      <a:pt x="10407" y="560"/>
                      <a:pt x="10467" y="537"/>
                      <a:pt x="10526" y="525"/>
                    </a:cubicBezTo>
                    <a:cubicBezTo>
                      <a:pt x="10550" y="525"/>
                      <a:pt x="10586" y="513"/>
                      <a:pt x="10633" y="489"/>
                    </a:cubicBezTo>
                    <a:lnTo>
                      <a:pt x="10812" y="465"/>
                    </a:lnTo>
                    <a:lnTo>
                      <a:pt x="10752" y="298"/>
                    </a:lnTo>
                    <a:cubicBezTo>
                      <a:pt x="10669" y="108"/>
                      <a:pt x="10550" y="1"/>
                      <a:pt x="10359" y="1"/>
                    </a:cubicBezTo>
                    <a:lnTo>
                      <a:pt x="10276" y="1"/>
                    </a:lnTo>
                    <a:cubicBezTo>
                      <a:pt x="10169" y="13"/>
                      <a:pt x="10062" y="13"/>
                      <a:pt x="9943" y="36"/>
                    </a:cubicBezTo>
                    <a:cubicBezTo>
                      <a:pt x="9693" y="60"/>
                      <a:pt x="9419" y="72"/>
                      <a:pt x="9157" y="72"/>
                    </a:cubicBezTo>
                    <a:lnTo>
                      <a:pt x="9050" y="72"/>
                    </a:lnTo>
                    <a:cubicBezTo>
                      <a:pt x="7371" y="72"/>
                      <a:pt x="5609" y="72"/>
                      <a:pt x="3668" y="60"/>
                    </a:cubicBezTo>
                    <a:cubicBezTo>
                      <a:pt x="2989" y="60"/>
                      <a:pt x="2323" y="48"/>
                      <a:pt x="1656" y="36"/>
                    </a:cubicBezTo>
                    <a:cubicBezTo>
                      <a:pt x="1287" y="36"/>
                      <a:pt x="906" y="13"/>
                      <a:pt x="549" y="13"/>
                    </a:cubicBezTo>
                    <a:lnTo>
                      <a:pt x="489" y="13"/>
                    </a:lnTo>
                    <a:cubicBezTo>
                      <a:pt x="406" y="13"/>
                      <a:pt x="168" y="13"/>
                      <a:pt x="61" y="334"/>
                    </a:cubicBezTo>
                    <a:lnTo>
                      <a:pt x="1" y="513"/>
                    </a:lnTo>
                    <a:lnTo>
                      <a:pt x="191" y="525"/>
                    </a:lnTo>
                    <a:cubicBezTo>
                      <a:pt x="251" y="525"/>
                      <a:pt x="311" y="537"/>
                      <a:pt x="370" y="537"/>
                    </a:cubicBezTo>
                    <a:cubicBezTo>
                      <a:pt x="477" y="584"/>
                      <a:pt x="584" y="584"/>
                      <a:pt x="692" y="58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6" name="Google Shape;1805;p49"/>
              <p:cNvSpPr/>
              <p:nvPr/>
            </p:nvSpPr>
            <p:spPr>
              <a:xfrm>
                <a:off x="2162750" y="2963300"/>
                <a:ext cx="273575" cy="16400"/>
              </a:xfrm>
              <a:custGeom>
                <a:avLst/>
                <a:gdLst/>
                <a:ahLst/>
                <a:cxnLst/>
                <a:rect l="l" t="t" r="r" b="b"/>
                <a:pathLst>
                  <a:path w="10943" h="656" extrusionOk="0">
                    <a:moveTo>
                      <a:pt x="10716" y="131"/>
                    </a:moveTo>
                    <a:cubicBezTo>
                      <a:pt x="10633" y="119"/>
                      <a:pt x="10526" y="107"/>
                      <a:pt x="10443" y="95"/>
                    </a:cubicBezTo>
                    <a:lnTo>
                      <a:pt x="10407" y="95"/>
                    </a:lnTo>
                    <a:cubicBezTo>
                      <a:pt x="10347" y="95"/>
                      <a:pt x="10288" y="107"/>
                      <a:pt x="10228" y="107"/>
                    </a:cubicBezTo>
                    <a:cubicBezTo>
                      <a:pt x="10181" y="107"/>
                      <a:pt x="10133" y="119"/>
                      <a:pt x="10097" y="119"/>
                    </a:cubicBezTo>
                    <a:lnTo>
                      <a:pt x="10097" y="119"/>
                    </a:lnTo>
                    <a:cubicBezTo>
                      <a:pt x="9538" y="119"/>
                      <a:pt x="8990" y="107"/>
                      <a:pt x="8430" y="107"/>
                    </a:cubicBezTo>
                    <a:cubicBezTo>
                      <a:pt x="7966" y="107"/>
                      <a:pt x="7514" y="95"/>
                      <a:pt x="7061" y="95"/>
                    </a:cubicBezTo>
                    <a:cubicBezTo>
                      <a:pt x="6728" y="95"/>
                      <a:pt x="6383" y="95"/>
                      <a:pt x="6061" y="84"/>
                    </a:cubicBezTo>
                    <a:cubicBezTo>
                      <a:pt x="5371" y="60"/>
                      <a:pt x="4644" y="60"/>
                      <a:pt x="3942" y="60"/>
                    </a:cubicBezTo>
                    <a:lnTo>
                      <a:pt x="3323" y="60"/>
                    </a:lnTo>
                    <a:cubicBezTo>
                      <a:pt x="3096" y="60"/>
                      <a:pt x="2858" y="84"/>
                      <a:pt x="2632" y="84"/>
                    </a:cubicBezTo>
                    <a:cubicBezTo>
                      <a:pt x="2370" y="84"/>
                      <a:pt x="2084" y="95"/>
                      <a:pt x="1822" y="95"/>
                    </a:cubicBezTo>
                    <a:cubicBezTo>
                      <a:pt x="1251" y="95"/>
                      <a:pt x="822" y="60"/>
                      <a:pt x="406" y="0"/>
                    </a:cubicBezTo>
                    <a:lnTo>
                      <a:pt x="310" y="0"/>
                    </a:lnTo>
                    <a:cubicBezTo>
                      <a:pt x="227" y="0"/>
                      <a:pt x="156" y="36"/>
                      <a:pt x="96" y="95"/>
                    </a:cubicBezTo>
                    <a:cubicBezTo>
                      <a:pt x="37" y="155"/>
                      <a:pt x="1" y="238"/>
                      <a:pt x="1" y="345"/>
                    </a:cubicBezTo>
                    <a:lnTo>
                      <a:pt x="1" y="417"/>
                    </a:lnTo>
                    <a:lnTo>
                      <a:pt x="60" y="465"/>
                    </a:lnTo>
                    <a:cubicBezTo>
                      <a:pt x="251" y="595"/>
                      <a:pt x="465" y="619"/>
                      <a:pt x="644" y="619"/>
                    </a:cubicBezTo>
                    <a:lnTo>
                      <a:pt x="775" y="619"/>
                    </a:lnTo>
                    <a:lnTo>
                      <a:pt x="846" y="619"/>
                    </a:lnTo>
                    <a:cubicBezTo>
                      <a:pt x="1203" y="619"/>
                      <a:pt x="1561" y="595"/>
                      <a:pt x="1906" y="584"/>
                    </a:cubicBezTo>
                    <a:cubicBezTo>
                      <a:pt x="2394" y="572"/>
                      <a:pt x="2906" y="536"/>
                      <a:pt x="3394" y="536"/>
                    </a:cubicBezTo>
                    <a:lnTo>
                      <a:pt x="3573" y="536"/>
                    </a:lnTo>
                    <a:cubicBezTo>
                      <a:pt x="5073" y="560"/>
                      <a:pt x="6621" y="584"/>
                      <a:pt x="8097" y="619"/>
                    </a:cubicBezTo>
                    <a:cubicBezTo>
                      <a:pt x="8859" y="631"/>
                      <a:pt x="9621" y="643"/>
                      <a:pt x="10395" y="655"/>
                    </a:cubicBezTo>
                    <a:lnTo>
                      <a:pt x="10407" y="655"/>
                    </a:lnTo>
                    <a:cubicBezTo>
                      <a:pt x="10490" y="655"/>
                      <a:pt x="10585" y="643"/>
                      <a:pt x="10669" y="631"/>
                    </a:cubicBezTo>
                    <a:cubicBezTo>
                      <a:pt x="10716" y="631"/>
                      <a:pt x="10752" y="607"/>
                      <a:pt x="10788" y="607"/>
                    </a:cubicBezTo>
                    <a:lnTo>
                      <a:pt x="10931" y="595"/>
                    </a:lnTo>
                    <a:lnTo>
                      <a:pt x="10943" y="191"/>
                    </a:lnTo>
                    <a:lnTo>
                      <a:pt x="10812" y="179"/>
                    </a:lnTo>
                    <a:cubicBezTo>
                      <a:pt x="10788" y="155"/>
                      <a:pt x="10752" y="131"/>
                      <a:pt x="10716" y="1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7" name="Google Shape;1806;p49"/>
              <p:cNvSpPr/>
              <p:nvPr/>
            </p:nvSpPr>
            <p:spPr>
              <a:xfrm>
                <a:off x="2162750" y="2919250"/>
                <a:ext cx="163750" cy="15500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620" extrusionOk="0">
                    <a:moveTo>
                      <a:pt x="441" y="619"/>
                    </a:moveTo>
                    <a:lnTo>
                      <a:pt x="537" y="619"/>
                    </a:lnTo>
                    <a:lnTo>
                      <a:pt x="584" y="619"/>
                    </a:lnTo>
                    <a:lnTo>
                      <a:pt x="1215" y="572"/>
                    </a:lnTo>
                    <a:cubicBezTo>
                      <a:pt x="1537" y="548"/>
                      <a:pt x="1870" y="512"/>
                      <a:pt x="2180" y="512"/>
                    </a:cubicBezTo>
                    <a:lnTo>
                      <a:pt x="2918" y="512"/>
                    </a:lnTo>
                    <a:cubicBezTo>
                      <a:pt x="3561" y="512"/>
                      <a:pt x="4204" y="512"/>
                      <a:pt x="4823" y="536"/>
                    </a:cubicBezTo>
                    <a:cubicBezTo>
                      <a:pt x="5275" y="536"/>
                      <a:pt x="5716" y="536"/>
                      <a:pt x="6168" y="548"/>
                    </a:cubicBezTo>
                    <a:cubicBezTo>
                      <a:pt x="6240" y="548"/>
                      <a:pt x="6299" y="536"/>
                      <a:pt x="6359" y="512"/>
                    </a:cubicBezTo>
                    <a:cubicBezTo>
                      <a:pt x="6371" y="512"/>
                      <a:pt x="6406" y="500"/>
                      <a:pt x="6418" y="500"/>
                    </a:cubicBezTo>
                    <a:lnTo>
                      <a:pt x="6537" y="476"/>
                    </a:lnTo>
                    <a:lnTo>
                      <a:pt x="6549" y="83"/>
                    </a:lnTo>
                    <a:lnTo>
                      <a:pt x="6430" y="60"/>
                    </a:lnTo>
                    <a:cubicBezTo>
                      <a:pt x="6418" y="60"/>
                      <a:pt x="6394" y="36"/>
                      <a:pt x="6371" y="36"/>
                    </a:cubicBezTo>
                    <a:cubicBezTo>
                      <a:pt x="6311" y="24"/>
                      <a:pt x="6252" y="12"/>
                      <a:pt x="6180" y="0"/>
                    </a:cubicBezTo>
                    <a:lnTo>
                      <a:pt x="6168" y="0"/>
                    </a:lnTo>
                    <a:cubicBezTo>
                      <a:pt x="6121" y="0"/>
                      <a:pt x="6073" y="12"/>
                      <a:pt x="6037" y="24"/>
                    </a:cubicBezTo>
                    <a:cubicBezTo>
                      <a:pt x="6013" y="24"/>
                      <a:pt x="5990" y="36"/>
                      <a:pt x="5978" y="36"/>
                    </a:cubicBezTo>
                    <a:lnTo>
                      <a:pt x="5001" y="36"/>
                    </a:lnTo>
                    <a:lnTo>
                      <a:pt x="4204" y="36"/>
                    </a:lnTo>
                    <a:lnTo>
                      <a:pt x="3608" y="36"/>
                    </a:lnTo>
                    <a:cubicBezTo>
                      <a:pt x="3085" y="36"/>
                      <a:pt x="2537" y="36"/>
                      <a:pt x="2001" y="71"/>
                    </a:cubicBezTo>
                    <a:cubicBezTo>
                      <a:pt x="1870" y="71"/>
                      <a:pt x="1727" y="83"/>
                      <a:pt x="1596" y="95"/>
                    </a:cubicBezTo>
                    <a:cubicBezTo>
                      <a:pt x="1406" y="119"/>
                      <a:pt x="1191" y="131"/>
                      <a:pt x="1001" y="131"/>
                    </a:cubicBezTo>
                    <a:cubicBezTo>
                      <a:pt x="739" y="131"/>
                      <a:pt x="513" y="95"/>
                      <a:pt x="322" y="60"/>
                    </a:cubicBezTo>
                    <a:cubicBezTo>
                      <a:pt x="287" y="60"/>
                      <a:pt x="275" y="36"/>
                      <a:pt x="239" y="36"/>
                    </a:cubicBezTo>
                    <a:cubicBezTo>
                      <a:pt x="168" y="36"/>
                      <a:pt x="1" y="71"/>
                      <a:pt x="1" y="381"/>
                    </a:cubicBezTo>
                    <a:lnTo>
                      <a:pt x="1" y="441"/>
                    </a:lnTo>
                    <a:lnTo>
                      <a:pt x="37" y="488"/>
                    </a:lnTo>
                    <a:cubicBezTo>
                      <a:pt x="168" y="607"/>
                      <a:pt x="334" y="619"/>
                      <a:pt x="441" y="6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8" name="Google Shape;1807;p49"/>
              <p:cNvSpPr/>
              <p:nvPr/>
            </p:nvSpPr>
            <p:spPr>
              <a:xfrm>
                <a:off x="2165425" y="3005250"/>
                <a:ext cx="270300" cy="14625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585" extrusionOk="0">
                    <a:moveTo>
                      <a:pt x="358" y="561"/>
                    </a:moveTo>
                    <a:cubicBezTo>
                      <a:pt x="465" y="572"/>
                      <a:pt x="561" y="584"/>
                      <a:pt x="692" y="584"/>
                    </a:cubicBezTo>
                    <a:lnTo>
                      <a:pt x="727" y="584"/>
                    </a:lnTo>
                    <a:cubicBezTo>
                      <a:pt x="1442" y="561"/>
                      <a:pt x="2204" y="549"/>
                      <a:pt x="3073" y="549"/>
                    </a:cubicBezTo>
                    <a:cubicBezTo>
                      <a:pt x="3859" y="549"/>
                      <a:pt x="4633" y="561"/>
                      <a:pt x="5299" y="572"/>
                    </a:cubicBezTo>
                    <a:cubicBezTo>
                      <a:pt x="5823" y="584"/>
                      <a:pt x="6383" y="584"/>
                      <a:pt x="7014" y="584"/>
                    </a:cubicBezTo>
                    <a:cubicBezTo>
                      <a:pt x="7669" y="584"/>
                      <a:pt x="8312" y="584"/>
                      <a:pt x="8966" y="572"/>
                    </a:cubicBezTo>
                    <a:cubicBezTo>
                      <a:pt x="9419" y="572"/>
                      <a:pt x="9871" y="572"/>
                      <a:pt x="10336" y="561"/>
                    </a:cubicBezTo>
                    <a:cubicBezTo>
                      <a:pt x="10407" y="561"/>
                      <a:pt x="10467" y="549"/>
                      <a:pt x="10526" y="525"/>
                    </a:cubicBezTo>
                    <a:cubicBezTo>
                      <a:pt x="10550" y="525"/>
                      <a:pt x="10586" y="513"/>
                      <a:pt x="10633" y="501"/>
                    </a:cubicBezTo>
                    <a:lnTo>
                      <a:pt x="10812" y="465"/>
                    </a:lnTo>
                    <a:lnTo>
                      <a:pt x="10752" y="299"/>
                    </a:lnTo>
                    <a:cubicBezTo>
                      <a:pt x="10669" y="108"/>
                      <a:pt x="10550" y="1"/>
                      <a:pt x="10359" y="1"/>
                    </a:cubicBezTo>
                    <a:lnTo>
                      <a:pt x="10276" y="1"/>
                    </a:lnTo>
                    <a:cubicBezTo>
                      <a:pt x="10169" y="25"/>
                      <a:pt x="10062" y="25"/>
                      <a:pt x="9943" y="37"/>
                    </a:cubicBezTo>
                    <a:cubicBezTo>
                      <a:pt x="9693" y="72"/>
                      <a:pt x="9419" y="84"/>
                      <a:pt x="9157" y="84"/>
                    </a:cubicBezTo>
                    <a:lnTo>
                      <a:pt x="9050" y="84"/>
                    </a:lnTo>
                    <a:cubicBezTo>
                      <a:pt x="7371" y="84"/>
                      <a:pt x="5609" y="84"/>
                      <a:pt x="3668" y="60"/>
                    </a:cubicBezTo>
                    <a:cubicBezTo>
                      <a:pt x="2989" y="60"/>
                      <a:pt x="2323" y="49"/>
                      <a:pt x="1656" y="37"/>
                    </a:cubicBezTo>
                    <a:cubicBezTo>
                      <a:pt x="1287" y="37"/>
                      <a:pt x="906" y="25"/>
                      <a:pt x="549" y="25"/>
                    </a:cubicBezTo>
                    <a:lnTo>
                      <a:pt x="489" y="25"/>
                    </a:lnTo>
                    <a:cubicBezTo>
                      <a:pt x="406" y="25"/>
                      <a:pt x="168" y="25"/>
                      <a:pt x="61" y="334"/>
                    </a:cubicBezTo>
                    <a:lnTo>
                      <a:pt x="1" y="513"/>
                    </a:lnTo>
                    <a:lnTo>
                      <a:pt x="191" y="525"/>
                    </a:lnTo>
                    <a:cubicBezTo>
                      <a:pt x="239" y="537"/>
                      <a:pt x="299" y="537"/>
                      <a:pt x="358" y="5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9" name="Google Shape;1808;p49"/>
              <p:cNvSpPr/>
              <p:nvPr/>
            </p:nvSpPr>
            <p:spPr>
              <a:xfrm>
                <a:off x="2165150" y="3199025"/>
                <a:ext cx="262550" cy="17900"/>
              </a:xfrm>
              <a:custGeom>
                <a:avLst/>
                <a:gdLst/>
                <a:ahLst/>
                <a:cxnLst/>
                <a:rect l="l" t="t" r="r" b="b"/>
                <a:pathLst>
                  <a:path w="10502" h="716" extrusionOk="0">
                    <a:moveTo>
                      <a:pt x="9942" y="1"/>
                    </a:moveTo>
                    <a:lnTo>
                      <a:pt x="9775" y="1"/>
                    </a:lnTo>
                    <a:lnTo>
                      <a:pt x="9727" y="1"/>
                    </a:lnTo>
                    <a:cubicBezTo>
                      <a:pt x="9346" y="13"/>
                      <a:pt x="8954" y="37"/>
                      <a:pt x="8573" y="60"/>
                    </a:cubicBezTo>
                    <a:cubicBezTo>
                      <a:pt x="7751" y="96"/>
                      <a:pt x="6918" y="144"/>
                      <a:pt x="6084" y="179"/>
                    </a:cubicBezTo>
                    <a:cubicBezTo>
                      <a:pt x="5679" y="191"/>
                      <a:pt x="5263" y="191"/>
                      <a:pt x="4774" y="191"/>
                    </a:cubicBezTo>
                    <a:lnTo>
                      <a:pt x="3536" y="191"/>
                    </a:lnTo>
                    <a:lnTo>
                      <a:pt x="2941" y="191"/>
                    </a:lnTo>
                    <a:cubicBezTo>
                      <a:pt x="2488" y="191"/>
                      <a:pt x="2024" y="179"/>
                      <a:pt x="1548" y="156"/>
                    </a:cubicBezTo>
                    <a:cubicBezTo>
                      <a:pt x="1215" y="156"/>
                      <a:pt x="893" y="144"/>
                      <a:pt x="560" y="144"/>
                    </a:cubicBezTo>
                    <a:lnTo>
                      <a:pt x="500" y="144"/>
                    </a:lnTo>
                    <a:lnTo>
                      <a:pt x="405" y="144"/>
                    </a:lnTo>
                    <a:cubicBezTo>
                      <a:pt x="202" y="144"/>
                      <a:pt x="83" y="227"/>
                      <a:pt x="24" y="430"/>
                    </a:cubicBezTo>
                    <a:lnTo>
                      <a:pt x="0" y="525"/>
                    </a:lnTo>
                    <a:lnTo>
                      <a:pt x="107" y="584"/>
                    </a:lnTo>
                    <a:cubicBezTo>
                      <a:pt x="119" y="608"/>
                      <a:pt x="131" y="608"/>
                      <a:pt x="131" y="620"/>
                    </a:cubicBezTo>
                    <a:cubicBezTo>
                      <a:pt x="179" y="668"/>
                      <a:pt x="250" y="715"/>
                      <a:pt x="345" y="715"/>
                    </a:cubicBezTo>
                    <a:lnTo>
                      <a:pt x="345" y="715"/>
                    </a:lnTo>
                    <a:cubicBezTo>
                      <a:pt x="3679" y="668"/>
                      <a:pt x="6989" y="608"/>
                      <a:pt x="10323" y="560"/>
                    </a:cubicBezTo>
                    <a:lnTo>
                      <a:pt x="10442" y="549"/>
                    </a:lnTo>
                    <a:lnTo>
                      <a:pt x="10501" y="227"/>
                    </a:lnTo>
                    <a:lnTo>
                      <a:pt x="10442" y="179"/>
                    </a:lnTo>
                    <a:cubicBezTo>
                      <a:pt x="10299" y="25"/>
                      <a:pt x="10085" y="1"/>
                      <a:pt x="99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65" name="Google Shape;1494;p49"/>
            <p:cNvGrpSpPr/>
            <p:nvPr/>
          </p:nvGrpSpPr>
          <p:grpSpPr>
            <a:xfrm>
              <a:off x="2437031" y="4688971"/>
              <a:ext cx="367599" cy="503544"/>
              <a:chOff x="1731150" y="1748550"/>
              <a:chExt cx="228625" cy="313175"/>
            </a:xfrm>
          </p:grpSpPr>
          <p:sp>
            <p:nvSpPr>
              <p:cNvPr id="66" name="Google Shape;1495;p49"/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67" name="Google Shape;1496;p49"/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68" name="Google Shape;1497;p49"/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69" name="Google Shape;1498;p49"/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70" name="Google Shape;1499;p49"/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71" name="Google Shape;1500;p49"/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  <p:sp>
            <p:nvSpPr>
              <p:cNvPr id="72" name="Google Shape;1501;p49"/>
              <p:cNvSpPr/>
              <p:nvPr/>
            </p:nvSpPr>
            <p:spPr>
              <a:xfrm>
                <a:off x="1731150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ysClr val="windowText" lastClr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5832376" y="2957364"/>
            <a:ext cx="10742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Myriad Pro" panose="020B0503030403020204" pitchFamily="34" charset="0"/>
              </a:rPr>
              <a:t>paint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9603148" y="2984477"/>
            <a:ext cx="1275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Myriad Pro" panose="020B0503030403020204" pitchFamily="34" charset="0"/>
              </a:rPr>
              <a:t>colour</a:t>
            </a:r>
            <a:endParaRPr lang="en-US" sz="3200" dirty="0">
              <a:solidFill>
                <a:srgbClr val="0070C0"/>
              </a:solidFill>
              <a:latin typeface="Myriad Pro" panose="020B0503030403020204" pitchFamily="34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3562" y="212359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264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330;p45"/>
          <p:cNvGrpSpPr/>
          <p:nvPr/>
        </p:nvGrpSpPr>
        <p:grpSpPr>
          <a:xfrm>
            <a:off x="792711" y="4196497"/>
            <a:ext cx="1030736" cy="1345846"/>
            <a:chOff x="2890275" y="2949625"/>
            <a:chExt cx="407325" cy="531850"/>
          </a:xfrm>
        </p:grpSpPr>
        <p:sp>
          <p:nvSpPr>
            <p:cNvPr id="4" name="Google Shape;1331;p45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332;p45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333;p45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334;p45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335;p45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336;p45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337;p45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338;p45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339;p45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40;p45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341;p45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342;p45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343;p45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344;p45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2806;p69"/>
          <p:cNvSpPr/>
          <p:nvPr/>
        </p:nvSpPr>
        <p:spPr>
          <a:xfrm rot="60216">
            <a:off x="2195126" y="2430147"/>
            <a:ext cx="7833002" cy="1271261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rgbClr val="CCFF99"/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" name="Rectangle 44"/>
          <p:cNvSpPr/>
          <p:nvPr/>
        </p:nvSpPr>
        <p:spPr>
          <a:xfrm>
            <a:off x="3102694" y="329851"/>
            <a:ext cx="60178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4  </a:t>
            </a:r>
            <a:r>
              <a:rPr lang="en-US" sz="4800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PRACTICE SPEAKING</a:t>
            </a:r>
            <a:endParaRPr lang="en-US" sz="4800" dirty="0">
              <a:latin typeface="Myriad Pro" panose="020B0503030403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966594" y="2593621"/>
            <a:ext cx="41949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Myriad Pro" panose="020B0503030403020204" pitchFamily="34" charset="0"/>
              </a:rPr>
              <a:t>Task 9 </a:t>
            </a:r>
            <a:r>
              <a:rPr lang="en-US" sz="4800" dirty="0">
                <a:latin typeface="Myriad Pro" panose="020B0503030403020204" pitchFamily="34" charset="0"/>
              </a:rPr>
              <a:t>Let’s talk</a:t>
            </a:r>
          </a:p>
        </p:txBody>
      </p:sp>
      <p:grpSp>
        <p:nvGrpSpPr>
          <p:cNvPr id="47" name="Google Shape;1201;p43"/>
          <p:cNvGrpSpPr/>
          <p:nvPr/>
        </p:nvGrpSpPr>
        <p:grpSpPr>
          <a:xfrm>
            <a:off x="9490992" y="1241731"/>
            <a:ext cx="792707" cy="702905"/>
            <a:chOff x="3725850" y="3874550"/>
            <a:chExt cx="232875" cy="206500"/>
          </a:xfrm>
        </p:grpSpPr>
        <p:sp>
          <p:nvSpPr>
            <p:cNvPr id="48" name="Google Shape;1202;p43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03;p43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204;p43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oogle Shape;1208;p43"/>
          <p:cNvGrpSpPr/>
          <p:nvPr/>
        </p:nvGrpSpPr>
        <p:grpSpPr>
          <a:xfrm>
            <a:off x="8674975" y="5542343"/>
            <a:ext cx="565323" cy="672831"/>
            <a:chOff x="4427950" y="2495000"/>
            <a:chExt cx="259250" cy="281200"/>
          </a:xfrm>
        </p:grpSpPr>
        <p:sp>
          <p:nvSpPr>
            <p:cNvPr id="52" name="Google Shape;1209;p43"/>
            <p:cNvSpPr/>
            <p:nvPr/>
          </p:nvSpPr>
          <p:spPr>
            <a:xfrm>
              <a:off x="4427950" y="2495000"/>
              <a:ext cx="259250" cy="281200"/>
            </a:xfrm>
            <a:custGeom>
              <a:avLst/>
              <a:gdLst/>
              <a:ahLst/>
              <a:cxnLst/>
              <a:rect l="l" t="t" r="r" b="b"/>
              <a:pathLst>
                <a:path w="10370" h="11248" extrusionOk="0">
                  <a:moveTo>
                    <a:pt x="5063" y="285"/>
                  </a:moveTo>
                  <a:cubicBezTo>
                    <a:pt x="5067" y="285"/>
                    <a:pt x="5072" y="286"/>
                    <a:pt x="5076" y="286"/>
                  </a:cubicBezTo>
                  <a:cubicBezTo>
                    <a:pt x="5081" y="287"/>
                    <a:pt x="5088" y="286"/>
                    <a:pt x="5094" y="288"/>
                  </a:cubicBezTo>
                  <a:cubicBezTo>
                    <a:pt x="5099" y="289"/>
                    <a:pt x="5105" y="289"/>
                    <a:pt x="5110" y="290"/>
                  </a:cubicBezTo>
                  <a:lnTo>
                    <a:pt x="5113" y="290"/>
                  </a:lnTo>
                  <a:cubicBezTo>
                    <a:pt x="5119" y="292"/>
                    <a:pt x="5124" y="293"/>
                    <a:pt x="5129" y="296"/>
                  </a:cubicBezTo>
                  <a:lnTo>
                    <a:pt x="5138" y="298"/>
                  </a:lnTo>
                  <a:lnTo>
                    <a:pt x="5145" y="301"/>
                  </a:lnTo>
                  <a:lnTo>
                    <a:pt x="5162" y="307"/>
                  </a:lnTo>
                  <a:lnTo>
                    <a:pt x="5374" y="392"/>
                  </a:lnTo>
                  <a:lnTo>
                    <a:pt x="5583" y="478"/>
                  </a:lnTo>
                  <a:cubicBezTo>
                    <a:pt x="5583" y="478"/>
                    <a:pt x="6155" y="742"/>
                    <a:pt x="6226" y="770"/>
                  </a:cubicBezTo>
                  <a:cubicBezTo>
                    <a:pt x="6537" y="895"/>
                    <a:pt x="6724" y="881"/>
                    <a:pt x="6878" y="897"/>
                  </a:cubicBezTo>
                  <a:cubicBezTo>
                    <a:pt x="6955" y="906"/>
                    <a:pt x="7032" y="913"/>
                    <a:pt x="7108" y="925"/>
                  </a:cubicBezTo>
                  <a:cubicBezTo>
                    <a:pt x="7184" y="936"/>
                    <a:pt x="7258" y="949"/>
                    <a:pt x="7332" y="966"/>
                  </a:cubicBezTo>
                  <a:cubicBezTo>
                    <a:pt x="7407" y="983"/>
                    <a:pt x="7480" y="1003"/>
                    <a:pt x="7552" y="1024"/>
                  </a:cubicBezTo>
                  <a:cubicBezTo>
                    <a:pt x="7625" y="1045"/>
                    <a:pt x="7697" y="1067"/>
                    <a:pt x="7769" y="1089"/>
                  </a:cubicBezTo>
                  <a:cubicBezTo>
                    <a:pt x="7914" y="1133"/>
                    <a:pt x="8059" y="1179"/>
                    <a:pt x="8202" y="1225"/>
                  </a:cubicBezTo>
                  <a:cubicBezTo>
                    <a:pt x="8490" y="1318"/>
                    <a:pt x="8775" y="1417"/>
                    <a:pt x="9060" y="1520"/>
                  </a:cubicBezTo>
                  <a:lnTo>
                    <a:pt x="9166" y="1558"/>
                  </a:lnTo>
                  <a:lnTo>
                    <a:pt x="9220" y="1577"/>
                  </a:lnTo>
                  <a:lnTo>
                    <a:pt x="9246" y="1587"/>
                  </a:lnTo>
                  <a:lnTo>
                    <a:pt x="9253" y="1590"/>
                  </a:lnTo>
                  <a:lnTo>
                    <a:pt x="9258" y="1592"/>
                  </a:lnTo>
                  <a:lnTo>
                    <a:pt x="9268" y="1596"/>
                  </a:lnTo>
                  <a:cubicBezTo>
                    <a:pt x="9319" y="1618"/>
                    <a:pt x="9363" y="1655"/>
                    <a:pt x="9392" y="1701"/>
                  </a:cubicBezTo>
                  <a:cubicBezTo>
                    <a:pt x="9422" y="1746"/>
                    <a:pt x="9438" y="1800"/>
                    <a:pt x="9438" y="1852"/>
                  </a:cubicBezTo>
                  <a:lnTo>
                    <a:pt x="9438" y="1872"/>
                  </a:lnTo>
                  <a:lnTo>
                    <a:pt x="9436" y="1900"/>
                  </a:lnTo>
                  <a:lnTo>
                    <a:pt x="9433" y="1957"/>
                  </a:lnTo>
                  <a:lnTo>
                    <a:pt x="9427" y="2070"/>
                  </a:lnTo>
                  <a:cubicBezTo>
                    <a:pt x="9412" y="2372"/>
                    <a:pt x="9400" y="2675"/>
                    <a:pt x="9392" y="2977"/>
                  </a:cubicBezTo>
                  <a:cubicBezTo>
                    <a:pt x="9383" y="3279"/>
                    <a:pt x="9381" y="3582"/>
                    <a:pt x="9377" y="3884"/>
                  </a:cubicBezTo>
                  <a:cubicBezTo>
                    <a:pt x="9369" y="4489"/>
                    <a:pt x="9365" y="5093"/>
                    <a:pt x="9364" y="5698"/>
                  </a:cubicBezTo>
                  <a:cubicBezTo>
                    <a:pt x="9365" y="6907"/>
                    <a:pt x="9356" y="8116"/>
                    <a:pt x="9354" y="9326"/>
                  </a:cubicBezTo>
                  <a:lnTo>
                    <a:pt x="9353" y="9389"/>
                  </a:lnTo>
                  <a:cubicBezTo>
                    <a:pt x="9353" y="9404"/>
                    <a:pt x="9364" y="9418"/>
                    <a:pt x="9379" y="9422"/>
                  </a:cubicBezTo>
                  <a:lnTo>
                    <a:pt x="9437" y="9441"/>
                  </a:lnTo>
                  <a:lnTo>
                    <a:pt x="9693" y="9526"/>
                  </a:lnTo>
                  <a:cubicBezTo>
                    <a:pt x="9731" y="9538"/>
                    <a:pt x="10114" y="9696"/>
                    <a:pt x="10102" y="9735"/>
                  </a:cubicBezTo>
                  <a:lnTo>
                    <a:pt x="10058" y="9870"/>
                  </a:lnTo>
                  <a:cubicBezTo>
                    <a:pt x="10057" y="9872"/>
                    <a:pt x="10057" y="9875"/>
                    <a:pt x="10056" y="9877"/>
                  </a:cubicBezTo>
                  <a:lnTo>
                    <a:pt x="9934" y="10462"/>
                  </a:lnTo>
                  <a:lnTo>
                    <a:pt x="9846" y="10738"/>
                  </a:lnTo>
                  <a:lnTo>
                    <a:pt x="9823" y="10807"/>
                  </a:lnTo>
                  <a:lnTo>
                    <a:pt x="9820" y="10816"/>
                  </a:lnTo>
                  <a:lnTo>
                    <a:pt x="9818" y="10822"/>
                  </a:lnTo>
                  <a:lnTo>
                    <a:pt x="9814" y="10834"/>
                  </a:lnTo>
                  <a:cubicBezTo>
                    <a:pt x="9811" y="10843"/>
                    <a:pt x="9806" y="10849"/>
                    <a:pt x="9803" y="10857"/>
                  </a:cubicBezTo>
                  <a:cubicBezTo>
                    <a:pt x="9788" y="10888"/>
                    <a:pt x="9767" y="10914"/>
                    <a:pt x="9742" y="10937"/>
                  </a:cubicBezTo>
                  <a:cubicBezTo>
                    <a:pt x="9693" y="10981"/>
                    <a:pt x="9628" y="11007"/>
                    <a:pt x="9562" y="11007"/>
                  </a:cubicBezTo>
                  <a:cubicBezTo>
                    <a:pt x="9561" y="11007"/>
                    <a:pt x="9560" y="11007"/>
                    <a:pt x="9558" y="11007"/>
                  </a:cubicBezTo>
                  <a:cubicBezTo>
                    <a:pt x="9550" y="11007"/>
                    <a:pt x="9541" y="11006"/>
                    <a:pt x="9533" y="11006"/>
                  </a:cubicBezTo>
                  <a:cubicBezTo>
                    <a:pt x="9525" y="11006"/>
                    <a:pt x="9517" y="11003"/>
                    <a:pt x="9508" y="11002"/>
                  </a:cubicBezTo>
                  <a:cubicBezTo>
                    <a:pt x="9500" y="11002"/>
                    <a:pt x="9492" y="10999"/>
                    <a:pt x="9484" y="10997"/>
                  </a:cubicBezTo>
                  <a:lnTo>
                    <a:pt x="9477" y="10994"/>
                  </a:lnTo>
                  <a:cubicBezTo>
                    <a:pt x="9475" y="10994"/>
                    <a:pt x="9474" y="10994"/>
                    <a:pt x="9471" y="10993"/>
                  </a:cubicBezTo>
                  <a:lnTo>
                    <a:pt x="9454" y="10987"/>
                  </a:lnTo>
                  <a:lnTo>
                    <a:pt x="9316" y="10942"/>
                  </a:lnTo>
                  <a:lnTo>
                    <a:pt x="9309" y="10940"/>
                  </a:lnTo>
                  <a:cubicBezTo>
                    <a:pt x="9053" y="10827"/>
                    <a:pt x="8795" y="10718"/>
                    <a:pt x="8536" y="10610"/>
                  </a:cubicBezTo>
                  <a:lnTo>
                    <a:pt x="8342" y="10529"/>
                  </a:lnTo>
                  <a:lnTo>
                    <a:pt x="8146" y="10449"/>
                  </a:lnTo>
                  <a:cubicBezTo>
                    <a:pt x="8016" y="10395"/>
                    <a:pt x="7885" y="10343"/>
                    <a:pt x="7755" y="10290"/>
                  </a:cubicBezTo>
                  <a:cubicBezTo>
                    <a:pt x="7689" y="10264"/>
                    <a:pt x="7625" y="10237"/>
                    <a:pt x="7559" y="10211"/>
                  </a:cubicBezTo>
                  <a:cubicBezTo>
                    <a:pt x="7493" y="10187"/>
                    <a:pt x="7427" y="10162"/>
                    <a:pt x="7360" y="10141"/>
                  </a:cubicBezTo>
                  <a:cubicBezTo>
                    <a:pt x="7294" y="10119"/>
                    <a:pt x="7226" y="10100"/>
                    <a:pt x="7159" y="10079"/>
                  </a:cubicBezTo>
                  <a:lnTo>
                    <a:pt x="6957" y="10018"/>
                  </a:lnTo>
                  <a:cubicBezTo>
                    <a:pt x="6824" y="9978"/>
                    <a:pt x="6688" y="9939"/>
                    <a:pt x="6553" y="9899"/>
                  </a:cubicBezTo>
                  <a:lnTo>
                    <a:pt x="6150" y="9782"/>
                  </a:lnTo>
                  <a:lnTo>
                    <a:pt x="5340" y="9548"/>
                  </a:lnTo>
                  <a:lnTo>
                    <a:pt x="5314" y="9540"/>
                  </a:lnTo>
                  <a:cubicBezTo>
                    <a:pt x="5310" y="9539"/>
                    <a:pt x="5307" y="9538"/>
                    <a:pt x="5302" y="9537"/>
                  </a:cubicBezTo>
                  <a:cubicBezTo>
                    <a:pt x="5295" y="9536"/>
                    <a:pt x="5290" y="9532"/>
                    <a:pt x="5282" y="9530"/>
                  </a:cubicBezTo>
                  <a:cubicBezTo>
                    <a:pt x="5281" y="9529"/>
                    <a:pt x="5279" y="9528"/>
                    <a:pt x="5277" y="9527"/>
                  </a:cubicBezTo>
                  <a:cubicBezTo>
                    <a:pt x="5264" y="9519"/>
                    <a:pt x="5249" y="9513"/>
                    <a:pt x="5237" y="9501"/>
                  </a:cubicBezTo>
                  <a:lnTo>
                    <a:pt x="5233" y="9498"/>
                  </a:lnTo>
                  <a:lnTo>
                    <a:pt x="5229" y="9492"/>
                  </a:lnTo>
                  <a:cubicBezTo>
                    <a:pt x="5225" y="9489"/>
                    <a:pt x="5222" y="9487"/>
                    <a:pt x="5219" y="9484"/>
                  </a:cubicBezTo>
                  <a:cubicBezTo>
                    <a:pt x="5214" y="9476"/>
                    <a:pt x="5207" y="9471"/>
                    <a:pt x="5203" y="9462"/>
                  </a:cubicBezTo>
                  <a:cubicBezTo>
                    <a:pt x="5193" y="9450"/>
                    <a:pt x="5186" y="9434"/>
                    <a:pt x="5180" y="9418"/>
                  </a:cubicBezTo>
                  <a:cubicBezTo>
                    <a:pt x="5180" y="9417"/>
                    <a:pt x="5178" y="9415"/>
                    <a:pt x="5178" y="9414"/>
                  </a:cubicBezTo>
                  <a:cubicBezTo>
                    <a:pt x="5176" y="9406"/>
                    <a:pt x="5173" y="9398"/>
                    <a:pt x="5172" y="9390"/>
                  </a:cubicBezTo>
                  <a:cubicBezTo>
                    <a:pt x="5170" y="9382"/>
                    <a:pt x="5170" y="9374"/>
                    <a:pt x="5169" y="9365"/>
                  </a:cubicBezTo>
                  <a:cubicBezTo>
                    <a:pt x="5168" y="9364"/>
                    <a:pt x="5168" y="9363"/>
                    <a:pt x="5168" y="9362"/>
                  </a:cubicBezTo>
                  <a:cubicBezTo>
                    <a:pt x="5168" y="9345"/>
                    <a:pt x="5168" y="9327"/>
                    <a:pt x="5172" y="9310"/>
                  </a:cubicBezTo>
                  <a:lnTo>
                    <a:pt x="5173" y="9302"/>
                  </a:lnTo>
                  <a:lnTo>
                    <a:pt x="5173" y="9299"/>
                  </a:lnTo>
                  <a:lnTo>
                    <a:pt x="5175" y="9293"/>
                  </a:lnTo>
                  <a:lnTo>
                    <a:pt x="5182" y="9268"/>
                  </a:lnTo>
                  <a:lnTo>
                    <a:pt x="5197" y="9217"/>
                  </a:lnTo>
                  <a:lnTo>
                    <a:pt x="5224" y="9115"/>
                  </a:lnTo>
                  <a:lnTo>
                    <a:pt x="5340" y="8710"/>
                  </a:lnTo>
                  <a:lnTo>
                    <a:pt x="5397" y="8509"/>
                  </a:lnTo>
                  <a:lnTo>
                    <a:pt x="5411" y="8457"/>
                  </a:lnTo>
                  <a:lnTo>
                    <a:pt x="5419" y="8432"/>
                  </a:lnTo>
                  <a:lnTo>
                    <a:pt x="5422" y="8420"/>
                  </a:lnTo>
                  <a:lnTo>
                    <a:pt x="5425" y="8412"/>
                  </a:lnTo>
                  <a:lnTo>
                    <a:pt x="5428" y="8400"/>
                  </a:lnTo>
                  <a:cubicBezTo>
                    <a:pt x="5429" y="8397"/>
                    <a:pt x="5429" y="8396"/>
                    <a:pt x="5431" y="8395"/>
                  </a:cubicBezTo>
                  <a:cubicBezTo>
                    <a:pt x="5433" y="8391"/>
                    <a:pt x="5434" y="8387"/>
                    <a:pt x="5436" y="8382"/>
                  </a:cubicBezTo>
                  <a:lnTo>
                    <a:pt x="5439" y="8375"/>
                  </a:lnTo>
                  <a:lnTo>
                    <a:pt x="5443" y="8367"/>
                  </a:lnTo>
                  <a:lnTo>
                    <a:pt x="5450" y="8356"/>
                  </a:lnTo>
                  <a:cubicBezTo>
                    <a:pt x="5450" y="8355"/>
                    <a:pt x="5451" y="8354"/>
                    <a:pt x="5452" y="8353"/>
                  </a:cubicBezTo>
                  <a:cubicBezTo>
                    <a:pt x="5474" y="8317"/>
                    <a:pt x="5507" y="8285"/>
                    <a:pt x="5547" y="8266"/>
                  </a:cubicBezTo>
                  <a:cubicBezTo>
                    <a:pt x="5556" y="8261"/>
                    <a:pt x="5565" y="8257"/>
                    <a:pt x="5575" y="8253"/>
                  </a:cubicBezTo>
                  <a:cubicBezTo>
                    <a:pt x="5577" y="8252"/>
                    <a:pt x="5578" y="8252"/>
                    <a:pt x="5579" y="8251"/>
                  </a:cubicBezTo>
                  <a:lnTo>
                    <a:pt x="5593" y="8247"/>
                  </a:lnTo>
                  <a:lnTo>
                    <a:pt x="5601" y="8245"/>
                  </a:lnTo>
                  <a:lnTo>
                    <a:pt x="5610" y="8244"/>
                  </a:lnTo>
                  <a:cubicBezTo>
                    <a:pt x="5631" y="8238"/>
                    <a:pt x="5653" y="8238"/>
                    <a:pt x="5675" y="8238"/>
                  </a:cubicBezTo>
                  <a:lnTo>
                    <a:pt x="5678" y="8238"/>
                  </a:lnTo>
                  <a:cubicBezTo>
                    <a:pt x="5689" y="8239"/>
                    <a:pt x="5701" y="8239"/>
                    <a:pt x="5710" y="8243"/>
                  </a:cubicBezTo>
                  <a:lnTo>
                    <a:pt x="5719" y="8245"/>
                  </a:lnTo>
                  <a:lnTo>
                    <a:pt x="5723" y="8246"/>
                  </a:lnTo>
                  <a:lnTo>
                    <a:pt x="5725" y="8246"/>
                  </a:lnTo>
                  <a:lnTo>
                    <a:pt x="5729" y="8247"/>
                  </a:lnTo>
                  <a:lnTo>
                    <a:pt x="5754" y="8254"/>
                  </a:lnTo>
                  <a:lnTo>
                    <a:pt x="5855" y="8283"/>
                  </a:lnTo>
                  <a:lnTo>
                    <a:pt x="6058" y="8342"/>
                  </a:lnTo>
                  <a:lnTo>
                    <a:pt x="6075" y="8347"/>
                  </a:lnTo>
                  <a:lnTo>
                    <a:pt x="6278" y="8410"/>
                  </a:lnTo>
                  <a:lnTo>
                    <a:pt x="6537" y="8366"/>
                  </a:lnTo>
                  <a:cubicBezTo>
                    <a:pt x="6549" y="8370"/>
                    <a:pt x="6561" y="8372"/>
                    <a:pt x="6572" y="8372"/>
                  </a:cubicBezTo>
                  <a:cubicBezTo>
                    <a:pt x="6634" y="8372"/>
                    <a:pt x="6688" y="8322"/>
                    <a:pt x="6689" y="8255"/>
                  </a:cubicBezTo>
                  <a:lnTo>
                    <a:pt x="6682" y="8078"/>
                  </a:lnTo>
                  <a:lnTo>
                    <a:pt x="6686" y="7455"/>
                  </a:lnTo>
                  <a:lnTo>
                    <a:pt x="6686" y="7410"/>
                  </a:lnTo>
                  <a:cubicBezTo>
                    <a:pt x="6686" y="7396"/>
                    <a:pt x="6678" y="7384"/>
                    <a:pt x="6665" y="7377"/>
                  </a:cubicBezTo>
                  <a:lnTo>
                    <a:pt x="6611" y="7352"/>
                  </a:lnTo>
                  <a:cubicBezTo>
                    <a:pt x="6511" y="7303"/>
                    <a:pt x="6408" y="7260"/>
                    <a:pt x="6305" y="7218"/>
                  </a:cubicBezTo>
                  <a:cubicBezTo>
                    <a:pt x="6203" y="7176"/>
                    <a:pt x="6099" y="7137"/>
                    <a:pt x="5995" y="7099"/>
                  </a:cubicBezTo>
                  <a:cubicBezTo>
                    <a:pt x="5786" y="7024"/>
                    <a:pt x="5577" y="6953"/>
                    <a:pt x="5365" y="6888"/>
                  </a:cubicBezTo>
                  <a:cubicBezTo>
                    <a:pt x="5154" y="6822"/>
                    <a:pt x="4941" y="6759"/>
                    <a:pt x="4728" y="6700"/>
                  </a:cubicBezTo>
                  <a:cubicBezTo>
                    <a:pt x="4621" y="6670"/>
                    <a:pt x="4513" y="6642"/>
                    <a:pt x="4406" y="6616"/>
                  </a:cubicBezTo>
                  <a:cubicBezTo>
                    <a:pt x="4298" y="6588"/>
                    <a:pt x="4371" y="6603"/>
                    <a:pt x="4262" y="6580"/>
                  </a:cubicBezTo>
                  <a:lnTo>
                    <a:pt x="4070" y="6538"/>
                  </a:lnTo>
                  <a:cubicBezTo>
                    <a:pt x="4069" y="6537"/>
                    <a:pt x="4068" y="6537"/>
                    <a:pt x="4067" y="6537"/>
                  </a:cubicBezTo>
                  <a:cubicBezTo>
                    <a:pt x="4028" y="6537"/>
                    <a:pt x="3880" y="6716"/>
                    <a:pt x="3867" y="6733"/>
                  </a:cubicBezTo>
                  <a:cubicBezTo>
                    <a:pt x="3866" y="6733"/>
                    <a:pt x="3866" y="6734"/>
                    <a:pt x="3864" y="6735"/>
                  </a:cubicBezTo>
                  <a:lnTo>
                    <a:pt x="3713" y="6956"/>
                  </a:lnTo>
                  <a:cubicBezTo>
                    <a:pt x="3625" y="7083"/>
                    <a:pt x="3536" y="7211"/>
                    <a:pt x="3449" y="7337"/>
                  </a:cubicBezTo>
                  <a:lnTo>
                    <a:pt x="3407" y="7395"/>
                  </a:lnTo>
                  <a:cubicBezTo>
                    <a:pt x="3394" y="7416"/>
                    <a:pt x="3403" y="7442"/>
                    <a:pt x="3425" y="7450"/>
                  </a:cubicBezTo>
                  <a:lnTo>
                    <a:pt x="3631" y="7581"/>
                  </a:lnTo>
                  <a:lnTo>
                    <a:pt x="3916" y="7610"/>
                  </a:lnTo>
                  <a:lnTo>
                    <a:pt x="4020" y="7644"/>
                  </a:lnTo>
                  <a:cubicBezTo>
                    <a:pt x="4048" y="7655"/>
                    <a:pt x="4076" y="7666"/>
                    <a:pt x="4101" y="7683"/>
                  </a:cubicBezTo>
                  <a:cubicBezTo>
                    <a:pt x="4107" y="7687"/>
                    <a:pt x="4113" y="7690"/>
                    <a:pt x="4120" y="7694"/>
                  </a:cubicBezTo>
                  <a:lnTo>
                    <a:pt x="4137" y="7708"/>
                  </a:lnTo>
                  <a:lnTo>
                    <a:pt x="4146" y="7716"/>
                  </a:lnTo>
                  <a:lnTo>
                    <a:pt x="4154" y="7723"/>
                  </a:lnTo>
                  <a:lnTo>
                    <a:pt x="4170" y="7738"/>
                  </a:lnTo>
                  <a:cubicBezTo>
                    <a:pt x="4175" y="7744"/>
                    <a:pt x="4180" y="7750"/>
                    <a:pt x="4185" y="7755"/>
                  </a:cubicBezTo>
                  <a:cubicBezTo>
                    <a:pt x="4189" y="7761"/>
                    <a:pt x="4195" y="7766"/>
                    <a:pt x="4199" y="7772"/>
                  </a:cubicBezTo>
                  <a:cubicBezTo>
                    <a:pt x="4207" y="7785"/>
                    <a:pt x="4217" y="7797"/>
                    <a:pt x="4223" y="7810"/>
                  </a:cubicBezTo>
                  <a:cubicBezTo>
                    <a:pt x="4227" y="7816"/>
                    <a:pt x="4230" y="7823"/>
                    <a:pt x="4233" y="7828"/>
                  </a:cubicBezTo>
                  <a:cubicBezTo>
                    <a:pt x="4234" y="7829"/>
                    <a:pt x="4234" y="7830"/>
                    <a:pt x="4235" y="7831"/>
                  </a:cubicBezTo>
                  <a:lnTo>
                    <a:pt x="4243" y="7850"/>
                  </a:lnTo>
                  <a:lnTo>
                    <a:pt x="4248" y="7860"/>
                  </a:lnTo>
                  <a:lnTo>
                    <a:pt x="4251" y="7871"/>
                  </a:lnTo>
                  <a:lnTo>
                    <a:pt x="4259" y="7892"/>
                  </a:lnTo>
                  <a:cubicBezTo>
                    <a:pt x="4261" y="7900"/>
                    <a:pt x="4262" y="7907"/>
                    <a:pt x="4263" y="7915"/>
                  </a:cubicBezTo>
                  <a:cubicBezTo>
                    <a:pt x="4265" y="7921"/>
                    <a:pt x="4267" y="7928"/>
                    <a:pt x="4268" y="7936"/>
                  </a:cubicBezTo>
                  <a:cubicBezTo>
                    <a:pt x="4269" y="7951"/>
                    <a:pt x="4273" y="7966"/>
                    <a:pt x="4273" y="7981"/>
                  </a:cubicBezTo>
                  <a:lnTo>
                    <a:pt x="4273" y="8001"/>
                  </a:lnTo>
                  <a:cubicBezTo>
                    <a:pt x="4273" y="8002"/>
                    <a:pt x="4273" y="8003"/>
                    <a:pt x="4273" y="8004"/>
                  </a:cubicBezTo>
                  <a:lnTo>
                    <a:pt x="4271" y="8025"/>
                  </a:lnTo>
                  <a:cubicBezTo>
                    <a:pt x="4271" y="8040"/>
                    <a:pt x="4267" y="8054"/>
                    <a:pt x="4265" y="8069"/>
                  </a:cubicBezTo>
                  <a:cubicBezTo>
                    <a:pt x="4264" y="8077"/>
                    <a:pt x="4262" y="8083"/>
                    <a:pt x="4260" y="8091"/>
                  </a:cubicBezTo>
                  <a:lnTo>
                    <a:pt x="4254" y="8112"/>
                  </a:lnTo>
                  <a:lnTo>
                    <a:pt x="4236" y="8166"/>
                  </a:lnTo>
                  <a:lnTo>
                    <a:pt x="4098" y="8586"/>
                  </a:lnTo>
                  <a:lnTo>
                    <a:pt x="4029" y="8797"/>
                  </a:lnTo>
                  <a:lnTo>
                    <a:pt x="3825" y="8983"/>
                  </a:lnTo>
                  <a:cubicBezTo>
                    <a:pt x="3751" y="9019"/>
                    <a:pt x="3671" y="9037"/>
                    <a:pt x="3590" y="9037"/>
                  </a:cubicBezTo>
                  <a:cubicBezTo>
                    <a:pt x="3531" y="9037"/>
                    <a:pt x="3472" y="9027"/>
                    <a:pt x="3415" y="9007"/>
                  </a:cubicBezTo>
                  <a:lnTo>
                    <a:pt x="3270" y="8989"/>
                  </a:lnTo>
                  <a:lnTo>
                    <a:pt x="2850" y="8847"/>
                  </a:lnTo>
                  <a:lnTo>
                    <a:pt x="2835" y="8842"/>
                  </a:lnTo>
                  <a:lnTo>
                    <a:pt x="2832" y="8842"/>
                  </a:lnTo>
                  <a:lnTo>
                    <a:pt x="2362" y="8683"/>
                  </a:lnTo>
                  <a:lnTo>
                    <a:pt x="1876" y="8518"/>
                  </a:lnTo>
                  <a:lnTo>
                    <a:pt x="1861" y="8513"/>
                  </a:lnTo>
                  <a:cubicBezTo>
                    <a:pt x="1705" y="8453"/>
                    <a:pt x="1547" y="8396"/>
                    <a:pt x="1389" y="8341"/>
                  </a:cubicBezTo>
                  <a:cubicBezTo>
                    <a:pt x="1226" y="8284"/>
                    <a:pt x="1062" y="8230"/>
                    <a:pt x="899" y="8176"/>
                  </a:cubicBezTo>
                  <a:lnTo>
                    <a:pt x="554" y="8098"/>
                  </a:lnTo>
                  <a:cubicBezTo>
                    <a:pt x="401" y="8048"/>
                    <a:pt x="284" y="7924"/>
                    <a:pt x="243" y="7768"/>
                  </a:cubicBezTo>
                  <a:lnTo>
                    <a:pt x="436" y="7266"/>
                  </a:lnTo>
                  <a:lnTo>
                    <a:pt x="513" y="7019"/>
                  </a:lnTo>
                  <a:lnTo>
                    <a:pt x="552" y="6896"/>
                  </a:lnTo>
                  <a:lnTo>
                    <a:pt x="561" y="6865"/>
                  </a:lnTo>
                  <a:lnTo>
                    <a:pt x="566" y="6849"/>
                  </a:lnTo>
                  <a:lnTo>
                    <a:pt x="569" y="6842"/>
                  </a:lnTo>
                  <a:lnTo>
                    <a:pt x="570" y="6838"/>
                  </a:lnTo>
                  <a:cubicBezTo>
                    <a:pt x="573" y="6831"/>
                    <a:pt x="575" y="6826"/>
                    <a:pt x="577" y="6820"/>
                  </a:cubicBezTo>
                  <a:cubicBezTo>
                    <a:pt x="577" y="6818"/>
                    <a:pt x="578" y="6817"/>
                    <a:pt x="578" y="6815"/>
                  </a:cubicBezTo>
                  <a:cubicBezTo>
                    <a:pt x="582" y="6810"/>
                    <a:pt x="584" y="6804"/>
                    <a:pt x="587" y="6798"/>
                  </a:cubicBezTo>
                  <a:cubicBezTo>
                    <a:pt x="617" y="6740"/>
                    <a:pt x="785" y="6727"/>
                    <a:pt x="924" y="6727"/>
                  </a:cubicBezTo>
                  <a:cubicBezTo>
                    <a:pt x="1028" y="6727"/>
                    <a:pt x="1116" y="6734"/>
                    <a:pt x="1116" y="6734"/>
                  </a:cubicBezTo>
                  <a:lnTo>
                    <a:pt x="1363" y="6811"/>
                  </a:lnTo>
                  <a:lnTo>
                    <a:pt x="1424" y="6829"/>
                  </a:lnTo>
                  <a:cubicBezTo>
                    <a:pt x="1428" y="6830"/>
                    <a:pt x="1432" y="6831"/>
                    <a:pt x="1435" y="6831"/>
                  </a:cubicBezTo>
                  <a:cubicBezTo>
                    <a:pt x="1447" y="6831"/>
                    <a:pt x="1458" y="6825"/>
                    <a:pt x="1465" y="6815"/>
                  </a:cubicBezTo>
                  <a:lnTo>
                    <a:pt x="1499" y="6765"/>
                  </a:lnTo>
                  <a:cubicBezTo>
                    <a:pt x="1780" y="6354"/>
                    <a:pt x="2062" y="5945"/>
                    <a:pt x="2345" y="5535"/>
                  </a:cubicBezTo>
                  <a:cubicBezTo>
                    <a:pt x="2628" y="5126"/>
                    <a:pt x="2913" y="4718"/>
                    <a:pt x="3198" y="4310"/>
                  </a:cubicBezTo>
                  <a:lnTo>
                    <a:pt x="3626" y="3699"/>
                  </a:lnTo>
                  <a:cubicBezTo>
                    <a:pt x="3697" y="3598"/>
                    <a:pt x="3769" y="3496"/>
                    <a:pt x="3844" y="3397"/>
                  </a:cubicBezTo>
                  <a:lnTo>
                    <a:pt x="4068" y="3098"/>
                  </a:lnTo>
                  <a:cubicBezTo>
                    <a:pt x="4142" y="2998"/>
                    <a:pt x="4216" y="2897"/>
                    <a:pt x="4286" y="2795"/>
                  </a:cubicBezTo>
                  <a:cubicBezTo>
                    <a:pt x="4357" y="2693"/>
                    <a:pt x="4426" y="2589"/>
                    <a:pt x="4494" y="2484"/>
                  </a:cubicBezTo>
                  <a:cubicBezTo>
                    <a:pt x="4561" y="2380"/>
                    <a:pt x="4626" y="2274"/>
                    <a:pt x="4690" y="2167"/>
                  </a:cubicBezTo>
                  <a:cubicBezTo>
                    <a:pt x="4753" y="2059"/>
                    <a:pt x="4815" y="1950"/>
                    <a:pt x="4872" y="1838"/>
                  </a:cubicBezTo>
                  <a:lnTo>
                    <a:pt x="4889" y="1803"/>
                  </a:lnTo>
                  <a:cubicBezTo>
                    <a:pt x="4900" y="1783"/>
                    <a:pt x="4889" y="1759"/>
                    <a:pt x="4869" y="1753"/>
                  </a:cubicBezTo>
                  <a:lnTo>
                    <a:pt x="4843" y="1744"/>
                  </a:lnTo>
                  <a:cubicBezTo>
                    <a:pt x="4841" y="1743"/>
                    <a:pt x="4838" y="1742"/>
                    <a:pt x="4836" y="1741"/>
                  </a:cubicBezTo>
                  <a:cubicBezTo>
                    <a:pt x="4810" y="1726"/>
                    <a:pt x="4630" y="1622"/>
                    <a:pt x="4606" y="1569"/>
                  </a:cubicBezTo>
                  <a:cubicBezTo>
                    <a:pt x="4592" y="1541"/>
                    <a:pt x="4584" y="1510"/>
                    <a:pt x="4579" y="1479"/>
                  </a:cubicBezTo>
                  <a:cubicBezTo>
                    <a:pt x="4575" y="1450"/>
                    <a:pt x="4630" y="985"/>
                    <a:pt x="4636" y="935"/>
                  </a:cubicBezTo>
                  <a:cubicBezTo>
                    <a:pt x="4637" y="932"/>
                    <a:pt x="4637" y="930"/>
                    <a:pt x="4638" y="927"/>
                  </a:cubicBezTo>
                  <a:lnTo>
                    <a:pt x="4716" y="719"/>
                  </a:lnTo>
                  <a:lnTo>
                    <a:pt x="4796" y="506"/>
                  </a:lnTo>
                  <a:cubicBezTo>
                    <a:pt x="4802" y="489"/>
                    <a:pt x="4810" y="471"/>
                    <a:pt x="4816" y="455"/>
                  </a:cubicBezTo>
                  <a:cubicBezTo>
                    <a:pt x="4816" y="454"/>
                    <a:pt x="4816" y="453"/>
                    <a:pt x="4817" y="451"/>
                  </a:cubicBezTo>
                  <a:cubicBezTo>
                    <a:pt x="4823" y="441"/>
                    <a:pt x="4828" y="428"/>
                    <a:pt x="4836" y="417"/>
                  </a:cubicBezTo>
                  <a:cubicBezTo>
                    <a:pt x="4848" y="394"/>
                    <a:pt x="4865" y="373"/>
                    <a:pt x="4885" y="356"/>
                  </a:cubicBezTo>
                  <a:cubicBezTo>
                    <a:pt x="4923" y="320"/>
                    <a:pt x="4971" y="298"/>
                    <a:pt x="5020" y="289"/>
                  </a:cubicBezTo>
                  <a:cubicBezTo>
                    <a:pt x="5027" y="289"/>
                    <a:pt x="5032" y="288"/>
                    <a:pt x="5037" y="287"/>
                  </a:cubicBezTo>
                  <a:lnTo>
                    <a:pt x="5041" y="287"/>
                  </a:lnTo>
                  <a:cubicBezTo>
                    <a:pt x="5047" y="286"/>
                    <a:pt x="5052" y="286"/>
                    <a:pt x="5058" y="286"/>
                  </a:cubicBezTo>
                  <a:cubicBezTo>
                    <a:pt x="5060" y="286"/>
                    <a:pt x="5061" y="285"/>
                    <a:pt x="5063" y="285"/>
                  </a:cubicBezTo>
                  <a:close/>
                  <a:moveTo>
                    <a:pt x="5111" y="1"/>
                  </a:moveTo>
                  <a:cubicBezTo>
                    <a:pt x="5109" y="1"/>
                    <a:pt x="5106" y="1"/>
                    <a:pt x="5103" y="1"/>
                  </a:cubicBezTo>
                  <a:cubicBezTo>
                    <a:pt x="5090" y="1"/>
                    <a:pt x="5077" y="2"/>
                    <a:pt x="5064" y="3"/>
                  </a:cubicBezTo>
                  <a:cubicBezTo>
                    <a:pt x="5051" y="4"/>
                    <a:pt x="5038" y="5"/>
                    <a:pt x="5026" y="8"/>
                  </a:cubicBezTo>
                  <a:lnTo>
                    <a:pt x="4990" y="15"/>
                  </a:lnTo>
                  <a:cubicBezTo>
                    <a:pt x="4989" y="15"/>
                    <a:pt x="4988" y="15"/>
                    <a:pt x="4987" y="16"/>
                  </a:cubicBezTo>
                  <a:lnTo>
                    <a:pt x="4952" y="25"/>
                  </a:lnTo>
                  <a:cubicBezTo>
                    <a:pt x="4855" y="55"/>
                    <a:pt x="4768" y="114"/>
                    <a:pt x="4704" y="190"/>
                  </a:cubicBezTo>
                  <a:cubicBezTo>
                    <a:pt x="4672" y="227"/>
                    <a:pt x="4645" y="269"/>
                    <a:pt x="4626" y="314"/>
                  </a:cubicBezTo>
                  <a:cubicBezTo>
                    <a:pt x="4615" y="336"/>
                    <a:pt x="4609" y="359"/>
                    <a:pt x="4602" y="382"/>
                  </a:cubicBezTo>
                  <a:cubicBezTo>
                    <a:pt x="4602" y="382"/>
                    <a:pt x="4602" y="383"/>
                    <a:pt x="4601" y="384"/>
                  </a:cubicBezTo>
                  <a:lnTo>
                    <a:pt x="4587" y="438"/>
                  </a:lnTo>
                  <a:lnTo>
                    <a:pt x="4528" y="658"/>
                  </a:lnTo>
                  <a:lnTo>
                    <a:pt x="4468" y="877"/>
                  </a:lnTo>
                  <a:lnTo>
                    <a:pt x="4407" y="1095"/>
                  </a:lnTo>
                  <a:lnTo>
                    <a:pt x="4376" y="1205"/>
                  </a:lnTo>
                  <a:lnTo>
                    <a:pt x="4368" y="1231"/>
                  </a:lnTo>
                  <a:cubicBezTo>
                    <a:pt x="4367" y="1236"/>
                    <a:pt x="4365" y="1241"/>
                    <a:pt x="4364" y="1246"/>
                  </a:cubicBezTo>
                  <a:lnTo>
                    <a:pt x="4360" y="1263"/>
                  </a:lnTo>
                  <a:cubicBezTo>
                    <a:pt x="4354" y="1284"/>
                    <a:pt x="4352" y="1306"/>
                    <a:pt x="4348" y="1327"/>
                  </a:cubicBezTo>
                  <a:cubicBezTo>
                    <a:pt x="4348" y="1329"/>
                    <a:pt x="4348" y="1330"/>
                    <a:pt x="4348" y="1331"/>
                  </a:cubicBezTo>
                  <a:cubicBezTo>
                    <a:pt x="4345" y="1374"/>
                    <a:pt x="4347" y="1419"/>
                    <a:pt x="4356" y="1462"/>
                  </a:cubicBezTo>
                  <a:cubicBezTo>
                    <a:pt x="4364" y="1506"/>
                    <a:pt x="4378" y="1549"/>
                    <a:pt x="4399" y="1587"/>
                  </a:cubicBezTo>
                  <a:cubicBezTo>
                    <a:pt x="4420" y="1627"/>
                    <a:pt x="4443" y="1663"/>
                    <a:pt x="4474" y="1695"/>
                  </a:cubicBezTo>
                  <a:cubicBezTo>
                    <a:pt x="4481" y="1704"/>
                    <a:pt x="4489" y="1711"/>
                    <a:pt x="4498" y="1718"/>
                  </a:cubicBezTo>
                  <a:cubicBezTo>
                    <a:pt x="4505" y="1726"/>
                    <a:pt x="4514" y="1733"/>
                    <a:pt x="4523" y="1740"/>
                  </a:cubicBezTo>
                  <a:lnTo>
                    <a:pt x="4547" y="1759"/>
                  </a:lnTo>
                  <a:cubicBezTo>
                    <a:pt x="4548" y="1759"/>
                    <a:pt x="4549" y="1760"/>
                    <a:pt x="4550" y="1761"/>
                  </a:cubicBezTo>
                  <a:lnTo>
                    <a:pt x="4577" y="1777"/>
                  </a:lnTo>
                  <a:cubicBezTo>
                    <a:pt x="4586" y="1784"/>
                    <a:pt x="4595" y="1788"/>
                    <a:pt x="4606" y="1793"/>
                  </a:cubicBezTo>
                  <a:cubicBezTo>
                    <a:pt x="4615" y="1798"/>
                    <a:pt x="4625" y="1803"/>
                    <a:pt x="4635" y="1807"/>
                  </a:cubicBezTo>
                  <a:lnTo>
                    <a:pt x="4666" y="1819"/>
                  </a:lnTo>
                  <a:cubicBezTo>
                    <a:pt x="4671" y="1821"/>
                    <a:pt x="4676" y="1822"/>
                    <a:pt x="4681" y="1823"/>
                  </a:cubicBezTo>
                  <a:lnTo>
                    <a:pt x="4693" y="1827"/>
                  </a:lnTo>
                  <a:lnTo>
                    <a:pt x="4709" y="1833"/>
                  </a:lnTo>
                  <a:cubicBezTo>
                    <a:pt x="4645" y="1904"/>
                    <a:pt x="4584" y="1977"/>
                    <a:pt x="4524" y="2051"/>
                  </a:cubicBezTo>
                  <a:cubicBezTo>
                    <a:pt x="4445" y="2147"/>
                    <a:pt x="4368" y="2245"/>
                    <a:pt x="4292" y="2343"/>
                  </a:cubicBezTo>
                  <a:cubicBezTo>
                    <a:pt x="4141" y="2542"/>
                    <a:pt x="3998" y="2745"/>
                    <a:pt x="3863" y="2954"/>
                  </a:cubicBezTo>
                  <a:lnTo>
                    <a:pt x="3659" y="3267"/>
                  </a:lnTo>
                  <a:cubicBezTo>
                    <a:pt x="3592" y="3372"/>
                    <a:pt x="3522" y="3475"/>
                    <a:pt x="3450" y="3576"/>
                  </a:cubicBezTo>
                  <a:lnTo>
                    <a:pt x="3024" y="4188"/>
                  </a:lnTo>
                  <a:lnTo>
                    <a:pt x="2167" y="5410"/>
                  </a:lnTo>
                  <a:cubicBezTo>
                    <a:pt x="1902" y="5785"/>
                    <a:pt x="1637" y="6159"/>
                    <a:pt x="1371" y="6532"/>
                  </a:cubicBezTo>
                  <a:cubicBezTo>
                    <a:pt x="1365" y="6542"/>
                    <a:pt x="1354" y="6547"/>
                    <a:pt x="1342" y="6547"/>
                  </a:cubicBezTo>
                  <a:cubicBezTo>
                    <a:pt x="1338" y="6547"/>
                    <a:pt x="1334" y="6546"/>
                    <a:pt x="1330" y="6545"/>
                  </a:cubicBezTo>
                  <a:cubicBezTo>
                    <a:pt x="1286" y="6529"/>
                    <a:pt x="1240" y="6513"/>
                    <a:pt x="1195" y="6498"/>
                  </a:cubicBezTo>
                  <a:lnTo>
                    <a:pt x="1072" y="6456"/>
                  </a:lnTo>
                  <a:lnTo>
                    <a:pt x="1011" y="6436"/>
                  </a:lnTo>
                  <a:lnTo>
                    <a:pt x="980" y="6425"/>
                  </a:lnTo>
                  <a:lnTo>
                    <a:pt x="939" y="6414"/>
                  </a:lnTo>
                  <a:cubicBezTo>
                    <a:pt x="403" y="6535"/>
                    <a:pt x="335" y="6708"/>
                    <a:pt x="335" y="6708"/>
                  </a:cubicBezTo>
                  <a:cubicBezTo>
                    <a:pt x="334" y="6708"/>
                    <a:pt x="334" y="6710"/>
                    <a:pt x="333" y="6711"/>
                  </a:cubicBezTo>
                  <a:cubicBezTo>
                    <a:pt x="327" y="6723"/>
                    <a:pt x="323" y="6736"/>
                    <a:pt x="318" y="6750"/>
                  </a:cubicBezTo>
                  <a:lnTo>
                    <a:pt x="313" y="6760"/>
                  </a:lnTo>
                  <a:lnTo>
                    <a:pt x="311" y="6767"/>
                  </a:lnTo>
                  <a:lnTo>
                    <a:pt x="306" y="6783"/>
                  </a:lnTo>
                  <a:lnTo>
                    <a:pt x="295" y="6814"/>
                  </a:lnTo>
                  <a:lnTo>
                    <a:pt x="256" y="6937"/>
                  </a:lnTo>
                  <a:lnTo>
                    <a:pt x="175" y="7183"/>
                  </a:lnTo>
                  <a:lnTo>
                    <a:pt x="94" y="7427"/>
                  </a:lnTo>
                  <a:lnTo>
                    <a:pt x="54" y="7550"/>
                  </a:lnTo>
                  <a:lnTo>
                    <a:pt x="34" y="7612"/>
                  </a:lnTo>
                  <a:lnTo>
                    <a:pt x="31" y="7620"/>
                  </a:lnTo>
                  <a:cubicBezTo>
                    <a:pt x="30" y="7622"/>
                    <a:pt x="29" y="7624"/>
                    <a:pt x="28" y="7628"/>
                  </a:cubicBezTo>
                  <a:lnTo>
                    <a:pt x="23" y="7649"/>
                  </a:lnTo>
                  <a:cubicBezTo>
                    <a:pt x="19" y="7663"/>
                    <a:pt x="14" y="7676"/>
                    <a:pt x="13" y="7691"/>
                  </a:cubicBezTo>
                  <a:cubicBezTo>
                    <a:pt x="2" y="7748"/>
                    <a:pt x="0" y="7808"/>
                    <a:pt x="8" y="7865"/>
                  </a:cubicBezTo>
                  <a:cubicBezTo>
                    <a:pt x="16" y="7923"/>
                    <a:pt x="33" y="7980"/>
                    <a:pt x="59" y="8032"/>
                  </a:cubicBezTo>
                  <a:cubicBezTo>
                    <a:pt x="85" y="8084"/>
                    <a:pt x="120" y="8132"/>
                    <a:pt x="161" y="8173"/>
                  </a:cubicBezTo>
                  <a:cubicBezTo>
                    <a:pt x="171" y="8184"/>
                    <a:pt x="182" y="8194"/>
                    <a:pt x="194" y="8203"/>
                  </a:cubicBezTo>
                  <a:lnTo>
                    <a:pt x="227" y="8230"/>
                  </a:lnTo>
                  <a:cubicBezTo>
                    <a:pt x="228" y="8230"/>
                    <a:pt x="229" y="8231"/>
                    <a:pt x="229" y="8231"/>
                  </a:cubicBezTo>
                  <a:cubicBezTo>
                    <a:pt x="241" y="8239"/>
                    <a:pt x="254" y="8247"/>
                    <a:pt x="265" y="8254"/>
                  </a:cubicBezTo>
                  <a:cubicBezTo>
                    <a:pt x="277" y="8262"/>
                    <a:pt x="291" y="8268"/>
                    <a:pt x="304" y="8275"/>
                  </a:cubicBezTo>
                  <a:cubicBezTo>
                    <a:pt x="310" y="8278"/>
                    <a:pt x="317" y="8281"/>
                    <a:pt x="324" y="8284"/>
                  </a:cubicBezTo>
                  <a:lnTo>
                    <a:pt x="344" y="8292"/>
                  </a:lnTo>
                  <a:lnTo>
                    <a:pt x="365" y="8300"/>
                  </a:lnTo>
                  <a:lnTo>
                    <a:pt x="374" y="8303"/>
                  </a:lnTo>
                  <a:lnTo>
                    <a:pt x="382" y="8306"/>
                  </a:lnTo>
                  <a:lnTo>
                    <a:pt x="444" y="8326"/>
                  </a:lnTo>
                  <a:lnTo>
                    <a:pt x="567" y="8366"/>
                  </a:lnTo>
                  <a:lnTo>
                    <a:pt x="811" y="8447"/>
                  </a:lnTo>
                  <a:cubicBezTo>
                    <a:pt x="976" y="8500"/>
                    <a:pt x="1140" y="8552"/>
                    <a:pt x="1305" y="8603"/>
                  </a:cubicBezTo>
                  <a:cubicBezTo>
                    <a:pt x="1469" y="8653"/>
                    <a:pt x="1635" y="8702"/>
                    <a:pt x="1802" y="8747"/>
                  </a:cubicBezTo>
                  <a:lnTo>
                    <a:pt x="1813" y="8750"/>
                  </a:lnTo>
                  <a:lnTo>
                    <a:pt x="2293" y="8898"/>
                  </a:lnTo>
                  <a:lnTo>
                    <a:pt x="2782" y="9052"/>
                  </a:lnTo>
                  <a:lnTo>
                    <a:pt x="2799" y="9058"/>
                  </a:lnTo>
                  <a:lnTo>
                    <a:pt x="2802" y="9058"/>
                  </a:lnTo>
                  <a:lnTo>
                    <a:pt x="3206" y="9186"/>
                  </a:lnTo>
                  <a:lnTo>
                    <a:pt x="3418" y="9252"/>
                  </a:lnTo>
                  <a:lnTo>
                    <a:pt x="3524" y="9286"/>
                  </a:lnTo>
                  <a:lnTo>
                    <a:pt x="3550" y="9295"/>
                  </a:lnTo>
                  <a:lnTo>
                    <a:pt x="3583" y="9303"/>
                  </a:lnTo>
                  <a:lnTo>
                    <a:pt x="3598" y="9308"/>
                  </a:lnTo>
                  <a:cubicBezTo>
                    <a:pt x="3600" y="9308"/>
                    <a:pt x="3601" y="9308"/>
                    <a:pt x="3602" y="9309"/>
                  </a:cubicBezTo>
                  <a:lnTo>
                    <a:pt x="3618" y="9311"/>
                  </a:lnTo>
                  <a:cubicBezTo>
                    <a:pt x="3628" y="9313"/>
                    <a:pt x="3640" y="9315"/>
                    <a:pt x="3652" y="9316"/>
                  </a:cubicBezTo>
                  <a:cubicBezTo>
                    <a:pt x="3669" y="9318"/>
                    <a:pt x="3686" y="9319"/>
                    <a:pt x="3703" y="9319"/>
                  </a:cubicBezTo>
                  <a:cubicBezTo>
                    <a:pt x="3733" y="9319"/>
                    <a:pt x="3762" y="9316"/>
                    <a:pt x="3790" y="9311"/>
                  </a:cubicBezTo>
                  <a:cubicBezTo>
                    <a:pt x="3836" y="9302"/>
                    <a:pt x="3879" y="9288"/>
                    <a:pt x="3921" y="9268"/>
                  </a:cubicBezTo>
                  <a:cubicBezTo>
                    <a:pt x="4003" y="9226"/>
                    <a:pt x="4075" y="9162"/>
                    <a:pt x="4122" y="9083"/>
                  </a:cubicBezTo>
                  <a:cubicBezTo>
                    <a:pt x="4135" y="9065"/>
                    <a:pt x="4143" y="9045"/>
                    <a:pt x="4153" y="9024"/>
                  </a:cubicBezTo>
                  <a:cubicBezTo>
                    <a:pt x="4154" y="9023"/>
                    <a:pt x="4154" y="9022"/>
                    <a:pt x="4155" y="9021"/>
                  </a:cubicBezTo>
                  <a:cubicBezTo>
                    <a:pt x="4158" y="9012"/>
                    <a:pt x="4163" y="9001"/>
                    <a:pt x="4166" y="8990"/>
                  </a:cubicBezTo>
                  <a:lnTo>
                    <a:pt x="4172" y="8974"/>
                  </a:lnTo>
                  <a:lnTo>
                    <a:pt x="4176" y="8961"/>
                  </a:lnTo>
                  <a:lnTo>
                    <a:pt x="4210" y="8856"/>
                  </a:lnTo>
                  <a:lnTo>
                    <a:pt x="4277" y="8644"/>
                  </a:lnTo>
                  <a:lnTo>
                    <a:pt x="4410" y="8221"/>
                  </a:lnTo>
                  <a:lnTo>
                    <a:pt x="4427" y="8169"/>
                  </a:lnTo>
                  <a:lnTo>
                    <a:pt x="4436" y="8137"/>
                  </a:lnTo>
                  <a:cubicBezTo>
                    <a:pt x="4439" y="8126"/>
                    <a:pt x="4442" y="8115"/>
                    <a:pt x="4443" y="8105"/>
                  </a:cubicBezTo>
                  <a:cubicBezTo>
                    <a:pt x="4447" y="8082"/>
                    <a:pt x="4452" y="8061"/>
                    <a:pt x="4452" y="8038"/>
                  </a:cubicBezTo>
                  <a:lnTo>
                    <a:pt x="4454" y="8007"/>
                  </a:lnTo>
                  <a:cubicBezTo>
                    <a:pt x="4454" y="8006"/>
                    <a:pt x="4454" y="8005"/>
                    <a:pt x="4454" y="8004"/>
                  </a:cubicBezTo>
                  <a:lnTo>
                    <a:pt x="4453" y="7972"/>
                  </a:lnTo>
                  <a:cubicBezTo>
                    <a:pt x="4453" y="7951"/>
                    <a:pt x="4449" y="7928"/>
                    <a:pt x="4446" y="7907"/>
                  </a:cubicBezTo>
                  <a:cubicBezTo>
                    <a:pt x="4445" y="7896"/>
                    <a:pt x="4441" y="7886"/>
                    <a:pt x="4439" y="7874"/>
                  </a:cubicBezTo>
                  <a:cubicBezTo>
                    <a:pt x="4437" y="7863"/>
                    <a:pt x="4435" y="7853"/>
                    <a:pt x="4432" y="7842"/>
                  </a:cubicBezTo>
                  <a:lnTo>
                    <a:pt x="4421" y="7811"/>
                  </a:lnTo>
                  <a:lnTo>
                    <a:pt x="4416" y="7797"/>
                  </a:lnTo>
                  <a:cubicBezTo>
                    <a:pt x="4416" y="7796"/>
                    <a:pt x="4415" y="7795"/>
                    <a:pt x="4415" y="7794"/>
                  </a:cubicBezTo>
                  <a:lnTo>
                    <a:pt x="4408" y="7780"/>
                  </a:lnTo>
                  <a:lnTo>
                    <a:pt x="4394" y="7750"/>
                  </a:lnTo>
                  <a:cubicBezTo>
                    <a:pt x="4390" y="7740"/>
                    <a:pt x="4384" y="7731"/>
                    <a:pt x="4378" y="7721"/>
                  </a:cubicBezTo>
                  <a:cubicBezTo>
                    <a:pt x="4369" y="7702"/>
                    <a:pt x="4355" y="7684"/>
                    <a:pt x="4342" y="7667"/>
                  </a:cubicBezTo>
                  <a:cubicBezTo>
                    <a:pt x="4336" y="7657"/>
                    <a:pt x="4328" y="7650"/>
                    <a:pt x="4322" y="7641"/>
                  </a:cubicBezTo>
                  <a:cubicBezTo>
                    <a:pt x="4314" y="7633"/>
                    <a:pt x="4307" y="7624"/>
                    <a:pt x="4299" y="7615"/>
                  </a:cubicBezTo>
                  <a:lnTo>
                    <a:pt x="4276" y="7593"/>
                  </a:lnTo>
                  <a:lnTo>
                    <a:pt x="4265" y="7582"/>
                  </a:lnTo>
                  <a:cubicBezTo>
                    <a:pt x="4264" y="7582"/>
                    <a:pt x="4263" y="7581"/>
                    <a:pt x="4262" y="7580"/>
                  </a:cubicBezTo>
                  <a:lnTo>
                    <a:pt x="4250" y="7572"/>
                  </a:lnTo>
                  <a:lnTo>
                    <a:pt x="4224" y="7550"/>
                  </a:lnTo>
                  <a:cubicBezTo>
                    <a:pt x="4216" y="7544"/>
                    <a:pt x="4206" y="7539"/>
                    <a:pt x="4197" y="7532"/>
                  </a:cubicBezTo>
                  <a:cubicBezTo>
                    <a:pt x="4159" y="7509"/>
                    <a:pt x="4119" y="7490"/>
                    <a:pt x="4077" y="7477"/>
                  </a:cubicBezTo>
                  <a:lnTo>
                    <a:pt x="3971" y="7441"/>
                  </a:lnTo>
                  <a:lnTo>
                    <a:pt x="3711" y="7356"/>
                  </a:lnTo>
                  <a:cubicBezTo>
                    <a:pt x="3687" y="7348"/>
                    <a:pt x="3679" y="7322"/>
                    <a:pt x="3692" y="7301"/>
                  </a:cubicBezTo>
                  <a:lnTo>
                    <a:pt x="3862" y="7061"/>
                  </a:lnTo>
                  <a:lnTo>
                    <a:pt x="3931" y="6964"/>
                  </a:lnTo>
                  <a:cubicBezTo>
                    <a:pt x="3995" y="6874"/>
                    <a:pt x="4097" y="6824"/>
                    <a:pt x="4202" y="6824"/>
                  </a:cubicBezTo>
                  <a:cubicBezTo>
                    <a:pt x="4244" y="6824"/>
                    <a:pt x="4286" y="6832"/>
                    <a:pt x="4327" y="6848"/>
                  </a:cubicBezTo>
                  <a:cubicBezTo>
                    <a:pt x="4328" y="6849"/>
                    <a:pt x="4329" y="6849"/>
                    <a:pt x="4330" y="6849"/>
                  </a:cubicBezTo>
                  <a:cubicBezTo>
                    <a:pt x="4433" y="6891"/>
                    <a:pt x="4536" y="6932"/>
                    <a:pt x="4640" y="6971"/>
                  </a:cubicBezTo>
                  <a:cubicBezTo>
                    <a:pt x="4847" y="7049"/>
                    <a:pt x="5056" y="7124"/>
                    <a:pt x="5266" y="7196"/>
                  </a:cubicBezTo>
                  <a:cubicBezTo>
                    <a:pt x="5475" y="7267"/>
                    <a:pt x="5686" y="7334"/>
                    <a:pt x="5898" y="7396"/>
                  </a:cubicBezTo>
                  <a:cubicBezTo>
                    <a:pt x="6005" y="7426"/>
                    <a:pt x="6112" y="7456"/>
                    <a:pt x="6220" y="7483"/>
                  </a:cubicBezTo>
                  <a:cubicBezTo>
                    <a:pt x="6247" y="7489"/>
                    <a:pt x="6275" y="7496"/>
                    <a:pt x="6301" y="7502"/>
                  </a:cubicBezTo>
                  <a:cubicBezTo>
                    <a:pt x="6399" y="7526"/>
                    <a:pt x="6468" y="7614"/>
                    <a:pt x="6466" y="7716"/>
                  </a:cubicBezTo>
                  <a:lnTo>
                    <a:pt x="6460" y="7951"/>
                  </a:lnTo>
                  <a:cubicBezTo>
                    <a:pt x="6458" y="8062"/>
                    <a:pt x="6365" y="8145"/>
                    <a:pt x="6262" y="8145"/>
                  </a:cubicBezTo>
                  <a:cubicBezTo>
                    <a:pt x="6241" y="8145"/>
                    <a:pt x="6220" y="8142"/>
                    <a:pt x="6199" y="8135"/>
                  </a:cubicBezTo>
                  <a:lnTo>
                    <a:pt x="6135" y="8113"/>
                  </a:lnTo>
                  <a:lnTo>
                    <a:pt x="6121" y="8108"/>
                  </a:lnTo>
                  <a:lnTo>
                    <a:pt x="5936" y="8040"/>
                  </a:lnTo>
                  <a:lnTo>
                    <a:pt x="5838" y="8003"/>
                  </a:lnTo>
                  <a:lnTo>
                    <a:pt x="5813" y="7994"/>
                  </a:lnTo>
                  <a:lnTo>
                    <a:pt x="5810" y="7993"/>
                  </a:lnTo>
                  <a:lnTo>
                    <a:pt x="5806" y="7991"/>
                  </a:lnTo>
                  <a:lnTo>
                    <a:pt x="5797" y="7988"/>
                  </a:lnTo>
                  <a:lnTo>
                    <a:pt x="5780" y="7983"/>
                  </a:lnTo>
                  <a:cubicBezTo>
                    <a:pt x="5759" y="7975"/>
                    <a:pt x="5735" y="7972"/>
                    <a:pt x="5713" y="7968"/>
                  </a:cubicBezTo>
                  <a:lnTo>
                    <a:pt x="5709" y="7967"/>
                  </a:lnTo>
                  <a:cubicBezTo>
                    <a:pt x="5683" y="7964"/>
                    <a:pt x="5657" y="7962"/>
                    <a:pt x="5630" y="7962"/>
                  </a:cubicBezTo>
                  <a:cubicBezTo>
                    <a:pt x="5609" y="7962"/>
                    <a:pt x="5589" y="7963"/>
                    <a:pt x="5568" y="7966"/>
                  </a:cubicBezTo>
                  <a:lnTo>
                    <a:pt x="5552" y="7968"/>
                  </a:lnTo>
                  <a:lnTo>
                    <a:pt x="5549" y="7968"/>
                  </a:lnTo>
                  <a:lnTo>
                    <a:pt x="5533" y="7971"/>
                  </a:lnTo>
                  <a:cubicBezTo>
                    <a:pt x="5521" y="7974"/>
                    <a:pt x="5511" y="7977"/>
                    <a:pt x="5499" y="7979"/>
                  </a:cubicBezTo>
                  <a:cubicBezTo>
                    <a:pt x="5498" y="7979"/>
                    <a:pt x="5498" y="7980"/>
                    <a:pt x="5497" y="7980"/>
                  </a:cubicBezTo>
                  <a:cubicBezTo>
                    <a:pt x="5474" y="7986"/>
                    <a:pt x="5452" y="7993"/>
                    <a:pt x="5431" y="8002"/>
                  </a:cubicBezTo>
                  <a:cubicBezTo>
                    <a:pt x="5341" y="8038"/>
                    <a:pt x="5263" y="8100"/>
                    <a:pt x="5204" y="8177"/>
                  </a:cubicBezTo>
                  <a:cubicBezTo>
                    <a:pt x="5197" y="8188"/>
                    <a:pt x="5190" y="8198"/>
                    <a:pt x="5183" y="8208"/>
                  </a:cubicBezTo>
                  <a:lnTo>
                    <a:pt x="5174" y="8222"/>
                  </a:lnTo>
                  <a:cubicBezTo>
                    <a:pt x="5173" y="8223"/>
                    <a:pt x="5173" y="8223"/>
                    <a:pt x="5172" y="8224"/>
                  </a:cubicBezTo>
                  <a:lnTo>
                    <a:pt x="5165" y="8239"/>
                  </a:lnTo>
                  <a:lnTo>
                    <a:pt x="5147" y="8270"/>
                  </a:lnTo>
                  <a:cubicBezTo>
                    <a:pt x="5147" y="8271"/>
                    <a:pt x="5146" y="8272"/>
                    <a:pt x="5146" y="8273"/>
                  </a:cubicBezTo>
                  <a:cubicBezTo>
                    <a:pt x="5142" y="8284"/>
                    <a:pt x="5138" y="8295"/>
                    <a:pt x="5133" y="8306"/>
                  </a:cubicBezTo>
                  <a:lnTo>
                    <a:pt x="5126" y="8323"/>
                  </a:lnTo>
                  <a:lnTo>
                    <a:pt x="5121" y="8335"/>
                  </a:lnTo>
                  <a:lnTo>
                    <a:pt x="5112" y="8360"/>
                  </a:lnTo>
                  <a:lnTo>
                    <a:pt x="5094" y="8409"/>
                  </a:lnTo>
                  <a:lnTo>
                    <a:pt x="5021" y="8607"/>
                  </a:lnTo>
                  <a:lnTo>
                    <a:pt x="4877" y="9003"/>
                  </a:lnTo>
                  <a:cubicBezTo>
                    <a:pt x="4877" y="9003"/>
                    <a:pt x="4705" y="9451"/>
                    <a:pt x="4731" y="9497"/>
                  </a:cubicBezTo>
                  <a:cubicBezTo>
                    <a:pt x="4743" y="9520"/>
                    <a:pt x="4759" y="9542"/>
                    <a:pt x="4772" y="9563"/>
                  </a:cubicBezTo>
                  <a:cubicBezTo>
                    <a:pt x="4774" y="9564"/>
                    <a:pt x="4774" y="9564"/>
                    <a:pt x="4775" y="9565"/>
                  </a:cubicBezTo>
                  <a:cubicBezTo>
                    <a:pt x="4782" y="9576"/>
                    <a:pt x="4791" y="9585"/>
                    <a:pt x="4798" y="9595"/>
                  </a:cubicBezTo>
                  <a:lnTo>
                    <a:pt x="4811" y="9610"/>
                  </a:lnTo>
                  <a:cubicBezTo>
                    <a:pt x="4811" y="9610"/>
                    <a:pt x="4812" y="9611"/>
                    <a:pt x="4812" y="9611"/>
                  </a:cubicBezTo>
                  <a:lnTo>
                    <a:pt x="4825" y="9625"/>
                  </a:lnTo>
                  <a:cubicBezTo>
                    <a:pt x="4861" y="9663"/>
                    <a:pt x="4904" y="9695"/>
                    <a:pt x="4950" y="9724"/>
                  </a:cubicBezTo>
                  <a:cubicBezTo>
                    <a:pt x="4950" y="9724"/>
                    <a:pt x="4951" y="9724"/>
                    <a:pt x="4952" y="9725"/>
                  </a:cubicBezTo>
                  <a:cubicBezTo>
                    <a:pt x="4974" y="9738"/>
                    <a:pt x="5121" y="9921"/>
                    <a:pt x="5145" y="9930"/>
                  </a:cubicBezTo>
                  <a:cubicBezTo>
                    <a:pt x="5157" y="9936"/>
                    <a:pt x="5171" y="9941"/>
                    <a:pt x="5183" y="9945"/>
                  </a:cubicBezTo>
                  <a:lnTo>
                    <a:pt x="5207" y="9955"/>
                  </a:lnTo>
                  <a:lnTo>
                    <a:pt x="5999" y="10242"/>
                  </a:lnTo>
                  <a:lnTo>
                    <a:pt x="6395" y="10387"/>
                  </a:lnTo>
                  <a:cubicBezTo>
                    <a:pt x="6528" y="10434"/>
                    <a:pt x="6660" y="10482"/>
                    <a:pt x="6793" y="10528"/>
                  </a:cubicBezTo>
                  <a:cubicBezTo>
                    <a:pt x="6925" y="10574"/>
                    <a:pt x="7058" y="10621"/>
                    <a:pt x="7190" y="10665"/>
                  </a:cubicBezTo>
                  <a:cubicBezTo>
                    <a:pt x="7257" y="10688"/>
                    <a:pt x="7325" y="10708"/>
                    <a:pt x="7392" y="10726"/>
                  </a:cubicBezTo>
                  <a:cubicBezTo>
                    <a:pt x="7460" y="10743"/>
                    <a:pt x="7529" y="10760"/>
                    <a:pt x="7597" y="10778"/>
                  </a:cubicBezTo>
                  <a:cubicBezTo>
                    <a:pt x="7733" y="10812"/>
                    <a:pt x="7869" y="10847"/>
                    <a:pt x="8006" y="10880"/>
                  </a:cubicBezTo>
                  <a:lnTo>
                    <a:pt x="8211" y="10931"/>
                  </a:lnTo>
                  <a:lnTo>
                    <a:pt x="8416" y="10981"/>
                  </a:lnTo>
                  <a:cubicBezTo>
                    <a:pt x="8690" y="11046"/>
                    <a:pt x="8964" y="11110"/>
                    <a:pt x="9240" y="11170"/>
                  </a:cubicBezTo>
                  <a:lnTo>
                    <a:pt x="9244" y="11171"/>
                  </a:lnTo>
                  <a:lnTo>
                    <a:pt x="9379" y="11216"/>
                  </a:lnTo>
                  <a:lnTo>
                    <a:pt x="9397" y="11221"/>
                  </a:lnTo>
                  <a:cubicBezTo>
                    <a:pt x="9399" y="11222"/>
                    <a:pt x="9404" y="11223"/>
                    <a:pt x="9407" y="11224"/>
                  </a:cubicBezTo>
                  <a:lnTo>
                    <a:pt x="9418" y="11227"/>
                  </a:lnTo>
                  <a:cubicBezTo>
                    <a:pt x="9433" y="11232"/>
                    <a:pt x="9448" y="11236"/>
                    <a:pt x="9464" y="11238"/>
                  </a:cubicBezTo>
                  <a:cubicBezTo>
                    <a:pt x="9479" y="11240"/>
                    <a:pt x="9495" y="11244"/>
                    <a:pt x="9511" y="11245"/>
                  </a:cubicBezTo>
                  <a:cubicBezTo>
                    <a:pt x="9526" y="11245"/>
                    <a:pt x="9542" y="11248"/>
                    <a:pt x="9558" y="11248"/>
                  </a:cubicBezTo>
                  <a:cubicBezTo>
                    <a:pt x="9560" y="11248"/>
                    <a:pt x="9561" y="11248"/>
                    <a:pt x="9562" y="11248"/>
                  </a:cubicBezTo>
                  <a:cubicBezTo>
                    <a:pt x="9688" y="11248"/>
                    <a:pt x="9812" y="11199"/>
                    <a:pt x="9905" y="11115"/>
                  </a:cubicBezTo>
                  <a:cubicBezTo>
                    <a:pt x="9952" y="11072"/>
                    <a:pt x="9990" y="11021"/>
                    <a:pt x="10019" y="10966"/>
                  </a:cubicBezTo>
                  <a:cubicBezTo>
                    <a:pt x="10025" y="10951"/>
                    <a:pt x="10033" y="10937"/>
                    <a:pt x="10038" y="10922"/>
                  </a:cubicBezTo>
                  <a:lnTo>
                    <a:pt x="10046" y="10900"/>
                  </a:lnTo>
                  <a:lnTo>
                    <a:pt x="10050" y="10889"/>
                  </a:lnTo>
                  <a:lnTo>
                    <a:pt x="10053" y="10880"/>
                  </a:lnTo>
                  <a:lnTo>
                    <a:pt x="10075" y="10812"/>
                  </a:lnTo>
                  <a:lnTo>
                    <a:pt x="10164" y="10535"/>
                  </a:lnTo>
                  <a:lnTo>
                    <a:pt x="10253" y="10259"/>
                  </a:lnTo>
                  <a:lnTo>
                    <a:pt x="10298" y="10122"/>
                  </a:lnTo>
                  <a:lnTo>
                    <a:pt x="10320" y="10052"/>
                  </a:lnTo>
                  <a:lnTo>
                    <a:pt x="10325" y="10035"/>
                  </a:lnTo>
                  <a:cubicBezTo>
                    <a:pt x="10328" y="10030"/>
                    <a:pt x="10330" y="10024"/>
                    <a:pt x="10332" y="10016"/>
                  </a:cubicBezTo>
                  <a:cubicBezTo>
                    <a:pt x="10336" y="10001"/>
                    <a:pt x="10340" y="9986"/>
                    <a:pt x="10344" y="9970"/>
                  </a:cubicBezTo>
                  <a:cubicBezTo>
                    <a:pt x="10369" y="9847"/>
                    <a:pt x="10348" y="9715"/>
                    <a:pt x="10285" y="9606"/>
                  </a:cubicBezTo>
                  <a:cubicBezTo>
                    <a:pt x="10253" y="9551"/>
                    <a:pt x="10212" y="9502"/>
                    <a:pt x="10163" y="9462"/>
                  </a:cubicBezTo>
                  <a:cubicBezTo>
                    <a:pt x="10114" y="9423"/>
                    <a:pt x="10057" y="9392"/>
                    <a:pt x="9997" y="9373"/>
                  </a:cubicBezTo>
                  <a:lnTo>
                    <a:pt x="9621" y="9250"/>
                  </a:lnTo>
                  <a:cubicBezTo>
                    <a:pt x="9606" y="9245"/>
                    <a:pt x="9597" y="9231"/>
                    <a:pt x="9597" y="9215"/>
                  </a:cubicBezTo>
                  <a:lnTo>
                    <a:pt x="9630" y="7516"/>
                  </a:lnTo>
                  <a:lnTo>
                    <a:pt x="9667" y="5702"/>
                  </a:lnTo>
                  <a:cubicBezTo>
                    <a:pt x="9680" y="5097"/>
                    <a:pt x="9690" y="4493"/>
                    <a:pt x="9696" y="3888"/>
                  </a:cubicBezTo>
                  <a:cubicBezTo>
                    <a:pt x="9698" y="3586"/>
                    <a:pt x="9702" y="3284"/>
                    <a:pt x="9700" y="2981"/>
                  </a:cubicBezTo>
                  <a:cubicBezTo>
                    <a:pt x="9698" y="2679"/>
                    <a:pt x="9693" y="2377"/>
                    <a:pt x="9686" y="2074"/>
                  </a:cubicBezTo>
                  <a:lnTo>
                    <a:pt x="9683" y="1961"/>
                  </a:lnTo>
                  <a:lnTo>
                    <a:pt x="9681" y="1904"/>
                  </a:lnTo>
                  <a:lnTo>
                    <a:pt x="9681" y="1876"/>
                  </a:lnTo>
                  <a:lnTo>
                    <a:pt x="9679" y="1839"/>
                  </a:lnTo>
                  <a:cubicBezTo>
                    <a:pt x="9671" y="1741"/>
                    <a:pt x="9633" y="1646"/>
                    <a:pt x="9573" y="1570"/>
                  </a:cubicBezTo>
                  <a:cubicBezTo>
                    <a:pt x="9515" y="1492"/>
                    <a:pt x="9432" y="1434"/>
                    <a:pt x="9343" y="1403"/>
                  </a:cubicBezTo>
                  <a:lnTo>
                    <a:pt x="9326" y="1397"/>
                  </a:lnTo>
                  <a:lnTo>
                    <a:pt x="9317" y="1395"/>
                  </a:lnTo>
                  <a:lnTo>
                    <a:pt x="9311" y="1393"/>
                  </a:lnTo>
                  <a:lnTo>
                    <a:pt x="9283" y="1385"/>
                  </a:lnTo>
                  <a:lnTo>
                    <a:pt x="9228" y="1369"/>
                  </a:lnTo>
                  <a:lnTo>
                    <a:pt x="9119" y="1337"/>
                  </a:lnTo>
                  <a:cubicBezTo>
                    <a:pt x="8830" y="1253"/>
                    <a:pt x="8540" y="1164"/>
                    <a:pt x="8253" y="1070"/>
                  </a:cubicBezTo>
                  <a:cubicBezTo>
                    <a:pt x="8110" y="1023"/>
                    <a:pt x="7967" y="974"/>
                    <a:pt x="7824" y="925"/>
                  </a:cubicBezTo>
                  <a:cubicBezTo>
                    <a:pt x="7752" y="899"/>
                    <a:pt x="7681" y="875"/>
                    <a:pt x="7610" y="849"/>
                  </a:cubicBezTo>
                  <a:cubicBezTo>
                    <a:pt x="7538" y="824"/>
                    <a:pt x="7468" y="797"/>
                    <a:pt x="7398" y="766"/>
                  </a:cubicBezTo>
                  <a:cubicBezTo>
                    <a:pt x="7329" y="736"/>
                    <a:pt x="7261" y="701"/>
                    <a:pt x="7192" y="667"/>
                  </a:cubicBezTo>
                  <a:cubicBezTo>
                    <a:pt x="6876" y="505"/>
                    <a:pt x="6266" y="412"/>
                    <a:pt x="6199" y="373"/>
                  </a:cubicBezTo>
                  <a:cubicBezTo>
                    <a:pt x="6069" y="298"/>
                    <a:pt x="5515" y="89"/>
                    <a:pt x="5479" y="77"/>
                  </a:cubicBezTo>
                  <a:cubicBezTo>
                    <a:pt x="5478" y="75"/>
                    <a:pt x="5476" y="75"/>
                    <a:pt x="5475" y="75"/>
                  </a:cubicBezTo>
                  <a:lnTo>
                    <a:pt x="5256" y="20"/>
                  </a:lnTo>
                  <a:cubicBezTo>
                    <a:pt x="5210" y="9"/>
                    <a:pt x="5161" y="1"/>
                    <a:pt x="5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210;p43"/>
            <p:cNvSpPr/>
            <p:nvPr/>
          </p:nvSpPr>
          <p:spPr>
            <a:xfrm>
              <a:off x="4551650" y="2571825"/>
              <a:ext cx="45550" cy="69825"/>
            </a:xfrm>
            <a:custGeom>
              <a:avLst/>
              <a:gdLst/>
              <a:ahLst/>
              <a:cxnLst/>
              <a:rect l="l" t="t" r="r" b="b"/>
              <a:pathLst>
                <a:path w="1822" h="2793" extrusionOk="0">
                  <a:moveTo>
                    <a:pt x="1525" y="191"/>
                  </a:moveTo>
                  <a:cubicBezTo>
                    <a:pt x="1531" y="191"/>
                    <a:pt x="1537" y="194"/>
                    <a:pt x="1542" y="198"/>
                  </a:cubicBezTo>
                  <a:cubicBezTo>
                    <a:pt x="1553" y="208"/>
                    <a:pt x="1559" y="222"/>
                    <a:pt x="1560" y="233"/>
                  </a:cubicBezTo>
                  <a:cubicBezTo>
                    <a:pt x="1563" y="244"/>
                    <a:pt x="1562" y="249"/>
                    <a:pt x="1564" y="249"/>
                  </a:cubicBezTo>
                  <a:cubicBezTo>
                    <a:pt x="1564" y="250"/>
                    <a:pt x="1564" y="250"/>
                    <a:pt x="1564" y="250"/>
                  </a:cubicBezTo>
                  <a:cubicBezTo>
                    <a:pt x="1564" y="251"/>
                    <a:pt x="1564" y="251"/>
                    <a:pt x="1565" y="251"/>
                  </a:cubicBezTo>
                  <a:cubicBezTo>
                    <a:pt x="1565" y="251"/>
                    <a:pt x="1565" y="251"/>
                    <a:pt x="1566" y="250"/>
                  </a:cubicBezTo>
                  <a:cubicBezTo>
                    <a:pt x="1566" y="250"/>
                    <a:pt x="1566" y="250"/>
                    <a:pt x="1567" y="249"/>
                  </a:cubicBezTo>
                  <a:cubicBezTo>
                    <a:pt x="1569" y="248"/>
                    <a:pt x="1569" y="248"/>
                    <a:pt x="1572" y="248"/>
                  </a:cubicBezTo>
                  <a:cubicBezTo>
                    <a:pt x="1574" y="247"/>
                    <a:pt x="1575" y="247"/>
                    <a:pt x="1579" y="247"/>
                  </a:cubicBezTo>
                  <a:cubicBezTo>
                    <a:pt x="1580" y="248"/>
                    <a:pt x="1581" y="248"/>
                    <a:pt x="1582" y="249"/>
                  </a:cubicBezTo>
                  <a:cubicBezTo>
                    <a:pt x="1583" y="249"/>
                    <a:pt x="1584" y="250"/>
                    <a:pt x="1585" y="251"/>
                  </a:cubicBezTo>
                  <a:lnTo>
                    <a:pt x="1586" y="254"/>
                  </a:lnTo>
                  <a:lnTo>
                    <a:pt x="1588" y="255"/>
                  </a:lnTo>
                  <a:cubicBezTo>
                    <a:pt x="1588" y="256"/>
                    <a:pt x="1588" y="260"/>
                    <a:pt x="1588" y="262"/>
                  </a:cubicBezTo>
                  <a:cubicBezTo>
                    <a:pt x="1589" y="280"/>
                    <a:pt x="1589" y="297"/>
                    <a:pt x="1589" y="315"/>
                  </a:cubicBezTo>
                  <a:lnTo>
                    <a:pt x="1588" y="369"/>
                  </a:lnTo>
                  <a:cubicBezTo>
                    <a:pt x="1587" y="439"/>
                    <a:pt x="1585" y="510"/>
                    <a:pt x="1582" y="580"/>
                  </a:cubicBezTo>
                  <a:lnTo>
                    <a:pt x="1570" y="793"/>
                  </a:lnTo>
                  <a:cubicBezTo>
                    <a:pt x="1567" y="863"/>
                    <a:pt x="1564" y="934"/>
                    <a:pt x="1557" y="1004"/>
                  </a:cubicBezTo>
                  <a:cubicBezTo>
                    <a:pt x="1552" y="1075"/>
                    <a:pt x="1545" y="1145"/>
                    <a:pt x="1541" y="1216"/>
                  </a:cubicBezTo>
                  <a:lnTo>
                    <a:pt x="1538" y="1269"/>
                  </a:lnTo>
                  <a:lnTo>
                    <a:pt x="1537" y="1323"/>
                  </a:lnTo>
                  <a:cubicBezTo>
                    <a:pt x="1536" y="1340"/>
                    <a:pt x="1536" y="1358"/>
                    <a:pt x="1537" y="1375"/>
                  </a:cubicBezTo>
                  <a:cubicBezTo>
                    <a:pt x="1539" y="1393"/>
                    <a:pt x="1541" y="1410"/>
                    <a:pt x="1544" y="1428"/>
                  </a:cubicBezTo>
                  <a:cubicBezTo>
                    <a:pt x="1549" y="1447"/>
                    <a:pt x="1551" y="1464"/>
                    <a:pt x="1553" y="1482"/>
                  </a:cubicBezTo>
                  <a:cubicBezTo>
                    <a:pt x="1555" y="1499"/>
                    <a:pt x="1556" y="1517"/>
                    <a:pt x="1557" y="1535"/>
                  </a:cubicBezTo>
                  <a:lnTo>
                    <a:pt x="1564" y="1641"/>
                  </a:lnTo>
                  <a:lnTo>
                    <a:pt x="1569" y="1747"/>
                  </a:lnTo>
                  <a:lnTo>
                    <a:pt x="1573" y="1854"/>
                  </a:lnTo>
                  <a:lnTo>
                    <a:pt x="1578" y="2065"/>
                  </a:lnTo>
                  <a:cubicBezTo>
                    <a:pt x="1579" y="2137"/>
                    <a:pt x="1582" y="2207"/>
                    <a:pt x="1576" y="2278"/>
                  </a:cubicBezTo>
                  <a:cubicBezTo>
                    <a:pt x="1573" y="2313"/>
                    <a:pt x="1570" y="2348"/>
                    <a:pt x="1563" y="2383"/>
                  </a:cubicBezTo>
                  <a:cubicBezTo>
                    <a:pt x="1558" y="2402"/>
                    <a:pt x="1553" y="2419"/>
                    <a:pt x="1545" y="2436"/>
                  </a:cubicBezTo>
                  <a:cubicBezTo>
                    <a:pt x="1538" y="2454"/>
                    <a:pt x="1529" y="2471"/>
                    <a:pt x="1522" y="2489"/>
                  </a:cubicBezTo>
                  <a:cubicBezTo>
                    <a:pt x="1513" y="2506"/>
                    <a:pt x="1507" y="2524"/>
                    <a:pt x="1502" y="2542"/>
                  </a:cubicBezTo>
                  <a:cubicBezTo>
                    <a:pt x="1502" y="2544"/>
                    <a:pt x="1502" y="2545"/>
                    <a:pt x="1501" y="2547"/>
                  </a:cubicBezTo>
                  <a:cubicBezTo>
                    <a:pt x="1502" y="2546"/>
                    <a:pt x="1503" y="2546"/>
                    <a:pt x="1504" y="2546"/>
                  </a:cubicBezTo>
                  <a:cubicBezTo>
                    <a:pt x="1505" y="2546"/>
                    <a:pt x="1506" y="2546"/>
                    <a:pt x="1507" y="2547"/>
                  </a:cubicBezTo>
                  <a:cubicBezTo>
                    <a:pt x="1513" y="2549"/>
                    <a:pt x="1521" y="2556"/>
                    <a:pt x="1524" y="2564"/>
                  </a:cubicBezTo>
                  <a:cubicBezTo>
                    <a:pt x="1527" y="2573"/>
                    <a:pt x="1526" y="2580"/>
                    <a:pt x="1523" y="2584"/>
                  </a:cubicBezTo>
                  <a:cubicBezTo>
                    <a:pt x="1521" y="2590"/>
                    <a:pt x="1516" y="2590"/>
                    <a:pt x="1511" y="2590"/>
                  </a:cubicBezTo>
                  <a:cubicBezTo>
                    <a:pt x="1511" y="2590"/>
                    <a:pt x="1510" y="2590"/>
                    <a:pt x="1510" y="2591"/>
                  </a:cubicBezTo>
                  <a:lnTo>
                    <a:pt x="1504" y="2589"/>
                  </a:lnTo>
                  <a:lnTo>
                    <a:pt x="1491" y="2584"/>
                  </a:lnTo>
                  <a:cubicBezTo>
                    <a:pt x="1482" y="2582"/>
                    <a:pt x="1475" y="2579"/>
                    <a:pt x="1466" y="2577"/>
                  </a:cubicBezTo>
                  <a:cubicBezTo>
                    <a:pt x="1449" y="2570"/>
                    <a:pt x="1433" y="2563"/>
                    <a:pt x="1417" y="2555"/>
                  </a:cubicBezTo>
                  <a:cubicBezTo>
                    <a:pt x="1354" y="2523"/>
                    <a:pt x="1290" y="2490"/>
                    <a:pt x="1228" y="2451"/>
                  </a:cubicBezTo>
                  <a:cubicBezTo>
                    <a:pt x="1167" y="2412"/>
                    <a:pt x="1106" y="2371"/>
                    <a:pt x="1043" y="2333"/>
                  </a:cubicBezTo>
                  <a:cubicBezTo>
                    <a:pt x="981" y="2295"/>
                    <a:pt x="918" y="2258"/>
                    <a:pt x="856" y="2222"/>
                  </a:cubicBezTo>
                  <a:cubicBezTo>
                    <a:pt x="828" y="2206"/>
                    <a:pt x="525" y="2193"/>
                    <a:pt x="439" y="2193"/>
                  </a:cubicBezTo>
                  <a:cubicBezTo>
                    <a:pt x="430" y="2193"/>
                    <a:pt x="423" y="2193"/>
                    <a:pt x="420" y="2193"/>
                  </a:cubicBezTo>
                  <a:cubicBezTo>
                    <a:pt x="408" y="2195"/>
                    <a:pt x="397" y="2195"/>
                    <a:pt x="386" y="2195"/>
                  </a:cubicBezTo>
                  <a:cubicBezTo>
                    <a:pt x="378" y="2195"/>
                    <a:pt x="370" y="2195"/>
                    <a:pt x="363" y="2194"/>
                  </a:cubicBezTo>
                  <a:cubicBezTo>
                    <a:pt x="345" y="2193"/>
                    <a:pt x="327" y="2191"/>
                    <a:pt x="309" y="2188"/>
                  </a:cubicBezTo>
                  <a:cubicBezTo>
                    <a:pt x="291" y="2186"/>
                    <a:pt x="274" y="2182"/>
                    <a:pt x="257" y="2177"/>
                  </a:cubicBezTo>
                  <a:lnTo>
                    <a:pt x="251" y="2175"/>
                  </a:lnTo>
                  <a:lnTo>
                    <a:pt x="248" y="2174"/>
                  </a:lnTo>
                  <a:lnTo>
                    <a:pt x="246" y="2174"/>
                  </a:lnTo>
                  <a:cubicBezTo>
                    <a:pt x="245" y="2174"/>
                    <a:pt x="243" y="2174"/>
                    <a:pt x="242" y="2173"/>
                  </a:cubicBezTo>
                  <a:cubicBezTo>
                    <a:pt x="241" y="2172"/>
                    <a:pt x="239" y="2172"/>
                    <a:pt x="238" y="2170"/>
                  </a:cubicBezTo>
                  <a:cubicBezTo>
                    <a:pt x="233" y="2164"/>
                    <a:pt x="233" y="2155"/>
                    <a:pt x="235" y="2149"/>
                  </a:cubicBezTo>
                  <a:cubicBezTo>
                    <a:pt x="236" y="2146"/>
                    <a:pt x="237" y="2144"/>
                    <a:pt x="239" y="2142"/>
                  </a:cubicBezTo>
                  <a:cubicBezTo>
                    <a:pt x="240" y="2141"/>
                    <a:pt x="241" y="2139"/>
                    <a:pt x="243" y="2137"/>
                  </a:cubicBezTo>
                  <a:cubicBezTo>
                    <a:pt x="262" y="2107"/>
                    <a:pt x="283" y="2077"/>
                    <a:pt x="304" y="2049"/>
                  </a:cubicBezTo>
                  <a:cubicBezTo>
                    <a:pt x="326" y="2021"/>
                    <a:pt x="347" y="1993"/>
                    <a:pt x="369" y="1966"/>
                  </a:cubicBezTo>
                  <a:cubicBezTo>
                    <a:pt x="413" y="1910"/>
                    <a:pt x="455" y="1852"/>
                    <a:pt x="499" y="1797"/>
                  </a:cubicBezTo>
                  <a:cubicBezTo>
                    <a:pt x="585" y="1685"/>
                    <a:pt x="676" y="1576"/>
                    <a:pt x="757" y="1459"/>
                  </a:cubicBezTo>
                  <a:cubicBezTo>
                    <a:pt x="777" y="1431"/>
                    <a:pt x="798" y="1402"/>
                    <a:pt x="817" y="1372"/>
                  </a:cubicBezTo>
                  <a:cubicBezTo>
                    <a:pt x="836" y="1343"/>
                    <a:pt x="856" y="1313"/>
                    <a:pt x="874" y="1282"/>
                  </a:cubicBezTo>
                  <a:cubicBezTo>
                    <a:pt x="908" y="1220"/>
                    <a:pt x="933" y="1152"/>
                    <a:pt x="960" y="1083"/>
                  </a:cubicBezTo>
                  <a:cubicBezTo>
                    <a:pt x="985" y="1015"/>
                    <a:pt x="1013" y="949"/>
                    <a:pt x="1055" y="891"/>
                  </a:cubicBezTo>
                  <a:cubicBezTo>
                    <a:pt x="1075" y="862"/>
                    <a:pt x="1099" y="835"/>
                    <a:pt x="1124" y="810"/>
                  </a:cubicBezTo>
                  <a:cubicBezTo>
                    <a:pt x="1136" y="797"/>
                    <a:pt x="1153" y="787"/>
                    <a:pt x="1176" y="781"/>
                  </a:cubicBezTo>
                  <a:cubicBezTo>
                    <a:pt x="1198" y="776"/>
                    <a:pt x="1406" y="446"/>
                    <a:pt x="1430" y="376"/>
                  </a:cubicBezTo>
                  <a:cubicBezTo>
                    <a:pt x="1442" y="342"/>
                    <a:pt x="1456" y="309"/>
                    <a:pt x="1471" y="276"/>
                  </a:cubicBezTo>
                  <a:cubicBezTo>
                    <a:pt x="1479" y="260"/>
                    <a:pt x="1487" y="244"/>
                    <a:pt x="1495" y="228"/>
                  </a:cubicBezTo>
                  <a:lnTo>
                    <a:pt x="1502" y="216"/>
                  </a:lnTo>
                  <a:cubicBezTo>
                    <a:pt x="1503" y="214"/>
                    <a:pt x="1503" y="213"/>
                    <a:pt x="1504" y="212"/>
                  </a:cubicBezTo>
                  <a:lnTo>
                    <a:pt x="1505" y="208"/>
                  </a:lnTo>
                  <a:cubicBezTo>
                    <a:pt x="1507" y="206"/>
                    <a:pt x="1508" y="204"/>
                    <a:pt x="1509" y="202"/>
                  </a:cubicBezTo>
                  <a:cubicBezTo>
                    <a:pt x="1510" y="200"/>
                    <a:pt x="1511" y="198"/>
                    <a:pt x="1513" y="197"/>
                  </a:cubicBezTo>
                  <a:cubicBezTo>
                    <a:pt x="1516" y="193"/>
                    <a:pt x="1521" y="191"/>
                    <a:pt x="1525" y="191"/>
                  </a:cubicBezTo>
                  <a:close/>
                  <a:moveTo>
                    <a:pt x="1607" y="0"/>
                  </a:moveTo>
                  <a:cubicBezTo>
                    <a:pt x="1599" y="0"/>
                    <a:pt x="1590" y="2"/>
                    <a:pt x="1583" y="4"/>
                  </a:cubicBezTo>
                  <a:cubicBezTo>
                    <a:pt x="1549" y="11"/>
                    <a:pt x="1520" y="30"/>
                    <a:pt x="1496" y="49"/>
                  </a:cubicBezTo>
                  <a:cubicBezTo>
                    <a:pt x="1485" y="60"/>
                    <a:pt x="1473" y="67"/>
                    <a:pt x="1463" y="77"/>
                  </a:cubicBezTo>
                  <a:cubicBezTo>
                    <a:pt x="1454" y="87"/>
                    <a:pt x="1443" y="94"/>
                    <a:pt x="1433" y="103"/>
                  </a:cubicBezTo>
                  <a:lnTo>
                    <a:pt x="1417" y="114"/>
                  </a:lnTo>
                  <a:lnTo>
                    <a:pt x="1404" y="128"/>
                  </a:lnTo>
                  <a:lnTo>
                    <a:pt x="1392" y="141"/>
                  </a:lnTo>
                  <a:lnTo>
                    <a:pt x="1383" y="152"/>
                  </a:lnTo>
                  <a:cubicBezTo>
                    <a:pt x="1371" y="165"/>
                    <a:pt x="1360" y="177"/>
                    <a:pt x="1347" y="191"/>
                  </a:cubicBezTo>
                  <a:cubicBezTo>
                    <a:pt x="1322" y="217"/>
                    <a:pt x="1296" y="241"/>
                    <a:pt x="1268" y="265"/>
                  </a:cubicBezTo>
                  <a:cubicBezTo>
                    <a:pt x="1212" y="313"/>
                    <a:pt x="940" y="769"/>
                    <a:pt x="919" y="799"/>
                  </a:cubicBezTo>
                  <a:cubicBezTo>
                    <a:pt x="881" y="858"/>
                    <a:pt x="830" y="908"/>
                    <a:pt x="774" y="956"/>
                  </a:cubicBezTo>
                  <a:cubicBezTo>
                    <a:pt x="720" y="1004"/>
                    <a:pt x="665" y="1052"/>
                    <a:pt x="619" y="1107"/>
                  </a:cubicBezTo>
                  <a:cubicBezTo>
                    <a:pt x="597" y="1135"/>
                    <a:pt x="577" y="1163"/>
                    <a:pt x="555" y="1191"/>
                  </a:cubicBezTo>
                  <a:cubicBezTo>
                    <a:pt x="535" y="1220"/>
                    <a:pt x="515" y="1249"/>
                    <a:pt x="495" y="1279"/>
                  </a:cubicBezTo>
                  <a:cubicBezTo>
                    <a:pt x="415" y="1396"/>
                    <a:pt x="347" y="1520"/>
                    <a:pt x="272" y="1641"/>
                  </a:cubicBezTo>
                  <a:cubicBezTo>
                    <a:pt x="235" y="1701"/>
                    <a:pt x="197" y="1761"/>
                    <a:pt x="160" y="1821"/>
                  </a:cubicBezTo>
                  <a:cubicBezTo>
                    <a:pt x="142" y="1852"/>
                    <a:pt x="124" y="1882"/>
                    <a:pt x="104" y="1912"/>
                  </a:cubicBezTo>
                  <a:cubicBezTo>
                    <a:pt x="86" y="1942"/>
                    <a:pt x="66" y="1971"/>
                    <a:pt x="46" y="2000"/>
                  </a:cubicBezTo>
                  <a:cubicBezTo>
                    <a:pt x="27" y="2027"/>
                    <a:pt x="14" y="2058"/>
                    <a:pt x="7" y="2091"/>
                  </a:cubicBezTo>
                  <a:cubicBezTo>
                    <a:pt x="1" y="2124"/>
                    <a:pt x="2" y="2157"/>
                    <a:pt x="8" y="2189"/>
                  </a:cubicBezTo>
                  <a:cubicBezTo>
                    <a:pt x="16" y="2221"/>
                    <a:pt x="29" y="2251"/>
                    <a:pt x="47" y="2277"/>
                  </a:cubicBezTo>
                  <a:cubicBezTo>
                    <a:pt x="66" y="2303"/>
                    <a:pt x="88" y="2326"/>
                    <a:pt x="115" y="2344"/>
                  </a:cubicBezTo>
                  <a:cubicBezTo>
                    <a:pt x="128" y="2352"/>
                    <a:pt x="142" y="2360"/>
                    <a:pt x="156" y="2366"/>
                  </a:cubicBezTo>
                  <a:cubicBezTo>
                    <a:pt x="156" y="2366"/>
                    <a:pt x="845" y="2715"/>
                    <a:pt x="917" y="2720"/>
                  </a:cubicBezTo>
                  <a:cubicBezTo>
                    <a:pt x="990" y="2726"/>
                    <a:pt x="1064" y="2728"/>
                    <a:pt x="1136" y="2733"/>
                  </a:cubicBezTo>
                  <a:cubicBezTo>
                    <a:pt x="1204" y="2738"/>
                    <a:pt x="1561" y="2792"/>
                    <a:pt x="1639" y="2792"/>
                  </a:cubicBezTo>
                  <a:cubicBezTo>
                    <a:pt x="1645" y="2792"/>
                    <a:pt x="1649" y="2792"/>
                    <a:pt x="1651" y="2791"/>
                  </a:cubicBezTo>
                  <a:cubicBezTo>
                    <a:pt x="1660" y="2789"/>
                    <a:pt x="1668" y="2786"/>
                    <a:pt x="1677" y="2783"/>
                  </a:cubicBezTo>
                  <a:cubicBezTo>
                    <a:pt x="1685" y="2781"/>
                    <a:pt x="1693" y="2777"/>
                    <a:pt x="1701" y="2772"/>
                  </a:cubicBezTo>
                  <a:cubicBezTo>
                    <a:pt x="1717" y="2764"/>
                    <a:pt x="1735" y="2754"/>
                    <a:pt x="1748" y="2740"/>
                  </a:cubicBezTo>
                  <a:cubicBezTo>
                    <a:pt x="1776" y="2716"/>
                    <a:pt x="1799" y="2680"/>
                    <a:pt x="1808" y="2643"/>
                  </a:cubicBezTo>
                  <a:cubicBezTo>
                    <a:pt x="1812" y="2633"/>
                    <a:pt x="1814" y="2624"/>
                    <a:pt x="1815" y="2614"/>
                  </a:cubicBezTo>
                  <a:cubicBezTo>
                    <a:pt x="1817" y="2605"/>
                    <a:pt x="1817" y="2595"/>
                    <a:pt x="1817" y="2585"/>
                  </a:cubicBezTo>
                  <a:lnTo>
                    <a:pt x="1817" y="2571"/>
                  </a:lnTo>
                  <a:lnTo>
                    <a:pt x="1817" y="2564"/>
                  </a:lnTo>
                  <a:lnTo>
                    <a:pt x="1817" y="2561"/>
                  </a:lnTo>
                  <a:cubicBezTo>
                    <a:pt x="1816" y="2556"/>
                    <a:pt x="1815" y="2552"/>
                    <a:pt x="1814" y="2548"/>
                  </a:cubicBezTo>
                  <a:cubicBezTo>
                    <a:pt x="1809" y="2530"/>
                    <a:pt x="1803" y="2512"/>
                    <a:pt x="1795" y="2495"/>
                  </a:cubicBezTo>
                  <a:cubicBezTo>
                    <a:pt x="1789" y="2476"/>
                    <a:pt x="1781" y="2458"/>
                    <a:pt x="1774" y="2441"/>
                  </a:cubicBezTo>
                  <a:cubicBezTo>
                    <a:pt x="1768" y="2423"/>
                    <a:pt x="1762" y="2405"/>
                    <a:pt x="1758" y="2388"/>
                  </a:cubicBezTo>
                  <a:cubicBezTo>
                    <a:pt x="1753" y="2351"/>
                    <a:pt x="1751" y="2316"/>
                    <a:pt x="1748" y="2281"/>
                  </a:cubicBezTo>
                  <a:cubicBezTo>
                    <a:pt x="1745" y="2210"/>
                    <a:pt x="1751" y="2140"/>
                    <a:pt x="1755" y="2069"/>
                  </a:cubicBezTo>
                  <a:lnTo>
                    <a:pt x="1767" y="1857"/>
                  </a:lnTo>
                  <a:lnTo>
                    <a:pt x="1774" y="1751"/>
                  </a:lnTo>
                  <a:lnTo>
                    <a:pt x="1784" y="1645"/>
                  </a:lnTo>
                  <a:lnTo>
                    <a:pt x="1793" y="1538"/>
                  </a:lnTo>
                  <a:cubicBezTo>
                    <a:pt x="1794" y="1521"/>
                    <a:pt x="1797" y="1503"/>
                    <a:pt x="1799" y="1486"/>
                  </a:cubicBezTo>
                  <a:cubicBezTo>
                    <a:pt x="1802" y="1468"/>
                    <a:pt x="1805" y="1451"/>
                    <a:pt x="1809" y="1433"/>
                  </a:cubicBezTo>
                  <a:cubicBezTo>
                    <a:pt x="1813" y="1416"/>
                    <a:pt x="1817" y="1397"/>
                    <a:pt x="1819" y="1380"/>
                  </a:cubicBezTo>
                  <a:cubicBezTo>
                    <a:pt x="1820" y="1362"/>
                    <a:pt x="1821" y="1345"/>
                    <a:pt x="1821" y="1327"/>
                  </a:cubicBezTo>
                  <a:lnTo>
                    <a:pt x="1821" y="1273"/>
                  </a:lnTo>
                  <a:lnTo>
                    <a:pt x="1820" y="1221"/>
                  </a:lnTo>
                  <a:cubicBezTo>
                    <a:pt x="1819" y="1150"/>
                    <a:pt x="1815" y="1079"/>
                    <a:pt x="1812" y="1009"/>
                  </a:cubicBezTo>
                  <a:cubicBezTo>
                    <a:pt x="1808" y="937"/>
                    <a:pt x="1807" y="866"/>
                    <a:pt x="1805" y="796"/>
                  </a:cubicBezTo>
                  <a:lnTo>
                    <a:pt x="1802" y="583"/>
                  </a:lnTo>
                  <a:cubicBezTo>
                    <a:pt x="1801" y="513"/>
                    <a:pt x="1801" y="442"/>
                    <a:pt x="1803" y="371"/>
                  </a:cubicBezTo>
                  <a:lnTo>
                    <a:pt x="1804" y="318"/>
                  </a:lnTo>
                  <a:cubicBezTo>
                    <a:pt x="1804" y="300"/>
                    <a:pt x="1804" y="283"/>
                    <a:pt x="1806" y="265"/>
                  </a:cubicBezTo>
                  <a:cubicBezTo>
                    <a:pt x="1806" y="263"/>
                    <a:pt x="1806" y="262"/>
                    <a:pt x="1806" y="258"/>
                  </a:cubicBezTo>
                  <a:lnTo>
                    <a:pt x="1806" y="247"/>
                  </a:lnTo>
                  <a:lnTo>
                    <a:pt x="1807" y="223"/>
                  </a:lnTo>
                  <a:cubicBezTo>
                    <a:pt x="1806" y="207"/>
                    <a:pt x="1804" y="191"/>
                    <a:pt x="1802" y="175"/>
                  </a:cubicBezTo>
                  <a:cubicBezTo>
                    <a:pt x="1798" y="159"/>
                    <a:pt x="1793" y="142"/>
                    <a:pt x="1787" y="126"/>
                  </a:cubicBezTo>
                  <a:cubicBezTo>
                    <a:pt x="1779" y="111"/>
                    <a:pt x="1772" y="95"/>
                    <a:pt x="1761" y="81"/>
                  </a:cubicBezTo>
                  <a:cubicBezTo>
                    <a:pt x="1756" y="75"/>
                    <a:pt x="1751" y="67"/>
                    <a:pt x="1744" y="61"/>
                  </a:cubicBezTo>
                  <a:cubicBezTo>
                    <a:pt x="1738" y="55"/>
                    <a:pt x="1731" y="49"/>
                    <a:pt x="1725" y="44"/>
                  </a:cubicBezTo>
                  <a:cubicBezTo>
                    <a:pt x="1722" y="41"/>
                    <a:pt x="1719" y="39"/>
                    <a:pt x="1715" y="35"/>
                  </a:cubicBezTo>
                  <a:cubicBezTo>
                    <a:pt x="1711" y="33"/>
                    <a:pt x="1708" y="31"/>
                    <a:pt x="1704" y="29"/>
                  </a:cubicBezTo>
                  <a:cubicBezTo>
                    <a:pt x="1697" y="25"/>
                    <a:pt x="1690" y="20"/>
                    <a:pt x="1681" y="16"/>
                  </a:cubicBezTo>
                  <a:cubicBezTo>
                    <a:pt x="1674" y="13"/>
                    <a:pt x="1666" y="10"/>
                    <a:pt x="1658" y="8"/>
                  </a:cubicBezTo>
                  <a:cubicBezTo>
                    <a:pt x="1650" y="4"/>
                    <a:pt x="1642" y="2"/>
                    <a:pt x="1633" y="2"/>
                  </a:cubicBezTo>
                  <a:cubicBezTo>
                    <a:pt x="1625" y="1"/>
                    <a:pt x="1616" y="0"/>
                    <a:pt x="1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211;p43"/>
            <p:cNvSpPr/>
            <p:nvPr/>
          </p:nvSpPr>
          <p:spPr>
            <a:xfrm>
              <a:off x="4589025" y="2635475"/>
              <a:ext cx="150" cy="325"/>
            </a:xfrm>
            <a:custGeom>
              <a:avLst/>
              <a:gdLst/>
              <a:ahLst/>
              <a:cxnLst/>
              <a:rect l="l" t="t" r="r" b="b"/>
              <a:pathLst>
                <a:path w="6" h="13" extrusionOk="0">
                  <a:moveTo>
                    <a:pt x="6" y="1"/>
                  </a:moveTo>
                  <a:lnTo>
                    <a:pt x="6" y="1"/>
                  </a:lnTo>
                  <a:cubicBezTo>
                    <a:pt x="3" y="2"/>
                    <a:pt x="1" y="3"/>
                    <a:pt x="0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" y="9"/>
                    <a:pt x="1" y="10"/>
                    <a:pt x="1" y="12"/>
                  </a:cubicBezTo>
                  <a:cubicBezTo>
                    <a:pt x="2" y="12"/>
                    <a:pt x="2" y="12"/>
                    <a:pt x="2" y="13"/>
                  </a:cubicBezTo>
                  <a:lnTo>
                    <a:pt x="3" y="13"/>
                  </a:lnTo>
                  <a:lnTo>
                    <a:pt x="3" y="9"/>
                  </a:lnTo>
                  <a:cubicBezTo>
                    <a:pt x="5" y="6"/>
                    <a:pt x="6" y="4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1212;p43"/>
          <p:cNvGrpSpPr/>
          <p:nvPr/>
        </p:nvGrpSpPr>
        <p:grpSpPr>
          <a:xfrm rot="-1464194">
            <a:off x="861313" y="691245"/>
            <a:ext cx="400890" cy="308761"/>
            <a:chOff x="6060100" y="2504357"/>
            <a:chExt cx="256950" cy="197900"/>
          </a:xfrm>
        </p:grpSpPr>
        <p:sp>
          <p:nvSpPr>
            <p:cNvPr id="56" name="Google Shape;1213;p43"/>
            <p:cNvSpPr/>
            <p:nvPr/>
          </p:nvSpPr>
          <p:spPr>
            <a:xfrm>
              <a:off x="6060100" y="2504357"/>
              <a:ext cx="256950" cy="197900"/>
            </a:xfrm>
            <a:custGeom>
              <a:avLst/>
              <a:gdLst/>
              <a:ahLst/>
              <a:cxnLst/>
              <a:rect l="l" t="t" r="r" b="b"/>
              <a:pathLst>
                <a:path w="10278" h="7916" extrusionOk="0">
                  <a:moveTo>
                    <a:pt x="7357" y="528"/>
                  </a:moveTo>
                  <a:cubicBezTo>
                    <a:pt x="8886" y="528"/>
                    <a:pt x="8922" y="2740"/>
                    <a:pt x="8396" y="3792"/>
                  </a:cubicBezTo>
                  <a:cubicBezTo>
                    <a:pt x="7578" y="5426"/>
                    <a:pt x="6108" y="6456"/>
                    <a:pt x="4602" y="7389"/>
                  </a:cubicBezTo>
                  <a:cubicBezTo>
                    <a:pt x="4522" y="7437"/>
                    <a:pt x="4492" y="7506"/>
                    <a:pt x="4490" y="7573"/>
                  </a:cubicBezTo>
                  <a:cubicBezTo>
                    <a:pt x="3361" y="6492"/>
                    <a:pt x="2315" y="5241"/>
                    <a:pt x="1806" y="3740"/>
                  </a:cubicBezTo>
                  <a:cubicBezTo>
                    <a:pt x="1504" y="2849"/>
                    <a:pt x="1365" y="1667"/>
                    <a:pt x="2125" y="949"/>
                  </a:cubicBezTo>
                  <a:cubicBezTo>
                    <a:pt x="2364" y="723"/>
                    <a:pt x="2666" y="625"/>
                    <a:pt x="2977" y="625"/>
                  </a:cubicBezTo>
                  <a:cubicBezTo>
                    <a:pt x="3565" y="625"/>
                    <a:pt x="4183" y="977"/>
                    <a:pt x="4464" y="1480"/>
                  </a:cubicBezTo>
                  <a:cubicBezTo>
                    <a:pt x="4681" y="1868"/>
                    <a:pt x="4759" y="2335"/>
                    <a:pt x="4836" y="2766"/>
                  </a:cubicBezTo>
                  <a:cubicBezTo>
                    <a:pt x="4857" y="2889"/>
                    <a:pt x="4963" y="2946"/>
                    <a:pt x="5072" y="2946"/>
                  </a:cubicBezTo>
                  <a:cubicBezTo>
                    <a:pt x="5208" y="2946"/>
                    <a:pt x="5348" y="2857"/>
                    <a:pt x="5332" y="2700"/>
                  </a:cubicBezTo>
                  <a:cubicBezTo>
                    <a:pt x="5332" y="2688"/>
                    <a:pt x="5330" y="2678"/>
                    <a:pt x="5330" y="2667"/>
                  </a:cubicBezTo>
                  <a:cubicBezTo>
                    <a:pt x="5526" y="1806"/>
                    <a:pt x="5948" y="818"/>
                    <a:pt x="6886" y="589"/>
                  </a:cubicBezTo>
                  <a:cubicBezTo>
                    <a:pt x="7057" y="547"/>
                    <a:pt x="7213" y="528"/>
                    <a:pt x="7357" y="528"/>
                  </a:cubicBezTo>
                  <a:close/>
                  <a:moveTo>
                    <a:pt x="3085" y="0"/>
                  </a:moveTo>
                  <a:cubicBezTo>
                    <a:pt x="2364" y="0"/>
                    <a:pt x="1702" y="444"/>
                    <a:pt x="1326" y="1106"/>
                  </a:cubicBezTo>
                  <a:cubicBezTo>
                    <a:pt x="1" y="3440"/>
                    <a:pt x="2522" y="6659"/>
                    <a:pt x="4355" y="7890"/>
                  </a:cubicBezTo>
                  <a:cubicBezTo>
                    <a:pt x="4382" y="7907"/>
                    <a:pt x="4409" y="7915"/>
                    <a:pt x="4435" y="7915"/>
                  </a:cubicBezTo>
                  <a:cubicBezTo>
                    <a:pt x="4510" y="7915"/>
                    <a:pt x="4576" y="7850"/>
                    <a:pt x="4594" y="7774"/>
                  </a:cubicBezTo>
                  <a:cubicBezTo>
                    <a:pt x="4634" y="7805"/>
                    <a:pt x="4684" y="7824"/>
                    <a:pt x="4740" y="7824"/>
                  </a:cubicBezTo>
                  <a:cubicBezTo>
                    <a:pt x="4773" y="7824"/>
                    <a:pt x="4808" y="7817"/>
                    <a:pt x="4845" y="7802"/>
                  </a:cubicBezTo>
                  <a:cubicBezTo>
                    <a:pt x="6960" y="6909"/>
                    <a:pt x="10278" y="3867"/>
                    <a:pt x="9031" y="1275"/>
                  </a:cubicBezTo>
                  <a:cubicBezTo>
                    <a:pt x="8680" y="547"/>
                    <a:pt x="7983" y="6"/>
                    <a:pt x="7205" y="6"/>
                  </a:cubicBezTo>
                  <a:cubicBezTo>
                    <a:pt x="7000" y="6"/>
                    <a:pt x="6790" y="44"/>
                    <a:pt x="6578" y="125"/>
                  </a:cubicBezTo>
                  <a:cubicBezTo>
                    <a:pt x="5831" y="414"/>
                    <a:pt x="5399" y="1092"/>
                    <a:pt x="5163" y="1829"/>
                  </a:cubicBezTo>
                  <a:cubicBezTo>
                    <a:pt x="4944" y="1092"/>
                    <a:pt x="4514" y="430"/>
                    <a:pt x="3753" y="130"/>
                  </a:cubicBezTo>
                  <a:cubicBezTo>
                    <a:pt x="3529" y="41"/>
                    <a:pt x="3304" y="0"/>
                    <a:pt x="3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14;p43"/>
            <p:cNvSpPr/>
            <p:nvPr/>
          </p:nvSpPr>
          <p:spPr>
            <a:xfrm>
              <a:off x="6094225" y="2517532"/>
              <a:ext cx="188925" cy="176175"/>
            </a:xfrm>
            <a:custGeom>
              <a:avLst/>
              <a:gdLst/>
              <a:ahLst/>
              <a:cxnLst/>
              <a:rect l="l" t="t" r="r" b="b"/>
              <a:pathLst>
                <a:path w="7557" h="7047" extrusionOk="0">
                  <a:moveTo>
                    <a:pt x="5992" y="1"/>
                  </a:moveTo>
                  <a:cubicBezTo>
                    <a:pt x="5848" y="1"/>
                    <a:pt x="5692" y="20"/>
                    <a:pt x="5521" y="62"/>
                  </a:cubicBezTo>
                  <a:cubicBezTo>
                    <a:pt x="4583" y="291"/>
                    <a:pt x="4161" y="1279"/>
                    <a:pt x="3965" y="2140"/>
                  </a:cubicBezTo>
                  <a:cubicBezTo>
                    <a:pt x="3965" y="2151"/>
                    <a:pt x="3967" y="2161"/>
                    <a:pt x="3967" y="2173"/>
                  </a:cubicBezTo>
                  <a:cubicBezTo>
                    <a:pt x="3983" y="2330"/>
                    <a:pt x="3843" y="2419"/>
                    <a:pt x="3707" y="2419"/>
                  </a:cubicBezTo>
                  <a:cubicBezTo>
                    <a:pt x="3598" y="2419"/>
                    <a:pt x="3492" y="2362"/>
                    <a:pt x="3470" y="2239"/>
                  </a:cubicBezTo>
                  <a:cubicBezTo>
                    <a:pt x="3394" y="1808"/>
                    <a:pt x="3316" y="1341"/>
                    <a:pt x="3098" y="953"/>
                  </a:cubicBezTo>
                  <a:cubicBezTo>
                    <a:pt x="2817" y="450"/>
                    <a:pt x="2199" y="98"/>
                    <a:pt x="1611" y="98"/>
                  </a:cubicBezTo>
                  <a:cubicBezTo>
                    <a:pt x="1301" y="98"/>
                    <a:pt x="999" y="196"/>
                    <a:pt x="760" y="422"/>
                  </a:cubicBezTo>
                  <a:cubicBezTo>
                    <a:pt x="0" y="1140"/>
                    <a:pt x="139" y="2322"/>
                    <a:pt x="441" y="3213"/>
                  </a:cubicBezTo>
                  <a:cubicBezTo>
                    <a:pt x="949" y="4714"/>
                    <a:pt x="1996" y="5966"/>
                    <a:pt x="3124" y="7046"/>
                  </a:cubicBezTo>
                  <a:cubicBezTo>
                    <a:pt x="3127" y="6979"/>
                    <a:pt x="3157" y="6911"/>
                    <a:pt x="3237" y="6862"/>
                  </a:cubicBezTo>
                  <a:cubicBezTo>
                    <a:pt x="4743" y="5929"/>
                    <a:pt x="6213" y="4899"/>
                    <a:pt x="7031" y="3265"/>
                  </a:cubicBezTo>
                  <a:cubicBezTo>
                    <a:pt x="7557" y="2213"/>
                    <a:pt x="7521" y="1"/>
                    <a:pt x="59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2837;p71"/>
          <p:cNvSpPr/>
          <p:nvPr/>
        </p:nvSpPr>
        <p:spPr>
          <a:xfrm>
            <a:off x="5181627" y="2115105"/>
            <a:ext cx="1755116" cy="477005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78" name="Google Shape;2838;p71"/>
          <p:cNvSpPr/>
          <p:nvPr/>
        </p:nvSpPr>
        <p:spPr>
          <a:xfrm>
            <a:off x="5170678" y="2102285"/>
            <a:ext cx="1786765" cy="506116"/>
          </a:xfrm>
          <a:custGeom>
            <a:avLst/>
            <a:gdLst/>
            <a:ahLst/>
            <a:cxnLst/>
            <a:rect l="l" t="t" r="r" b="b"/>
            <a:pathLst>
              <a:path w="13380" h="3790" extrusionOk="0">
                <a:moveTo>
                  <a:pt x="6527" y="139"/>
                </a:moveTo>
                <a:cubicBezTo>
                  <a:pt x="7759" y="139"/>
                  <a:pt x="8990" y="151"/>
                  <a:pt x="10223" y="179"/>
                </a:cubicBezTo>
                <a:cubicBezTo>
                  <a:pt x="10664" y="188"/>
                  <a:pt x="11106" y="197"/>
                  <a:pt x="11551" y="210"/>
                </a:cubicBezTo>
                <a:cubicBezTo>
                  <a:pt x="11783" y="215"/>
                  <a:pt x="12015" y="224"/>
                  <a:pt x="12247" y="229"/>
                </a:cubicBezTo>
                <a:cubicBezTo>
                  <a:pt x="12352" y="233"/>
                  <a:pt x="12456" y="238"/>
                  <a:pt x="12561" y="238"/>
                </a:cubicBezTo>
                <a:cubicBezTo>
                  <a:pt x="12576" y="238"/>
                  <a:pt x="12593" y="238"/>
                  <a:pt x="12609" y="238"/>
                </a:cubicBezTo>
                <a:cubicBezTo>
                  <a:pt x="12652" y="238"/>
                  <a:pt x="12698" y="237"/>
                  <a:pt x="12744" y="237"/>
                </a:cubicBezTo>
                <a:cubicBezTo>
                  <a:pt x="12818" y="237"/>
                  <a:pt x="12893" y="241"/>
                  <a:pt x="12956" y="260"/>
                </a:cubicBezTo>
                <a:cubicBezTo>
                  <a:pt x="12957" y="261"/>
                  <a:pt x="12957" y="261"/>
                  <a:pt x="12958" y="261"/>
                </a:cubicBezTo>
                <a:lnTo>
                  <a:pt x="12958" y="261"/>
                </a:lnTo>
                <a:cubicBezTo>
                  <a:pt x="12934" y="347"/>
                  <a:pt x="12870" y="452"/>
                  <a:pt x="12838" y="515"/>
                </a:cubicBezTo>
                <a:cubicBezTo>
                  <a:pt x="12811" y="583"/>
                  <a:pt x="12774" y="647"/>
                  <a:pt x="12747" y="711"/>
                </a:cubicBezTo>
                <a:cubicBezTo>
                  <a:pt x="12693" y="842"/>
                  <a:pt x="12688" y="956"/>
                  <a:pt x="12738" y="1093"/>
                </a:cubicBezTo>
                <a:cubicBezTo>
                  <a:pt x="12788" y="1220"/>
                  <a:pt x="12865" y="1334"/>
                  <a:pt x="12947" y="1443"/>
                </a:cubicBezTo>
                <a:cubicBezTo>
                  <a:pt x="13006" y="1525"/>
                  <a:pt x="13052" y="1543"/>
                  <a:pt x="12952" y="1616"/>
                </a:cubicBezTo>
                <a:cubicBezTo>
                  <a:pt x="12865" y="1684"/>
                  <a:pt x="12761" y="1738"/>
                  <a:pt x="12670" y="1797"/>
                </a:cubicBezTo>
                <a:cubicBezTo>
                  <a:pt x="12638" y="1820"/>
                  <a:pt x="12624" y="1861"/>
                  <a:pt x="12643" y="1893"/>
                </a:cubicBezTo>
                <a:cubicBezTo>
                  <a:pt x="12734" y="2043"/>
                  <a:pt x="12838" y="2184"/>
                  <a:pt x="12965" y="2302"/>
                </a:cubicBezTo>
                <a:cubicBezTo>
                  <a:pt x="13016" y="2352"/>
                  <a:pt x="13120" y="2402"/>
                  <a:pt x="13111" y="2471"/>
                </a:cubicBezTo>
                <a:cubicBezTo>
                  <a:pt x="13106" y="2534"/>
                  <a:pt x="12915" y="2607"/>
                  <a:pt x="12856" y="2639"/>
                </a:cubicBezTo>
                <a:cubicBezTo>
                  <a:pt x="12752" y="2698"/>
                  <a:pt x="12711" y="2780"/>
                  <a:pt x="12752" y="2898"/>
                </a:cubicBezTo>
                <a:cubicBezTo>
                  <a:pt x="12811" y="3084"/>
                  <a:pt x="12947" y="3266"/>
                  <a:pt x="13043" y="3439"/>
                </a:cubicBezTo>
                <a:cubicBezTo>
                  <a:pt x="13052" y="3457"/>
                  <a:pt x="13134" y="3566"/>
                  <a:pt x="13111" y="3594"/>
                </a:cubicBezTo>
                <a:cubicBezTo>
                  <a:pt x="13106" y="3598"/>
                  <a:pt x="12943" y="3612"/>
                  <a:pt x="12938" y="3612"/>
                </a:cubicBezTo>
                <a:cubicBezTo>
                  <a:pt x="12815" y="3621"/>
                  <a:pt x="12688" y="3621"/>
                  <a:pt x="12565" y="3626"/>
                </a:cubicBezTo>
                <a:cubicBezTo>
                  <a:pt x="12315" y="3635"/>
                  <a:pt x="12065" y="3639"/>
                  <a:pt x="11815" y="3644"/>
                </a:cubicBezTo>
                <a:cubicBezTo>
                  <a:pt x="11587" y="3647"/>
                  <a:pt x="11359" y="3648"/>
                  <a:pt x="11132" y="3648"/>
                </a:cubicBezTo>
                <a:cubicBezTo>
                  <a:pt x="10372" y="3648"/>
                  <a:pt x="9612" y="3635"/>
                  <a:pt x="8850" y="3635"/>
                </a:cubicBezTo>
                <a:cubicBezTo>
                  <a:pt x="6840" y="3630"/>
                  <a:pt x="4830" y="3603"/>
                  <a:pt x="2815" y="3530"/>
                </a:cubicBezTo>
                <a:cubicBezTo>
                  <a:pt x="2701" y="3526"/>
                  <a:pt x="2586" y="3525"/>
                  <a:pt x="2471" y="3525"/>
                </a:cubicBezTo>
                <a:cubicBezTo>
                  <a:pt x="2039" y="3525"/>
                  <a:pt x="1604" y="3548"/>
                  <a:pt x="1169" y="3562"/>
                </a:cubicBezTo>
                <a:cubicBezTo>
                  <a:pt x="1120" y="3564"/>
                  <a:pt x="1072" y="3565"/>
                  <a:pt x="1023" y="3565"/>
                </a:cubicBezTo>
                <a:cubicBezTo>
                  <a:pt x="861" y="3565"/>
                  <a:pt x="698" y="3557"/>
                  <a:pt x="536" y="3557"/>
                </a:cubicBezTo>
                <a:cubicBezTo>
                  <a:pt x="509" y="3557"/>
                  <a:pt x="482" y="3557"/>
                  <a:pt x="455" y="3557"/>
                </a:cubicBezTo>
                <a:cubicBezTo>
                  <a:pt x="437" y="3557"/>
                  <a:pt x="427" y="3571"/>
                  <a:pt x="425" y="3576"/>
                </a:cubicBezTo>
                <a:lnTo>
                  <a:pt x="425" y="3576"/>
                </a:lnTo>
                <a:cubicBezTo>
                  <a:pt x="425" y="3575"/>
                  <a:pt x="426" y="3571"/>
                  <a:pt x="428" y="3566"/>
                </a:cubicBezTo>
                <a:cubicBezTo>
                  <a:pt x="441" y="3526"/>
                  <a:pt x="510" y="3462"/>
                  <a:pt x="537" y="3426"/>
                </a:cubicBezTo>
                <a:cubicBezTo>
                  <a:pt x="591" y="3344"/>
                  <a:pt x="637" y="3266"/>
                  <a:pt x="687" y="3180"/>
                </a:cubicBezTo>
                <a:cubicBezTo>
                  <a:pt x="701" y="3148"/>
                  <a:pt x="696" y="3103"/>
                  <a:pt x="660" y="3084"/>
                </a:cubicBezTo>
                <a:cubicBezTo>
                  <a:pt x="582" y="3048"/>
                  <a:pt x="382" y="2966"/>
                  <a:pt x="400" y="2875"/>
                </a:cubicBezTo>
                <a:cubicBezTo>
                  <a:pt x="414" y="2798"/>
                  <a:pt x="637" y="2725"/>
                  <a:pt x="705" y="2693"/>
                </a:cubicBezTo>
                <a:cubicBezTo>
                  <a:pt x="755" y="2671"/>
                  <a:pt x="741" y="2598"/>
                  <a:pt x="705" y="2571"/>
                </a:cubicBezTo>
                <a:cubicBezTo>
                  <a:pt x="582" y="2489"/>
                  <a:pt x="460" y="2407"/>
                  <a:pt x="337" y="2325"/>
                </a:cubicBezTo>
                <a:cubicBezTo>
                  <a:pt x="278" y="2284"/>
                  <a:pt x="173" y="2252"/>
                  <a:pt x="209" y="2157"/>
                </a:cubicBezTo>
                <a:cubicBezTo>
                  <a:pt x="228" y="2111"/>
                  <a:pt x="346" y="2048"/>
                  <a:pt x="382" y="2016"/>
                </a:cubicBezTo>
                <a:cubicBezTo>
                  <a:pt x="487" y="1934"/>
                  <a:pt x="610" y="1857"/>
                  <a:pt x="701" y="1761"/>
                </a:cubicBezTo>
                <a:cubicBezTo>
                  <a:pt x="746" y="1716"/>
                  <a:pt x="751" y="1684"/>
                  <a:pt x="732" y="1625"/>
                </a:cubicBezTo>
                <a:cubicBezTo>
                  <a:pt x="705" y="1529"/>
                  <a:pt x="632" y="1461"/>
                  <a:pt x="573" y="1384"/>
                </a:cubicBezTo>
                <a:cubicBezTo>
                  <a:pt x="487" y="1275"/>
                  <a:pt x="405" y="1165"/>
                  <a:pt x="319" y="1056"/>
                </a:cubicBezTo>
                <a:cubicBezTo>
                  <a:pt x="273" y="997"/>
                  <a:pt x="223" y="974"/>
                  <a:pt x="296" y="915"/>
                </a:cubicBezTo>
                <a:cubicBezTo>
                  <a:pt x="337" y="883"/>
                  <a:pt x="400" y="870"/>
                  <a:pt x="450" y="847"/>
                </a:cubicBezTo>
                <a:cubicBezTo>
                  <a:pt x="582" y="783"/>
                  <a:pt x="714" y="706"/>
                  <a:pt x="842" y="629"/>
                </a:cubicBezTo>
                <a:cubicBezTo>
                  <a:pt x="878" y="606"/>
                  <a:pt x="887" y="551"/>
                  <a:pt x="855" y="520"/>
                </a:cubicBezTo>
                <a:cubicBezTo>
                  <a:pt x="801" y="470"/>
                  <a:pt x="619" y="334"/>
                  <a:pt x="587" y="244"/>
                </a:cubicBezTo>
                <a:lnTo>
                  <a:pt x="587" y="244"/>
                </a:lnTo>
                <a:cubicBezTo>
                  <a:pt x="592" y="239"/>
                  <a:pt x="596" y="232"/>
                  <a:pt x="599" y="225"/>
                </a:cubicBezTo>
                <a:lnTo>
                  <a:pt x="599" y="225"/>
                </a:lnTo>
                <a:cubicBezTo>
                  <a:pt x="637" y="213"/>
                  <a:pt x="693" y="210"/>
                  <a:pt x="747" y="210"/>
                </a:cubicBezTo>
                <a:cubicBezTo>
                  <a:pt x="781" y="210"/>
                  <a:pt x="815" y="211"/>
                  <a:pt x="842" y="211"/>
                </a:cubicBezTo>
                <a:cubicBezTo>
                  <a:pt x="854" y="211"/>
                  <a:pt x="864" y="211"/>
                  <a:pt x="873" y="210"/>
                </a:cubicBezTo>
                <a:cubicBezTo>
                  <a:pt x="969" y="206"/>
                  <a:pt x="1064" y="206"/>
                  <a:pt x="1160" y="201"/>
                </a:cubicBezTo>
                <a:cubicBezTo>
                  <a:pt x="1355" y="192"/>
                  <a:pt x="1556" y="188"/>
                  <a:pt x="1756" y="183"/>
                </a:cubicBezTo>
                <a:cubicBezTo>
                  <a:pt x="2165" y="174"/>
                  <a:pt x="2574" y="169"/>
                  <a:pt x="2983" y="165"/>
                </a:cubicBezTo>
                <a:cubicBezTo>
                  <a:pt x="3784" y="156"/>
                  <a:pt x="4584" y="147"/>
                  <a:pt x="5385" y="142"/>
                </a:cubicBezTo>
                <a:cubicBezTo>
                  <a:pt x="5766" y="140"/>
                  <a:pt x="6147" y="139"/>
                  <a:pt x="6527" y="139"/>
                </a:cubicBezTo>
                <a:close/>
                <a:moveTo>
                  <a:pt x="6735" y="1"/>
                </a:moveTo>
                <a:cubicBezTo>
                  <a:pt x="5452" y="1"/>
                  <a:pt x="4170" y="15"/>
                  <a:pt x="2888" y="28"/>
                </a:cubicBezTo>
                <a:cubicBezTo>
                  <a:pt x="2429" y="33"/>
                  <a:pt x="1965" y="38"/>
                  <a:pt x="1505" y="51"/>
                </a:cubicBezTo>
                <a:cubicBezTo>
                  <a:pt x="1274" y="56"/>
                  <a:pt x="1042" y="65"/>
                  <a:pt x="810" y="78"/>
                </a:cubicBezTo>
                <a:cubicBezTo>
                  <a:pt x="803" y="79"/>
                  <a:pt x="796" y="79"/>
                  <a:pt x="788" y="79"/>
                </a:cubicBezTo>
                <a:cubicBezTo>
                  <a:pt x="757" y="79"/>
                  <a:pt x="720" y="77"/>
                  <a:pt x="683" y="77"/>
                </a:cubicBezTo>
                <a:cubicBezTo>
                  <a:pt x="590" y="77"/>
                  <a:pt x="494" y="89"/>
                  <a:pt x="469" y="173"/>
                </a:cubicBezTo>
                <a:lnTo>
                  <a:pt x="469" y="173"/>
                </a:lnTo>
                <a:cubicBezTo>
                  <a:pt x="380" y="290"/>
                  <a:pt x="564" y="457"/>
                  <a:pt x="686" y="560"/>
                </a:cubicBezTo>
                <a:lnTo>
                  <a:pt x="686" y="560"/>
                </a:lnTo>
                <a:cubicBezTo>
                  <a:pt x="570" y="628"/>
                  <a:pt x="449" y="693"/>
                  <a:pt x="328" y="752"/>
                </a:cubicBezTo>
                <a:cubicBezTo>
                  <a:pt x="241" y="792"/>
                  <a:pt x="109" y="815"/>
                  <a:pt x="100" y="933"/>
                </a:cubicBezTo>
                <a:cubicBezTo>
                  <a:pt x="91" y="1056"/>
                  <a:pt x="241" y="1179"/>
                  <a:pt x="305" y="1265"/>
                </a:cubicBezTo>
                <a:cubicBezTo>
                  <a:pt x="359" y="1338"/>
                  <a:pt x="414" y="1406"/>
                  <a:pt x="469" y="1475"/>
                </a:cubicBezTo>
                <a:cubicBezTo>
                  <a:pt x="500" y="1516"/>
                  <a:pt x="610" y="1620"/>
                  <a:pt x="596" y="1661"/>
                </a:cubicBezTo>
                <a:cubicBezTo>
                  <a:pt x="596" y="1670"/>
                  <a:pt x="514" y="1725"/>
                  <a:pt x="500" y="1738"/>
                </a:cubicBezTo>
                <a:cubicBezTo>
                  <a:pt x="432" y="1793"/>
                  <a:pt x="369" y="1848"/>
                  <a:pt x="305" y="1898"/>
                </a:cubicBezTo>
                <a:cubicBezTo>
                  <a:pt x="223" y="1966"/>
                  <a:pt x="55" y="2057"/>
                  <a:pt x="28" y="2166"/>
                </a:cubicBezTo>
                <a:cubicBezTo>
                  <a:pt x="0" y="2270"/>
                  <a:pt x="91" y="2325"/>
                  <a:pt x="164" y="2380"/>
                </a:cubicBezTo>
                <a:cubicBezTo>
                  <a:pt x="284" y="2459"/>
                  <a:pt x="402" y="2538"/>
                  <a:pt x="519" y="2617"/>
                </a:cubicBezTo>
                <a:lnTo>
                  <a:pt x="519" y="2617"/>
                </a:lnTo>
                <a:cubicBezTo>
                  <a:pt x="382" y="2671"/>
                  <a:pt x="211" y="2744"/>
                  <a:pt x="214" y="2875"/>
                </a:cubicBezTo>
                <a:cubicBezTo>
                  <a:pt x="218" y="3006"/>
                  <a:pt x="401" y="3111"/>
                  <a:pt x="526" y="3176"/>
                </a:cubicBezTo>
                <a:lnTo>
                  <a:pt x="526" y="3176"/>
                </a:lnTo>
                <a:cubicBezTo>
                  <a:pt x="499" y="3224"/>
                  <a:pt x="471" y="3270"/>
                  <a:pt x="437" y="3316"/>
                </a:cubicBezTo>
                <a:cubicBezTo>
                  <a:pt x="396" y="3376"/>
                  <a:pt x="314" y="3448"/>
                  <a:pt x="287" y="3521"/>
                </a:cubicBezTo>
                <a:cubicBezTo>
                  <a:pt x="246" y="3639"/>
                  <a:pt x="341" y="3689"/>
                  <a:pt x="441" y="3698"/>
                </a:cubicBezTo>
                <a:cubicBezTo>
                  <a:pt x="579" y="3714"/>
                  <a:pt x="719" y="3720"/>
                  <a:pt x="859" y="3720"/>
                </a:cubicBezTo>
                <a:cubicBezTo>
                  <a:pt x="1201" y="3720"/>
                  <a:pt x="1548" y="3685"/>
                  <a:pt x="1883" y="3676"/>
                </a:cubicBezTo>
                <a:cubicBezTo>
                  <a:pt x="2057" y="3672"/>
                  <a:pt x="2232" y="3670"/>
                  <a:pt x="2406" y="3670"/>
                </a:cubicBezTo>
                <a:cubicBezTo>
                  <a:pt x="3277" y="3670"/>
                  <a:pt x="4148" y="3711"/>
                  <a:pt x="5016" y="3730"/>
                </a:cubicBezTo>
                <a:cubicBezTo>
                  <a:pt x="6076" y="3753"/>
                  <a:pt x="7135" y="3767"/>
                  <a:pt x="8190" y="3771"/>
                </a:cubicBezTo>
                <a:cubicBezTo>
                  <a:pt x="9029" y="3775"/>
                  <a:pt x="9867" y="3787"/>
                  <a:pt x="10705" y="3787"/>
                </a:cubicBezTo>
                <a:cubicBezTo>
                  <a:pt x="10908" y="3787"/>
                  <a:pt x="11111" y="3787"/>
                  <a:pt x="11315" y="3785"/>
                </a:cubicBezTo>
                <a:cubicBezTo>
                  <a:pt x="11883" y="3780"/>
                  <a:pt x="12456" y="3789"/>
                  <a:pt x="13020" y="3748"/>
                </a:cubicBezTo>
                <a:cubicBezTo>
                  <a:pt x="13179" y="3735"/>
                  <a:pt x="13320" y="3671"/>
                  <a:pt x="13234" y="3494"/>
                </a:cubicBezTo>
                <a:cubicBezTo>
                  <a:pt x="13184" y="3385"/>
                  <a:pt x="12794" y="2841"/>
                  <a:pt x="12928" y="2762"/>
                </a:cubicBezTo>
                <a:lnTo>
                  <a:pt x="12928" y="2762"/>
                </a:lnTo>
                <a:cubicBezTo>
                  <a:pt x="12928" y="2762"/>
                  <a:pt x="12929" y="2762"/>
                  <a:pt x="12929" y="2762"/>
                </a:cubicBezTo>
                <a:lnTo>
                  <a:pt x="12929" y="2762"/>
                </a:lnTo>
                <a:cubicBezTo>
                  <a:pt x="12929" y="2762"/>
                  <a:pt x="12929" y="2762"/>
                  <a:pt x="12929" y="2762"/>
                </a:cubicBezTo>
                <a:cubicBezTo>
                  <a:pt x="13043" y="2698"/>
                  <a:pt x="13379" y="2598"/>
                  <a:pt x="13284" y="2407"/>
                </a:cubicBezTo>
                <a:cubicBezTo>
                  <a:pt x="13238" y="2316"/>
                  <a:pt x="13116" y="2257"/>
                  <a:pt x="13047" y="2189"/>
                </a:cubicBezTo>
                <a:cubicBezTo>
                  <a:pt x="12955" y="2096"/>
                  <a:pt x="12875" y="1994"/>
                  <a:pt x="12804" y="1885"/>
                </a:cubicBezTo>
                <a:lnTo>
                  <a:pt x="12804" y="1885"/>
                </a:lnTo>
                <a:cubicBezTo>
                  <a:pt x="12910" y="1824"/>
                  <a:pt x="13032" y="1763"/>
                  <a:pt x="13116" y="1679"/>
                </a:cubicBezTo>
                <a:cubicBezTo>
                  <a:pt x="13161" y="1638"/>
                  <a:pt x="13184" y="1588"/>
                  <a:pt x="13170" y="1529"/>
                </a:cubicBezTo>
                <a:cubicBezTo>
                  <a:pt x="13152" y="1456"/>
                  <a:pt x="13075" y="1384"/>
                  <a:pt x="13034" y="1325"/>
                </a:cubicBezTo>
                <a:cubicBezTo>
                  <a:pt x="12965" y="1234"/>
                  <a:pt x="12897" y="1129"/>
                  <a:pt x="12861" y="1020"/>
                </a:cubicBezTo>
                <a:cubicBezTo>
                  <a:pt x="12788" y="788"/>
                  <a:pt x="13011" y="515"/>
                  <a:pt x="13088" y="301"/>
                </a:cubicBezTo>
                <a:cubicBezTo>
                  <a:pt x="13111" y="238"/>
                  <a:pt x="13129" y="179"/>
                  <a:pt x="13070" y="133"/>
                </a:cubicBezTo>
                <a:cubicBezTo>
                  <a:pt x="13053" y="118"/>
                  <a:pt x="13031" y="110"/>
                  <a:pt x="13009" y="110"/>
                </a:cubicBezTo>
                <a:cubicBezTo>
                  <a:pt x="12993" y="110"/>
                  <a:pt x="12977" y="114"/>
                  <a:pt x="12963" y="120"/>
                </a:cubicBezTo>
                <a:lnTo>
                  <a:pt x="12963" y="120"/>
                </a:lnTo>
                <a:cubicBezTo>
                  <a:pt x="12881" y="101"/>
                  <a:pt x="12790" y="97"/>
                  <a:pt x="12699" y="97"/>
                </a:cubicBezTo>
                <a:cubicBezTo>
                  <a:pt x="12641" y="97"/>
                  <a:pt x="12583" y="99"/>
                  <a:pt x="12527" y="99"/>
                </a:cubicBezTo>
                <a:cubicBezTo>
                  <a:pt x="12495" y="99"/>
                  <a:pt x="12464" y="98"/>
                  <a:pt x="12433" y="97"/>
                </a:cubicBezTo>
                <a:cubicBezTo>
                  <a:pt x="12224" y="92"/>
                  <a:pt x="12015" y="83"/>
                  <a:pt x="11801" y="78"/>
                </a:cubicBezTo>
                <a:cubicBezTo>
                  <a:pt x="11383" y="65"/>
                  <a:pt x="10960" y="56"/>
                  <a:pt x="10537" y="47"/>
                </a:cubicBezTo>
                <a:cubicBezTo>
                  <a:pt x="9687" y="28"/>
                  <a:pt x="8832" y="15"/>
                  <a:pt x="7977" y="6"/>
                </a:cubicBezTo>
                <a:cubicBezTo>
                  <a:pt x="7563" y="2"/>
                  <a:pt x="7149" y="1"/>
                  <a:pt x="6735" y="1"/>
                </a:cubicBezTo>
                <a:close/>
              </a:path>
            </a:pathLst>
          </a:custGeom>
          <a:solidFill>
            <a:srgbClr val="4C4C4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79" name="Google Shape;2839;p71"/>
          <p:cNvSpPr/>
          <p:nvPr/>
        </p:nvSpPr>
        <p:spPr>
          <a:xfrm>
            <a:off x="5445768" y="2188952"/>
            <a:ext cx="95481" cy="96015"/>
          </a:xfrm>
          <a:custGeom>
            <a:avLst/>
            <a:gdLst/>
            <a:ahLst/>
            <a:cxnLst/>
            <a:rect l="l" t="t" r="r" b="b"/>
            <a:pathLst>
              <a:path w="715" h="719" extrusionOk="0">
                <a:moveTo>
                  <a:pt x="572" y="0"/>
                </a:moveTo>
                <a:cubicBezTo>
                  <a:pt x="552" y="0"/>
                  <a:pt x="532" y="8"/>
                  <a:pt x="514" y="21"/>
                </a:cubicBezTo>
                <a:cubicBezTo>
                  <a:pt x="441" y="53"/>
                  <a:pt x="378" y="143"/>
                  <a:pt x="337" y="216"/>
                </a:cubicBezTo>
                <a:cubicBezTo>
                  <a:pt x="275" y="154"/>
                  <a:pt x="220" y="59"/>
                  <a:pt x="133" y="59"/>
                </a:cubicBezTo>
                <a:cubicBezTo>
                  <a:pt x="124" y="59"/>
                  <a:pt x="114" y="60"/>
                  <a:pt x="105" y="62"/>
                </a:cubicBezTo>
                <a:cubicBezTo>
                  <a:pt x="14" y="84"/>
                  <a:pt x="0" y="193"/>
                  <a:pt x="23" y="280"/>
                </a:cubicBezTo>
                <a:cubicBezTo>
                  <a:pt x="87" y="503"/>
                  <a:pt x="278" y="657"/>
                  <a:pt x="487" y="707"/>
                </a:cubicBezTo>
                <a:cubicBezTo>
                  <a:pt x="494" y="714"/>
                  <a:pt x="505" y="718"/>
                  <a:pt x="516" y="718"/>
                </a:cubicBezTo>
                <a:cubicBezTo>
                  <a:pt x="520" y="718"/>
                  <a:pt x="524" y="718"/>
                  <a:pt x="528" y="716"/>
                </a:cubicBezTo>
                <a:lnTo>
                  <a:pt x="541" y="716"/>
                </a:lnTo>
                <a:cubicBezTo>
                  <a:pt x="544" y="717"/>
                  <a:pt x="546" y="717"/>
                  <a:pt x="548" y="717"/>
                </a:cubicBezTo>
                <a:cubicBezTo>
                  <a:pt x="563" y="717"/>
                  <a:pt x="574" y="705"/>
                  <a:pt x="578" y="689"/>
                </a:cubicBezTo>
                <a:cubicBezTo>
                  <a:pt x="582" y="689"/>
                  <a:pt x="582" y="680"/>
                  <a:pt x="582" y="676"/>
                </a:cubicBezTo>
                <a:cubicBezTo>
                  <a:pt x="619" y="544"/>
                  <a:pt x="664" y="407"/>
                  <a:pt x="692" y="271"/>
                </a:cubicBezTo>
                <a:cubicBezTo>
                  <a:pt x="710" y="203"/>
                  <a:pt x="714" y="121"/>
                  <a:pt x="669" y="62"/>
                </a:cubicBezTo>
                <a:cubicBezTo>
                  <a:pt x="636" y="18"/>
                  <a:pt x="603" y="0"/>
                  <a:pt x="572" y="0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0" name="Google Shape;2840;p71"/>
          <p:cNvSpPr/>
          <p:nvPr/>
        </p:nvSpPr>
        <p:spPr>
          <a:xfrm>
            <a:off x="5351622" y="2409424"/>
            <a:ext cx="97351" cy="95215"/>
          </a:xfrm>
          <a:custGeom>
            <a:avLst/>
            <a:gdLst/>
            <a:ahLst/>
            <a:cxnLst/>
            <a:rect l="l" t="t" r="r" b="b"/>
            <a:pathLst>
              <a:path w="729" h="713" extrusionOk="0">
                <a:moveTo>
                  <a:pt x="414" y="603"/>
                </a:moveTo>
                <a:cubicBezTo>
                  <a:pt x="414" y="607"/>
                  <a:pt x="414" y="607"/>
                  <a:pt x="419" y="607"/>
                </a:cubicBezTo>
                <a:lnTo>
                  <a:pt x="405" y="607"/>
                </a:lnTo>
                <a:cubicBezTo>
                  <a:pt x="405" y="607"/>
                  <a:pt x="410" y="607"/>
                  <a:pt x="414" y="603"/>
                </a:cubicBezTo>
                <a:close/>
                <a:moveTo>
                  <a:pt x="491" y="0"/>
                </a:moveTo>
                <a:cubicBezTo>
                  <a:pt x="473" y="0"/>
                  <a:pt x="454" y="5"/>
                  <a:pt x="437" y="11"/>
                </a:cubicBezTo>
                <a:cubicBezTo>
                  <a:pt x="360" y="43"/>
                  <a:pt x="328" y="130"/>
                  <a:pt x="291" y="207"/>
                </a:cubicBezTo>
                <a:cubicBezTo>
                  <a:pt x="245" y="144"/>
                  <a:pt x="175" y="65"/>
                  <a:pt x="107" y="65"/>
                </a:cubicBezTo>
                <a:cubicBezTo>
                  <a:pt x="102" y="65"/>
                  <a:pt x="97" y="65"/>
                  <a:pt x="91" y="66"/>
                </a:cubicBezTo>
                <a:cubicBezTo>
                  <a:pt x="14" y="84"/>
                  <a:pt x="0" y="189"/>
                  <a:pt x="10" y="257"/>
                </a:cubicBezTo>
                <a:cubicBezTo>
                  <a:pt x="36" y="485"/>
                  <a:pt x="265" y="713"/>
                  <a:pt x="481" y="713"/>
                </a:cubicBezTo>
                <a:cubicBezTo>
                  <a:pt x="489" y="713"/>
                  <a:pt x="497" y="712"/>
                  <a:pt x="505" y="712"/>
                </a:cubicBezTo>
                <a:cubicBezTo>
                  <a:pt x="514" y="712"/>
                  <a:pt x="519" y="707"/>
                  <a:pt x="528" y="703"/>
                </a:cubicBezTo>
                <a:cubicBezTo>
                  <a:pt x="537" y="698"/>
                  <a:pt x="546" y="694"/>
                  <a:pt x="555" y="680"/>
                </a:cubicBezTo>
                <a:cubicBezTo>
                  <a:pt x="637" y="525"/>
                  <a:pt x="728" y="252"/>
                  <a:pt x="637" y="80"/>
                </a:cubicBezTo>
                <a:cubicBezTo>
                  <a:pt x="617" y="35"/>
                  <a:pt x="574" y="1"/>
                  <a:pt x="527" y="1"/>
                </a:cubicBezTo>
                <a:cubicBezTo>
                  <a:pt x="521" y="1"/>
                  <a:pt x="515" y="1"/>
                  <a:pt x="510" y="2"/>
                </a:cubicBezTo>
                <a:cubicBezTo>
                  <a:pt x="504" y="1"/>
                  <a:pt x="497" y="0"/>
                  <a:pt x="491" y="0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1" name="Google Shape;2841;p71"/>
          <p:cNvSpPr/>
          <p:nvPr/>
        </p:nvSpPr>
        <p:spPr>
          <a:xfrm>
            <a:off x="5655288" y="2429720"/>
            <a:ext cx="96683" cy="98552"/>
          </a:xfrm>
          <a:custGeom>
            <a:avLst/>
            <a:gdLst/>
            <a:ahLst/>
            <a:cxnLst/>
            <a:rect l="l" t="t" r="r" b="b"/>
            <a:pathLst>
              <a:path w="724" h="738" extrusionOk="0">
                <a:moveTo>
                  <a:pt x="328" y="605"/>
                </a:moveTo>
                <a:lnTo>
                  <a:pt x="328" y="605"/>
                </a:lnTo>
                <a:cubicBezTo>
                  <a:pt x="328" y="610"/>
                  <a:pt x="332" y="610"/>
                  <a:pt x="332" y="610"/>
                </a:cubicBezTo>
                <a:cubicBezTo>
                  <a:pt x="337" y="610"/>
                  <a:pt x="337" y="614"/>
                  <a:pt x="337" y="614"/>
                </a:cubicBezTo>
                <a:cubicBezTo>
                  <a:pt x="332" y="614"/>
                  <a:pt x="328" y="610"/>
                  <a:pt x="328" y="605"/>
                </a:cubicBezTo>
                <a:close/>
                <a:moveTo>
                  <a:pt x="149" y="0"/>
                </a:moveTo>
                <a:cubicBezTo>
                  <a:pt x="76" y="0"/>
                  <a:pt x="36" y="89"/>
                  <a:pt x="28" y="160"/>
                </a:cubicBezTo>
                <a:cubicBezTo>
                  <a:pt x="0" y="391"/>
                  <a:pt x="178" y="692"/>
                  <a:pt x="396" y="737"/>
                </a:cubicBezTo>
                <a:cubicBezTo>
                  <a:pt x="405" y="737"/>
                  <a:pt x="414" y="737"/>
                  <a:pt x="419" y="733"/>
                </a:cubicBezTo>
                <a:cubicBezTo>
                  <a:pt x="432" y="733"/>
                  <a:pt x="441" y="728"/>
                  <a:pt x="455" y="719"/>
                </a:cubicBezTo>
                <a:cubicBezTo>
                  <a:pt x="573" y="596"/>
                  <a:pt x="723" y="355"/>
                  <a:pt x="682" y="164"/>
                </a:cubicBezTo>
                <a:cubicBezTo>
                  <a:pt x="669" y="109"/>
                  <a:pt x="628" y="59"/>
                  <a:pt x="573" y="55"/>
                </a:cubicBezTo>
                <a:cubicBezTo>
                  <a:pt x="558" y="47"/>
                  <a:pt x="537" y="40"/>
                  <a:pt x="518" y="40"/>
                </a:cubicBezTo>
                <a:cubicBezTo>
                  <a:pt x="514" y="40"/>
                  <a:pt x="509" y="40"/>
                  <a:pt x="505" y="41"/>
                </a:cubicBezTo>
                <a:cubicBezTo>
                  <a:pt x="419" y="50"/>
                  <a:pt x="369" y="123"/>
                  <a:pt x="314" y="187"/>
                </a:cubicBezTo>
                <a:cubicBezTo>
                  <a:pt x="282" y="109"/>
                  <a:pt x="232" y="5"/>
                  <a:pt x="155" y="0"/>
                </a:cubicBezTo>
                <a:cubicBezTo>
                  <a:pt x="153" y="0"/>
                  <a:pt x="151" y="0"/>
                  <a:pt x="149" y="0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2" name="Google Shape;2842;p71"/>
          <p:cNvSpPr/>
          <p:nvPr/>
        </p:nvSpPr>
        <p:spPr>
          <a:xfrm>
            <a:off x="6419262" y="2258124"/>
            <a:ext cx="96015" cy="95748"/>
          </a:xfrm>
          <a:custGeom>
            <a:avLst/>
            <a:gdLst/>
            <a:ahLst/>
            <a:cxnLst/>
            <a:rect l="l" t="t" r="r" b="b"/>
            <a:pathLst>
              <a:path w="719" h="717" extrusionOk="0">
                <a:moveTo>
                  <a:pt x="577" y="1"/>
                </a:moveTo>
                <a:cubicBezTo>
                  <a:pt x="555" y="1"/>
                  <a:pt x="534" y="8"/>
                  <a:pt x="514" y="21"/>
                </a:cubicBezTo>
                <a:cubicBezTo>
                  <a:pt x="446" y="53"/>
                  <a:pt x="378" y="144"/>
                  <a:pt x="341" y="217"/>
                </a:cubicBezTo>
                <a:cubicBezTo>
                  <a:pt x="279" y="155"/>
                  <a:pt x="221" y="59"/>
                  <a:pt x="136" y="59"/>
                </a:cubicBezTo>
                <a:cubicBezTo>
                  <a:pt x="127" y="59"/>
                  <a:pt x="118" y="60"/>
                  <a:pt x="109" y="62"/>
                </a:cubicBezTo>
                <a:cubicBezTo>
                  <a:pt x="14" y="85"/>
                  <a:pt x="0" y="194"/>
                  <a:pt x="23" y="280"/>
                </a:cubicBezTo>
                <a:cubicBezTo>
                  <a:pt x="91" y="503"/>
                  <a:pt x="282" y="658"/>
                  <a:pt x="487" y="708"/>
                </a:cubicBezTo>
                <a:cubicBezTo>
                  <a:pt x="495" y="713"/>
                  <a:pt x="503" y="715"/>
                  <a:pt x="512" y="715"/>
                </a:cubicBezTo>
                <a:cubicBezTo>
                  <a:pt x="518" y="715"/>
                  <a:pt x="525" y="714"/>
                  <a:pt x="532" y="712"/>
                </a:cubicBezTo>
                <a:cubicBezTo>
                  <a:pt x="537" y="717"/>
                  <a:pt x="537" y="717"/>
                  <a:pt x="541" y="717"/>
                </a:cubicBezTo>
                <a:cubicBezTo>
                  <a:pt x="564" y="717"/>
                  <a:pt x="573" y="708"/>
                  <a:pt x="582" y="690"/>
                </a:cubicBezTo>
                <a:cubicBezTo>
                  <a:pt x="582" y="690"/>
                  <a:pt x="587" y="681"/>
                  <a:pt x="587" y="676"/>
                </a:cubicBezTo>
                <a:cubicBezTo>
                  <a:pt x="623" y="544"/>
                  <a:pt x="664" y="408"/>
                  <a:pt x="696" y="271"/>
                </a:cubicBezTo>
                <a:cubicBezTo>
                  <a:pt x="710" y="203"/>
                  <a:pt x="719" y="121"/>
                  <a:pt x="669" y="57"/>
                </a:cubicBezTo>
                <a:cubicBezTo>
                  <a:pt x="639" y="17"/>
                  <a:pt x="608" y="1"/>
                  <a:pt x="577" y="1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3" name="Google Shape;2843;p71"/>
          <p:cNvSpPr/>
          <p:nvPr/>
        </p:nvSpPr>
        <p:spPr>
          <a:xfrm>
            <a:off x="6671248" y="2429720"/>
            <a:ext cx="96683" cy="98552"/>
          </a:xfrm>
          <a:custGeom>
            <a:avLst/>
            <a:gdLst/>
            <a:ahLst/>
            <a:cxnLst/>
            <a:rect l="l" t="t" r="r" b="b"/>
            <a:pathLst>
              <a:path w="724" h="738" extrusionOk="0">
                <a:moveTo>
                  <a:pt x="332" y="609"/>
                </a:moveTo>
                <a:lnTo>
                  <a:pt x="332" y="609"/>
                </a:lnTo>
                <a:cubicBezTo>
                  <a:pt x="334" y="610"/>
                  <a:pt x="335" y="610"/>
                  <a:pt x="337" y="610"/>
                </a:cubicBezTo>
                <a:cubicBezTo>
                  <a:pt x="337" y="610"/>
                  <a:pt x="337" y="614"/>
                  <a:pt x="337" y="614"/>
                </a:cubicBezTo>
                <a:cubicBezTo>
                  <a:pt x="337" y="614"/>
                  <a:pt x="335" y="612"/>
                  <a:pt x="332" y="609"/>
                </a:cubicBezTo>
                <a:close/>
                <a:moveTo>
                  <a:pt x="149" y="0"/>
                </a:moveTo>
                <a:cubicBezTo>
                  <a:pt x="76" y="0"/>
                  <a:pt x="37" y="89"/>
                  <a:pt x="28" y="160"/>
                </a:cubicBezTo>
                <a:cubicBezTo>
                  <a:pt x="0" y="391"/>
                  <a:pt x="178" y="692"/>
                  <a:pt x="396" y="737"/>
                </a:cubicBezTo>
                <a:cubicBezTo>
                  <a:pt x="405" y="737"/>
                  <a:pt x="414" y="737"/>
                  <a:pt x="423" y="733"/>
                </a:cubicBezTo>
                <a:cubicBezTo>
                  <a:pt x="432" y="733"/>
                  <a:pt x="446" y="728"/>
                  <a:pt x="455" y="719"/>
                </a:cubicBezTo>
                <a:cubicBezTo>
                  <a:pt x="573" y="596"/>
                  <a:pt x="723" y="355"/>
                  <a:pt x="683" y="164"/>
                </a:cubicBezTo>
                <a:cubicBezTo>
                  <a:pt x="669" y="109"/>
                  <a:pt x="628" y="59"/>
                  <a:pt x="573" y="55"/>
                </a:cubicBezTo>
                <a:cubicBezTo>
                  <a:pt x="559" y="47"/>
                  <a:pt x="538" y="40"/>
                  <a:pt x="518" y="40"/>
                </a:cubicBezTo>
                <a:cubicBezTo>
                  <a:pt x="514" y="40"/>
                  <a:pt x="509" y="40"/>
                  <a:pt x="505" y="41"/>
                </a:cubicBezTo>
                <a:cubicBezTo>
                  <a:pt x="419" y="50"/>
                  <a:pt x="369" y="123"/>
                  <a:pt x="319" y="187"/>
                </a:cubicBezTo>
                <a:cubicBezTo>
                  <a:pt x="282" y="109"/>
                  <a:pt x="232" y="5"/>
                  <a:pt x="155" y="0"/>
                </a:cubicBezTo>
                <a:cubicBezTo>
                  <a:pt x="153" y="0"/>
                  <a:pt x="151" y="0"/>
                  <a:pt x="149" y="0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4" name="Google Shape;2844;p71"/>
          <p:cNvSpPr/>
          <p:nvPr/>
        </p:nvSpPr>
        <p:spPr>
          <a:xfrm>
            <a:off x="5959490" y="2382314"/>
            <a:ext cx="94279" cy="102159"/>
          </a:xfrm>
          <a:custGeom>
            <a:avLst/>
            <a:gdLst/>
            <a:ahLst/>
            <a:cxnLst/>
            <a:rect l="l" t="t" r="r" b="b"/>
            <a:pathLst>
              <a:path w="706" h="765" extrusionOk="0">
                <a:moveTo>
                  <a:pt x="126" y="0"/>
                </a:moveTo>
                <a:cubicBezTo>
                  <a:pt x="38" y="0"/>
                  <a:pt x="1" y="100"/>
                  <a:pt x="1" y="183"/>
                </a:cubicBezTo>
                <a:cubicBezTo>
                  <a:pt x="5" y="419"/>
                  <a:pt x="146" y="628"/>
                  <a:pt x="333" y="733"/>
                </a:cubicBezTo>
                <a:cubicBezTo>
                  <a:pt x="342" y="746"/>
                  <a:pt x="355" y="756"/>
                  <a:pt x="369" y="756"/>
                </a:cubicBezTo>
                <a:cubicBezTo>
                  <a:pt x="373" y="756"/>
                  <a:pt x="378" y="760"/>
                  <a:pt x="383" y="760"/>
                </a:cubicBezTo>
                <a:cubicBezTo>
                  <a:pt x="389" y="763"/>
                  <a:pt x="395" y="765"/>
                  <a:pt x="400" y="765"/>
                </a:cubicBezTo>
                <a:cubicBezTo>
                  <a:pt x="410" y="765"/>
                  <a:pt x="418" y="760"/>
                  <a:pt x="424" y="751"/>
                </a:cubicBezTo>
                <a:cubicBezTo>
                  <a:pt x="428" y="746"/>
                  <a:pt x="433" y="742"/>
                  <a:pt x="433" y="737"/>
                </a:cubicBezTo>
                <a:cubicBezTo>
                  <a:pt x="505" y="619"/>
                  <a:pt x="583" y="505"/>
                  <a:pt x="646" y="383"/>
                </a:cubicBezTo>
                <a:cubicBezTo>
                  <a:pt x="678" y="319"/>
                  <a:pt x="705" y="242"/>
                  <a:pt x="678" y="169"/>
                </a:cubicBezTo>
                <a:cubicBezTo>
                  <a:pt x="653" y="105"/>
                  <a:pt x="614" y="82"/>
                  <a:pt x="572" y="82"/>
                </a:cubicBezTo>
                <a:cubicBezTo>
                  <a:pt x="561" y="82"/>
                  <a:pt x="549" y="84"/>
                  <a:pt x="537" y="87"/>
                </a:cubicBezTo>
                <a:cubicBezTo>
                  <a:pt x="464" y="96"/>
                  <a:pt x="373" y="164"/>
                  <a:pt x="319" y="219"/>
                </a:cubicBezTo>
                <a:cubicBezTo>
                  <a:pt x="273" y="133"/>
                  <a:pt x="242" y="10"/>
                  <a:pt x="137" y="1"/>
                </a:cubicBezTo>
                <a:cubicBezTo>
                  <a:pt x="133" y="0"/>
                  <a:pt x="129" y="0"/>
                  <a:pt x="126" y="0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5" name="Google Shape;2845;p71"/>
          <p:cNvSpPr/>
          <p:nvPr/>
        </p:nvSpPr>
        <p:spPr>
          <a:xfrm>
            <a:off x="6158061" y="2173460"/>
            <a:ext cx="95481" cy="105363"/>
          </a:xfrm>
          <a:custGeom>
            <a:avLst/>
            <a:gdLst/>
            <a:ahLst/>
            <a:cxnLst/>
            <a:rect l="l" t="t" r="r" b="b"/>
            <a:pathLst>
              <a:path w="715" h="789" extrusionOk="0">
                <a:moveTo>
                  <a:pt x="283" y="641"/>
                </a:moveTo>
                <a:cubicBezTo>
                  <a:pt x="283" y="646"/>
                  <a:pt x="283" y="646"/>
                  <a:pt x="287" y="651"/>
                </a:cubicBezTo>
                <a:lnTo>
                  <a:pt x="274" y="641"/>
                </a:lnTo>
                <a:close/>
                <a:moveTo>
                  <a:pt x="207" y="1"/>
                </a:moveTo>
                <a:cubicBezTo>
                  <a:pt x="143" y="1"/>
                  <a:pt x="98" y="72"/>
                  <a:pt x="78" y="132"/>
                </a:cubicBezTo>
                <a:cubicBezTo>
                  <a:pt x="1" y="355"/>
                  <a:pt x="114" y="687"/>
                  <a:pt x="314" y="782"/>
                </a:cubicBezTo>
                <a:cubicBezTo>
                  <a:pt x="324" y="787"/>
                  <a:pt x="333" y="787"/>
                  <a:pt x="342" y="787"/>
                </a:cubicBezTo>
                <a:cubicBezTo>
                  <a:pt x="344" y="788"/>
                  <a:pt x="347" y="789"/>
                  <a:pt x="351" y="789"/>
                </a:cubicBezTo>
                <a:cubicBezTo>
                  <a:pt x="358" y="789"/>
                  <a:pt x="367" y="786"/>
                  <a:pt x="374" y="782"/>
                </a:cubicBezTo>
                <a:cubicBezTo>
                  <a:pt x="519" y="687"/>
                  <a:pt x="715" y="491"/>
                  <a:pt x="710" y="291"/>
                </a:cubicBezTo>
                <a:cubicBezTo>
                  <a:pt x="710" y="237"/>
                  <a:pt x="683" y="178"/>
                  <a:pt x="633" y="159"/>
                </a:cubicBezTo>
                <a:cubicBezTo>
                  <a:pt x="610" y="146"/>
                  <a:pt x="587" y="137"/>
                  <a:pt x="565" y="132"/>
                </a:cubicBezTo>
                <a:cubicBezTo>
                  <a:pt x="556" y="131"/>
                  <a:pt x="549" y="130"/>
                  <a:pt x="541" y="130"/>
                </a:cubicBezTo>
                <a:cubicBezTo>
                  <a:pt x="466" y="130"/>
                  <a:pt x="409" y="187"/>
                  <a:pt x="351" y="232"/>
                </a:cubicBezTo>
                <a:cubicBezTo>
                  <a:pt x="333" y="141"/>
                  <a:pt x="305" y="28"/>
                  <a:pt x="233" y="5"/>
                </a:cubicBezTo>
                <a:cubicBezTo>
                  <a:pt x="224" y="2"/>
                  <a:pt x="215" y="1"/>
                  <a:pt x="207" y="1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6" name="Google Shape;2846;p71"/>
          <p:cNvSpPr/>
          <p:nvPr/>
        </p:nvSpPr>
        <p:spPr>
          <a:xfrm>
            <a:off x="5776676" y="2188952"/>
            <a:ext cx="95481" cy="96015"/>
          </a:xfrm>
          <a:custGeom>
            <a:avLst/>
            <a:gdLst/>
            <a:ahLst/>
            <a:cxnLst/>
            <a:rect l="l" t="t" r="r" b="b"/>
            <a:pathLst>
              <a:path w="715" h="719" extrusionOk="0">
                <a:moveTo>
                  <a:pt x="573" y="0"/>
                </a:moveTo>
                <a:cubicBezTo>
                  <a:pt x="552" y="0"/>
                  <a:pt x="533" y="8"/>
                  <a:pt x="515" y="21"/>
                </a:cubicBezTo>
                <a:cubicBezTo>
                  <a:pt x="442" y="53"/>
                  <a:pt x="378" y="143"/>
                  <a:pt x="337" y="216"/>
                </a:cubicBezTo>
                <a:cubicBezTo>
                  <a:pt x="275" y="154"/>
                  <a:pt x="221" y="59"/>
                  <a:pt x="133" y="59"/>
                </a:cubicBezTo>
                <a:cubicBezTo>
                  <a:pt x="124" y="59"/>
                  <a:pt x="115" y="60"/>
                  <a:pt x="105" y="62"/>
                </a:cubicBezTo>
                <a:cubicBezTo>
                  <a:pt x="14" y="84"/>
                  <a:pt x="1" y="193"/>
                  <a:pt x="23" y="280"/>
                </a:cubicBezTo>
                <a:cubicBezTo>
                  <a:pt x="87" y="503"/>
                  <a:pt x="278" y="657"/>
                  <a:pt x="487" y="707"/>
                </a:cubicBezTo>
                <a:cubicBezTo>
                  <a:pt x="494" y="714"/>
                  <a:pt x="506" y="718"/>
                  <a:pt x="517" y="718"/>
                </a:cubicBezTo>
                <a:cubicBezTo>
                  <a:pt x="521" y="718"/>
                  <a:pt x="525" y="718"/>
                  <a:pt x="528" y="716"/>
                </a:cubicBezTo>
                <a:lnTo>
                  <a:pt x="542" y="716"/>
                </a:lnTo>
                <a:cubicBezTo>
                  <a:pt x="544" y="717"/>
                  <a:pt x="547" y="717"/>
                  <a:pt x="549" y="717"/>
                </a:cubicBezTo>
                <a:cubicBezTo>
                  <a:pt x="564" y="717"/>
                  <a:pt x="574" y="705"/>
                  <a:pt x="578" y="689"/>
                </a:cubicBezTo>
                <a:cubicBezTo>
                  <a:pt x="583" y="689"/>
                  <a:pt x="583" y="680"/>
                  <a:pt x="583" y="676"/>
                </a:cubicBezTo>
                <a:cubicBezTo>
                  <a:pt x="619" y="544"/>
                  <a:pt x="665" y="407"/>
                  <a:pt x="692" y="271"/>
                </a:cubicBezTo>
                <a:cubicBezTo>
                  <a:pt x="710" y="203"/>
                  <a:pt x="715" y="121"/>
                  <a:pt x="669" y="62"/>
                </a:cubicBezTo>
                <a:cubicBezTo>
                  <a:pt x="636" y="18"/>
                  <a:pt x="604" y="0"/>
                  <a:pt x="573" y="0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7" name="Google Shape;2847;p71"/>
          <p:cNvSpPr/>
          <p:nvPr/>
        </p:nvSpPr>
        <p:spPr>
          <a:xfrm>
            <a:off x="6282519" y="2455227"/>
            <a:ext cx="97351" cy="98552"/>
          </a:xfrm>
          <a:custGeom>
            <a:avLst/>
            <a:gdLst/>
            <a:ahLst/>
            <a:cxnLst/>
            <a:rect l="l" t="t" r="r" b="b"/>
            <a:pathLst>
              <a:path w="729" h="738" extrusionOk="0">
                <a:moveTo>
                  <a:pt x="329" y="606"/>
                </a:moveTo>
                <a:cubicBezTo>
                  <a:pt x="333" y="610"/>
                  <a:pt x="333" y="610"/>
                  <a:pt x="337" y="610"/>
                </a:cubicBezTo>
                <a:cubicBezTo>
                  <a:pt x="337" y="610"/>
                  <a:pt x="337" y="614"/>
                  <a:pt x="342" y="614"/>
                </a:cubicBezTo>
                <a:cubicBezTo>
                  <a:pt x="338" y="614"/>
                  <a:pt x="333" y="610"/>
                  <a:pt x="329" y="606"/>
                </a:cubicBezTo>
                <a:close/>
                <a:moveTo>
                  <a:pt x="150" y="0"/>
                </a:moveTo>
                <a:cubicBezTo>
                  <a:pt x="76" y="0"/>
                  <a:pt x="37" y="89"/>
                  <a:pt x="28" y="160"/>
                </a:cubicBezTo>
                <a:cubicBezTo>
                  <a:pt x="1" y="391"/>
                  <a:pt x="178" y="692"/>
                  <a:pt x="397" y="737"/>
                </a:cubicBezTo>
                <a:cubicBezTo>
                  <a:pt x="406" y="737"/>
                  <a:pt x="415" y="737"/>
                  <a:pt x="424" y="733"/>
                </a:cubicBezTo>
                <a:cubicBezTo>
                  <a:pt x="433" y="733"/>
                  <a:pt x="447" y="728"/>
                  <a:pt x="456" y="719"/>
                </a:cubicBezTo>
                <a:cubicBezTo>
                  <a:pt x="574" y="596"/>
                  <a:pt x="729" y="355"/>
                  <a:pt x="683" y="164"/>
                </a:cubicBezTo>
                <a:cubicBezTo>
                  <a:pt x="669" y="109"/>
                  <a:pt x="633" y="59"/>
                  <a:pt x="578" y="55"/>
                </a:cubicBezTo>
                <a:cubicBezTo>
                  <a:pt x="556" y="46"/>
                  <a:pt x="533" y="41"/>
                  <a:pt x="506" y="41"/>
                </a:cubicBezTo>
                <a:cubicBezTo>
                  <a:pt x="424" y="50"/>
                  <a:pt x="374" y="123"/>
                  <a:pt x="319" y="187"/>
                </a:cubicBezTo>
                <a:cubicBezTo>
                  <a:pt x="283" y="109"/>
                  <a:pt x="233" y="5"/>
                  <a:pt x="156" y="0"/>
                </a:cubicBezTo>
                <a:cubicBezTo>
                  <a:pt x="154" y="0"/>
                  <a:pt x="152" y="0"/>
                  <a:pt x="150" y="0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88" name="Google Shape;2848;p71"/>
          <p:cNvSpPr/>
          <p:nvPr/>
        </p:nvSpPr>
        <p:spPr>
          <a:xfrm>
            <a:off x="6711311" y="2182675"/>
            <a:ext cx="97885" cy="95481"/>
          </a:xfrm>
          <a:custGeom>
            <a:avLst/>
            <a:gdLst/>
            <a:ahLst/>
            <a:cxnLst/>
            <a:rect l="l" t="t" r="r" b="b"/>
            <a:pathLst>
              <a:path w="733" h="715" extrusionOk="0">
                <a:moveTo>
                  <a:pt x="451" y="613"/>
                </a:moveTo>
                <a:cubicBezTo>
                  <a:pt x="455" y="618"/>
                  <a:pt x="455" y="618"/>
                  <a:pt x="455" y="618"/>
                </a:cubicBezTo>
                <a:lnTo>
                  <a:pt x="442" y="618"/>
                </a:lnTo>
                <a:cubicBezTo>
                  <a:pt x="446" y="613"/>
                  <a:pt x="451" y="613"/>
                  <a:pt x="451" y="613"/>
                </a:cubicBezTo>
                <a:close/>
                <a:moveTo>
                  <a:pt x="520" y="1"/>
                </a:moveTo>
                <a:cubicBezTo>
                  <a:pt x="512" y="1"/>
                  <a:pt x="504" y="2"/>
                  <a:pt x="496" y="4"/>
                </a:cubicBezTo>
                <a:cubicBezTo>
                  <a:pt x="469" y="4"/>
                  <a:pt x="446" y="9"/>
                  <a:pt x="423" y="22"/>
                </a:cubicBezTo>
                <a:cubicBezTo>
                  <a:pt x="346" y="59"/>
                  <a:pt x="323" y="150"/>
                  <a:pt x="296" y="227"/>
                </a:cubicBezTo>
                <a:cubicBezTo>
                  <a:pt x="244" y="175"/>
                  <a:pt x="175" y="109"/>
                  <a:pt x="109" y="109"/>
                </a:cubicBezTo>
                <a:cubicBezTo>
                  <a:pt x="100" y="109"/>
                  <a:pt x="91" y="110"/>
                  <a:pt x="82" y="113"/>
                </a:cubicBezTo>
                <a:cubicBezTo>
                  <a:pt x="10" y="140"/>
                  <a:pt x="1" y="240"/>
                  <a:pt x="19" y="313"/>
                </a:cubicBezTo>
                <a:cubicBezTo>
                  <a:pt x="64" y="521"/>
                  <a:pt x="289" y="714"/>
                  <a:pt x="494" y="714"/>
                </a:cubicBezTo>
                <a:cubicBezTo>
                  <a:pt x="513" y="714"/>
                  <a:pt x="532" y="712"/>
                  <a:pt x="551" y="709"/>
                </a:cubicBezTo>
                <a:cubicBezTo>
                  <a:pt x="560" y="709"/>
                  <a:pt x="569" y="704"/>
                  <a:pt x="574" y="700"/>
                </a:cubicBezTo>
                <a:cubicBezTo>
                  <a:pt x="583" y="695"/>
                  <a:pt x="592" y="686"/>
                  <a:pt x="601" y="673"/>
                </a:cubicBezTo>
                <a:cubicBezTo>
                  <a:pt x="669" y="513"/>
                  <a:pt x="733" y="231"/>
                  <a:pt x="628" y="68"/>
                </a:cubicBezTo>
                <a:cubicBezTo>
                  <a:pt x="605" y="29"/>
                  <a:pt x="563" y="1"/>
                  <a:pt x="520" y="1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5493508" y="4001884"/>
            <a:ext cx="1086851" cy="1082842"/>
            <a:chOff x="6408823" y="2479061"/>
            <a:chExt cx="1086851" cy="1082842"/>
          </a:xfrm>
        </p:grpSpPr>
        <p:sp>
          <p:nvSpPr>
            <p:cNvPr id="66" name="Rounded Rectangle 65"/>
            <p:cNvSpPr/>
            <p:nvPr/>
          </p:nvSpPr>
          <p:spPr>
            <a:xfrm>
              <a:off x="6408823" y="2479061"/>
              <a:ext cx="1086851" cy="1082842"/>
            </a:xfrm>
            <a:prstGeom prst="roundRect">
              <a:avLst/>
            </a:prstGeom>
            <a:solidFill>
              <a:schemeClr val="bg1"/>
            </a:solidFill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67" name="Picture 6" descr="Say Icon #1566 - Free Icons Library">
              <a:extLst>
                <a:ext uri="{FF2B5EF4-FFF2-40B4-BE49-F238E27FC236}">
                  <a16:creationId xmlns:a16="http://schemas.microsoft.com/office/drawing/2014/main" id="{EDD622AB-EE07-4F4E-A65F-66B24E0774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2586" y="2672115"/>
              <a:ext cx="696734" cy="696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3562" y="212359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2129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6817975"/>
              </p:ext>
            </p:extLst>
          </p:nvPr>
        </p:nvGraphicFramePr>
        <p:xfrm>
          <a:off x="4244831" y="574143"/>
          <a:ext cx="7003713" cy="59819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4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45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45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453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946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7537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315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643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24"/>
          <a:stretch/>
        </p:blipFill>
        <p:spPr>
          <a:xfrm>
            <a:off x="7310025" y="634303"/>
            <a:ext cx="979050" cy="9204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7" t="243" r="-2083" b="-1308"/>
          <a:stretch/>
        </p:blipFill>
        <p:spPr>
          <a:xfrm>
            <a:off x="9579983" y="648566"/>
            <a:ext cx="979050" cy="9302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33240" y="2128719"/>
            <a:ext cx="7713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27250" y="3414241"/>
            <a:ext cx="1734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My mum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31688" y="4620838"/>
            <a:ext cx="15744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My dad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24983" y="5864483"/>
            <a:ext cx="7393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……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8879" y="2368290"/>
            <a:ext cx="3183606" cy="44682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983" y="1733004"/>
            <a:ext cx="1250995" cy="1250995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865397" y="1825771"/>
            <a:ext cx="1696703" cy="1193533"/>
            <a:chOff x="3558974" y="1682532"/>
            <a:chExt cx="1696703" cy="1193533"/>
          </a:xfrm>
        </p:grpSpPr>
        <p:sp>
          <p:nvSpPr>
            <p:cNvPr id="18" name="Google Shape;2917;p95"/>
            <p:cNvSpPr/>
            <p:nvPr/>
          </p:nvSpPr>
          <p:spPr>
            <a:xfrm>
              <a:off x="3558974" y="1682532"/>
              <a:ext cx="1061152" cy="887723"/>
            </a:xfrm>
            <a:custGeom>
              <a:avLst/>
              <a:gdLst/>
              <a:ahLst/>
              <a:cxnLst/>
              <a:rect l="l" t="t" r="r" b="b"/>
              <a:pathLst>
                <a:path w="49103" h="39053" extrusionOk="0">
                  <a:moveTo>
                    <a:pt x="19013" y="528"/>
                  </a:moveTo>
                  <a:cubicBezTo>
                    <a:pt x="19661" y="566"/>
                    <a:pt x="20321" y="589"/>
                    <a:pt x="20944" y="630"/>
                  </a:cubicBezTo>
                  <a:lnTo>
                    <a:pt x="20034" y="630"/>
                  </a:lnTo>
                  <a:lnTo>
                    <a:pt x="19013" y="528"/>
                  </a:lnTo>
                  <a:close/>
                  <a:moveTo>
                    <a:pt x="11689" y="453"/>
                  </a:moveTo>
                  <a:cubicBezTo>
                    <a:pt x="13194" y="453"/>
                    <a:pt x="14699" y="524"/>
                    <a:pt x="16205" y="654"/>
                  </a:cubicBezTo>
                  <a:lnTo>
                    <a:pt x="7496" y="701"/>
                  </a:lnTo>
                  <a:cubicBezTo>
                    <a:pt x="8500" y="584"/>
                    <a:pt x="9504" y="514"/>
                    <a:pt x="10531" y="467"/>
                  </a:cubicBezTo>
                  <a:cubicBezTo>
                    <a:pt x="10917" y="458"/>
                    <a:pt x="11303" y="453"/>
                    <a:pt x="11689" y="453"/>
                  </a:cubicBezTo>
                  <a:close/>
                  <a:moveTo>
                    <a:pt x="6352" y="1121"/>
                  </a:moveTo>
                  <a:lnTo>
                    <a:pt x="5628" y="1167"/>
                  </a:lnTo>
                  <a:lnTo>
                    <a:pt x="5091" y="1121"/>
                  </a:lnTo>
                  <a:close/>
                  <a:moveTo>
                    <a:pt x="40014" y="1172"/>
                  </a:moveTo>
                  <a:cubicBezTo>
                    <a:pt x="40747" y="1172"/>
                    <a:pt x="41481" y="1185"/>
                    <a:pt x="42214" y="1214"/>
                  </a:cubicBezTo>
                  <a:cubicBezTo>
                    <a:pt x="40557" y="1284"/>
                    <a:pt x="38922" y="1331"/>
                    <a:pt x="37288" y="1331"/>
                  </a:cubicBezTo>
                  <a:cubicBezTo>
                    <a:pt x="36844" y="1331"/>
                    <a:pt x="36377" y="1331"/>
                    <a:pt x="35934" y="1308"/>
                  </a:cubicBezTo>
                  <a:cubicBezTo>
                    <a:pt x="36261" y="1284"/>
                    <a:pt x="36587" y="1261"/>
                    <a:pt x="36938" y="1261"/>
                  </a:cubicBezTo>
                  <a:lnTo>
                    <a:pt x="36961" y="1238"/>
                  </a:lnTo>
                  <a:cubicBezTo>
                    <a:pt x="37979" y="1197"/>
                    <a:pt x="38996" y="1172"/>
                    <a:pt x="40014" y="1172"/>
                  </a:cubicBezTo>
                  <a:close/>
                  <a:moveTo>
                    <a:pt x="3433" y="1331"/>
                  </a:moveTo>
                  <a:cubicBezTo>
                    <a:pt x="3550" y="1331"/>
                    <a:pt x="3643" y="1331"/>
                    <a:pt x="3760" y="1354"/>
                  </a:cubicBezTo>
                  <a:lnTo>
                    <a:pt x="3737" y="1354"/>
                  </a:lnTo>
                  <a:lnTo>
                    <a:pt x="3410" y="1401"/>
                  </a:lnTo>
                  <a:lnTo>
                    <a:pt x="3433" y="1331"/>
                  </a:lnTo>
                  <a:close/>
                  <a:moveTo>
                    <a:pt x="20407" y="1074"/>
                  </a:moveTo>
                  <a:cubicBezTo>
                    <a:pt x="20944" y="1121"/>
                    <a:pt x="21458" y="1167"/>
                    <a:pt x="21972" y="1214"/>
                  </a:cubicBezTo>
                  <a:cubicBezTo>
                    <a:pt x="21084" y="1261"/>
                    <a:pt x="20197" y="1284"/>
                    <a:pt x="19310" y="1308"/>
                  </a:cubicBezTo>
                  <a:cubicBezTo>
                    <a:pt x="17722" y="1354"/>
                    <a:pt x="16158" y="1401"/>
                    <a:pt x="14570" y="1401"/>
                  </a:cubicBezTo>
                  <a:lnTo>
                    <a:pt x="14290" y="1378"/>
                  </a:lnTo>
                  <a:cubicBezTo>
                    <a:pt x="12819" y="1261"/>
                    <a:pt x="11325" y="1167"/>
                    <a:pt x="9854" y="1121"/>
                  </a:cubicBezTo>
                  <a:cubicBezTo>
                    <a:pt x="13379" y="1121"/>
                    <a:pt x="16882" y="1097"/>
                    <a:pt x="20407" y="1074"/>
                  </a:cubicBezTo>
                  <a:close/>
                  <a:moveTo>
                    <a:pt x="46580" y="1167"/>
                  </a:moveTo>
                  <a:lnTo>
                    <a:pt x="47911" y="1261"/>
                  </a:lnTo>
                  <a:cubicBezTo>
                    <a:pt x="47981" y="1354"/>
                    <a:pt x="48051" y="1448"/>
                    <a:pt x="48098" y="1564"/>
                  </a:cubicBezTo>
                  <a:cubicBezTo>
                    <a:pt x="48098" y="1564"/>
                    <a:pt x="48098" y="1564"/>
                    <a:pt x="48098" y="1588"/>
                  </a:cubicBezTo>
                  <a:lnTo>
                    <a:pt x="47958" y="1564"/>
                  </a:lnTo>
                  <a:cubicBezTo>
                    <a:pt x="47935" y="1448"/>
                    <a:pt x="47865" y="1378"/>
                    <a:pt x="47748" y="1378"/>
                  </a:cubicBezTo>
                  <a:lnTo>
                    <a:pt x="47001" y="1378"/>
                  </a:lnTo>
                  <a:lnTo>
                    <a:pt x="46884" y="1354"/>
                  </a:lnTo>
                  <a:cubicBezTo>
                    <a:pt x="46791" y="1284"/>
                    <a:pt x="46674" y="1214"/>
                    <a:pt x="46580" y="1167"/>
                  </a:cubicBezTo>
                  <a:close/>
                  <a:moveTo>
                    <a:pt x="25334" y="1471"/>
                  </a:moveTo>
                  <a:cubicBezTo>
                    <a:pt x="25964" y="1518"/>
                    <a:pt x="26618" y="1541"/>
                    <a:pt x="27248" y="1588"/>
                  </a:cubicBezTo>
                  <a:cubicBezTo>
                    <a:pt x="26735" y="1611"/>
                    <a:pt x="26198" y="1658"/>
                    <a:pt x="25661" y="1681"/>
                  </a:cubicBezTo>
                  <a:cubicBezTo>
                    <a:pt x="24622" y="1740"/>
                    <a:pt x="23583" y="1763"/>
                    <a:pt x="22544" y="1763"/>
                  </a:cubicBezTo>
                  <a:cubicBezTo>
                    <a:pt x="21505" y="1763"/>
                    <a:pt x="20466" y="1740"/>
                    <a:pt x="19427" y="1705"/>
                  </a:cubicBezTo>
                  <a:cubicBezTo>
                    <a:pt x="21411" y="1634"/>
                    <a:pt x="23372" y="1564"/>
                    <a:pt x="25334" y="1471"/>
                  </a:cubicBezTo>
                  <a:close/>
                  <a:moveTo>
                    <a:pt x="47421" y="1751"/>
                  </a:moveTo>
                  <a:cubicBezTo>
                    <a:pt x="47468" y="1775"/>
                    <a:pt x="47514" y="1775"/>
                    <a:pt x="47584" y="1798"/>
                  </a:cubicBezTo>
                  <a:cubicBezTo>
                    <a:pt x="47584" y="2101"/>
                    <a:pt x="47584" y="2382"/>
                    <a:pt x="47561" y="2685"/>
                  </a:cubicBezTo>
                  <a:cubicBezTo>
                    <a:pt x="47538" y="2358"/>
                    <a:pt x="47444" y="2055"/>
                    <a:pt x="47281" y="1775"/>
                  </a:cubicBezTo>
                  <a:lnTo>
                    <a:pt x="47281" y="1751"/>
                  </a:lnTo>
                  <a:close/>
                  <a:moveTo>
                    <a:pt x="48495" y="1308"/>
                  </a:moveTo>
                  <a:lnTo>
                    <a:pt x="48682" y="1331"/>
                  </a:lnTo>
                  <a:cubicBezTo>
                    <a:pt x="48682" y="1961"/>
                    <a:pt x="48658" y="2568"/>
                    <a:pt x="48635" y="3199"/>
                  </a:cubicBezTo>
                  <a:lnTo>
                    <a:pt x="48635" y="3222"/>
                  </a:lnTo>
                  <a:cubicBezTo>
                    <a:pt x="48612" y="2872"/>
                    <a:pt x="48612" y="2522"/>
                    <a:pt x="48588" y="2171"/>
                  </a:cubicBezTo>
                  <a:cubicBezTo>
                    <a:pt x="48588" y="1868"/>
                    <a:pt x="48542" y="1588"/>
                    <a:pt x="48495" y="1308"/>
                  </a:cubicBezTo>
                  <a:close/>
                  <a:moveTo>
                    <a:pt x="2966" y="1354"/>
                  </a:moveTo>
                  <a:cubicBezTo>
                    <a:pt x="2966" y="1401"/>
                    <a:pt x="2943" y="1424"/>
                    <a:pt x="2920" y="1471"/>
                  </a:cubicBezTo>
                  <a:lnTo>
                    <a:pt x="2826" y="1494"/>
                  </a:lnTo>
                  <a:cubicBezTo>
                    <a:pt x="2756" y="1494"/>
                    <a:pt x="2709" y="1564"/>
                    <a:pt x="2709" y="1634"/>
                  </a:cubicBezTo>
                  <a:cubicBezTo>
                    <a:pt x="2476" y="4133"/>
                    <a:pt x="2242" y="6631"/>
                    <a:pt x="2009" y="9106"/>
                  </a:cubicBezTo>
                  <a:lnTo>
                    <a:pt x="2009" y="6211"/>
                  </a:lnTo>
                  <a:lnTo>
                    <a:pt x="2009" y="3969"/>
                  </a:lnTo>
                  <a:cubicBezTo>
                    <a:pt x="2056" y="3526"/>
                    <a:pt x="2126" y="3059"/>
                    <a:pt x="2219" y="2615"/>
                  </a:cubicBezTo>
                  <a:cubicBezTo>
                    <a:pt x="2312" y="2148"/>
                    <a:pt x="2312" y="1728"/>
                    <a:pt x="2733" y="1401"/>
                  </a:cubicBezTo>
                  <a:cubicBezTo>
                    <a:pt x="2803" y="1378"/>
                    <a:pt x="2896" y="1354"/>
                    <a:pt x="2966" y="1354"/>
                  </a:cubicBezTo>
                  <a:close/>
                  <a:moveTo>
                    <a:pt x="48261" y="4810"/>
                  </a:moveTo>
                  <a:cubicBezTo>
                    <a:pt x="48308" y="6514"/>
                    <a:pt x="48332" y="8219"/>
                    <a:pt x="48355" y="9923"/>
                  </a:cubicBezTo>
                  <a:cubicBezTo>
                    <a:pt x="48285" y="10713"/>
                    <a:pt x="48239" y="11527"/>
                    <a:pt x="48192" y="12317"/>
                  </a:cubicBezTo>
                  <a:lnTo>
                    <a:pt x="48192" y="12317"/>
                  </a:lnTo>
                  <a:cubicBezTo>
                    <a:pt x="48238" y="9807"/>
                    <a:pt x="48261" y="7320"/>
                    <a:pt x="48261" y="4810"/>
                  </a:cubicBezTo>
                  <a:close/>
                  <a:moveTo>
                    <a:pt x="47888" y="5487"/>
                  </a:moveTo>
                  <a:lnTo>
                    <a:pt x="47888" y="5487"/>
                  </a:lnTo>
                  <a:cubicBezTo>
                    <a:pt x="47865" y="8756"/>
                    <a:pt x="47818" y="12024"/>
                    <a:pt x="47748" y="15316"/>
                  </a:cubicBezTo>
                  <a:cubicBezTo>
                    <a:pt x="47748" y="14359"/>
                    <a:pt x="47771" y="13425"/>
                    <a:pt x="47771" y="12468"/>
                  </a:cubicBezTo>
                  <a:lnTo>
                    <a:pt x="47771" y="10227"/>
                  </a:lnTo>
                  <a:lnTo>
                    <a:pt x="47888" y="5487"/>
                  </a:lnTo>
                  <a:close/>
                  <a:moveTo>
                    <a:pt x="1589" y="6421"/>
                  </a:moveTo>
                  <a:cubicBezTo>
                    <a:pt x="1589" y="7752"/>
                    <a:pt x="1612" y="9059"/>
                    <a:pt x="1612" y="10390"/>
                  </a:cubicBezTo>
                  <a:lnTo>
                    <a:pt x="1612" y="13052"/>
                  </a:lnTo>
                  <a:lnTo>
                    <a:pt x="1589" y="13285"/>
                  </a:lnTo>
                  <a:cubicBezTo>
                    <a:pt x="1472" y="14453"/>
                    <a:pt x="1355" y="15620"/>
                    <a:pt x="1262" y="16787"/>
                  </a:cubicBezTo>
                  <a:cubicBezTo>
                    <a:pt x="1168" y="14429"/>
                    <a:pt x="1192" y="12071"/>
                    <a:pt x="1308" y="9713"/>
                  </a:cubicBezTo>
                  <a:cubicBezTo>
                    <a:pt x="1379" y="8662"/>
                    <a:pt x="1449" y="7635"/>
                    <a:pt x="1565" y="6608"/>
                  </a:cubicBezTo>
                  <a:cubicBezTo>
                    <a:pt x="1565" y="6561"/>
                    <a:pt x="1589" y="6491"/>
                    <a:pt x="1589" y="6421"/>
                  </a:cubicBezTo>
                  <a:close/>
                  <a:moveTo>
                    <a:pt x="48145" y="18282"/>
                  </a:moveTo>
                  <a:cubicBezTo>
                    <a:pt x="48098" y="19426"/>
                    <a:pt x="48028" y="20546"/>
                    <a:pt x="47935" y="21691"/>
                  </a:cubicBezTo>
                  <a:cubicBezTo>
                    <a:pt x="47981" y="20990"/>
                    <a:pt x="48005" y="20290"/>
                    <a:pt x="48028" y="19589"/>
                  </a:cubicBezTo>
                  <a:cubicBezTo>
                    <a:pt x="48075" y="19146"/>
                    <a:pt x="48098" y="18725"/>
                    <a:pt x="48145" y="18282"/>
                  </a:cubicBezTo>
                  <a:close/>
                  <a:moveTo>
                    <a:pt x="1612" y="16507"/>
                  </a:moveTo>
                  <a:cubicBezTo>
                    <a:pt x="1635" y="18352"/>
                    <a:pt x="1659" y="20173"/>
                    <a:pt x="1659" y="22017"/>
                  </a:cubicBezTo>
                  <a:lnTo>
                    <a:pt x="1635" y="22017"/>
                  </a:lnTo>
                  <a:cubicBezTo>
                    <a:pt x="1589" y="21480"/>
                    <a:pt x="1542" y="20943"/>
                    <a:pt x="1495" y="20406"/>
                  </a:cubicBezTo>
                  <a:cubicBezTo>
                    <a:pt x="1449" y="20103"/>
                    <a:pt x="1425" y="19799"/>
                    <a:pt x="1402" y="19496"/>
                  </a:cubicBezTo>
                  <a:cubicBezTo>
                    <a:pt x="1449" y="18959"/>
                    <a:pt x="1472" y="18445"/>
                    <a:pt x="1519" y="17908"/>
                  </a:cubicBezTo>
                  <a:cubicBezTo>
                    <a:pt x="1542" y="17441"/>
                    <a:pt x="1589" y="16974"/>
                    <a:pt x="1612" y="16507"/>
                  </a:cubicBezTo>
                  <a:close/>
                  <a:moveTo>
                    <a:pt x="818" y="13425"/>
                  </a:moveTo>
                  <a:cubicBezTo>
                    <a:pt x="818" y="15597"/>
                    <a:pt x="888" y="17745"/>
                    <a:pt x="1052" y="19893"/>
                  </a:cubicBezTo>
                  <a:cubicBezTo>
                    <a:pt x="982" y="21457"/>
                    <a:pt x="1005" y="22998"/>
                    <a:pt x="1098" y="24539"/>
                  </a:cubicBezTo>
                  <a:cubicBezTo>
                    <a:pt x="1122" y="24983"/>
                    <a:pt x="1122" y="25613"/>
                    <a:pt x="1192" y="26220"/>
                  </a:cubicBezTo>
                  <a:cubicBezTo>
                    <a:pt x="421" y="25963"/>
                    <a:pt x="561" y="25590"/>
                    <a:pt x="538" y="24819"/>
                  </a:cubicBezTo>
                  <a:cubicBezTo>
                    <a:pt x="491" y="23255"/>
                    <a:pt x="491" y="21691"/>
                    <a:pt x="515" y="20150"/>
                  </a:cubicBezTo>
                  <a:cubicBezTo>
                    <a:pt x="538" y="17908"/>
                    <a:pt x="655" y="15667"/>
                    <a:pt x="818" y="13425"/>
                  </a:cubicBezTo>
                  <a:close/>
                  <a:moveTo>
                    <a:pt x="1355" y="22881"/>
                  </a:moveTo>
                  <a:lnTo>
                    <a:pt x="1355" y="22881"/>
                  </a:lnTo>
                  <a:cubicBezTo>
                    <a:pt x="1379" y="23115"/>
                    <a:pt x="1402" y="23325"/>
                    <a:pt x="1449" y="23535"/>
                  </a:cubicBezTo>
                  <a:cubicBezTo>
                    <a:pt x="1472" y="24165"/>
                    <a:pt x="1565" y="24773"/>
                    <a:pt x="1682" y="25403"/>
                  </a:cubicBezTo>
                  <a:lnTo>
                    <a:pt x="1682" y="26337"/>
                  </a:lnTo>
                  <a:lnTo>
                    <a:pt x="1589" y="26337"/>
                  </a:lnTo>
                  <a:cubicBezTo>
                    <a:pt x="1472" y="25613"/>
                    <a:pt x="1402" y="24889"/>
                    <a:pt x="1402" y="24189"/>
                  </a:cubicBezTo>
                  <a:cubicBezTo>
                    <a:pt x="1379" y="23745"/>
                    <a:pt x="1379" y="23325"/>
                    <a:pt x="1355" y="22881"/>
                  </a:cubicBezTo>
                  <a:close/>
                  <a:moveTo>
                    <a:pt x="47468" y="24609"/>
                  </a:moveTo>
                  <a:cubicBezTo>
                    <a:pt x="47468" y="25193"/>
                    <a:pt x="47444" y="25800"/>
                    <a:pt x="47398" y="26384"/>
                  </a:cubicBezTo>
                  <a:cubicBezTo>
                    <a:pt x="47398" y="25917"/>
                    <a:pt x="47421" y="25450"/>
                    <a:pt x="47421" y="24959"/>
                  </a:cubicBezTo>
                  <a:lnTo>
                    <a:pt x="47468" y="24609"/>
                  </a:lnTo>
                  <a:close/>
                  <a:moveTo>
                    <a:pt x="2359" y="26804"/>
                  </a:moveTo>
                  <a:lnTo>
                    <a:pt x="4834" y="27177"/>
                  </a:lnTo>
                  <a:cubicBezTo>
                    <a:pt x="4110" y="27224"/>
                    <a:pt x="3386" y="27294"/>
                    <a:pt x="2663" y="27341"/>
                  </a:cubicBezTo>
                  <a:cubicBezTo>
                    <a:pt x="2569" y="27317"/>
                    <a:pt x="2476" y="27294"/>
                    <a:pt x="2383" y="27247"/>
                  </a:cubicBezTo>
                  <a:cubicBezTo>
                    <a:pt x="2383" y="27107"/>
                    <a:pt x="2383" y="26944"/>
                    <a:pt x="2359" y="26804"/>
                  </a:cubicBezTo>
                  <a:close/>
                  <a:moveTo>
                    <a:pt x="10364" y="27338"/>
                  </a:moveTo>
                  <a:cubicBezTo>
                    <a:pt x="12248" y="27338"/>
                    <a:pt x="14131" y="27457"/>
                    <a:pt x="15994" y="27714"/>
                  </a:cubicBezTo>
                  <a:cubicBezTo>
                    <a:pt x="13940" y="27668"/>
                    <a:pt x="11885" y="27551"/>
                    <a:pt x="9854" y="27341"/>
                  </a:cubicBezTo>
                  <a:cubicBezTo>
                    <a:pt x="10024" y="27339"/>
                    <a:pt x="10194" y="27338"/>
                    <a:pt x="10364" y="27338"/>
                  </a:cubicBezTo>
                  <a:close/>
                  <a:moveTo>
                    <a:pt x="6562" y="27458"/>
                  </a:moveTo>
                  <a:lnTo>
                    <a:pt x="9060" y="27854"/>
                  </a:lnTo>
                  <a:lnTo>
                    <a:pt x="5605" y="27784"/>
                  </a:lnTo>
                  <a:cubicBezTo>
                    <a:pt x="5184" y="27714"/>
                    <a:pt x="4764" y="27668"/>
                    <a:pt x="4344" y="27598"/>
                  </a:cubicBezTo>
                  <a:cubicBezTo>
                    <a:pt x="5091" y="27551"/>
                    <a:pt x="5815" y="27504"/>
                    <a:pt x="6562" y="27458"/>
                  </a:cubicBezTo>
                  <a:close/>
                  <a:moveTo>
                    <a:pt x="46650" y="27598"/>
                  </a:moveTo>
                  <a:lnTo>
                    <a:pt x="46627" y="27854"/>
                  </a:lnTo>
                  <a:cubicBezTo>
                    <a:pt x="46580" y="27854"/>
                    <a:pt x="46534" y="27878"/>
                    <a:pt x="46487" y="27901"/>
                  </a:cubicBezTo>
                  <a:lnTo>
                    <a:pt x="46487" y="27878"/>
                  </a:lnTo>
                  <a:cubicBezTo>
                    <a:pt x="45693" y="27901"/>
                    <a:pt x="44899" y="27925"/>
                    <a:pt x="44129" y="27971"/>
                  </a:cubicBezTo>
                  <a:cubicBezTo>
                    <a:pt x="44969" y="27854"/>
                    <a:pt x="45810" y="27714"/>
                    <a:pt x="46650" y="27598"/>
                  </a:cubicBezTo>
                  <a:close/>
                  <a:moveTo>
                    <a:pt x="46464" y="28321"/>
                  </a:moveTo>
                  <a:cubicBezTo>
                    <a:pt x="46252" y="28448"/>
                    <a:pt x="45940" y="28489"/>
                    <a:pt x="45601" y="28489"/>
                  </a:cubicBezTo>
                  <a:cubicBezTo>
                    <a:pt x="45192" y="28489"/>
                    <a:pt x="44743" y="28430"/>
                    <a:pt x="44386" y="28391"/>
                  </a:cubicBezTo>
                  <a:lnTo>
                    <a:pt x="44409" y="28391"/>
                  </a:lnTo>
                  <a:lnTo>
                    <a:pt x="45086" y="28368"/>
                  </a:lnTo>
                  <a:cubicBezTo>
                    <a:pt x="45436" y="28368"/>
                    <a:pt x="45810" y="28368"/>
                    <a:pt x="46184" y="28321"/>
                  </a:cubicBezTo>
                  <a:close/>
                  <a:moveTo>
                    <a:pt x="9130" y="28181"/>
                  </a:moveTo>
                  <a:lnTo>
                    <a:pt x="11488" y="28228"/>
                  </a:lnTo>
                  <a:lnTo>
                    <a:pt x="13916" y="28602"/>
                  </a:lnTo>
                  <a:cubicBezTo>
                    <a:pt x="12329" y="28485"/>
                    <a:pt x="10718" y="28345"/>
                    <a:pt x="9130" y="28181"/>
                  </a:cubicBezTo>
                  <a:close/>
                  <a:moveTo>
                    <a:pt x="39086" y="28672"/>
                  </a:moveTo>
                  <a:lnTo>
                    <a:pt x="38175" y="28695"/>
                  </a:lnTo>
                  <a:lnTo>
                    <a:pt x="38502" y="28672"/>
                  </a:lnTo>
                  <a:close/>
                  <a:moveTo>
                    <a:pt x="18329" y="28158"/>
                  </a:moveTo>
                  <a:lnTo>
                    <a:pt x="18750" y="28251"/>
                  </a:lnTo>
                  <a:cubicBezTo>
                    <a:pt x="18773" y="28438"/>
                    <a:pt x="18820" y="28648"/>
                    <a:pt x="18843" y="28835"/>
                  </a:cubicBezTo>
                  <a:lnTo>
                    <a:pt x="17279" y="28788"/>
                  </a:lnTo>
                  <a:cubicBezTo>
                    <a:pt x="16228" y="28602"/>
                    <a:pt x="15177" y="28438"/>
                    <a:pt x="14127" y="28251"/>
                  </a:cubicBezTo>
                  <a:lnTo>
                    <a:pt x="14127" y="28251"/>
                  </a:lnTo>
                  <a:lnTo>
                    <a:pt x="18189" y="28345"/>
                  </a:lnTo>
                  <a:cubicBezTo>
                    <a:pt x="18283" y="28345"/>
                    <a:pt x="18353" y="28251"/>
                    <a:pt x="18329" y="28158"/>
                  </a:cubicBezTo>
                  <a:close/>
                  <a:moveTo>
                    <a:pt x="19193" y="28368"/>
                  </a:moveTo>
                  <a:lnTo>
                    <a:pt x="19450" y="28438"/>
                  </a:lnTo>
                  <a:cubicBezTo>
                    <a:pt x="19590" y="28462"/>
                    <a:pt x="19777" y="28508"/>
                    <a:pt x="19987" y="28555"/>
                  </a:cubicBezTo>
                  <a:cubicBezTo>
                    <a:pt x="19917" y="28578"/>
                    <a:pt x="19870" y="28625"/>
                    <a:pt x="19847" y="28695"/>
                  </a:cubicBezTo>
                  <a:cubicBezTo>
                    <a:pt x="19824" y="28742"/>
                    <a:pt x="19824" y="28812"/>
                    <a:pt x="19800" y="28858"/>
                  </a:cubicBezTo>
                  <a:lnTo>
                    <a:pt x="19287" y="28858"/>
                  </a:lnTo>
                  <a:cubicBezTo>
                    <a:pt x="19240" y="28695"/>
                    <a:pt x="19193" y="28532"/>
                    <a:pt x="19170" y="28368"/>
                  </a:cubicBezTo>
                  <a:close/>
                  <a:moveTo>
                    <a:pt x="20197" y="28602"/>
                  </a:moveTo>
                  <a:cubicBezTo>
                    <a:pt x="20501" y="28648"/>
                    <a:pt x="20781" y="28765"/>
                    <a:pt x="21038" y="28882"/>
                  </a:cubicBezTo>
                  <a:lnTo>
                    <a:pt x="20290" y="28882"/>
                  </a:lnTo>
                  <a:lnTo>
                    <a:pt x="20244" y="28695"/>
                  </a:lnTo>
                  <a:cubicBezTo>
                    <a:pt x="20244" y="28648"/>
                    <a:pt x="20220" y="28625"/>
                    <a:pt x="20197" y="28602"/>
                  </a:cubicBezTo>
                  <a:close/>
                  <a:moveTo>
                    <a:pt x="20711" y="29279"/>
                  </a:moveTo>
                  <a:cubicBezTo>
                    <a:pt x="20687" y="29302"/>
                    <a:pt x="20687" y="29325"/>
                    <a:pt x="20687" y="29349"/>
                  </a:cubicBezTo>
                  <a:lnTo>
                    <a:pt x="20384" y="29302"/>
                  </a:lnTo>
                  <a:lnTo>
                    <a:pt x="20384" y="29279"/>
                  </a:lnTo>
                  <a:close/>
                  <a:moveTo>
                    <a:pt x="20454" y="29559"/>
                  </a:moveTo>
                  <a:lnTo>
                    <a:pt x="20571" y="29582"/>
                  </a:lnTo>
                  <a:cubicBezTo>
                    <a:pt x="20547" y="29629"/>
                    <a:pt x="20524" y="29699"/>
                    <a:pt x="20501" y="29769"/>
                  </a:cubicBezTo>
                  <a:cubicBezTo>
                    <a:pt x="20501" y="29699"/>
                    <a:pt x="20477" y="29652"/>
                    <a:pt x="20454" y="29559"/>
                  </a:cubicBezTo>
                  <a:close/>
                  <a:moveTo>
                    <a:pt x="19380" y="29395"/>
                  </a:moveTo>
                  <a:lnTo>
                    <a:pt x="19660" y="29442"/>
                  </a:lnTo>
                  <a:cubicBezTo>
                    <a:pt x="19613" y="29652"/>
                    <a:pt x="19590" y="29862"/>
                    <a:pt x="19590" y="30096"/>
                  </a:cubicBezTo>
                  <a:lnTo>
                    <a:pt x="19567" y="30096"/>
                  </a:lnTo>
                  <a:cubicBezTo>
                    <a:pt x="19497" y="29862"/>
                    <a:pt x="19450" y="29629"/>
                    <a:pt x="19380" y="29395"/>
                  </a:cubicBezTo>
                  <a:close/>
                  <a:moveTo>
                    <a:pt x="31194" y="29162"/>
                  </a:moveTo>
                  <a:lnTo>
                    <a:pt x="31194" y="29162"/>
                  </a:lnTo>
                  <a:cubicBezTo>
                    <a:pt x="30750" y="29652"/>
                    <a:pt x="30307" y="30119"/>
                    <a:pt x="29863" y="30633"/>
                  </a:cubicBezTo>
                  <a:cubicBezTo>
                    <a:pt x="30190" y="30166"/>
                    <a:pt x="30540" y="29746"/>
                    <a:pt x="30914" y="29325"/>
                  </a:cubicBezTo>
                  <a:cubicBezTo>
                    <a:pt x="31007" y="29279"/>
                    <a:pt x="31101" y="29209"/>
                    <a:pt x="31194" y="29162"/>
                  </a:cubicBezTo>
                  <a:close/>
                  <a:moveTo>
                    <a:pt x="20034" y="29652"/>
                  </a:moveTo>
                  <a:cubicBezTo>
                    <a:pt x="20127" y="29956"/>
                    <a:pt x="20244" y="30259"/>
                    <a:pt x="20337" y="30563"/>
                  </a:cubicBezTo>
                  <a:cubicBezTo>
                    <a:pt x="20267" y="31100"/>
                    <a:pt x="20290" y="31637"/>
                    <a:pt x="20407" y="32174"/>
                  </a:cubicBezTo>
                  <a:cubicBezTo>
                    <a:pt x="20290" y="31917"/>
                    <a:pt x="20150" y="31637"/>
                    <a:pt x="20034" y="31380"/>
                  </a:cubicBezTo>
                  <a:cubicBezTo>
                    <a:pt x="19964" y="30796"/>
                    <a:pt x="19964" y="30213"/>
                    <a:pt x="20034" y="29652"/>
                  </a:cubicBezTo>
                  <a:close/>
                  <a:moveTo>
                    <a:pt x="21178" y="28999"/>
                  </a:moveTo>
                  <a:cubicBezTo>
                    <a:pt x="21224" y="29022"/>
                    <a:pt x="21271" y="29092"/>
                    <a:pt x="21318" y="29162"/>
                  </a:cubicBezTo>
                  <a:cubicBezTo>
                    <a:pt x="21458" y="29442"/>
                    <a:pt x="21294" y="30329"/>
                    <a:pt x="21318" y="30680"/>
                  </a:cubicBezTo>
                  <a:cubicBezTo>
                    <a:pt x="21364" y="31217"/>
                    <a:pt x="21481" y="31754"/>
                    <a:pt x="21621" y="32291"/>
                  </a:cubicBezTo>
                  <a:cubicBezTo>
                    <a:pt x="21294" y="31707"/>
                    <a:pt x="21014" y="31100"/>
                    <a:pt x="20757" y="30469"/>
                  </a:cubicBezTo>
                  <a:cubicBezTo>
                    <a:pt x="20827" y="30026"/>
                    <a:pt x="20968" y="29582"/>
                    <a:pt x="21154" y="29185"/>
                  </a:cubicBezTo>
                  <a:lnTo>
                    <a:pt x="21178" y="29185"/>
                  </a:lnTo>
                  <a:cubicBezTo>
                    <a:pt x="21201" y="29115"/>
                    <a:pt x="21201" y="29045"/>
                    <a:pt x="21178" y="28999"/>
                  </a:cubicBezTo>
                  <a:close/>
                  <a:moveTo>
                    <a:pt x="29303" y="30703"/>
                  </a:moveTo>
                  <a:lnTo>
                    <a:pt x="29303" y="30703"/>
                  </a:lnTo>
                  <a:cubicBezTo>
                    <a:pt x="28742" y="31543"/>
                    <a:pt x="28276" y="32431"/>
                    <a:pt x="27879" y="33365"/>
                  </a:cubicBezTo>
                  <a:lnTo>
                    <a:pt x="27879" y="33341"/>
                  </a:lnTo>
                  <a:cubicBezTo>
                    <a:pt x="28182" y="32384"/>
                    <a:pt x="28649" y="31473"/>
                    <a:pt x="29303" y="30703"/>
                  </a:cubicBezTo>
                  <a:close/>
                  <a:moveTo>
                    <a:pt x="30260" y="29115"/>
                  </a:moveTo>
                  <a:cubicBezTo>
                    <a:pt x="30237" y="29162"/>
                    <a:pt x="30260" y="29209"/>
                    <a:pt x="30283" y="29255"/>
                  </a:cubicBezTo>
                  <a:cubicBezTo>
                    <a:pt x="28486" y="30563"/>
                    <a:pt x="27365" y="32594"/>
                    <a:pt x="27225" y="34812"/>
                  </a:cubicBezTo>
                  <a:cubicBezTo>
                    <a:pt x="27108" y="35116"/>
                    <a:pt x="26991" y="35443"/>
                    <a:pt x="26921" y="35770"/>
                  </a:cubicBezTo>
                  <a:cubicBezTo>
                    <a:pt x="26921" y="33271"/>
                    <a:pt x="27925" y="30890"/>
                    <a:pt x="29676" y="29115"/>
                  </a:cubicBezTo>
                  <a:close/>
                  <a:moveTo>
                    <a:pt x="5138" y="1518"/>
                  </a:moveTo>
                  <a:cubicBezTo>
                    <a:pt x="5791" y="1564"/>
                    <a:pt x="6445" y="1611"/>
                    <a:pt x="7122" y="1658"/>
                  </a:cubicBezTo>
                  <a:cubicBezTo>
                    <a:pt x="8593" y="1728"/>
                    <a:pt x="10064" y="1775"/>
                    <a:pt x="11535" y="1798"/>
                  </a:cubicBezTo>
                  <a:cubicBezTo>
                    <a:pt x="11955" y="1806"/>
                    <a:pt x="12373" y="1808"/>
                    <a:pt x="12790" y="1808"/>
                  </a:cubicBezTo>
                  <a:cubicBezTo>
                    <a:pt x="13623" y="1808"/>
                    <a:pt x="14453" y="1798"/>
                    <a:pt x="15294" y="1798"/>
                  </a:cubicBezTo>
                  <a:cubicBezTo>
                    <a:pt x="17605" y="2008"/>
                    <a:pt x="19930" y="2113"/>
                    <a:pt x="22258" y="2113"/>
                  </a:cubicBezTo>
                  <a:cubicBezTo>
                    <a:pt x="23034" y="2113"/>
                    <a:pt x="23810" y="2101"/>
                    <a:pt x="24587" y="2078"/>
                  </a:cubicBezTo>
                  <a:cubicBezTo>
                    <a:pt x="26501" y="2008"/>
                    <a:pt x="28392" y="1868"/>
                    <a:pt x="30307" y="1705"/>
                  </a:cubicBezTo>
                  <a:cubicBezTo>
                    <a:pt x="33153" y="1802"/>
                    <a:pt x="35999" y="1836"/>
                    <a:pt x="38848" y="1836"/>
                  </a:cubicBezTo>
                  <a:cubicBezTo>
                    <a:pt x="41445" y="1836"/>
                    <a:pt x="44045" y="1808"/>
                    <a:pt x="46650" y="1775"/>
                  </a:cubicBezTo>
                  <a:cubicBezTo>
                    <a:pt x="46814" y="1915"/>
                    <a:pt x="46954" y="2078"/>
                    <a:pt x="47047" y="2288"/>
                  </a:cubicBezTo>
                  <a:cubicBezTo>
                    <a:pt x="47234" y="2685"/>
                    <a:pt x="47164" y="3339"/>
                    <a:pt x="47187" y="3782"/>
                  </a:cubicBezTo>
                  <a:cubicBezTo>
                    <a:pt x="47258" y="5674"/>
                    <a:pt x="47304" y="7565"/>
                    <a:pt x="47351" y="9456"/>
                  </a:cubicBezTo>
                  <a:lnTo>
                    <a:pt x="47351" y="10647"/>
                  </a:lnTo>
                  <a:lnTo>
                    <a:pt x="47071" y="22578"/>
                  </a:lnTo>
                  <a:lnTo>
                    <a:pt x="47071" y="23068"/>
                  </a:lnTo>
                  <a:cubicBezTo>
                    <a:pt x="47024" y="23979"/>
                    <a:pt x="46954" y="24866"/>
                    <a:pt x="46907" y="25753"/>
                  </a:cubicBezTo>
                  <a:cubicBezTo>
                    <a:pt x="46861" y="25987"/>
                    <a:pt x="46837" y="26197"/>
                    <a:pt x="46814" y="26430"/>
                  </a:cubicBezTo>
                  <a:cubicBezTo>
                    <a:pt x="46791" y="26640"/>
                    <a:pt x="46767" y="26897"/>
                    <a:pt x="46721" y="27107"/>
                  </a:cubicBezTo>
                  <a:cubicBezTo>
                    <a:pt x="46650" y="27154"/>
                    <a:pt x="46534" y="27177"/>
                    <a:pt x="46370" y="27224"/>
                  </a:cubicBezTo>
                  <a:cubicBezTo>
                    <a:pt x="44619" y="27691"/>
                    <a:pt x="42658" y="27738"/>
                    <a:pt x="40860" y="27925"/>
                  </a:cubicBezTo>
                  <a:cubicBezTo>
                    <a:pt x="40300" y="27971"/>
                    <a:pt x="39739" y="28018"/>
                    <a:pt x="39179" y="28065"/>
                  </a:cubicBezTo>
                  <a:cubicBezTo>
                    <a:pt x="37732" y="28088"/>
                    <a:pt x="36284" y="28100"/>
                    <a:pt x="34836" y="28100"/>
                  </a:cubicBezTo>
                  <a:cubicBezTo>
                    <a:pt x="33389" y="28100"/>
                    <a:pt x="31941" y="28088"/>
                    <a:pt x="30494" y="28065"/>
                  </a:cubicBezTo>
                  <a:cubicBezTo>
                    <a:pt x="30400" y="28065"/>
                    <a:pt x="30330" y="28135"/>
                    <a:pt x="30307" y="28228"/>
                  </a:cubicBezTo>
                  <a:cubicBezTo>
                    <a:pt x="30272" y="28205"/>
                    <a:pt x="30237" y="28193"/>
                    <a:pt x="30205" y="28193"/>
                  </a:cubicBezTo>
                  <a:cubicBezTo>
                    <a:pt x="30173" y="28193"/>
                    <a:pt x="30143" y="28205"/>
                    <a:pt x="30120" y="28228"/>
                  </a:cubicBezTo>
                  <a:cubicBezTo>
                    <a:pt x="27155" y="29932"/>
                    <a:pt x="25474" y="33225"/>
                    <a:pt x="25801" y="36633"/>
                  </a:cubicBezTo>
                  <a:cubicBezTo>
                    <a:pt x="24633" y="35886"/>
                    <a:pt x="23559" y="34952"/>
                    <a:pt x="22695" y="33855"/>
                  </a:cubicBezTo>
                  <a:cubicBezTo>
                    <a:pt x="21878" y="32314"/>
                    <a:pt x="21551" y="30610"/>
                    <a:pt x="21715" y="28882"/>
                  </a:cubicBezTo>
                  <a:cubicBezTo>
                    <a:pt x="21715" y="28788"/>
                    <a:pt x="21668" y="28718"/>
                    <a:pt x="21575" y="28695"/>
                  </a:cubicBezTo>
                  <a:cubicBezTo>
                    <a:pt x="20757" y="28415"/>
                    <a:pt x="19940" y="28181"/>
                    <a:pt x="19123" y="27971"/>
                  </a:cubicBezTo>
                  <a:lnTo>
                    <a:pt x="19123" y="27948"/>
                  </a:lnTo>
                  <a:cubicBezTo>
                    <a:pt x="19123" y="27831"/>
                    <a:pt x="19030" y="27738"/>
                    <a:pt x="18936" y="27738"/>
                  </a:cubicBezTo>
                  <a:lnTo>
                    <a:pt x="18142" y="27738"/>
                  </a:lnTo>
                  <a:cubicBezTo>
                    <a:pt x="15448" y="27174"/>
                    <a:pt x="12727" y="26983"/>
                    <a:pt x="9999" y="26983"/>
                  </a:cubicBezTo>
                  <a:cubicBezTo>
                    <a:pt x="9110" y="26983"/>
                    <a:pt x="8221" y="27003"/>
                    <a:pt x="7332" y="27037"/>
                  </a:cubicBezTo>
                  <a:cubicBezTo>
                    <a:pt x="6679" y="26967"/>
                    <a:pt x="6001" y="26874"/>
                    <a:pt x="5348" y="26757"/>
                  </a:cubicBezTo>
                  <a:cubicBezTo>
                    <a:pt x="4647" y="26640"/>
                    <a:pt x="3550" y="26664"/>
                    <a:pt x="2896" y="26313"/>
                  </a:cubicBezTo>
                  <a:cubicBezTo>
                    <a:pt x="2663" y="26173"/>
                    <a:pt x="2476" y="26010"/>
                    <a:pt x="2336" y="25776"/>
                  </a:cubicBezTo>
                  <a:cubicBezTo>
                    <a:pt x="2056" y="19076"/>
                    <a:pt x="2242" y="12375"/>
                    <a:pt x="2873" y="5720"/>
                  </a:cubicBezTo>
                  <a:cubicBezTo>
                    <a:pt x="2943" y="4833"/>
                    <a:pt x="3036" y="3969"/>
                    <a:pt x="3153" y="3105"/>
                  </a:cubicBezTo>
                  <a:cubicBezTo>
                    <a:pt x="3200" y="2708"/>
                    <a:pt x="3200" y="2218"/>
                    <a:pt x="3270" y="1821"/>
                  </a:cubicBezTo>
                  <a:cubicBezTo>
                    <a:pt x="3503" y="1658"/>
                    <a:pt x="3853" y="1658"/>
                    <a:pt x="4320" y="1611"/>
                  </a:cubicBezTo>
                  <a:cubicBezTo>
                    <a:pt x="4601" y="1564"/>
                    <a:pt x="4881" y="1541"/>
                    <a:pt x="5138" y="1518"/>
                  </a:cubicBezTo>
                  <a:close/>
                  <a:moveTo>
                    <a:pt x="20711" y="31450"/>
                  </a:moveTo>
                  <a:cubicBezTo>
                    <a:pt x="21154" y="32384"/>
                    <a:pt x="21715" y="33295"/>
                    <a:pt x="22368" y="34088"/>
                  </a:cubicBezTo>
                  <a:cubicBezTo>
                    <a:pt x="22882" y="35069"/>
                    <a:pt x="23583" y="35933"/>
                    <a:pt x="24423" y="36680"/>
                  </a:cubicBezTo>
                  <a:cubicBezTo>
                    <a:pt x="23653" y="36213"/>
                    <a:pt x="22976" y="35653"/>
                    <a:pt x="22368" y="35022"/>
                  </a:cubicBezTo>
                  <a:lnTo>
                    <a:pt x="22345" y="35022"/>
                  </a:lnTo>
                  <a:cubicBezTo>
                    <a:pt x="22228" y="34859"/>
                    <a:pt x="22088" y="34719"/>
                    <a:pt x="21972" y="34555"/>
                  </a:cubicBezTo>
                  <a:cubicBezTo>
                    <a:pt x="21248" y="33668"/>
                    <a:pt x="20827" y="32594"/>
                    <a:pt x="20711" y="31450"/>
                  </a:cubicBezTo>
                  <a:close/>
                  <a:moveTo>
                    <a:pt x="28050" y="30488"/>
                  </a:moveTo>
                  <a:cubicBezTo>
                    <a:pt x="26814" y="32453"/>
                    <a:pt x="26302" y="34776"/>
                    <a:pt x="26618" y="37077"/>
                  </a:cubicBezTo>
                  <a:cubicBezTo>
                    <a:pt x="26478" y="37007"/>
                    <a:pt x="26361" y="36937"/>
                    <a:pt x="26221" y="36867"/>
                  </a:cubicBezTo>
                  <a:cubicBezTo>
                    <a:pt x="25927" y="34587"/>
                    <a:pt x="26572" y="32264"/>
                    <a:pt x="28050" y="30488"/>
                  </a:cubicBezTo>
                  <a:close/>
                  <a:moveTo>
                    <a:pt x="24563" y="36236"/>
                  </a:moveTo>
                  <a:cubicBezTo>
                    <a:pt x="24983" y="36563"/>
                    <a:pt x="25404" y="36867"/>
                    <a:pt x="25871" y="37124"/>
                  </a:cubicBezTo>
                  <a:lnTo>
                    <a:pt x="25894" y="37217"/>
                  </a:lnTo>
                  <a:cubicBezTo>
                    <a:pt x="25404" y="36937"/>
                    <a:pt x="24960" y="36610"/>
                    <a:pt x="24563" y="36260"/>
                  </a:cubicBezTo>
                  <a:lnTo>
                    <a:pt x="24563" y="36236"/>
                  </a:lnTo>
                  <a:close/>
                  <a:moveTo>
                    <a:pt x="27342" y="36703"/>
                  </a:moveTo>
                  <a:cubicBezTo>
                    <a:pt x="27412" y="36984"/>
                    <a:pt x="27482" y="37264"/>
                    <a:pt x="27575" y="37544"/>
                  </a:cubicBezTo>
                  <a:lnTo>
                    <a:pt x="27248" y="37381"/>
                  </a:lnTo>
                  <a:cubicBezTo>
                    <a:pt x="27272" y="37170"/>
                    <a:pt x="27295" y="36937"/>
                    <a:pt x="27342" y="36703"/>
                  </a:cubicBezTo>
                  <a:close/>
                  <a:moveTo>
                    <a:pt x="26314" y="37381"/>
                  </a:moveTo>
                  <a:cubicBezTo>
                    <a:pt x="26431" y="37451"/>
                    <a:pt x="26548" y="37521"/>
                    <a:pt x="26665" y="37567"/>
                  </a:cubicBezTo>
                  <a:lnTo>
                    <a:pt x="26665" y="37871"/>
                  </a:lnTo>
                  <a:lnTo>
                    <a:pt x="26338" y="37707"/>
                  </a:lnTo>
                  <a:cubicBezTo>
                    <a:pt x="26361" y="37661"/>
                    <a:pt x="26361" y="37614"/>
                    <a:pt x="26361" y="37567"/>
                  </a:cubicBezTo>
                  <a:cubicBezTo>
                    <a:pt x="26361" y="37521"/>
                    <a:pt x="26338" y="37451"/>
                    <a:pt x="26314" y="37381"/>
                  </a:cubicBezTo>
                  <a:close/>
                  <a:moveTo>
                    <a:pt x="13146" y="0"/>
                  </a:moveTo>
                  <a:cubicBezTo>
                    <a:pt x="11115" y="0"/>
                    <a:pt x="9107" y="47"/>
                    <a:pt x="7099" y="164"/>
                  </a:cubicBezTo>
                  <a:cubicBezTo>
                    <a:pt x="6118" y="187"/>
                    <a:pt x="5161" y="257"/>
                    <a:pt x="4180" y="374"/>
                  </a:cubicBezTo>
                  <a:cubicBezTo>
                    <a:pt x="3877" y="420"/>
                    <a:pt x="3597" y="537"/>
                    <a:pt x="3363" y="701"/>
                  </a:cubicBezTo>
                  <a:lnTo>
                    <a:pt x="2149" y="701"/>
                  </a:lnTo>
                  <a:cubicBezTo>
                    <a:pt x="2056" y="701"/>
                    <a:pt x="1962" y="771"/>
                    <a:pt x="1939" y="864"/>
                  </a:cubicBezTo>
                  <a:cubicBezTo>
                    <a:pt x="1916" y="1004"/>
                    <a:pt x="1892" y="1121"/>
                    <a:pt x="1869" y="1261"/>
                  </a:cubicBezTo>
                  <a:cubicBezTo>
                    <a:pt x="1542" y="1681"/>
                    <a:pt x="1589" y="2312"/>
                    <a:pt x="1589" y="2802"/>
                  </a:cubicBezTo>
                  <a:lnTo>
                    <a:pt x="1589" y="3105"/>
                  </a:lnTo>
                  <a:cubicBezTo>
                    <a:pt x="1379" y="4553"/>
                    <a:pt x="1215" y="6001"/>
                    <a:pt x="1098" y="7472"/>
                  </a:cubicBezTo>
                  <a:cubicBezTo>
                    <a:pt x="982" y="8289"/>
                    <a:pt x="888" y="9106"/>
                    <a:pt x="795" y="9923"/>
                  </a:cubicBezTo>
                  <a:cubicBezTo>
                    <a:pt x="188" y="15363"/>
                    <a:pt x="1" y="20827"/>
                    <a:pt x="234" y="26290"/>
                  </a:cubicBezTo>
                  <a:cubicBezTo>
                    <a:pt x="211" y="26384"/>
                    <a:pt x="281" y="26454"/>
                    <a:pt x="351" y="26477"/>
                  </a:cubicBezTo>
                  <a:lnTo>
                    <a:pt x="1238" y="26617"/>
                  </a:lnTo>
                  <a:cubicBezTo>
                    <a:pt x="1355" y="27201"/>
                    <a:pt x="1589" y="27714"/>
                    <a:pt x="2079" y="27948"/>
                  </a:cubicBezTo>
                  <a:cubicBezTo>
                    <a:pt x="2359" y="28074"/>
                    <a:pt x="2707" y="28099"/>
                    <a:pt x="3046" y="28099"/>
                  </a:cubicBezTo>
                  <a:cubicBezTo>
                    <a:pt x="3272" y="28099"/>
                    <a:pt x="3494" y="28088"/>
                    <a:pt x="3690" y="28088"/>
                  </a:cubicBezTo>
                  <a:lnTo>
                    <a:pt x="5278" y="28111"/>
                  </a:lnTo>
                  <a:cubicBezTo>
                    <a:pt x="9480" y="28672"/>
                    <a:pt x="13706" y="29045"/>
                    <a:pt x="17956" y="29209"/>
                  </a:cubicBezTo>
                  <a:lnTo>
                    <a:pt x="18960" y="29349"/>
                  </a:lnTo>
                  <a:cubicBezTo>
                    <a:pt x="19123" y="30049"/>
                    <a:pt x="19357" y="30726"/>
                    <a:pt x="19637" y="31380"/>
                  </a:cubicBezTo>
                  <a:cubicBezTo>
                    <a:pt x="20057" y="34252"/>
                    <a:pt x="22555" y="36423"/>
                    <a:pt x="25194" y="37894"/>
                  </a:cubicBezTo>
                  <a:cubicBezTo>
                    <a:pt x="25964" y="38361"/>
                    <a:pt x="26758" y="38735"/>
                    <a:pt x="27575" y="39038"/>
                  </a:cubicBezTo>
                  <a:cubicBezTo>
                    <a:pt x="27602" y="39048"/>
                    <a:pt x="27627" y="39052"/>
                    <a:pt x="27650" y="39052"/>
                  </a:cubicBezTo>
                  <a:cubicBezTo>
                    <a:pt x="27848" y="39052"/>
                    <a:pt x="27901" y="38725"/>
                    <a:pt x="27692" y="38641"/>
                  </a:cubicBezTo>
                  <a:cubicBezTo>
                    <a:pt x="27505" y="38571"/>
                    <a:pt x="27342" y="38501"/>
                    <a:pt x="27178" y="38408"/>
                  </a:cubicBezTo>
                  <a:cubicBezTo>
                    <a:pt x="27225" y="38361"/>
                    <a:pt x="27272" y="38291"/>
                    <a:pt x="27248" y="38221"/>
                  </a:cubicBezTo>
                  <a:cubicBezTo>
                    <a:pt x="27225" y="38128"/>
                    <a:pt x="27202" y="38034"/>
                    <a:pt x="27178" y="37964"/>
                  </a:cubicBezTo>
                  <a:cubicBezTo>
                    <a:pt x="27155" y="37871"/>
                    <a:pt x="27178" y="37871"/>
                    <a:pt x="27178" y="37801"/>
                  </a:cubicBezTo>
                  <a:cubicBezTo>
                    <a:pt x="27388" y="37918"/>
                    <a:pt x="27622" y="38011"/>
                    <a:pt x="27855" y="38104"/>
                  </a:cubicBezTo>
                  <a:cubicBezTo>
                    <a:pt x="27879" y="38113"/>
                    <a:pt x="27901" y="38117"/>
                    <a:pt x="27922" y="38117"/>
                  </a:cubicBezTo>
                  <a:cubicBezTo>
                    <a:pt x="28068" y="38117"/>
                    <a:pt x="28150" y="37923"/>
                    <a:pt x="28089" y="37801"/>
                  </a:cubicBezTo>
                  <a:cubicBezTo>
                    <a:pt x="27785" y="37077"/>
                    <a:pt x="27598" y="36283"/>
                    <a:pt x="27598" y="35489"/>
                  </a:cubicBezTo>
                  <a:cubicBezTo>
                    <a:pt x="27739" y="34882"/>
                    <a:pt x="27949" y="34299"/>
                    <a:pt x="28182" y="33715"/>
                  </a:cubicBezTo>
                  <a:cubicBezTo>
                    <a:pt x="29093" y="32010"/>
                    <a:pt x="30470" y="30493"/>
                    <a:pt x="31801" y="29139"/>
                  </a:cubicBezTo>
                  <a:lnTo>
                    <a:pt x="41771" y="29092"/>
                  </a:lnTo>
                  <a:lnTo>
                    <a:pt x="44572" y="29092"/>
                  </a:lnTo>
                  <a:cubicBezTo>
                    <a:pt x="44875" y="29092"/>
                    <a:pt x="45272" y="29136"/>
                    <a:pt x="45659" y="29136"/>
                  </a:cubicBezTo>
                  <a:cubicBezTo>
                    <a:pt x="46018" y="29136"/>
                    <a:pt x="46369" y="29098"/>
                    <a:pt x="46627" y="28952"/>
                  </a:cubicBezTo>
                  <a:cubicBezTo>
                    <a:pt x="46674" y="28928"/>
                    <a:pt x="46697" y="28905"/>
                    <a:pt x="46721" y="28882"/>
                  </a:cubicBezTo>
                  <a:cubicBezTo>
                    <a:pt x="46814" y="28882"/>
                    <a:pt x="46884" y="28812"/>
                    <a:pt x="46907" y="28718"/>
                  </a:cubicBezTo>
                  <a:lnTo>
                    <a:pt x="46907" y="28672"/>
                  </a:lnTo>
                  <a:cubicBezTo>
                    <a:pt x="46977" y="28555"/>
                    <a:pt x="47024" y="28438"/>
                    <a:pt x="47047" y="28321"/>
                  </a:cubicBezTo>
                  <a:lnTo>
                    <a:pt x="47561" y="28298"/>
                  </a:lnTo>
                  <a:cubicBezTo>
                    <a:pt x="47678" y="28275"/>
                    <a:pt x="47771" y="28181"/>
                    <a:pt x="47795" y="28065"/>
                  </a:cubicBezTo>
                  <a:cubicBezTo>
                    <a:pt x="48332" y="23161"/>
                    <a:pt x="48635" y="18212"/>
                    <a:pt x="48728" y="13262"/>
                  </a:cubicBezTo>
                  <a:cubicBezTo>
                    <a:pt x="48752" y="12094"/>
                    <a:pt x="48752" y="10927"/>
                    <a:pt x="48752" y="9783"/>
                  </a:cubicBezTo>
                  <a:cubicBezTo>
                    <a:pt x="48915" y="6888"/>
                    <a:pt x="49032" y="4016"/>
                    <a:pt x="49079" y="1144"/>
                  </a:cubicBezTo>
                  <a:cubicBezTo>
                    <a:pt x="49102" y="1027"/>
                    <a:pt x="49009" y="934"/>
                    <a:pt x="48892" y="911"/>
                  </a:cubicBezTo>
                  <a:lnTo>
                    <a:pt x="48308" y="864"/>
                  </a:lnTo>
                  <a:cubicBezTo>
                    <a:pt x="48215" y="724"/>
                    <a:pt x="48051" y="607"/>
                    <a:pt x="47888" y="537"/>
                  </a:cubicBezTo>
                  <a:cubicBezTo>
                    <a:pt x="47603" y="418"/>
                    <a:pt x="47260" y="381"/>
                    <a:pt x="46903" y="381"/>
                  </a:cubicBezTo>
                  <a:cubicBezTo>
                    <a:pt x="46354" y="381"/>
                    <a:pt x="45772" y="467"/>
                    <a:pt x="45320" y="467"/>
                  </a:cubicBezTo>
                  <a:lnTo>
                    <a:pt x="41327" y="490"/>
                  </a:lnTo>
                  <a:lnTo>
                    <a:pt x="33949" y="560"/>
                  </a:lnTo>
                  <a:lnTo>
                    <a:pt x="25707" y="607"/>
                  </a:lnTo>
                  <a:lnTo>
                    <a:pt x="25334" y="584"/>
                  </a:lnTo>
                  <a:cubicBezTo>
                    <a:pt x="21271" y="210"/>
                    <a:pt x="17209" y="0"/>
                    <a:pt x="13146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392" b="15754"/>
            <a:stretch/>
          </p:blipFill>
          <p:spPr>
            <a:xfrm>
              <a:off x="4620126" y="1962500"/>
              <a:ext cx="635551" cy="913565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754603" y="1800814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Hello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9" t="25089" r="19123" b="18420"/>
          <a:stretch/>
        </p:blipFill>
        <p:spPr>
          <a:xfrm>
            <a:off x="7235676" y="3356411"/>
            <a:ext cx="1053399" cy="85224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9"/>
          <a:stretch/>
        </p:blipFill>
        <p:spPr>
          <a:xfrm>
            <a:off x="9395604" y="3138140"/>
            <a:ext cx="1347808" cy="1216949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202308" y="745157"/>
            <a:ext cx="4307551" cy="1194359"/>
          </a:xfrm>
          <a:prstGeom prst="wedgeEllipseCallout">
            <a:avLst>
              <a:gd name="adj1" fmla="val -19932"/>
              <a:gd name="adj2" fmla="val 9332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I can speak English, but I can’t dance.</a:t>
            </a:r>
          </a:p>
        </p:txBody>
      </p:sp>
      <p:sp>
        <p:nvSpPr>
          <p:cNvPr id="24" name="Oval Callout 23"/>
          <p:cNvSpPr/>
          <p:nvPr/>
        </p:nvSpPr>
        <p:spPr>
          <a:xfrm>
            <a:off x="1848130" y="2284278"/>
            <a:ext cx="3217366" cy="1035442"/>
          </a:xfrm>
          <a:prstGeom prst="wedgeEllipseCallout">
            <a:avLst>
              <a:gd name="adj1" fmla="val -42417"/>
              <a:gd name="adj2" fmla="val 6167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My mum can cook but she….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3562" y="212359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638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2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3210;p71"/>
          <p:cNvGrpSpPr/>
          <p:nvPr/>
        </p:nvGrpSpPr>
        <p:grpSpPr>
          <a:xfrm>
            <a:off x="1916209" y="1209451"/>
            <a:ext cx="8407767" cy="4226844"/>
            <a:chOff x="4065234" y="4204912"/>
            <a:chExt cx="971065" cy="616383"/>
          </a:xfrm>
        </p:grpSpPr>
        <p:sp>
          <p:nvSpPr>
            <p:cNvPr id="4" name="Google Shape;3211;p71"/>
            <p:cNvSpPr/>
            <p:nvPr/>
          </p:nvSpPr>
          <p:spPr>
            <a:xfrm>
              <a:off x="4065234" y="4204912"/>
              <a:ext cx="971065" cy="616383"/>
            </a:xfrm>
            <a:custGeom>
              <a:avLst/>
              <a:gdLst/>
              <a:ahLst/>
              <a:cxnLst/>
              <a:rect l="l" t="t" r="r" b="b"/>
              <a:pathLst>
                <a:path w="52271" h="33179" extrusionOk="0">
                  <a:moveTo>
                    <a:pt x="1568" y="488"/>
                  </a:moveTo>
                  <a:cubicBezTo>
                    <a:pt x="5404" y="655"/>
                    <a:pt x="9257" y="689"/>
                    <a:pt x="13114" y="689"/>
                  </a:cubicBezTo>
                  <a:cubicBezTo>
                    <a:pt x="15685" y="689"/>
                    <a:pt x="18258" y="674"/>
                    <a:pt x="20829" y="674"/>
                  </a:cubicBezTo>
                  <a:cubicBezTo>
                    <a:pt x="22115" y="674"/>
                    <a:pt x="23400" y="677"/>
                    <a:pt x="24684" y="689"/>
                  </a:cubicBezTo>
                  <a:cubicBezTo>
                    <a:pt x="32357" y="755"/>
                    <a:pt x="40029" y="855"/>
                    <a:pt x="47701" y="955"/>
                  </a:cubicBezTo>
                  <a:cubicBezTo>
                    <a:pt x="47734" y="989"/>
                    <a:pt x="47768" y="1055"/>
                    <a:pt x="47868" y="1055"/>
                  </a:cubicBezTo>
                  <a:cubicBezTo>
                    <a:pt x="48218" y="1055"/>
                    <a:pt x="48585" y="1064"/>
                    <a:pt x="48956" y="1064"/>
                  </a:cubicBezTo>
                  <a:cubicBezTo>
                    <a:pt x="49327" y="1064"/>
                    <a:pt x="49702" y="1055"/>
                    <a:pt x="50069" y="1022"/>
                  </a:cubicBezTo>
                  <a:cubicBezTo>
                    <a:pt x="50094" y="1071"/>
                    <a:pt x="50154" y="1102"/>
                    <a:pt x="50224" y="1102"/>
                  </a:cubicBezTo>
                  <a:cubicBezTo>
                    <a:pt x="50249" y="1102"/>
                    <a:pt x="50276" y="1098"/>
                    <a:pt x="50303" y="1089"/>
                  </a:cubicBezTo>
                  <a:cubicBezTo>
                    <a:pt x="50331" y="1081"/>
                    <a:pt x="50358" y="1077"/>
                    <a:pt x="50384" y="1077"/>
                  </a:cubicBezTo>
                  <a:cubicBezTo>
                    <a:pt x="51227" y="1077"/>
                    <a:pt x="51070" y="5139"/>
                    <a:pt x="51070" y="5592"/>
                  </a:cubicBezTo>
                  <a:cubicBezTo>
                    <a:pt x="51103" y="6793"/>
                    <a:pt x="51103" y="7994"/>
                    <a:pt x="51137" y="9195"/>
                  </a:cubicBezTo>
                  <a:lnTo>
                    <a:pt x="51237" y="17200"/>
                  </a:lnTo>
                  <a:cubicBezTo>
                    <a:pt x="51303" y="19769"/>
                    <a:pt x="51337" y="22337"/>
                    <a:pt x="51370" y="24939"/>
                  </a:cubicBezTo>
                  <a:cubicBezTo>
                    <a:pt x="51403" y="26207"/>
                    <a:pt x="51403" y="27508"/>
                    <a:pt x="51437" y="28809"/>
                  </a:cubicBezTo>
                  <a:cubicBezTo>
                    <a:pt x="51470" y="29909"/>
                    <a:pt x="51737" y="31577"/>
                    <a:pt x="50903" y="32511"/>
                  </a:cubicBezTo>
                  <a:cubicBezTo>
                    <a:pt x="50870" y="32511"/>
                    <a:pt x="50836" y="32478"/>
                    <a:pt x="50770" y="32478"/>
                  </a:cubicBezTo>
                  <a:cubicBezTo>
                    <a:pt x="49142" y="32471"/>
                    <a:pt x="47514" y="32469"/>
                    <a:pt x="45886" y="32469"/>
                  </a:cubicBezTo>
                  <a:cubicBezTo>
                    <a:pt x="39375" y="32469"/>
                    <a:pt x="32864" y="32511"/>
                    <a:pt x="26352" y="32511"/>
                  </a:cubicBezTo>
                  <a:cubicBezTo>
                    <a:pt x="22349" y="32511"/>
                    <a:pt x="18380" y="32545"/>
                    <a:pt x="14410" y="32545"/>
                  </a:cubicBezTo>
                  <a:cubicBezTo>
                    <a:pt x="12309" y="32545"/>
                    <a:pt x="10241" y="32545"/>
                    <a:pt x="8173" y="32578"/>
                  </a:cubicBezTo>
                  <a:cubicBezTo>
                    <a:pt x="7787" y="32578"/>
                    <a:pt x="6151" y="32689"/>
                    <a:pt x="4612" y="32689"/>
                  </a:cubicBezTo>
                  <a:cubicBezTo>
                    <a:pt x="3352" y="32689"/>
                    <a:pt x="2158" y="32615"/>
                    <a:pt x="1768" y="32345"/>
                  </a:cubicBezTo>
                  <a:cubicBezTo>
                    <a:pt x="1768" y="32278"/>
                    <a:pt x="1768" y="32244"/>
                    <a:pt x="1768" y="32211"/>
                  </a:cubicBezTo>
                  <a:cubicBezTo>
                    <a:pt x="1301" y="30944"/>
                    <a:pt x="1501" y="29409"/>
                    <a:pt x="1468" y="28108"/>
                  </a:cubicBezTo>
                  <a:cubicBezTo>
                    <a:pt x="1468" y="26907"/>
                    <a:pt x="1434" y="25706"/>
                    <a:pt x="1434" y="24472"/>
                  </a:cubicBezTo>
                  <a:cubicBezTo>
                    <a:pt x="1401" y="21804"/>
                    <a:pt x="1368" y="19135"/>
                    <a:pt x="1334" y="16467"/>
                  </a:cubicBezTo>
                  <a:cubicBezTo>
                    <a:pt x="1301" y="13865"/>
                    <a:pt x="1268" y="11296"/>
                    <a:pt x="1234" y="8694"/>
                  </a:cubicBezTo>
                  <a:cubicBezTo>
                    <a:pt x="1201" y="7393"/>
                    <a:pt x="1201" y="6126"/>
                    <a:pt x="1168" y="4825"/>
                  </a:cubicBezTo>
                  <a:cubicBezTo>
                    <a:pt x="1168" y="4191"/>
                    <a:pt x="734" y="789"/>
                    <a:pt x="1468" y="555"/>
                  </a:cubicBezTo>
                  <a:cubicBezTo>
                    <a:pt x="1501" y="555"/>
                    <a:pt x="1535" y="522"/>
                    <a:pt x="1568" y="488"/>
                  </a:cubicBezTo>
                  <a:close/>
                  <a:moveTo>
                    <a:pt x="9378" y="0"/>
                  </a:moveTo>
                  <a:cubicBezTo>
                    <a:pt x="6704" y="0"/>
                    <a:pt x="4032" y="40"/>
                    <a:pt x="1368" y="155"/>
                  </a:cubicBezTo>
                  <a:cubicBezTo>
                    <a:pt x="1301" y="155"/>
                    <a:pt x="1268" y="188"/>
                    <a:pt x="1234" y="222"/>
                  </a:cubicBezTo>
                  <a:cubicBezTo>
                    <a:pt x="0" y="288"/>
                    <a:pt x="601" y="4425"/>
                    <a:pt x="601" y="5092"/>
                  </a:cubicBezTo>
                  <a:lnTo>
                    <a:pt x="734" y="14665"/>
                  </a:lnTo>
                  <a:lnTo>
                    <a:pt x="834" y="23972"/>
                  </a:lnTo>
                  <a:cubicBezTo>
                    <a:pt x="867" y="25606"/>
                    <a:pt x="901" y="27241"/>
                    <a:pt x="901" y="28875"/>
                  </a:cubicBezTo>
                  <a:cubicBezTo>
                    <a:pt x="934" y="30043"/>
                    <a:pt x="767" y="31244"/>
                    <a:pt x="1234" y="32345"/>
                  </a:cubicBezTo>
                  <a:cubicBezTo>
                    <a:pt x="1284" y="33064"/>
                    <a:pt x="2127" y="33156"/>
                    <a:pt x="2844" y="33156"/>
                  </a:cubicBezTo>
                  <a:cubicBezTo>
                    <a:pt x="3091" y="33156"/>
                    <a:pt x="3323" y="33145"/>
                    <a:pt x="3503" y="33145"/>
                  </a:cubicBezTo>
                  <a:cubicBezTo>
                    <a:pt x="5738" y="33178"/>
                    <a:pt x="7972" y="33178"/>
                    <a:pt x="10241" y="33178"/>
                  </a:cubicBezTo>
                  <a:cubicBezTo>
                    <a:pt x="14744" y="33145"/>
                    <a:pt x="19247" y="33145"/>
                    <a:pt x="23750" y="33145"/>
                  </a:cubicBezTo>
                  <a:cubicBezTo>
                    <a:pt x="32690" y="33112"/>
                    <a:pt x="41663" y="33145"/>
                    <a:pt x="50603" y="33078"/>
                  </a:cubicBezTo>
                  <a:cubicBezTo>
                    <a:pt x="50650" y="33102"/>
                    <a:pt x="50681" y="33126"/>
                    <a:pt x="50730" y="33126"/>
                  </a:cubicBezTo>
                  <a:cubicBezTo>
                    <a:pt x="50750" y="33126"/>
                    <a:pt x="50774" y="33122"/>
                    <a:pt x="50803" y="33112"/>
                  </a:cubicBezTo>
                  <a:cubicBezTo>
                    <a:pt x="51570" y="32812"/>
                    <a:pt x="51870" y="32211"/>
                    <a:pt x="52004" y="31411"/>
                  </a:cubicBezTo>
                  <a:cubicBezTo>
                    <a:pt x="52271" y="29909"/>
                    <a:pt x="52037" y="28242"/>
                    <a:pt x="52004" y="26741"/>
                  </a:cubicBezTo>
                  <a:cubicBezTo>
                    <a:pt x="51971" y="23205"/>
                    <a:pt x="51904" y="19669"/>
                    <a:pt x="51837" y="16166"/>
                  </a:cubicBezTo>
                  <a:cubicBezTo>
                    <a:pt x="51770" y="12630"/>
                    <a:pt x="51737" y="9128"/>
                    <a:pt x="51670" y="5592"/>
                  </a:cubicBezTo>
                  <a:cubicBezTo>
                    <a:pt x="51670" y="5023"/>
                    <a:pt x="52059" y="444"/>
                    <a:pt x="50683" y="444"/>
                  </a:cubicBezTo>
                  <a:cubicBezTo>
                    <a:pt x="50606" y="444"/>
                    <a:pt x="50524" y="458"/>
                    <a:pt x="50436" y="488"/>
                  </a:cubicBezTo>
                  <a:cubicBezTo>
                    <a:pt x="50248" y="463"/>
                    <a:pt x="50057" y="452"/>
                    <a:pt x="49866" y="452"/>
                  </a:cubicBezTo>
                  <a:cubicBezTo>
                    <a:pt x="49311" y="452"/>
                    <a:pt x="48747" y="539"/>
                    <a:pt x="48201" y="588"/>
                  </a:cubicBezTo>
                  <a:cubicBezTo>
                    <a:pt x="48168" y="522"/>
                    <a:pt x="48068" y="455"/>
                    <a:pt x="47968" y="455"/>
                  </a:cubicBezTo>
                  <a:cubicBezTo>
                    <a:pt x="40195" y="288"/>
                    <a:pt x="32423" y="222"/>
                    <a:pt x="24651" y="188"/>
                  </a:cubicBezTo>
                  <a:cubicBezTo>
                    <a:pt x="19576" y="144"/>
                    <a:pt x="14473" y="0"/>
                    <a:pt x="9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3212;p71"/>
            <p:cNvSpPr/>
            <p:nvPr/>
          </p:nvSpPr>
          <p:spPr>
            <a:xfrm>
              <a:off x="4078852" y="4213977"/>
              <a:ext cx="947545" cy="598233"/>
            </a:xfrm>
            <a:custGeom>
              <a:avLst/>
              <a:gdLst/>
              <a:ahLst/>
              <a:cxnLst/>
              <a:rect l="l" t="t" r="r" b="b"/>
              <a:pathLst>
                <a:path w="51005" h="32202" extrusionOk="0">
                  <a:moveTo>
                    <a:pt x="13177" y="567"/>
                  </a:moveTo>
                  <a:cubicBezTo>
                    <a:pt x="13277" y="567"/>
                    <a:pt x="13277" y="734"/>
                    <a:pt x="13177" y="734"/>
                  </a:cubicBezTo>
                  <a:cubicBezTo>
                    <a:pt x="12843" y="768"/>
                    <a:pt x="12543" y="768"/>
                    <a:pt x="12210" y="768"/>
                  </a:cubicBezTo>
                  <a:cubicBezTo>
                    <a:pt x="12110" y="734"/>
                    <a:pt x="12110" y="567"/>
                    <a:pt x="12210" y="567"/>
                  </a:cubicBezTo>
                  <a:close/>
                  <a:moveTo>
                    <a:pt x="17980" y="467"/>
                  </a:moveTo>
                  <a:cubicBezTo>
                    <a:pt x="18548" y="467"/>
                    <a:pt x="19148" y="501"/>
                    <a:pt x="19715" y="567"/>
                  </a:cubicBezTo>
                  <a:cubicBezTo>
                    <a:pt x="19807" y="598"/>
                    <a:pt x="19843" y="771"/>
                    <a:pt x="19743" y="771"/>
                  </a:cubicBezTo>
                  <a:cubicBezTo>
                    <a:pt x="19734" y="771"/>
                    <a:pt x="19725" y="770"/>
                    <a:pt x="19715" y="768"/>
                  </a:cubicBezTo>
                  <a:cubicBezTo>
                    <a:pt x="19115" y="768"/>
                    <a:pt x="18548" y="701"/>
                    <a:pt x="17980" y="668"/>
                  </a:cubicBezTo>
                  <a:cubicBezTo>
                    <a:pt x="17880" y="634"/>
                    <a:pt x="17847" y="467"/>
                    <a:pt x="17980" y="467"/>
                  </a:cubicBezTo>
                  <a:close/>
                  <a:moveTo>
                    <a:pt x="7335" y="676"/>
                  </a:moveTo>
                  <a:cubicBezTo>
                    <a:pt x="7531" y="676"/>
                    <a:pt x="7723" y="684"/>
                    <a:pt x="7907" y="701"/>
                  </a:cubicBezTo>
                  <a:cubicBezTo>
                    <a:pt x="8007" y="701"/>
                    <a:pt x="8007" y="834"/>
                    <a:pt x="7907" y="834"/>
                  </a:cubicBezTo>
                  <a:cubicBezTo>
                    <a:pt x="7723" y="851"/>
                    <a:pt x="7531" y="859"/>
                    <a:pt x="7335" y="859"/>
                  </a:cubicBezTo>
                  <a:cubicBezTo>
                    <a:pt x="7139" y="859"/>
                    <a:pt x="6939" y="851"/>
                    <a:pt x="6739" y="834"/>
                  </a:cubicBezTo>
                  <a:cubicBezTo>
                    <a:pt x="6639" y="834"/>
                    <a:pt x="6639" y="701"/>
                    <a:pt x="6739" y="701"/>
                  </a:cubicBezTo>
                  <a:cubicBezTo>
                    <a:pt x="6939" y="684"/>
                    <a:pt x="7139" y="676"/>
                    <a:pt x="7335" y="676"/>
                  </a:cubicBezTo>
                  <a:close/>
                  <a:moveTo>
                    <a:pt x="10012" y="676"/>
                  </a:moveTo>
                  <a:cubicBezTo>
                    <a:pt x="10175" y="676"/>
                    <a:pt x="10342" y="684"/>
                    <a:pt x="10508" y="701"/>
                  </a:cubicBezTo>
                  <a:cubicBezTo>
                    <a:pt x="10575" y="701"/>
                    <a:pt x="10575" y="834"/>
                    <a:pt x="10508" y="834"/>
                  </a:cubicBezTo>
                  <a:cubicBezTo>
                    <a:pt x="10342" y="851"/>
                    <a:pt x="10175" y="859"/>
                    <a:pt x="10012" y="859"/>
                  </a:cubicBezTo>
                  <a:cubicBezTo>
                    <a:pt x="9850" y="859"/>
                    <a:pt x="9691" y="851"/>
                    <a:pt x="9541" y="834"/>
                  </a:cubicBezTo>
                  <a:cubicBezTo>
                    <a:pt x="9441" y="834"/>
                    <a:pt x="9441" y="701"/>
                    <a:pt x="9541" y="701"/>
                  </a:cubicBezTo>
                  <a:cubicBezTo>
                    <a:pt x="9691" y="684"/>
                    <a:pt x="9850" y="676"/>
                    <a:pt x="10012" y="676"/>
                  </a:cubicBezTo>
                  <a:close/>
                  <a:moveTo>
                    <a:pt x="28311" y="654"/>
                  </a:moveTo>
                  <a:cubicBezTo>
                    <a:pt x="28448" y="654"/>
                    <a:pt x="28585" y="658"/>
                    <a:pt x="28721" y="668"/>
                  </a:cubicBezTo>
                  <a:cubicBezTo>
                    <a:pt x="28855" y="668"/>
                    <a:pt x="28855" y="868"/>
                    <a:pt x="28721" y="868"/>
                  </a:cubicBezTo>
                  <a:cubicBezTo>
                    <a:pt x="28585" y="877"/>
                    <a:pt x="28448" y="882"/>
                    <a:pt x="28311" y="882"/>
                  </a:cubicBezTo>
                  <a:cubicBezTo>
                    <a:pt x="27981" y="882"/>
                    <a:pt x="27651" y="858"/>
                    <a:pt x="27320" y="834"/>
                  </a:cubicBezTo>
                  <a:cubicBezTo>
                    <a:pt x="27220" y="834"/>
                    <a:pt x="27220" y="701"/>
                    <a:pt x="27320" y="701"/>
                  </a:cubicBezTo>
                  <a:cubicBezTo>
                    <a:pt x="27651" y="677"/>
                    <a:pt x="27981" y="654"/>
                    <a:pt x="28311" y="654"/>
                  </a:cubicBezTo>
                  <a:close/>
                  <a:moveTo>
                    <a:pt x="22817" y="563"/>
                  </a:moveTo>
                  <a:cubicBezTo>
                    <a:pt x="22922" y="563"/>
                    <a:pt x="22939" y="704"/>
                    <a:pt x="22817" y="734"/>
                  </a:cubicBezTo>
                  <a:cubicBezTo>
                    <a:pt x="22450" y="868"/>
                    <a:pt x="22050" y="901"/>
                    <a:pt x="21616" y="901"/>
                  </a:cubicBezTo>
                  <a:cubicBezTo>
                    <a:pt x="21492" y="870"/>
                    <a:pt x="21484" y="664"/>
                    <a:pt x="21592" y="664"/>
                  </a:cubicBezTo>
                  <a:cubicBezTo>
                    <a:pt x="21599" y="664"/>
                    <a:pt x="21608" y="665"/>
                    <a:pt x="21616" y="668"/>
                  </a:cubicBezTo>
                  <a:cubicBezTo>
                    <a:pt x="22017" y="668"/>
                    <a:pt x="22417" y="601"/>
                    <a:pt x="22784" y="567"/>
                  </a:cubicBezTo>
                  <a:cubicBezTo>
                    <a:pt x="22796" y="564"/>
                    <a:pt x="22807" y="563"/>
                    <a:pt x="22817" y="563"/>
                  </a:cubicBezTo>
                  <a:close/>
                  <a:moveTo>
                    <a:pt x="2068" y="608"/>
                  </a:moveTo>
                  <a:cubicBezTo>
                    <a:pt x="2170" y="608"/>
                    <a:pt x="2271" y="616"/>
                    <a:pt x="2369" y="634"/>
                  </a:cubicBezTo>
                  <a:cubicBezTo>
                    <a:pt x="2536" y="668"/>
                    <a:pt x="2469" y="901"/>
                    <a:pt x="2336" y="901"/>
                  </a:cubicBezTo>
                  <a:cubicBezTo>
                    <a:pt x="2214" y="889"/>
                    <a:pt x="2092" y="881"/>
                    <a:pt x="1968" y="881"/>
                  </a:cubicBezTo>
                  <a:cubicBezTo>
                    <a:pt x="1754" y="881"/>
                    <a:pt x="1535" y="904"/>
                    <a:pt x="1302" y="968"/>
                  </a:cubicBezTo>
                  <a:cubicBezTo>
                    <a:pt x="1292" y="970"/>
                    <a:pt x="1282" y="972"/>
                    <a:pt x="1273" y="972"/>
                  </a:cubicBezTo>
                  <a:cubicBezTo>
                    <a:pt x="1164" y="972"/>
                    <a:pt x="1143" y="798"/>
                    <a:pt x="1235" y="768"/>
                  </a:cubicBezTo>
                  <a:cubicBezTo>
                    <a:pt x="1504" y="670"/>
                    <a:pt x="1790" y="608"/>
                    <a:pt x="2068" y="608"/>
                  </a:cubicBezTo>
                  <a:close/>
                  <a:moveTo>
                    <a:pt x="24809" y="626"/>
                  </a:moveTo>
                  <a:cubicBezTo>
                    <a:pt x="25091" y="626"/>
                    <a:pt x="25374" y="665"/>
                    <a:pt x="25619" y="768"/>
                  </a:cubicBezTo>
                  <a:cubicBezTo>
                    <a:pt x="25742" y="798"/>
                    <a:pt x="25695" y="972"/>
                    <a:pt x="25582" y="972"/>
                  </a:cubicBezTo>
                  <a:cubicBezTo>
                    <a:pt x="25573" y="972"/>
                    <a:pt x="25563" y="970"/>
                    <a:pt x="25553" y="968"/>
                  </a:cubicBezTo>
                  <a:cubicBezTo>
                    <a:pt x="25152" y="901"/>
                    <a:pt x="24752" y="868"/>
                    <a:pt x="24318" y="868"/>
                  </a:cubicBezTo>
                  <a:cubicBezTo>
                    <a:pt x="24185" y="868"/>
                    <a:pt x="24185" y="701"/>
                    <a:pt x="24285" y="668"/>
                  </a:cubicBezTo>
                  <a:cubicBezTo>
                    <a:pt x="24453" y="642"/>
                    <a:pt x="24631" y="626"/>
                    <a:pt x="24809" y="626"/>
                  </a:cubicBezTo>
                  <a:close/>
                  <a:moveTo>
                    <a:pt x="5038" y="768"/>
                  </a:moveTo>
                  <a:cubicBezTo>
                    <a:pt x="5138" y="768"/>
                    <a:pt x="5138" y="968"/>
                    <a:pt x="5038" y="968"/>
                  </a:cubicBezTo>
                  <a:cubicBezTo>
                    <a:pt x="4930" y="978"/>
                    <a:pt x="4823" y="982"/>
                    <a:pt x="4716" y="982"/>
                  </a:cubicBezTo>
                  <a:cubicBezTo>
                    <a:pt x="4459" y="982"/>
                    <a:pt x="4206" y="958"/>
                    <a:pt x="3970" y="934"/>
                  </a:cubicBezTo>
                  <a:cubicBezTo>
                    <a:pt x="3870" y="934"/>
                    <a:pt x="3870" y="801"/>
                    <a:pt x="3970" y="801"/>
                  </a:cubicBezTo>
                  <a:cubicBezTo>
                    <a:pt x="4304" y="801"/>
                    <a:pt x="4671" y="768"/>
                    <a:pt x="5038" y="768"/>
                  </a:cubicBezTo>
                  <a:close/>
                  <a:moveTo>
                    <a:pt x="37661" y="738"/>
                  </a:moveTo>
                  <a:cubicBezTo>
                    <a:pt x="37850" y="738"/>
                    <a:pt x="38039" y="745"/>
                    <a:pt x="38228" y="768"/>
                  </a:cubicBezTo>
                  <a:cubicBezTo>
                    <a:pt x="38362" y="768"/>
                    <a:pt x="38362" y="968"/>
                    <a:pt x="38228" y="968"/>
                  </a:cubicBezTo>
                  <a:cubicBezTo>
                    <a:pt x="37989" y="996"/>
                    <a:pt x="37749" y="1006"/>
                    <a:pt x="37509" y="1006"/>
                  </a:cubicBezTo>
                  <a:cubicBezTo>
                    <a:pt x="37182" y="1006"/>
                    <a:pt x="36854" y="987"/>
                    <a:pt x="36527" y="968"/>
                  </a:cubicBezTo>
                  <a:cubicBezTo>
                    <a:pt x="36394" y="968"/>
                    <a:pt x="36394" y="768"/>
                    <a:pt x="36527" y="768"/>
                  </a:cubicBezTo>
                  <a:cubicBezTo>
                    <a:pt x="36905" y="768"/>
                    <a:pt x="37283" y="738"/>
                    <a:pt x="37661" y="738"/>
                  </a:cubicBezTo>
                  <a:close/>
                  <a:moveTo>
                    <a:pt x="16279" y="868"/>
                  </a:moveTo>
                  <a:cubicBezTo>
                    <a:pt x="16413" y="901"/>
                    <a:pt x="16413" y="1068"/>
                    <a:pt x="16279" y="1101"/>
                  </a:cubicBezTo>
                  <a:lnTo>
                    <a:pt x="15112" y="1101"/>
                  </a:lnTo>
                  <a:cubicBezTo>
                    <a:pt x="14978" y="1101"/>
                    <a:pt x="14978" y="868"/>
                    <a:pt x="15112" y="868"/>
                  </a:cubicBezTo>
                  <a:close/>
                  <a:moveTo>
                    <a:pt x="31281" y="853"/>
                  </a:moveTo>
                  <a:cubicBezTo>
                    <a:pt x="31464" y="853"/>
                    <a:pt x="31646" y="857"/>
                    <a:pt x="31824" y="868"/>
                  </a:cubicBezTo>
                  <a:cubicBezTo>
                    <a:pt x="31957" y="901"/>
                    <a:pt x="31957" y="1068"/>
                    <a:pt x="31824" y="1101"/>
                  </a:cubicBezTo>
                  <a:cubicBezTo>
                    <a:pt x="31646" y="1112"/>
                    <a:pt x="31464" y="1116"/>
                    <a:pt x="31281" y="1116"/>
                  </a:cubicBezTo>
                  <a:cubicBezTo>
                    <a:pt x="30916" y="1116"/>
                    <a:pt x="30545" y="1101"/>
                    <a:pt x="30189" y="1101"/>
                  </a:cubicBezTo>
                  <a:cubicBezTo>
                    <a:pt x="30089" y="1068"/>
                    <a:pt x="30089" y="901"/>
                    <a:pt x="30189" y="868"/>
                  </a:cubicBezTo>
                  <a:cubicBezTo>
                    <a:pt x="30545" y="868"/>
                    <a:pt x="30916" y="853"/>
                    <a:pt x="31281" y="853"/>
                  </a:cubicBezTo>
                  <a:close/>
                  <a:moveTo>
                    <a:pt x="35155" y="897"/>
                  </a:moveTo>
                  <a:cubicBezTo>
                    <a:pt x="35268" y="897"/>
                    <a:pt x="35313" y="1070"/>
                    <a:pt x="35159" y="1101"/>
                  </a:cubicBezTo>
                  <a:cubicBezTo>
                    <a:pt x="34781" y="1190"/>
                    <a:pt x="34403" y="1235"/>
                    <a:pt x="34015" y="1235"/>
                  </a:cubicBezTo>
                  <a:cubicBezTo>
                    <a:pt x="33821" y="1235"/>
                    <a:pt x="33625" y="1224"/>
                    <a:pt x="33425" y="1201"/>
                  </a:cubicBezTo>
                  <a:cubicBezTo>
                    <a:pt x="33258" y="1201"/>
                    <a:pt x="33258" y="968"/>
                    <a:pt x="33425" y="968"/>
                  </a:cubicBezTo>
                  <a:cubicBezTo>
                    <a:pt x="33577" y="977"/>
                    <a:pt x="33729" y="981"/>
                    <a:pt x="33881" y="981"/>
                  </a:cubicBezTo>
                  <a:cubicBezTo>
                    <a:pt x="34296" y="981"/>
                    <a:pt x="34711" y="950"/>
                    <a:pt x="35126" y="901"/>
                  </a:cubicBezTo>
                  <a:cubicBezTo>
                    <a:pt x="35136" y="899"/>
                    <a:pt x="35146" y="897"/>
                    <a:pt x="35155" y="897"/>
                  </a:cubicBezTo>
                  <a:close/>
                  <a:moveTo>
                    <a:pt x="47635" y="953"/>
                  </a:moveTo>
                  <a:cubicBezTo>
                    <a:pt x="47791" y="953"/>
                    <a:pt x="47946" y="957"/>
                    <a:pt x="48102" y="968"/>
                  </a:cubicBezTo>
                  <a:cubicBezTo>
                    <a:pt x="48235" y="968"/>
                    <a:pt x="48235" y="1201"/>
                    <a:pt x="48102" y="1201"/>
                  </a:cubicBezTo>
                  <a:cubicBezTo>
                    <a:pt x="47905" y="1229"/>
                    <a:pt x="47707" y="1240"/>
                    <a:pt x="47510" y="1240"/>
                  </a:cubicBezTo>
                  <a:cubicBezTo>
                    <a:pt x="47240" y="1240"/>
                    <a:pt x="46971" y="1221"/>
                    <a:pt x="46701" y="1201"/>
                  </a:cubicBezTo>
                  <a:cubicBezTo>
                    <a:pt x="46534" y="1201"/>
                    <a:pt x="46534" y="968"/>
                    <a:pt x="46701" y="968"/>
                  </a:cubicBezTo>
                  <a:cubicBezTo>
                    <a:pt x="47012" y="968"/>
                    <a:pt x="47324" y="953"/>
                    <a:pt x="47635" y="953"/>
                  </a:cubicBezTo>
                  <a:close/>
                  <a:moveTo>
                    <a:pt x="43632" y="901"/>
                  </a:moveTo>
                  <a:cubicBezTo>
                    <a:pt x="44132" y="968"/>
                    <a:pt x="44599" y="934"/>
                    <a:pt x="45100" y="968"/>
                  </a:cubicBezTo>
                  <a:cubicBezTo>
                    <a:pt x="45200" y="968"/>
                    <a:pt x="45233" y="1135"/>
                    <a:pt x="45133" y="1168"/>
                  </a:cubicBezTo>
                  <a:cubicBezTo>
                    <a:pt x="44933" y="1221"/>
                    <a:pt x="44717" y="1243"/>
                    <a:pt x="44500" y="1243"/>
                  </a:cubicBezTo>
                  <a:cubicBezTo>
                    <a:pt x="44174" y="1243"/>
                    <a:pt x="43846" y="1195"/>
                    <a:pt x="43565" y="1135"/>
                  </a:cubicBezTo>
                  <a:cubicBezTo>
                    <a:pt x="43399" y="1101"/>
                    <a:pt x="43465" y="901"/>
                    <a:pt x="43632" y="901"/>
                  </a:cubicBezTo>
                  <a:close/>
                  <a:moveTo>
                    <a:pt x="39840" y="1131"/>
                  </a:moveTo>
                  <a:cubicBezTo>
                    <a:pt x="39848" y="1131"/>
                    <a:pt x="39855" y="1132"/>
                    <a:pt x="39863" y="1135"/>
                  </a:cubicBezTo>
                  <a:cubicBezTo>
                    <a:pt x="40430" y="1201"/>
                    <a:pt x="40997" y="1168"/>
                    <a:pt x="41564" y="1201"/>
                  </a:cubicBezTo>
                  <a:cubicBezTo>
                    <a:pt x="41664" y="1201"/>
                    <a:pt x="41697" y="1368"/>
                    <a:pt x="41597" y="1401"/>
                  </a:cubicBezTo>
                  <a:cubicBezTo>
                    <a:pt x="41388" y="1436"/>
                    <a:pt x="41179" y="1451"/>
                    <a:pt x="40971" y="1451"/>
                  </a:cubicBezTo>
                  <a:cubicBezTo>
                    <a:pt x="40582" y="1451"/>
                    <a:pt x="40199" y="1400"/>
                    <a:pt x="39829" y="1335"/>
                  </a:cubicBezTo>
                  <a:cubicBezTo>
                    <a:pt x="39706" y="1304"/>
                    <a:pt x="39754" y="1131"/>
                    <a:pt x="39840" y="1131"/>
                  </a:cubicBezTo>
                  <a:close/>
                  <a:moveTo>
                    <a:pt x="49043" y="1306"/>
                  </a:moveTo>
                  <a:cubicBezTo>
                    <a:pt x="49079" y="1306"/>
                    <a:pt x="49115" y="1325"/>
                    <a:pt x="49136" y="1368"/>
                  </a:cubicBezTo>
                  <a:cubicBezTo>
                    <a:pt x="49370" y="1735"/>
                    <a:pt x="49603" y="2135"/>
                    <a:pt x="49770" y="2536"/>
                  </a:cubicBezTo>
                  <a:cubicBezTo>
                    <a:pt x="49812" y="2641"/>
                    <a:pt x="49721" y="2707"/>
                    <a:pt x="49631" y="2707"/>
                  </a:cubicBezTo>
                  <a:cubicBezTo>
                    <a:pt x="49579" y="2707"/>
                    <a:pt x="49527" y="2685"/>
                    <a:pt x="49503" y="2636"/>
                  </a:cubicBezTo>
                  <a:cubicBezTo>
                    <a:pt x="49269" y="2269"/>
                    <a:pt x="49103" y="1868"/>
                    <a:pt x="48936" y="1501"/>
                  </a:cubicBezTo>
                  <a:cubicBezTo>
                    <a:pt x="48891" y="1389"/>
                    <a:pt x="48968" y="1306"/>
                    <a:pt x="49043" y="1306"/>
                  </a:cubicBezTo>
                  <a:close/>
                  <a:moveTo>
                    <a:pt x="1064" y="2144"/>
                  </a:moveTo>
                  <a:cubicBezTo>
                    <a:pt x="1118" y="2144"/>
                    <a:pt x="1168" y="2185"/>
                    <a:pt x="1168" y="2269"/>
                  </a:cubicBezTo>
                  <a:cubicBezTo>
                    <a:pt x="1235" y="2702"/>
                    <a:pt x="1168" y="3136"/>
                    <a:pt x="1135" y="3570"/>
                  </a:cubicBezTo>
                  <a:cubicBezTo>
                    <a:pt x="1135" y="3620"/>
                    <a:pt x="1102" y="3645"/>
                    <a:pt x="1064" y="3645"/>
                  </a:cubicBezTo>
                  <a:cubicBezTo>
                    <a:pt x="1027" y="3645"/>
                    <a:pt x="985" y="3620"/>
                    <a:pt x="968" y="3570"/>
                  </a:cubicBezTo>
                  <a:cubicBezTo>
                    <a:pt x="935" y="3136"/>
                    <a:pt x="902" y="2702"/>
                    <a:pt x="935" y="2269"/>
                  </a:cubicBezTo>
                  <a:cubicBezTo>
                    <a:pt x="952" y="2185"/>
                    <a:pt x="1010" y="2144"/>
                    <a:pt x="1064" y="2144"/>
                  </a:cubicBezTo>
                  <a:close/>
                  <a:moveTo>
                    <a:pt x="49501" y="4188"/>
                  </a:moveTo>
                  <a:cubicBezTo>
                    <a:pt x="49546" y="4188"/>
                    <a:pt x="49589" y="4214"/>
                    <a:pt x="49603" y="4270"/>
                  </a:cubicBezTo>
                  <a:cubicBezTo>
                    <a:pt x="49736" y="4704"/>
                    <a:pt x="49770" y="5171"/>
                    <a:pt x="49703" y="5604"/>
                  </a:cubicBezTo>
                  <a:cubicBezTo>
                    <a:pt x="49689" y="5663"/>
                    <a:pt x="49642" y="5689"/>
                    <a:pt x="49597" y="5689"/>
                  </a:cubicBezTo>
                  <a:cubicBezTo>
                    <a:pt x="49539" y="5689"/>
                    <a:pt x="49484" y="5646"/>
                    <a:pt x="49503" y="5571"/>
                  </a:cubicBezTo>
                  <a:cubicBezTo>
                    <a:pt x="49503" y="5171"/>
                    <a:pt x="49436" y="4737"/>
                    <a:pt x="49370" y="4337"/>
                  </a:cubicBezTo>
                  <a:cubicBezTo>
                    <a:pt x="49370" y="4240"/>
                    <a:pt x="49437" y="4188"/>
                    <a:pt x="49501" y="4188"/>
                  </a:cubicBezTo>
                  <a:close/>
                  <a:moveTo>
                    <a:pt x="1305" y="4819"/>
                  </a:moveTo>
                  <a:cubicBezTo>
                    <a:pt x="1372" y="4819"/>
                    <a:pt x="1435" y="4862"/>
                    <a:pt x="1435" y="4937"/>
                  </a:cubicBezTo>
                  <a:cubicBezTo>
                    <a:pt x="1369" y="5504"/>
                    <a:pt x="1335" y="6005"/>
                    <a:pt x="1502" y="6538"/>
                  </a:cubicBezTo>
                  <a:cubicBezTo>
                    <a:pt x="1522" y="6619"/>
                    <a:pt x="1481" y="6663"/>
                    <a:pt x="1438" y="6663"/>
                  </a:cubicBezTo>
                  <a:cubicBezTo>
                    <a:pt x="1411" y="6663"/>
                    <a:pt x="1382" y="6645"/>
                    <a:pt x="1369" y="6605"/>
                  </a:cubicBezTo>
                  <a:cubicBezTo>
                    <a:pt x="1135" y="6071"/>
                    <a:pt x="1002" y="5471"/>
                    <a:pt x="1168" y="4904"/>
                  </a:cubicBezTo>
                  <a:cubicBezTo>
                    <a:pt x="1198" y="4845"/>
                    <a:pt x="1253" y="4819"/>
                    <a:pt x="1305" y="4819"/>
                  </a:cubicBezTo>
                  <a:close/>
                  <a:moveTo>
                    <a:pt x="49586" y="7739"/>
                  </a:moveTo>
                  <a:cubicBezTo>
                    <a:pt x="49628" y="7739"/>
                    <a:pt x="49670" y="7773"/>
                    <a:pt x="49670" y="7839"/>
                  </a:cubicBezTo>
                  <a:cubicBezTo>
                    <a:pt x="49736" y="8306"/>
                    <a:pt x="49703" y="8773"/>
                    <a:pt x="49703" y="9240"/>
                  </a:cubicBezTo>
                  <a:cubicBezTo>
                    <a:pt x="49703" y="9307"/>
                    <a:pt x="49653" y="9340"/>
                    <a:pt x="49599" y="9340"/>
                  </a:cubicBezTo>
                  <a:cubicBezTo>
                    <a:pt x="49545" y="9340"/>
                    <a:pt x="49486" y="9307"/>
                    <a:pt x="49470" y="9240"/>
                  </a:cubicBezTo>
                  <a:cubicBezTo>
                    <a:pt x="49470" y="8773"/>
                    <a:pt x="49470" y="8306"/>
                    <a:pt x="49503" y="7839"/>
                  </a:cubicBezTo>
                  <a:cubicBezTo>
                    <a:pt x="49503" y="7773"/>
                    <a:pt x="49545" y="7739"/>
                    <a:pt x="49586" y="7739"/>
                  </a:cubicBezTo>
                  <a:close/>
                  <a:moveTo>
                    <a:pt x="1278" y="8355"/>
                  </a:moveTo>
                  <a:cubicBezTo>
                    <a:pt x="1339" y="8355"/>
                    <a:pt x="1402" y="8398"/>
                    <a:pt x="1402" y="8473"/>
                  </a:cubicBezTo>
                  <a:cubicBezTo>
                    <a:pt x="1402" y="9007"/>
                    <a:pt x="1369" y="9541"/>
                    <a:pt x="1335" y="10074"/>
                  </a:cubicBezTo>
                  <a:cubicBezTo>
                    <a:pt x="1335" y="10158"/>
                    <a:pt x="1285" y="10199"/>
                    <a:pt x="1235" y="10199"/>
                  </a:cubicBezTo>
                  <a:cubicBezTo>
                    <a:pt x="1185" y="10199"/>
                    <a:pt x="1135" y="10158"/>
                    <a:pt x="1135" y="10074"/>
                  </a:cubicBezTo>
                  <a:cubicBezTo>
                    <a:pt x="1068" y="9541"/>
                    <a:pt x="1068" y="8973"/>
                    <a:pt x="1168" y="8440"/>
                  </a:cubicBezTo>
                  <a:cubicBezTo>
                    <a:pt x="1183" y="8381"/>
                    <a:pt x="1230" y="8355"/>
                    <a:pt x="1278" y="8355"/>
                  </a:cubicBezTo>
                  <a:close/>
                  <a:moveTo>
                    <a:pt x="1385" y="11500"/>
                  </a:moveTo>
                  <a:cubicBezTo>
                    <a:pt x="1427" y="11500"/>
                    <a:pt x="1469" y="11525"/>
                    <a:pt x="1469" y="11575"/>
                  </a:cubicBezTo>
                  <a:cubicBezTo>
                    <a:pt x="1569" y="11942"/>
                    <a:pt x="1502" y="12376"/>
                    <a:pt x="1469" y="12776"/>
                  </a:cubicBezTo>
                  <a:cubicBezTo>
                    <a:pt x="1469" y="12826"/>
                    <a:pt x="1427" y="12851"/>
                    <a:pt x="1385" y="12851"/>
                  </a:cubicBezTo>
                  <a:cubicBezTo>
                    <a:pt x="1344" y="12851"/>
                    <a:pt x="1302" y="12826"/>
                    <a:pt x="1302" y="12776"/>
                  </a:cubicBezTo>
                  <a:cubicBezTo>
                    <a:pt x="1269" y="12376"/>
                    <a:pt x="1202" y="11942"/>
                    <a:pt x="1302" y="11575"/>
                  </a:cubicBezTo>
                  <a:cubicBezTo>
                    <a:pt x="1302" y="11525"/>
                    <a:pt x="1344" y="11500"/>
                    <a:pt x="1385" y="11500"/>
                  </a:cubicBezTo>
                  <a:close/>
                  <a:moveTo>
                    <a:pt x="49803" y="11475"/>
                  </a:moveTo>
                  <a:cubicBezTo>
                    <a:pt x="49853" y="11475"/>
                    <a:pt x="49903" y="11509"/>
                    <a:pt x="49903" y="11575"/>
                  </a:cubicBezTo>
                  <a:cubicBezTo>
                    <a:pt x="49937" y="11976"/>
                    <a:pt x="49937" y="12376"/>
                    <a:pt x="49903" y="12776"/>
                  </a:cubicBezTo>
                  <a:cubicBezTo>
                    <a:pt x="49903" y="12843"/>
                    <a:pt x="49853" y="12876"/>
                    <a:pt x="49803" y="12876"/>
                  </a:cubicBezTo>
                  <a:cubicBezTo>
                    <a:pt x="49753" y="12876"/>
                    <a:pt x="49703" y="12843"/>
                    <a:pt x="49703" y="12776"/>
                  </a:cubicBezTo>
                  <a:cubicBezTo>
                    <a:pt x="49670" y="12376"/>
                    <a:pt x="49670" y="11976"/>
                    <a:pt x="49703" y="11575"/>
                  </a:cubicBezTo>
                  <a:cubicBezTo>
                    <a:pt x="49703" y="11509"/>
                    <a:pt x="49753" y="11475"/>
                    <a:pt x="49803" y="11475"/>
                  </a:cubicBezTo>
                  <a:close/>
                  <a:moveTo>
                    <a:pt x="1285" y="14252"/>
                  </a:moveTo>
                  <a:cubicBezTo>
                    <a:pt x="1335" y="14252"/>
                    <a:pt x="1385" y="14294"/>
                    <a:pt x="1402" y="14377"/>
                  </a:cubicBezTo>
                  <a:cubicBezTo>
                    <a:pt x="1469" y="14811"/>
                    <a:pt x="1402" y="15245"/>
                    <a:pt x="1402" y="15645"/>
                  </a:cubicBezTo>
                  <a:cubicBezTo>
                    <a:pt x="1385" y="15728"/>
                    <a:pt x="1327" y="15770"/>
                    <a:pt x="1273" y="15770"/>
                  </a:cubicBezTo>
                  <a:cubicBezTo>
                    <a:pt x="1219" y="15770"/>
                    <a:pt x="1168" y="15728"/>
                    <a:pt x="1168" y="15645"/>
                  </a:cubicBezTo>
                  <a:cubicBezTo>
                    <a:pt x="1135" y="15245"/>
                    <a:pt x="1102" y="14811"/>
                    <a:pt x="1168" y="14377"/>
                  </a:cubicBezTo>
                  <a:cubicBezTo>
                    <a:pt x="1185" y="14294"/>
                    <a:pt x="1235" y="14252"/>
                    <a:pt x="1285" y="14252"/>
                  </a:cubicBezTo>
                  <a:close/>
                  <a:moveTo>
                    <a:pt x="49703" y="15653"/>
                  </a:moveTo>
                  <a:cubicBezTo>
                    <a:pt x="49762" y="15653"/>
                    <a:pt x="49820" y="15695"/>
                    <a:pt x="49837" y="15778"/>
                  </a:cubicBezTo>
                  <a:cubicBezTo>
                    <a:pt x="49837" y="16145"/>
                    <a:pt x="49803" y="16546"/>
                    <a:pt x="49803" y="16946"/>
                  </a:cubicBezTo>
                  <a:cubicBezTo>
                    <a:pt x="49803" y="17013"/>
                    <a:pt x="49753" y="17046"/>
                    <a:pt x="49703" y="17046"/>
                  </a:cubicBezTo>
                  <a:cubicBezTo>
                    <a:pt x="49653" y="17046"/>
                    <a:pt x="49603" y="17013"/>
                    <a:pt x="49603" y="16946"/>
                  </a:cubicBezTo>
                  <a:cubicBezTo>
                    <a:pt x="49603" y="16546"/>
                    <a:pt x="49570" y="16145"/>
                    <a:pt x="49570" y="15778"/>
                  </a:cubicBezTo>
                  <a:cubicBezTo>
                    <a:pt x="49586" y="15695"/>
                    <a:pt x="49645" y="15653"/>
                    <a:pt x="49703" y="15653"/>
                  </a:cubicBezTo>
                  <a:close/>
                  <a:moveTo>
                    <a:pt x="1286" y="17447"/>
                  </a:moveTo>
                  <a:cubicBezTo>
                    <a:pt x="1339" y="17447"/>
                    <a:pt x="1388" y="17476"/>
                    <a:pt x="1402" y="17546"/>
                  </a:cubicBezTo>
                  <a:cubicBezTo>
                    <a:pt x="1535" y="18013"/>
                    <a:pt x="1435" y="18547"/>
                    <a:pt x="1302" y="19014"/>
                  </a:cubicBezTo>
                  <a:cubicBezTo>
                    <a:pt x="1276" y="19065"/>
                    <a:pt x="1236" y="19087"/>
                    <a:pt x="1198" y="19087"/>
                  </a:cubicBezTo>
                  <a:cubicBezTo>
                    <a:pt x="1137" y="19087"/>
                    <a:pt x="1081" y="19030"/>
                    <a:pt x="1102" y="18947"/>
                  </a:cubicBezTo>
                  <a:cubicBezTo>
                    <a:pt x="1168" y="18480"/>
                    <a:pt x="1102" y="18047"/>
                    <a:pt x="1135" y="17580"/>
                  </a:cubicBezTo>
                  <a:cubicBezTo>
                    <a:pt x="1135" y="17502"/>
                    <a:pt x="1214" y="17447"/>
                    <a:pt x="1286" y="17447"/>
                  </a:cubicBezTo>
                  <a:close/>
                  <a:moveTo>
                    <a:pt x="49920" y="19214"/>
                  </a:moveTo>
                  <a:cubicBezTo>
                    <a:pt x="49962" y="19214"/>
                    <a:pt x="50003" y="19248"/>
                    <a:pt x="50003" y="19314"/>
                  </a:cubicBezTo>
                  <a:cubicBezTo>
                    <a:pt x="50037" y="19715"/>
                    <a:pt x="50037" y="20148"/>
                    <a:pt x="50003" y="20582"/>
                  </a:cubicBezTo>
                  <a:cubicBezTo>
                    <a:pt x="50003" y="20649"/>
                    <a:pt x="49953" y="20682"/>
                    <a:pt x="49903" y="20682"/>
                  </a:cubicBezTo>
                  <a:cubicBezTo>
                    <a:pt x="49853" y="20682"/>
                    <a:pt x="49803" y="20649"/>
                    <a:pt x="49803" y="20582"/>
                  </a:cubicBezTo>
                  <a:cubicBezTo>
                    <a:pt x="49803" y="20148"/>
                    <a:pt x="49803" y="19715"/>
                    <a:pt x="49837" y="19314"/>
                  </a:cubicBezTo>
                  <a:cubicBezTo>
                    <a:pt x="49837" y="19248"/>
                    <a:pt x="49878" y="19214"/>
                    <a:pt x="49920" y="19214"/>
                  </a:cubicBezTo>
                  <a:close/>
                  <a:moveTo>
                    <a:pt x="1413" y="20585"/>
                  </a:moveTo>
                  <a:cubicBezTo>
                    <a:pt x="1461" y="20585"/>
                    <a:pt x="1502" y="20603"/>
                    <a:pt x="1502" y="20649"/>
                  </a:cubicBezTo>
                  <a:cubicBezTo>
                    <a:pt x="1569" y="21049"/>
                    <a:pt x="1502" y="21449"/>
                    <a:pt x="1602" y="21849"/>
                  </a:cubicBezTo>
                  <a:cubicBezTo>
                    <a:pt x="1623" y="21932"/>
                    <a:pt x="1541" y="21989"/>
                    <a:pt x="1468" y="21989"/>
                  </a:cubicBezTo>
                  <a:cubicBezTo>
                    <a:pt x="1423" y="21989"/>
                    <a:pt x="1381" y="21967"/>
                    <a:pt x="1369" y="21916"/>
                  </a:cubicBezTo>
                  <a:cubicBezTo>
                    <a:pt x="1235" y="21516"/>
                    <a:pt x="1135" y="21049"/>
                    <a:pt x="1269" y="20649"/>
                  </a:cubicBezTo>
                  <a:cubicBezTo>
                    <a:pt x="1287" y="20612"/>
                    <a:pt x="1355" y="20585"/>
                    <a:pt x="1413" y="20585"/>
                  </a:cubicBezTo>
                  <a:close/>
                  <a:moveTo>
                    <a:pt x="49916" y="22850"/>
                  </a:moveTo>
                  <a:cubicBezTo>
                    <a:pt x="49962" y="22850"/>
                    <a:pt x="50003" y="22883"/>
                    <a:pt x="50003" y="22950"/>
                  </a:cubicBezTo>
                  <a:cubicBezTo>
                    <a:pt x="50037" y="23384"/>
                    <a:pt x="50037" y="23784"/>
                    <a:pt x="50003" y="24218"/>
                  </a:cubicBezTo>
                  <a:cubicBezTo>
                    <a:pt x="50003" y="24284"/>
                    <a:pt x="49962" y="24318"/>
                    <a:pt x="49916" y="24318"/>
                  </a:cubicBezTo>
                  <a:cubicBezTo>
                    <a:pt x="49870" y="24318"/>
                    <a:pt x="49820" y="24284"/>
                    <a:pt x="49803" y="24218"/>
                  </a:cubicBezTo>
                  <a:cubicBezTo>
                    <a:pt x="49770" y="23784"/>
                    <a:pt x="49770" y="23384"/>
                    <a:pt x="49803" y="22950"/>
                  </a:cubicBezTo>
                  <a:cubicBezTo>
                    <a:pt x="49820" y="22883"/>
                    <a:pt x="49870" y="22850"/>
                    <a:pt x="49916" y="22850"/>
                  </a:cubicBezTo>
                  <a:close/>
                  <a:moveTo>
                    <a:pt x="1485" y="23684"/>
                  </a:moveTo>
                  <a:cubicBezTo>
                    <a:pt x="1535" y="23684"/>
                    <a:pt x="1585" y="23717"/>
                    <a:pt x="1602" y="23784"/>
                  </a:cubicBezTo>
                  <a:cubicBezTo>
                    <a:pt x="1702" y="24218"/>
                    <a:pt x="1635" y="24751"/>
                    <a:pt x="1569" y="25185"/>
                  </a:cubicBezTo>
                  <a:cubicBezTo>
                    <a:pt x="1569" y="25252"/>
                    <a:pt x="1527" y="25285"/>
                    <a:pt x="1485" y="25285"/>
                  </a:cubicBezTo>
                  <a:cubicBezTo>
                    <a:pt x="1444" y="25285"/>
                    <a:pt x="1402" y="25252"/>
                    <a:pt x="1402" y="25185"/>
                  </a:cubicBezTo>
                  <a:cubicBezTo>
                    <a:pt x="1369" y="24751"/>
                    <a:pt x="1269" y="24218"/>
                    <a:pt x="1369" y="23784"/>
                  </a:cubicBezTo>
                  <a:cubicBezTo>
                    <a:pt x="1385" y="23717"/>
                    <a:pt x="1435" y="23684"/>
                    <a:pt x="1485" y="23684"/>
                  </a:cubicBezTo>
                  <a:close/>
                  <a:moveTo>
                    <a:pt x="50120" y="25977"/>
                  </a:moveTo>
                  <a:cubicBezTo>
                    <a:pt x="50162" y="25977"/>
                    <a:pt x="50203" y="26002"/>
                    <a:pt x="50203" y="26052"/>
                  </a:cubicBezTo>
                  <a:cubicBezTo>
                    <a:pt x="50237" y="26519"/>
                    <a:pt x="50237" y="26986"/>
                    <a:pt x="50203" y="27453"/>
                  </a:cubicBezTo>
                  <a:cubicBezTo>
                    <a:pt x="50203" y="27503"/>
                    <a:pt x="50170" y="27528"/>
                    <a:pt x="50133" y="27528"/>
                  </a:cubicBezTo>
                  <a:cubicBezTo>
                    <a:pt x="50095" y="27528"/>
                    <a:pt x="50053" y="27503"/>
                    <a:pt x="50037" y="27453"/>
                  </a:cubicBezTo>
                  <a:cubicBezTo>
                    <a:pt x="50037" y="26986"/>
                    <a:pt x="50003" y="26519"/>
                    <a:pt x="50037" y="26052"/>
                  </a:cubicBezTo>
                  <a:cubicBezTo>
                    <a:pt x="50037" y="26002"/>
                    <a:pt x="50078" y="25977"/>
                    <a:pt x="50120" y="25977"/>
                  </a:cubicBezTo>
                  <a:close/>
                  <a:moveTo>
                    <a:pt x="1473" y="27023"/>
                  </a:moveTo>
                  <a:cubicBezTo>
                    <a:pt x="1519" y="27023"/>
                    <a:pt x="1569" y="27050"/>
                    <a:pt x="1569" y="27086"/>
                  </a:cubicBezTo>
                  <a:cubicBezTo>
                    <a:pt x="1669" y="27453"/>
                    <a:pt x="1635" y="27820"/>
                    <a:pt x="1602" y="28187"/>
                  </a:cubicBezTo>
                  <a:cubicBezTo>
                    <a:pt x="1602" y="28254"/>
                    <a:pt x="1560" y="28287"/>
                    <a:pt x="1519" y="28287"/>
                  </a:cubicBezTo>
                  <a:cubicBezTo>
                    <a:pt x="1477" y="28287"/>
                    <a:pt x="1435" y="28254"/>
                    <a:pt x="1435" y="28187"/>
                  </a:cubicBezTo>
                  <a:cubicBezTo>
                    <a:pt x="1369" y="27820"/>
                    <a:pt x="1302" y="27453"/>
                    <a:pt x="1402" y="27086"/>
                  </a:cubicBezTo>
                  <a:cubicBezTo>
                    <a:pt x="1402" y="27041"/>
                    <a:pt x="1436" y="27023"/>
                    <a:pt x="1473" y="27023"/>
                  </a:cubicBezTo>
                  <a:close/>
                  <a:moveTo>
                    <a:pt x="50033" y="28421"/>
                  </a:moveTo>
                  <a:cubicBezTo>
                    <a:pt x="50087" y="28421"/>
                    <a:pt x="50137" y="28454"/>
                    <a:pt x="50137" y="28521"/>
                  </a:cubicBezTo>
                  <a:cubicBezTo>
                    <a:pt x="50170" y="28954"/>
                    <a:pt x="50170" y="29388"/>
                    <a:pt x="50137" y="29788"/>
                  </a:cubicBezTo>
                  <a:cubicBezTo>
                    <a:pt x="50137" y="29872"/>
                    <a:pt x="50087" y="29913"/>
                    <a:pt x="50033" y="29913"/>
                  </a:cubicBezTo>
                  <a:cubicBezTo>
                    <a:pt x="49978" y="29913"/>
                    <a:pt x="49920" y="29872"/>
                    <a:pt x="49903" y="29788"/>
                  </a:cubicBezTo>
                  <a:cubicBezTo>
                    <a:pt x="49870" y="29388"/>
                    <a:pt x="49870" y="28954"/>
                    <a:pt x="49903" y="28521"/>
                  </a:cubicBezTo>
                  <a:cubicBezTo>
                    <a:pt x="49920" y="28454"/>
                    <a:pt x="49978" y="28421"/>
                    <a:pt x="50033" y="28421"/>
                  </a:cubicBezTo>
                  <a:close/>
                  <a:moveTo>
                    <a:pt x="1610" y="29792"/>
                  </a:moveTo>
                  <a:cubicBezTo>
                    <a:pt x="1680" y="29792"/>
                    <a:pt x="1755" y="29856"/>
                    <a:pt x="1736" y="29955"/>
                  </a:cubicBezTo>
                  <a:cubicBezTo>
                    <a:pt x="1669" y="30289"/>
                    <a:pt x="1702" y="30656"/>
                    <a:pt x="1869" y="30956"/>
                  </a:cubicBezTo>
                  <a:cubicBezTo>
                    <a:pt x="1893" y="31028"/>
                    <a:pt x="1830" y="31083"/>
                    <a:pt x="1769" y="31083"/>
                  </a:cubicBezTo>
                  <a:cubicBezTo>
                    <a:pt x="1745" y="31083"/>
                    <a:pt x="1721" y="31075"/>
                    <a:pt x="1702" y="31056"/>
                  </a:cubicBezTo>
                  <a:cubicBezTo>
                    <a:pt x="1469" y="30689"/>
                    <a:pt x="1369" y="30289"/>
                    <a:pt x="1502" y="29888"/>
                  </a:cubicBezTo>
                  <a:cubicBezTo>
                    <a:pt x="1516" y="29821"/>
                    <a:pt x="1562" y="29792"/>
                    <a:pt x="1610" y="29792"/>
                  </a:cubicBezTo>
                  <a:close/>
                  <a:moveTo>
                    <a:pt x="31173" y="31108"/>
                  </a:moveTo>
                  <a:cubicBezTo>
                    <a:pt x="31316" y="31108"/>
                    <a:pt x="31457" y="31112"/>
                    <a:pt x="31590" y="31123"/>
                  </a:cubicBezTo>
                  <a:cubicBezTo>
                    <a:pt x="31690" y="31123"/>
                    <a:pt x="31690" y="31256"/>
                    <a:pt x="31590" y="31256"/>
                  </a:cubicBezTo>
                  <a:cubicBezTo>
                    <a:pt x="31457" y="31267"/>
                    <a:pt x="31316" y="31271"/>
                    <a:pt x="31173" y="31271"/>
                  </a:cubicBezTo>
                  <a:cubicBezTo>
                    <a:pt x="30886" y="31271"/>
                    <a:pt x="30589" y="31256"/>
                    <a:pt x="30323" y="31256"/>
                  </a:cubicBezTo>
                  <a:cubicBezTo>
                    <a:pt x="30223" y="31256"/>
                    <a:pt x="30223" y="31123"/>
                    <a:pt x="30323" y="31123"/>
                  </a:cubicBezTo>
                  <a:cubicBezTo>
                    <a:pt x="30589" y="31123"/>
                    <a:pt x="30886" y="31108"/>
                    <a:pt x="31173" y="31108"/>
                  </a:cubicBezTo>
                  <a:close/>
                  <a:moveTo>
                    <a:pt x="42731" y="30989"/>
                  </a:moveTo>
                  <a:cubicBezTo>
                    <a:pt x="42898" y="30989"/>
                    <a:pt x="42865" y="31189"/>
                    <a:pt x="42731" y="31189"/>
                  </a:cubicBezTo>
                  <a:cubicBezTo>
                    <a:pt x="42064" y="31289"/>
                    <a:pt x="41397" y="31289"/>
                    <a:pt x="40697" y="31323"/>
                  </a:cubicBezTo>
                  <a:cubicBezTo>
                    <a:pt x="40563" y="31323"/>
                    <a:pt x="40563" y="31123"/>
                    <a:pt x="40697" y="31089"/>
                  </a:cubicBezTo>
                  <a:cubicBezTo>
                    <a:pt x="41364" y="31056"/>
                    <a:pt x="42064" y="30989"/>
                    <a:pt x="42731" y="30989"/>
                  </a:cubicBezTo>
                  <a:close/>
                  <a:moveTo>
                    <a:pt x="37062" y="30986"/>
                  </a:moveTo>
                  <a:cubicBezTo>
                    <a:pt x="37072" y="30986"/>
                    <a:pt x="37083" y="30987"/>
                    <a:pt x="37094" y="30989"/>
                  </a:cubicBezTo>
                  <a:cubicBezTo>
                    <a:pt x="37661" y="31089"/>
                    <a:pt x="38195" y="31056"/>
                    <a:pt x="38762" y="31089"/>
                  </a:cubicBezTo>
                  <a:cubicBezTo>
                    <a:pt x="38895" y="31089"/>
                    <a:pt x="38929" y="31289"/>
                    <a:pt x="38795" y="31289"/>
                  </a:cubicBezTo>
                  <a:cubicBezTo>
                    <a:pt x="38606" y="31323"/>
                    <a:pt x="38414" y="31338"/>
                    <a:pt x="38218" y="31338"/>
                  </a:cubicBezTo>
                  <a:cubicBezTo>
                    <a:pt x="37828" y="31338"/>
                    <a:pt x="37428" y="31278"/>
                    <a:pt x="37027" y="31189"/>
                  </a:cubicBezTo>
                  <a:cubicBezTo>
                    <a:pt x="36872" y="31189"/>
                    <a:pt x="36919" y="30986"/>
                    <a:pt x="37062" y="30986"/>
                  </a:cubicBezTo>
                  <a:close/>
                  <a:moveTo>
                    <a:pt x="9691" y="31198"/>
                  </a:moveTo>
                  <a:cubicBezTo>
                    <a:pt x="9916" y="31198"/>
                    <a:pt x="10142" y="31206"/>
                    <a:pt x="10375" y="31223"/>
                  </a:cubicBezTo>
                  <a:cubicBezTo>
                    <a:pt x="10508" y="31223"/>
                    <a:pt x="10508" y="31390"/>
                    <a:pt x="10375" y="31390"/>
                  </a:cubicBezTo>
                  <a:lnTo>
                    <a:pt x="9007" y="31390"/>
                  </a:lnTo>
                  <a:cubicBezTo>
                    <a:pt x="8874" y="31390"/>
                    <a:pt x="8874" y="31223"/>
                    <a:pt x="9007" y="31223"/>
                  </a:cubicBezTo>
                  <a:cubicBezTo>
                    <a:pt x="9241" y="31206"/>
                    <a:pt x="9466" y="31198"/>
                    <a:pt x="9691" y="31198"/>
                  </a:cubicBezTo>
                  <a:close/>
                  <a:moveTo>
                    <a:pt x="46167" y="31056"/>
                  </a:moveTo>
                  <a:cubicBezTo>
                    <a:pt x="46267" y="31056"/>
                    <a:pt x="46301" y="31256"/>
                    <a:pt x="46201" y="31256"/>
                  </a:cubicBezTo>
                  <a:cubicBezTo>
                    <a:pt x="45567" y="31390"/>
                    <a:pt x="44866" y="31390"/>
                    <a:pt x="44233" y="31390"/>
                  </a:cubicBezTo>
                  <a:cubicBezTo>
                    <a:pt x="44099" y="31390"/>
                    <a:pt x="44132" y="31223"/>
                    <a:pt x="44233" y="31189"/>
                  </a:cubicBezTo>
                  <a:cubicBezTo>
                    <a:pt x="44499" y="31156"/>
                    <a:pt x="44800" y="31123"/>
                    <a:pt x="45066" y="31089"/>
                  </a:cubicBezTo>
                  <a:lnTo>
                    <a:pt x="45100" y="31089"/>
                  </a:lnTo>
                  <a:cubicBezTo>
                    <a:pt x="45467" y="31056"/>
                    <a:pt x="45800" y="31056"/>
                    <a:pt x="46167" y="31056"/>
                  </a:cubicBezTo>
                  <a:close/>
                  <a:moveTo>
                    <a:pt x="27743" y="31186"/>
                  </a:moveTo>
                  <a:cubicBezTo>
                    <a:pt x="27830" y="31186"/>
                    <a:pt x="27877" y="31359"/>
                    <a:pt x="27754" y="31390"/>
                  </a:cubicBezTo>
                  <a:cubicBezTo>
                    <a:pt x="27437" y="31453"/>
                    <a:pt x="27120" y="31476"/>
                    <a:pt x="26802" y="31476"/>
                  </a:cubicBezTo>
                  <a:cubicBezTo>
                    <a:pt x="26619" y="31476"/>
                    <a:pt x="26436" y="31468"/>
                    <a:pt x="26253" y="31456"/>
                  </a:cubicBezTo>
                  <a:cubicBezTo>
                    <a:pt x="26120" y="31423"/>
                    <a:pt x="26120" y="31256"/>
                    <a:pt x="26253" y="31256"/>
                  </a:cubicBezTo>
                  <a:cubicBezTo>
                    <a:pt x="26378" y="31265"/>
                    <a:pt x="26506" y="31269"/>
                    <a:pt x="26635" y="31269"/>
                  </a:cubicBezTo>
                  <a:cubicBezTo>
                    <a:pt x="26988" y="31269"/>
                    <a:pt x="27354" y="31238"/>
                    <a:pt x="27721" y="31189"/>
                  </a:cubicBezTo>
                  <a:cubicBezTo>
                    <a:pt x="27728" y="31187"/>
                    <a:pt x="27736" y="31186"/>
                    <a:pt x="27743" y="31186"/>
                  </a:cubicBezTo>
                  <a:close/>
                  <a:moveTo>
                    <a:pt x="24511" y="31085"/>
                  </a:moveTo>
                  <a:cubicBezTo>
                    <a:pt x="24596" y="31085"/>
                    <a:pt x="24643" y="31226"/>
                    <a:pt x="24552" y="31256"/>
                  </a:cubicBezTo>
                  <a:cubicBezTo>
                    <a:pt x="24161" y="31412"/>
                    <a:pt x="23759" y="31477"/>
                    <a:pt x="23352" y="31477"/>
                  </a:cubicBezTo>
                  <a:cubicBezTo>
                    <a:pt x="23064" y="31477"/>
                    <a:pt x="22774" y="31445"/>
                    <a:pt x="22484" y="31390"/>
                  </a:cubicBezTo>
                  <a:cubicBezTo>
                    <a:pt x="22384" y="31390"/>
                    <a:pt x="22417" y="31256"/>
                    <a:pt x="22517" y="31256"/>
                  </a:cubicBezTo>
                  <a:cubicBezTo>
                    <a:pt x="22701" y="31284"/>
                    <a:pt x="22882" y="31296"/>
                    <a:pt x="23062" y="31296"/>
                  </a:cubicBezTo>
                  <a:cubicBezTo>
                    <a:pt x="23536" y="31296"/>
                    <a:pt x="24002" y="31210"/>
                    <a:pt x="24485" y="31089"/>
                  </a:cubicBezTo>
                  <a:cubicBezTo>
                    <a:pt x="24494" y="31086"/>
                    <a:pt x="24503" y="31085"/>
                    <a:pt x="24511" y="31085"/>
                  </a:cubicBezTo>
                  <a:close/>
                  <a:moveTo>
                    <a:pt x="7173" y="31289"/>
                  </a:moveTo>
                  <a:cubicBezTo>
                    <a:pt x="7306" y="31323"/>
                    <a:pt x="7306" y="31490"/>
                    <a:pt x="7173" y="31523"/>
                  </a:cubicBezTo>
                  <a:lnTo>
                    <a:pt x="5872" y="31523"/>
                  </a:lnTo>
                  <a:cubicBezTo>
                    <a:pt x="5738" y="31523"/>
                    <a:pt x="5738" y="31323"/>
                    <a:pt x="5872" y="31289"/>
                  </a:cubicBezTo>
                  <a:close/>
                  <a:moveTo>
                    <a:pt x="21216" y="31289"/>
                  </a:moveTo>
                  <a:cubicBezTo>
                    <a:pt x="21350" y="31289"/>
                    <a:pt x="21350" y="31490"/>
                    <a:pt x="21216" y="31523"/>
                  </a:cubicBezTo>
                  <a:cubicBezTo>
                    <a:pt x="20616" y="31523"/>
                    <a:pt x="19982" y="31523"/>
                    <a:pt x="19381" y="31490"/>
                  </a:cubicBezTo>
                  <a:cubicBezTo>
                    <a:pt x="19248" y="31490"/>
                    <a:pt x="19248" y="31323"/>
                    <a:pt x="19381" y="31289"/>
                  </a:cubicBezTo>
                  <a:close/>
                  <a:moveTo>
                    <a:pt x="13227" y="31281"/>
                  </a:moveTo>
                  <a:cubicBezTo>
                    <a:pt x="13502" y="31281"/>
                    <a:pt x="13777" y="31289"/>
                    <a:pt x="14044" y="31323"/>
                  </a:cubicBezTo>
                  <a:cubicBezTo>
                    <a:pt x="14144" y="31323"/>
                    <a:pt x="14144" y="31490"/>
                    <a:pt x="14044" y="31490"/>
                  </a:cubicBezTo>
                  <a:cubicBezTo>
                    <a:pt x="13777" y="31523"/>
                    <a:pt x="13502" y="31531"/>
                    <a:pt x="13227" y="31531"/>
                  </a:cubicBezTo>
                  <a:cubicBezTo>
                    <a:pt x="12952" y="31531"/>
                    <a:pt x="12677" y="31523"/>
                    <a:pt x="12410" y="31523"/>
                  </a:cubicBezTo>
                  <a:cubicBezTo>
                    <a:pt x="12276" y="31523"/>
                    <a:pt x="12276" y="31289"/>
                    <a:pt x="12410" y="31289"/>
                  </a:cubicBezTo>
                  <a:cubicBezTo>
                    <a:pt x="12677" y="31289"/>
                    <a:pt x="12952" y="31281"/>
                    <a:pt x="13227" y="31281"/>
                  </a:cubicBezTo>
                  <a:close/>
                  <a:moveTo>
                    <a:pt x="16813" y="31398"/>
                  </a:moveTo>
                  <a:cubicBezTo>
                    <a:pt x="17105" y="31398"/>
                    <a:pt x="17397" y="31406"/>
                    <a:pt x="17680" y="31423"/>
                  </a:cubicBezTo>
                  <a:cubicBezTo>
                    <a:pt x="17814" y="31423"/>
                    <a:pt x="17814" y="31623"/>
                    <a:pt x="17680" y="31623"/>
                  </a:cubicBezTo>
                  <a:cubicBezTo>
                    <a:pt x="17514" y="31633"/>
                    <a:pt x="17345" y="31637"/>
                    <a:pt x="17175" y="31637"/>
                  </a:cubicBezTo>
                  <a:cubicBezTo>
                    <a:pt x="16764" y="31637"/>
                    <a:pt x="16347" y="31613"/>
                    <a:pt x="15946" y="31590"/>
                  </a:cubicBezTo>
                  <a:cubicBezTo>
                    <a:pt x="15846" y="31590"/>
                    <a:pt x="15846" y="31423"/>
                    <a:pt x="15946" y="31423"/>
                  </a:cubicBezTo>
                  <a:cubicBezTo>
                    <a:pt x="16229" y="31406"/>
                    <a:pt x="16521" y="31398"/>
                    <a:pt x="16813" y="31398"/>
                  </a:cubicBezTo>
                  <a:close/>
                  <a:moveTo>
                    <a:pt x="2872" y="31384"/>
                  </a:moveTo>
                  <a:cubicBezTo>
                    <a:pt x="2882" y="31384"/>
                    <a:pt x="2892" y="31386"/>
                    <a:pt x="2903" y="31390"/>
                  </a:cubicBezTo>
                  <a:cubicBezTo>
                    <a:pt x="3120" y="31423"/>
                    <a:pt x="3328" y="31431"/>
                    <a:pt x="3537" y="31431"/>
                  </a:cubicBezTo>
                  <a:cubicBezTo>
                    <a:pt x="3745" y="31431"/>
                    <a:pt x="3954" y="31423"/>
                    <a:pt x="4171" y="31423"/>
                  </a:cubicBezTo>
                  <a:cubicBezTo>
                    <a:pt x="4271" y="31423"/>
                    <a:pt x="4271" y="31556"/>
                    <a:pt x="4204" y="31590"/>
                  </a:cubicBezTo>
                  <a:cubicBezTo>
                    <a:pt x="4059" y="31623"/>
                    <a:pt x="3907" y="31638"/>
                    <a:pt x="3754" y="31638"/>
                  </a:cubicBezTo>
                  <a:cubicBezTo>
                    <a:pt x="3448" y="31638"/>
                    <a:pt x="3137" y="31579"/>
                    <a:pt x="2870" y="31490"/>
                  </a:cubicBezTo>
                  <a:cubicBezTo>
                    <a:pt x="2781" y="31490"/>
                    <a:pt x="2797" y="31384"/>
                    <a:pt x="2872" y="31384"/>
                  </a:cubicBezTo>
                  <a:close/>
                  <a:moveTo>
                    <a:pt x="33714" y="31311"/>
                  </a:moveTo>
                  <a:cubicBezTo>
                    <a:pt x="33727" y="31311"/>
                    <a:pt x="33742" y="31315"/>
                    <a:pt x="33758" y="31323"/>
                  </a:cubicBezTo>
                  <a:cubicBezTo>
                    <a:pt x="33991" y="31386"/>
                    <a:pt x="34210" y="31409"/>
                    <a:pt x="34433" y="31409"/>
                  </a:cubicBezTo>
                  <a:cubicBezTo>
                    <a:pt x="34562" y="31409"/>
                    <a:pt x="34692" y="31402"/>
                    <a:pt x="34826" y="31390"/>
                  </a:cubicBezTo>
                  <a:cubicBezTo>
                    <a:pt x="34926" y="31390"/>
                    <a:pt x="34959" y="31590"/>
                    <a:pt x="34826" y="31623"/>
                  </a:cubicBezTo>
                  <a:cubicBezTo>
                    <a:pt x="34723" y="31642"/>
                    <a:pt x="34621" y="31650"/>
                    <a:pt x="34518" y="31650"/>
                  </a:cubicBezTo>
                  <a:cubicBezTo>
                    <a:pt x="34254" y="31650"/>
                    <a:pt x="33990" y="31595"/>
                    <a:pt x="33725" y="31523"/>
                  </a:cubicBezTo>
                  <a:cubicBezTo>
                    <a:pt x="33608" y="31494"/>
                    <a:pt x="33619" y="31311"/>
                    <a:pt x="33714" y="31311"/>
                  </a:cubicBezTo>
                  <a:close/>
                  <a:moveTo>
                    <a:pt x="50133" y="31219"/>
                  </a:moveTo>
                  <a:cubicBezTo>
                    <a:pt x="50251" y="31219"/>
                    <a:pt x="50327" y="31395"/>
                    <a:pt x="50203" y="31456"/>
                  </a:cubicBezTo>
                  <a:cubicBezTo>
                    <a:pt x="49875" y="31600"/>
                    <a:pt x="49522" y="31668"/>
                    <a:pt x="49167" y="31668"/>
                  </a:cubicBezTo>
                  <a:cubicBezTo>
                    <a:pt x="48944" y="31668"/>
                    <a:pt x="48721" y="31641"/>
                    <a:pt x="48502" y="31590"/>
                  </a:cubicBezTo>
                  <a:cubicBezTo>
                    <a:pt x="48379" y="31559"/>
                    <a:pt x="48427" y="31386"/>
                    <a:pt x="48540" y="31386"/>
                  </a:cubicBezTo>
                  <a:cubicBezTo>
                    <a:pt x="48549" y="31386"/>
                    <a:pt x="48559" y="31387"/>
                    <a:pt x="48569" y="31390"/>
                  </a:cubicBezTo>
                  <a:cubicBezTo>
                    <a:pt x="48734" y="31421"/>
                    <a:pt x="48896" y="31436"/>
                    <a:pt x="49056" y="31436"/>
                  </a:cubicBezTo>
                  <a:cubicBezTo>
                    <a:pt x="49413" y="31436"/>
                    <a:pt x="49758" y="31361"/>
                    <a:pt x="50103" y="31223"/>
                  </a:cubicBezTo>
                  <a:cubicBezTo>
                    <a:pt x="50114" y="31220"/>
                    <a:pt x="50123" y="31219"/>
                    <a:pt x="50133" y="31219"/>
                  </a:cubicBezTo>
                  <a:close/>
                  <a:moveTo>
                    <a:pt x="835" y="0"/>
                  </a:moveTo>
                  <a:cubicBezTo>
                    <a:pt x="802" y="34"/>
                    <a:pt x="768" y="67"/>
                    <a:pt x="735" y="67"/>
                  </a:cubicBezTo>
                  <a:cubicBezTo>
                    <a:pt x="1" y="301"/>
                    <a:pt x="435" y="3703"/>
                    <a:pt x="435" y="4337"/>
                  </a:cubicBezTo>
                  <a:cubicBezTo>
                    <a:pt x="468" y="5638"/>
                    <a:pt x="468" y="6939"/>
                    <a:pt x="501" y="8206"/>
                  </a:cubicBezTo>
                  <a:cubicBezTo>
                    <a:pt x="535" y="10808"/>
                    <a:pt x="568" y="13377"/>
                    <a:pt x="601" y="15979"/>
                  </a:cubicBezTo>
                  <a:cubicBezTo>
                    <a:pt x="635" y="18647"/>
                    <a:pt x="668" y="21316"/>
                    <a:pt x="701" y="23984"/>
                  </a:cubicBezTo>
                  <a:cubicBezTo>
                    <a:pt x="701" y="25218"/>
                    <a:pt x="735" y="26419"/>
                    <a:pt x="735" y="27620"/>
                  </a:cubicBezTo>
                  <a:cubicBezTo>
                    <a:pt x="768" y="28921"/>
                    <a:pt x="568" y="30489"/>
                    <a:pt x="1035" y="31723"/>
                  </a:cubicBezTo>
                  <a:cubicBezTo>
                    <a:pt x="1035" y="31756"/>
                    <a:pt x="1035" y="31790"/>
                    <a:pt x="1035" y="31857"/>
                  </a:cubicBezTo>
                  <a:cubicBezTo>
                    <a:pt x="1425" y="32127"/>
                    <a:pt x="2619" y="32201"/>
                    <a:pt x="3879" y="32201"/>
                  </a:cubicBezTo>
                  <a:cubicBezTo>
                    <a:pt x="5418" y="32201"/>
                    <a:pt x="7054" y="32090"/>
                    <a:pt x="7440" y="32090"/>
                  </a:cubicBezTo>
                  <a:cubicBezTo>
                    <a:pt x="9508" y="32057"/>
                    <a:pt x="11576" y="32057"/>
                    <a:pt x="13677" y="32057"/>
                  </a:cubicBezTo>
                  <a:cubicBezTo>
                    <a:pt x="17647" y="32057"/>
                    <a:pt x="21616" y="32023"/>
                    <a:pt x="25619" y="32023"/>
                  </a:cubicBezTo>
                  <a:cubicBezTo>
                    <a:pt x="32131" y="32023"/>
                    <a:pt x="38642" y="31981"/>
                    <a:pt x="45153" y="31981"/>
                  </a:cubicBezTo>
                  <a:cubicBezTo>
                    <a:pt x="46781" y="31981"/>
                    <a:pt x="48409" y="31983"/>
                    <a:pt x="50037" y="31990"/>
                  </a:cubicBezTo>
                  <a:cubicBezTo>
                    <a:pt x="50070" y="31990"/>
                    <a:pt x="50137" y="32023"/>
                    <a:pt x="50170" y="32023"/>
                  </a:cubicBezTo>
                  <a:cubicBezTo>
                    <a:pt x="51004" y="31089"/>
                    <a:pt x="50737" y="29421"/>
                    <a:pt x="50704" y="28321"/>
                  </a:cubicBezTo>
                  <a:cubicBezTo>
                    <a:pt x="50670" y="27020"/>
                    <a:pt x="50670" y="25719"/>
                    <a:pt x="50637" y="24451"/>
                  </a:cubicBezTo>
                  <a:cubicBezTo>
                    <a:pt x="50604" y="21849"/>
                    <a:pt x="50570" y="19281"/>
                    <a:pt x="50504" y="16712"/>
                  </a:cubicBezTo>
                  <a:lnTo>
                    <a:pt x="50404" y="8707"/>
                  </a:lnTo>
                  <a:cubicBezTo>
                    <a:pt x="50370" y="7506"/>
                    <a:pt x="50337" y="6305"/>
                    <a:pt x="50337" y="5104"/>
                  </a:cubicBezTo>
                  <a:cubicBezTo>
                    <a:pt x="50337" y="4651"/>
                    <a:pt x="50494" y="589"/>
                    <a:pt x="49651" y="589"/>
                  </a:cubicBezTo>
                  <a:cubicBezTo>
                    <a:pt x="49625" y="589"/>
                    <a:pt x="49598" y="593"/>
                    <a:pt x="49570" y="601"/>
                  </a:cubicBezTo>
                  <a:cubicBezTo>
                    <a:pt x="49543" y="610"/>
                    <a:pt x="49516" y="614"/>
                    <a:pt x="49491" y="614"/>
                  </a:cubicBezTo>
                  <a:cubicBezTo>
                    <a:pt x="49421" y="614"/>
                    <a:pt x="49361" y="583"/>
                    <a:pt x="49336" y="534"/>
                  </a:cubicBezTo>
                  <a:cubicBezTo>
                    <a:pt x="48969" y="567"/>
                    <a:pt x="48594" y="576"/>
                    <a:pt x="48223" y="576"/>
                  </a:cubicBezTo>
                  <a:cubicBezTo>
                    <a:pt x="47852" y="576"/>
                    <a:pt x="47485" y="567"/>
                    <a:pt x="47135" y="567"/>
                  </a:cubicBezTo>
                  <a:cubicBezTo>
                    <a:pt x="47035" y="567"/>
                    <a:pt x="46968" y="501"/>
                    <a:pt x="46968" y="467"/>
                  </a:cubicBezTo>
                  <a:cubicBezTo>
                    <a:pt x="39296" y="367"/>
                    <a:pt x="31624" y="267"/>
                    <a:pt x="23951" y="201"/>
                  </a:cubicBezTo>
                  <a:cubicBezTo>
                    <a:pt x="22667" y="189"/>
                    <a:pt x="21382" y="186"/>
                    <a:pt x="20096" y="186"/>
                  </a:cubicBezTo>
                  <a:cubicBezTo>
                    <a:pt x="17525" y="186"/>
                    <a:pt x="14952" y="201"/>
                    <a:pt x="12381" y="201"/>
                  </a:cubicBezTo>
                  <a:cubicBezTo>
                    <a:pt x="8524" y="201"/>
                    <a:pt x="4671" y="167"/>
                    <a:pt x="835" y="0"/>
                  </a:cubicBezTo>
                  <a:close/>
                </a:path>
              </a:pathLst>
            </a:custGeom>
            <a:solidFill>
              <a:srgbClr val="CC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3213;p71"/>
            <p:cNvSpPr/>
            <p:nvPr/>
          </p:nvSpPr>
          <p:spPr>
            <a:xfrm>
              <a:off x="4977612" y="4793948"/>
              <a:ext cx="36189" cy="8341"/>
            </a:xfrm>
            <a:custGeom>
              <a:avLst/>
              <a:gdLst/>
              <a:ahLst/>
              <a:cxnLst/>
              <a:rect l="l" t="t" r="r" b="b"/>
              <a:pathLst>
                <a:path w="1948" h="449" extrusionOk="0">
                  <a:moveTo>
                    <a:pt x="1754" y="0"/>
                  </a:moveTo>
                  <a:cubicBezTo>
                    <a:pt x="1744" y="0"/>
                    <a:pt x="1735" y="1"/>
                    <a:pt x="1724" y="4"/>
                  </a:cubicBezTo>
                  <a:cubicBezTo>
                    <a:pt x="1379" y="142"/>
                    <a:pt x="1034" y="217"/>
                    <a:pt x="677" y="217"/>
                  </a:cubicBezTo>
                  <a:cubicBezTo>
                    <a:pt x="517" y="217"/>
                    <a:pt x="355" y="202"/>
                    <a:pt x="190" y="171"/>
                  </a:cubicBezTo>
                  <a:cubicBezTo>
                    <a:pt x="180" y="168"/>
                    <a:pt x="170" y="167"/>
                    <a:pt x="161" y="167"/>
                  </a:cubicBezTo>
                  <a:cubicBezTo>
                    <a:pt x="48" y="167"/>
                    <a:pt x="0" y="340"/>
                    <a:pt x="123" y="371"/>
                  </a:cubicBezTo>
                  <a:cubicBezTo>
                    <a:pt x="342" y="422"/>
                    <a:pt x="565" y="449"/>
                    <a:pt x="788" y="449"/>
                  </a:cubicBezTo>
                  <a:cubicBezTo>
                    <a:pt x="1143" y="449"/>
                    <a:pt x="1496" y="381"/>
                    <a:pt x="1824" y="237"/>
                  </a:cubicBezTo>
                  <a:cubicBezTo>
                    <a:pt x="1948" y="176"/>
                    <a:pt x="1872" y="0"/>
                    <a:pt x="17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214;p71"/>
            <p:cNvSpPr/>
            <p:nvPr/>
          </p:nvSpPr>
          <p:spPr>
            <a:xfrm>
              <a:off x="5007782" y="4696101"/>
              <a:ext cx="4347" cy="29297"/>
            </a:xfrm>
            <a:custGeom>
              <a:avLst/>
              <a:gdLst/>
              <a:ahLst/>
              <a:cxnLst/>
              <a:rect l="l" t="t" r="r" b="b"/>
              <a:pathLst>
                <a:path w="234" h="1577" extrusionOk="0">
                  <a:moveTo>
                    <a:pt x="121" y="0"/>
                  </a:moveTo>
                  <a:cubicBezTo>
                    <a:pt x="75" y="0"/>
                    <a:pt x="34" y="34"/>
                    <a:pt x="34" y="100"/>
                  </a:cubicBezTo>
                  <a:cubicBezTo>
                    <a:pt x="0" y="567"/>
                    <a:pt x="34" y="1034"/>
                    <a:pt x="67" y="1501"/>
                  </a:cubicBezTo>
                  <a:cubicBezTo>
                    <a:pt x="67" y="1551"/>
                    <a:pt x="100" y="1576"/>
                    <a:pt x="134" y="1576"/>
                  </a:cubicBezTo>
                  <a:cubicBezTo>
                    <a:pt x="167" y="1576"/>
                    <a:pt x="200" y="1551"/>
                    <a:pt x="200" y="1501"/>
                  </a:cubicBezTo>
                  <a:cubicBezTo>
                    <a:pt x="234" y="1034"/>
                    <a:pt x="234" y="567"/>
                    <a:pt x="234" y="100"/>
                  </a:cubicBezTo>
                  <a:cubicBezTo>
                    <a:pt x="217" y="34"/>
                    <a:pt x="167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215;p71"/>
            <p:cNvSpPr/>
            <p:nvPr/>
          </p:nvSpPr>
          <p:spPr>
            <a:xfrm>
              <a:off x="5005293" y="4741950"/>
              <a:ext cx="5610" cy="27755"/>
            </a:xfrm>
            <a:custGeom>
              <a:avLst/>
              <a:gdLst/>
              <a:ahLst/>
              <a:cxnLst/>
              <a:rect l="l" t="t" r="r" b="b"/>
              <a:pathLst>
                <a:path w="302" h="1494" extrusionOk="0">
                  <a:moveTo>
                    <a:pt x="164" y="1"/>
                  </a:moveTo>
                  <a:cubicBezTo>
                    <a:pt x="109" y="1"/>
                    <a:pt x="51" y="34"/>
                    <a:pt x="34" y="101"/>
                  </a:cubicBezTo>
                  <a:cubicBezTo>
                    <a:pt x="1" y="534"/>
                    <a:pt x="1" y="968"/>
                    <a:pt x="34" y="1368"/>
                  </a:cubicBezTo>
                  <a:cubicBezTo>
                    <a:pt x="51" y="1452"/>
                    <a:pt x="109" y="1493"/>
                    <a:pt x="164" y="1493"/>
                  </a:cubicBezTo>
                  <a:cubicBezTo>
                    <a:pt x="218" y="1493"/>
                    <a:pt x="268" y="1452"/>
                    <a:pt x="268" y="1368"/>
                  </a:cubicBezTo>
                  <a:cubicBezTo>
                    <a:pt x="301" y="968"/>
                    <a:pt x="301" y="534"/>
                    <a:pt x="268" y="101"/>
                  </a:cubicBezTo>
                  <a:cubicBezTo>
                    <a:pt x="268" y="34"/>
                    <a:pt x="218" y="1"/>
                    <a:pt x="1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216;p71"/>
            <p:cNvSpPr/>
            <p:nvPr/>
          </p:nvSpPr>
          <p:spPr>
            <a:xfrm>
              <a:off x="5004067" y="4638473"/>
              <a:ext cx="4347" cy="27272"/>
            </a:xfrm>
            <a:custGeom>
              <a:avLst/>
              <a:gdLst/>
              <a:ahLst/>
              <a:cxnLst/>
              <a:rect l="l" t="t" r="r" b="b"/>
              <a:pathLst>
                <a:path w="234" h="1468" extrusionOk="0">
                  <a:moveTo>
                    <a:pt x="113" y="0"/>
                  </a:moveTo>
                  <a:cubicBezTo>
                    <a:pt x="67" y="0"/>
                    <a:pt x="17" y="33"/>
                    <a:pt x="0" y="100"/>
                  </a:cubicBezTo>
                  <a:cubicBezTo>
                    <a:pt x="0" y="534"/>
                    <a:pt x="0" y="967"/>
                    <a:pt x="34" y="1368"/>
                  </a:cubicBezTo>
                  <a:cubicBezTo>
                    <a:pt x="34" y="1434"/>
                    <a:pt x="75" y="1468"/>
                    <a:pt x="117" y="1468"/>
                  </a:cubicBezTo>
                  <a:cubicBezTo>
                    <a:pt x="159" y="1468"/>
                    <a:pt x="200" y="1434"/>
                    <a:pt x="200" y="1368"/>
                  </a:cubicBezTo>
                  <a:cubicBezTo>
                    <a:pt x="234" y="967"/>
                    <a:pt x="234" y="534"/>
                    <a:pt x="200" y="100"/>
                  </a:cubicBezTo>
                  <a:cubicBezTo>
                    <a:pt x="200" y="33"/>
                    <a:pt x="159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217;p71"/>
            <p:cNvSpPr/>
            <p:nvPr/>
          </p:nvSpPr>
          <p:spPr>
            <a:xfrm>
              <a:off x="5003435" y="4570926"/>
              <a:ext cx="4979" cy="27272"/>
            </a:xfrm>
            <a:custGeom>
              <a:avLst/>
              <a:gdLst/>
              <a:ahLst/>
              <a:cxnLst/>
              <a:rect l="l" t="t" r="r" b="b"/>
              <a:pathLst>
                <a:path w="268" h="1468" extrusionOk="0">
                  <a:moveTo>
                    <a:pt x="151" y="0"/>
                  </a:moveTo>
                  <a:cubicBezTo>
                    <a:pt x="109" y="0"/>
                    <a:pt x="68" y="34"/>
                    <a:pt x="68" y="100"/>
                  </a:cubicBezTo>
                  <a:cubicBezTo>
                    <a:pt x="1" y="501"/>
                    <a:pt x="34" y="934"/>
                    <a:pt x="34" y="1368"/>
                  </a:cubicBezTo>
                  <a:cubicBezTo>
                    <a:pt x="34" y="1435"/>
                    <a:pt x="84" y="1468"/>
                    <a:pt x="134" y="1468"/>
                  </a:cubicBezTo>
                  <a:cubicBezTo>
                    <a:pt x="184" y="1468"/>
                    <a:pt x="234" y="1435"/>
                    <a:pt x="234" y="1368"/>
                  </a:cubicBezTo>
                  <a:cubicBezTo>
                    <a:pt x="268" y="934"/>
                    <a:pt x="268" y="501"/>
                    <a:pt x="234" y="100"/>
                  </a:cubicBezTo>
                  <a:cubicBezTo>
                    <a:pt x="234" y="34"/>
                    <a:pt x="193" y="0"/>
                    <a:pt x="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218;p71"/>
            <p:cNvSpPr/>
            <p:nvPr/>
          </p:nvSpPr>
          <p:spPr>
            <a:xfrm>
              <a:off x="5001577" y="4427154"/>
              <a:ext cx="4979" cy="26046"/>
            </a:xfrm>
            <a:custGeom>
              <a:avLst/>
              <a:gdLst/>
              <a:ahLst/>
              <a:cxnLst/>
              <a:rect l="l" t="t" r="r" b="b"/>
              <a:pathLst>
                <a:path w="268" h="1402" extrusionOk="0">
                  <a:moveTo>
                    <a:pt x="138" y="0"/>
                  </a:moveTo>
                  <a:cubicBezTo>
                    <a:pt x="84" y="0"/>
                    <a:pt x="34" y="34"/>
                    <a:pt x="34" y="100"/>
                  </a:cubicBezTo>
                  <a:cubicBezTo>
                    <a:pt x="1" y="501"/>
                    <a:pt x="1" y="901"/>
                    <a:pt x="34" y="1301"/>
                  </a:cubicBezTo>
                  <a:cubicBezTo>
                    <a:pt x="34" y="1368"/>
                    <a:pt x="84" y="1401"/>
                    <a:pt x="134" y="1401"/>
                  </a:cubicBezTo>
                  <a:cubicBezTo>
                    <a:pt x="184" y="1401"/>
                    <a:pt x="234" y="1368"/>
                    <a:pt x="234" y="1301"/>
                  </a:cubicBezTo>
                  <a:cubicBezTo>
                    <a:pt x="268" y="901"/>
                    <a:pt x="268" y="501"/>
                    <a:pt x="268" y="100"/>
                  </a:cubicBezTo>
                  <a:cubicBezTo>
                    <a:pt x="251" y="34"/>
                    <a:pt x="193" y="0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219;p71"/>
            <p:cNvSpPr/>
            <p:nvPr/>
          </p:nvSpPr>
          <p:spPr>
            <a:xfrm>
              <a:off x="4999720" y="4504771"/>
              <a:ext cx="4979" cy="25878"/>
            </a:xfrm>
            <a:custGeom>
              <a:avLst/>
              <a:gdLst/>
              <a:ahLst/>
              <a:cxnLst/>
              <a:rect l="l" t="t" r="r" b="b"/>
              <a:pathLst>
                <a:path w="268" h="1393" extrusionOk="0">
                  <a:moveTo>
                    <a:pt x="134" y="0"/>
                  </a:moveTo>
                  <a:cubicBezTo>
                    <a:pt x="76" y="0"/>
                    <a:pt x="17" y="42"/>
                    <a:pt x="1" y="125"/>
                  </a:cubicBezTo>
                  <a:cubicBezTo>
                    <a:pt x="1" y="492"/>
                    <a:pt x="34" y="893"/>
                    <a:pt x="34" y="1293"/>
                  </a:cubicBezTo>
                  <a:cubicBezTo>
                    <a:pt x="34" y="1360"/>
                    <a:pt x="84" y="1393"/>
                    <a:pt x="134" y="1393"/>
                  </a:cubicBezTo>
                  <a:cubicBezTo>
                    <a:pt x="184" y="1393"/>
                    <a:pt x="234" y="1360"/>
                    <a:pt x="234" y="1293"/>
                  </a:cubicBezTo>
                  <a:cubicBezTo>
                    <a:pt x="234" y="893"/>
                    <a:pt x="268" y="492"/>
                    <a:pt x="268" y="125"/>
                  </a:cubicBezTo>
                  <a:cubicBezTo>
                    <a:pt x="251" y="42"/>
                    <a:pt x="193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220;p71"/>
            <p:cNvSpPr/>
            <p:nvPr/>
          </p:nvSpPr>
          <p:spPr>
            <a:xfrm>
              <a:off x="4987106" y="4238240"/>
              <a:ext cx="17147" cy="26027"/>
            </a:xfrm>
            <a:custGeom>
              <a:avLst/>
              <a:gdLst/>
              <a:ahLst/>
              <a:cxnLst/>
              <a:rect l="l" t="t" r="r" b="b"/>
              <a:pathLst>
                <a:path w="923" h="1401" extrusionOk="0">
                  <a:moveTo>
                    <a:pt x="153" y="0"/>
                  </a:moveTo>
                  <a:cubicBezTo>
                    <a:pt x="78" y="0"/>
                    <a:pt x="1" y="83"/>
                    <a:pt x="46" y="195"/>
                  </a:cubicBezTo>
                  <a:cubicBezTo>
                    <a:pt x="213" y="562"/>
                    <a:pt x="379" y="963"/>
                    <a:pt x="613" y="1330"/>
                  </a:cubicBezTo>
                  <a:cubicBezTo>
                    <a:pt x="637" y="1379"/>
                    <a:pt x="689" y="1401"/>
                    <a:pt x="741" y="1401"/>
                  </a:cubicBezTo>
                  <a:cubicBezTo>
                    <a:pt x="831" y="1401"/>
                    <a:pt x="922" y="1335"/>
                    <a:pt x="880" y="1230"/>
                  </a:cubicBezTo>
                  <a:cubicBezTo>
                    <a:pt x="713" y="829"/>
                    <a:pt x="480" y="429"/>
                    <a:pt x="246" y="62"/>
                  </a:cubicBezTo>
                  <a:cubicBezTo>
                    <a:pt x="225" y="19"/>
                    <a:pt x="189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221;p71"/>
            <p:cNvSpPr/>
            <p:nvPr/>
          </p:nvSpPr>
          <p:spPr>
            <a:xfrm>
              <a:off x="4996004" y="4291761"/>
              <a:ext cx="7450" cy="27978"/>
            </a:xfrm>
            <a:custGeom>
              <a:avLst/>
              <a:gdLst/>
              <a:ahLst/>
              <a:cxnLst/>
              <a:rect l="l" t="t" r="r" b="b"/>
              <a:pathLst>
                <a:path w="401" h="1506" extrusionOk="0">
                  <a:moveTo>
                    <a:pt x="132" y="1"/>
                  </a:moveTo>
                  <a:cubicBezTo>
                    <a:pt x="68" y="1"/>
                    <a:pt x="1" y="53"/>
                    <a:pt x="1" y="150"/>
                  </a:cubicBezTo>
                  <a:cubicBezTo>
                    <a:pt x="67" y="583"/>
                    <a:pt x="134" y="984"/>
                    <a:pt x="134" y="1417"/>
                  </a:cubicBezTo>
                  <a:cubicBezTo>
                    <a:pt x="116" y="1471"/>
                    <a:pt x="165" y="1505"/>
                    <a:pt x="220" y="1505"/>
                  </a:cubicBezTo>
                  <a:cubicBezTo>
                    <a:pt x="267" y="1505"/>
                    <a:pt x="319" y="1479"/>
                    <a:pt x="334" y="1417"/>
                  </a:cubicBezTo>
                  <a:cubicBezTo>
                    <a:pt x="401" y="984"/>
                    <a:pt x="401" y="517"/>
                    <a:pt x="234" y="83"/>
                  </a:cubicBezTo>
                  <a:cubicBezTo>
                    <a:pt x="220" y="27"/>
                    <a:pt x="177" y="1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222;p71"/>
            <p:cNvSpPr/>
            <p:nvPr/>
          </p:nvSpPr>
          <p:spPr>
            <a:xfrm>
              <a:off x="4997862" y="4357749"/>
              <a:ext cx="4979" cy="29761"/>
            </a:xfrm>
            <a:custGeom>
              <a:avLst/>
              <a:gdLst/>
              <a:ahLst/>
              <a:cxnLst/>
              <a:rect l="l" t="t" r="r" b="b"/>
              <a:pathLst>
                <a:path w="268" h="1602" extrusionOk="0">
                  <a:moveTo>
                    <a:pt x="122" y="0"/>
                  </a:moveTo>
                  <a:cubicBezTo>
                    <a:pt x="76" y="0"/>
                    <a:pt x="34" y="34"/>
                    <a:pt x="34" y="100"/>
                  </a:cubicBezTo>
                  <a:cubicBezTo>
                    <a:pt x="1" y="567"/>
                    <a:pt x="1" y="1034"/>
                    <a:pt x="34" y="1501"/>
                  </a:cubicBezTo>
                  <a:cubicBezTo>
                    <a:pt x="34" y="1568"/>
                    <a:pt x="84" y="1601"/>
                    <a:pt x="134" y="1601"/>
                  </a:cubicBezTo>
                  <a:cubicBezTo>
                    <a:pt x="184" y="1601"/>
                    <a:pt x="234" y="1568"/>
                    <a:pt x="234" y="1501"/>
                  </a:cubicBezTo>
                  <a:cubicBezTo>
                    <a:pt x="234" y="1034"/>
                    <a:pt x="267" y="567"/>
                    <a:pt x="234" y="100"/>
                  </a:cubicBezTo>
                  <a:cubicBezTo>
                    <a:pt x="217" y="34"/>
                    <a:pt x="167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223;p71"/>
            <p:cNvSpPr/>
            <p:nvPr/>
          </p:nvSpPr>
          <p:spPr>
            <a:xfrm>
              <a:off x="4943337" y="4231663"/>
              <a:ext cx="31619" cy="5183"/>
            </a:xfrm>
            <a:custGeom>
              <a:avLst/>
              <a:gdLst/>
              <a:ahLst/>
              <a:cxnLst/>
              <a:rect l="l" t="t" r="r" b="b"/>
              <a:pathLst>
                <a:path w="1702" h="279" extrusionOk="0">
                  <a:moveTo>
                    <a:pt x="1101" y="1"/>
                  </a:moveTo>
                  <a:cubicBezTo>
                    <a:pt x="790" y="1"/>
                    <a:pt x="478" y="16"/>
                    <a:pt x="167" y="16"/>
                  </a:cubicBezTo>
                  <a:cubicBezTo>
                    <a:pt x="0" y="16"/>
                    <a:pt x="0" y="249"/>
                    <a:pt x="167" y="249"/>
                  </a:cubicBezTo>
                  <a:cubicBezTo>
                    <a:pt x="478" y="249"/>
                    <a:pt x="790" y="279"/>
                    <a:pt x="1101" y="279"/>
                  </a:cubicBezTo>
                  <a:cubicBezTo>
                    <a:pt x="1257" y="279"/>
                    <a:pt x="1412" y="272"/>
                    <a:pt x="1568" y="249"/>
                  </a:cubicBezTo>
                  <a:cubicBezTo>
                    <a:pt x="1701" y="249"/>
                    <a:pt x="1701" y="49"/>
                    <a:pt x="1568" y="16"/>
                  </a:cubicBezTo>
                  <a:cubicBezTo>
                    <a:pt x="1412" y="5"/>
                    <a:pt x="1257" y="1"/>
                    <a:pt x="1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224;p71"/>
            <p:cNvSpPr/>
            <p:nvPr/>
          </p:nvSpPr>
          <p:spPr>
            <a:xfrm>
              <a:off x="4898101" y="4790902"/>
              <a:ext cx="40908" cy="6223"/>
            </a:xfrm>
            <a:custGeom>
              <a:avLst/>
              <a:gdLst/>
              <a:ahLst/>
              <a:cxnLst/>
              <a:rect l="l" t="t" r="r" b="b"/>
              <a:pathLst>
                <a:path w="2202" h="335" extrusionOk="0">
                  <a:moveTo>
                    <a:pt x="2068" y="1"/>
                  </a:moveTo>
                  <a:cubicBezTo>
                    <a:pt x="1701" y="1"/>
                    <a:pt x="1368" y="1"/>
                    <a:pt x="1001" y="34"/>
                  </a:cubicBezTo>
                  <a:lnTo>
                    <a:pt x="967" y="34"/>
                  </a:lnTo>
                  <a:cubicBezTo>
                    <a:pt x="701" y="68"/>
                    <a:pt x="400" y="101"/>
                    <a:pt x="134" y="134"/>
                  </a:cubicBezTo>
                  <a:cubicBezTo>
                    <a:pt x="33" y="134"/>
                    <a:pt x="0" y="335"/>
                    <a:pt x="134" y="335"/>
                  </a:cubicBezTo>
                  <a:cubicBezTo>
                    <a:pt x="767" y="335"/>
                    <a:pt x="1468" y="335"/>
                    <a:pt x="2102" y="201"/>
                  </a:cubicBezTo>
                  <a:cubicBezTo>
                    <a:pt x="2202" y="201"/>
                    <a:pt x="2168" y="1"/>
                    <a:pt x="20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225;p71"/>
            <p:cNvSpPr/>
            <p:nvPr/>
          </p:nvSpPr>
          <p:spPr>
            <a:xfrm>
              <a:off x="4885691" y="4230716"/>
              <a:ext cx="33495" cy="6632"/>
            </a:xfrm>
            <a:custGeom>
              <a:avLst/>
              <a:gdLst/>
              <a:ahLst/>
              <a:cxnLst/>
              <a:rect l="l" t="t" r="r" b="b"/>
              <a:pathLst>
                <a:path w="1803" h="357" extrusionOk="0">
                  <a:moveTo>
                    <a:pt x="201" y="0"/>
                  </a:moveTo>
                  <a:cubicBezTo>
                    <a:pt x="34" y="0"/>
                    <a:pt x="1" y="200"/>
                    <a:pt x="134" y="234"/>
                  </a:cubicBezTo>
                  <a:cubicBezTo>
                    <a:pt x="420" y="295"/>
                    <a:pt x="756" y="356"/>
                    <a:pt x="1089" y="356"/>
                  </a:cubicBezTo>
                  <a:cubicBezTo>
                    <a:pt x="1299" y="356"/>
                    <a:pt x="1508" y="332"/>
                    <a:pt x="1702" y="267"/>
                  </a:cubicBezTo>
                  <a:cubicBezTo>
                    <a:pt x="1802" y="234"/>
                    <a:pt x="1769" y="67"/>
                    <a:pt x="1669" y="67"/>
                  </a:cubicBezTo>
                  <a:cubicBezTo>
                    <a:pt x="1168" y="33"/>
                    <a:pt x="701" y="67"/>
                    <a:pt x="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226;p71"/>
            <p:cNvSpPr/>
            <p:nvPr/>
          </p:nvSpPr>
          <p:spPr>
            <a:xfrm>
              <a:off x="4832411" y="4789676"/>
              <a:ext cx="43397" cy="6205"/>
            </a:xfrm>
            <a:custGeom>
              <a:avLst/>
              <a:gdLst/>
              <a:ahLst/>
              <a:cxnLst/>
              <a:rect l="l" t="t" r="r" b="b"/>
              <a:pathLst>
                <a:path w="2336" h="334" extrusionOk="0">
                  <a:moveTo>
                    <a:pt x="2168" y="0"/>
                  </a:moveTo>
                  <a:cubicBezTo>
                    <a:pt x="1501" y="0"/>
                    <a:pt x="834" y="67"/>
                    <a:pt x="134" y="100"/>
                  </a:cubicBezTo>
                  <a:cubicBezTo>
                    <a:pt x="0" y="100"/>
                    <a:pt x="0" y="334"/>
                    <a:pt x="134" y="334"/>
                  </a:cubicBezTo>
                  <a:cubicBezTo>
                    <a:pt x="801" y="300"/>
                    <a:pt x="1501" y="300"/>
                    <a:pt x="2168" y="200"/>
                  </a:cubicBezTo>
                  <a:cubicBezTo>
                    <a:pt x="2302" y="200"/>
                    <a:pt x="2335" y="0"/>
                    <a:pt x="2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227;p71"/>
            <p:cNvSpPr/>
            <p:nvPr/>
          </p:nvSpPr>
          <p:spPr>
            <a:xfrm>
              <a:off x="4816285" y="4235044"/>
              <a:ext cx="37211" cy="5889"/>
            </a:xfrm>
            <a:custGeom>
              <a:avLst/>
              <a:gdLst/>
              <a:ahLst/>
              <a:cxnLst/>
              <a:rect l="l" t="t" r="r" b="b"/>
              <a:pathLst>
                <a:path w="2003" h="317" extrusionOk="0">
                  <a:moveTo>
                    <a:pt x="168" y="1"/>
                  </a:moveTo>
                  <a:cubicBezTo>
                    <a:pt x="34" y="1"/>
                    <a:pt x="1" y="167"/>
                    <a:pt x="134" y="201"/>
                  </a:cubicBezTo>
                  <a:cubicBezTo>
                    <a:pt x="504" y="266"/>
                    <a:pt x="887" y="317"/>
                    <a:pt x="1276" y="317"/>
                  </a:cubicBezTo>
                  <a:cubicBezTo>
                    <a:pt x="1484" y="317"/>
                    <a:pt x="1693" y="302"/>
                    <a:pt x="1902" y="267"/>
                  </a:cubicBezTo>
                  <a:cubicBezTo>
                    <a:pt x="2002" y="234"/>
                    <a:pt x="1969" y="67"/>
                    <a:pt x="1869" y="67"/>
                  </a:cubicBezTo>
                  <a:cubicBezTo>
                    <a:pt x="1302" y="34"/>
                    <a:pt x="735" y="67"/>
                    <a:pt x="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228;p71"/>
            <p:cNvSpPr/>
            <p:nvPr/>
          </p:nvSpPr>
          <p:spPr>
            <a:xfrm>
              <a:off x="4764398" y="4789601"/>
              <a:ext cx="37657" cy="6558"/>
            </a:xfrm>
            <a:custGeom>
              <a:avLst/>
              <a:gdLst/>
              <a:ahLst/>
              <a:cxnLst/>
              <a:rect l="l" t="t" r="r" b="b"/>
              <a:pathLst>
                <a:path w="2027" h="353" extrusionOk="0">
                  <a:moveTo>
                    <a:pt x="166" y="1"/>
                  </a:moveTo>
                  <a:cubicBezTo>
                    <a:pt x="51" y="1"/>
                    <a:pt x="1" y="204"/>
                    <a:pt x="125" y="204"/>
                  </a:cubicBezTo>
                  <a:cubicBezTo>
                    <a:pt x="526" y="293"/>
                    <a:pt x="926" y="353"/>
                    <a:pt x="1316" y="353"/>
                  </a:cubicBezTo>
                  <a:cubicBezTo>
                    <a:pt x="1512" y="353"/>
                    <a:pt x="1704" y="338"/>
                    <a:pt x="1893" y="304"/>
                  </a:cubicBezTo>
                  <a:cubicBezTo>
                    <a:pt x="2027" y="304"/>
                    <a:pt x="1993" y="104"/>
                    <a:pt x="1860" y="104"/>
                  </a:cubicBezTo>
                  <a:cubicBezTo>
                    <a:pt x="1293" y="71"/>
                    <a:pt x="759" y="104"/>
                    <a:pt x="192" y="4"/>
                  </a:cubicBezTo>
                  <a:cubicBezTo>
                    <a:pt x="183" y="2"/>
                    <a:pt x="175" y="1"/>
                    <a:pt x="1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229;p71"/>
            <p:cNvSpPr/>
            <p:nvPr/>
          </p:nvSpPr>
          <p:spPr>
            <a:xfrm>
              <a:off x="4754942" y="4227669"/>
              <a:ext cx="36579" cy="5016"/>
            </a:xfrm>
            <a:custGeom>
              <a:avLst/>
              <a:gdLst/>
              <a:ahLst/>
              <a:cxnLst/>
              <a:rect l="l" t="t" r="r" b="b"/>
              <a:pathLst>
                <a:path w="1969" h="270" extrusionOk="0">
                  <a:moveTo>
                    <a:pt x="1268" y="1"/>
                  </a:moveTo>
                  <a:cubicBezTo>
                    <a:pt x="890" y="1"/>
                    <a:pt x="512" y="31"/>
                    <a:pt x="134" y="31"/>
                  </a:cubicBezTo>
                  <a:cubicBezTo>
                    <a:pt x="1" y="31"/>
                    <a:pt x="1" y="231"/>
                    <a:pt x="134" y="231"/>
                  </a:cubicBezTo>
                  <a:cubicBezTo>
                    <a:pt x="461" y="250"/>
                    <a:pt x="789" y="269"/>
                    <a:pt x="1116" y="269"/>
                  </a:cubicBezTo>
                  <a:cubicBezTo>
                    <a:pt x="1356" y="269"/>
                    <a:pt x="1596" y="259"/>
                    <a:pt x="1835" y="231"/>
                  </a:cubicBezTo>
                  <a:cubicBezTo>
                    <a:pt x="1969" y="231"/>
                    <a:pt x="1969" y="31"/>
                    <a:pt x="1835" y="31"/>
                  </a:cubicBezTo>
                  <a:cubicBezTo>
                    <a:pt x="1646" y="8"/>
                    <a:pt x="1457" y="1"/>
                    <a:pt x="1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230;p71"/>
            <p:cNvSpPr/>
            <p:nvPr/>
          </p:nvSpPr>
          <p:spPr>
            <a:xfrm>
              <a:off x="4696702" y="4230641"/>
              <a:ext cx="38195" cy="6279"/>
            </a:xfrm>
            <a:custGeom>
              <a:avLst/>
              <a:gdLst/>
              <a:ahLst/>
              <a:cxnLst/>
              <a:rect l="l" t="t" r="r" b="b"/>
              <a:pathLst>
                <a:path w="2056" h="338" extrusionOk="0">
                  <a:moveTo>
                    <a:pt x="1871" y="0"/>
                  </a:moveTo>
                  <a:cubicBezTo>
                    <a:pt x="1860" y="0"/>
                    <a:pt x="1847" y="2"/>
                    <a:pt x="1835" y="4"/>
                  </a:cubicBezTo>
                  <a:cubicBezTo>
                    <a:pt x="1444" y="53"/>
                    <a:pt x="1035" y="84"/>
                    <a:pt x="622" y="84"/>
                  </a:cubicBezTo>
                  <a:cubicBezTo>
                    <a:pt x="471" y="84"/>
                    <a:pt x="319" y="80"/>
                    <a:pt x="167" y="71"/>
                  </a:cubicBezTo>
                  <a:cubicBezTo>
                    <a:pt x="156" y="69"/>
                    <a:pt x="145" y="68"/>
                    <a:pt x="136" y="68"/>
                  </a:cubicBezTo>
                  <a:cubicBezTo>
                    <a:pt x="1" y="68"/>
                    <a:pt x="11" y="273"/>
                    <a:pt x="167" y="304"/>
                  </a:cubicBezTo>
                  <a:cubicBezTo>
                    <a:pt x="367" y="327"/>
                    <a:pt x="563" y="338"/>
                    <a:pt x="757" y="338"/>
                  </a:cubicBezTo>
                  <a:cubicBezTo>
                    <a:pt x="1145" y="338"/>
                    <a:pt x="1523" y="293"/>
                    <a:pt x="1901" y="204"/>
                  </a:cubicBezTo>
                  <a:cubicBezTo>
                    <a:pt x="2055" y="173"/>
                    <a:pt x="2010" y="0"/>
                    <a:pt x="18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231;p71"/>
            <p:cNvSpPr/>
            <p:nvPr/>
          </p:nvSpPr>
          <p:spPr>
            <a:xfrm>
              <a:off x="4703074" y="4795175"/>
              <a:ext cx="25247" cy="6781"/>
            </a:xfrm>
            <a:custGeom>
              <a:avLst/>
              <a:gdLst/>
              <a:ahLst/>
              <a:cxnLst/>
              <a:rect l="l" t="t" r="r" b="b"/>
              <a:pathLst>
                <a:path w="1359" h="365" extrusionOk="0">
                  <a:moveTo>
                    <a:pt x="129" y="1"/>
                  </a:moveTo>
                  <a:cubicBezTo>
                    <a:pt x="20" y="1"/>
                    <a:pt x="1" y="176"/>
                    <a:pt x="124" y="238"/>
                  </a:cubicBezTo>
                  <a:cubicBezTo>
                    <a:pt x="389" y="310"/>
                    <a:pt x="653" y="365"/>
                    <a:pt x="917" y="365"/>
                  </a:cubicBezTo>
                  <a:cubicBezTo>
                    <a:pt x="1020" y="365"/>
                    <a:pt x="1122" y="357"/>
                    <a:pt x="1225" y="338"/>
                  </a:cubicBezTo>
                  <a:cubicBezTo>
                    <a:pt x="1358" y="305"/>
                    <a:pt x="1325" y="105"/>
                    <a:pt x="1225" y="105"/>
                  </a:cubicBezTo>
                  <a:cubicBezTo>
                    <a:pt x="1103" y="116"/>
                    <a:pt x="984" y="123"/>
                    <a:pt x="867" y="123"/>
                  </a:cubicBezTo>
                  <a:cubicBezTo>
                    <a:pt x="632" y="123"/>
                    <a:pt x="402" y="93"/>
                    <a:pt x="157" y="4"/>
                  </a:cubicBezTo>
                  <a:cubicBezTo>
                    <a:pt x="147" y="2"/>
                    <a:pt x="138" y="1"/>
                    <a:pt x="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232;p71"/>
            <p:cNvSpPr/>
            <p:nvPr/>
          </p:nvSpPr>
          <p:spPr>
            <a:xfrm>
              <a:off x="4637830" y="4229806"/>
              <a:ext cx="34721" cy="4886"/>
            </a:xfrm>
            <a:custGeom>
              <a:avLst/>
              <a:gdLst/>
              <a:ahLst/>
              <a:cxnLst/>
              <a:rect l="l" t="t" r="r" b="b"/>
              <a:pathLst>
                <a:path w="1869" h="263" extrusionOk="0">
                  <a:moveTo>
                    <a:pt x="1192" y="1"/>
                  </a:moveTo>
                  <a:cubicBezTo>
                    <a:pt x="827" y="1"/>
                    <a:pt x="456" y="16"/>
                    <a:pt x="100" y="16"/>
                  </a:cubicBezTo>
                  <a:cubicBezTo>
                    <a:pt x="0" y="16"/>
                    <a:pt x="0" y="216"/>
                    <a:pt x="100" y="216"/>
                  </a:cubicBezTo>
                  <a:cubicBezTo>
                    <a:pt x="478" y="239"/>
                    <a:pt x="872" y="263"/>
                    <a:pt x="1259" y="263"/>
                  </a:cubicBezTo>
                  <a:cubicBezTo>
                    <a:pt x="1419" y="263"/>
                    <a:pt x="1578" y="259"/>
                    <a:pt x="1735" y="249"/>
                  </a:cubicBezTo>
                  <a:cubicBezTo>
                    <a:pt x="1868" y="216"/>
                    <a:pt x="1868" y="49"/>
                    <a:pt x="1735" y="16"/>
                  </a:cubicBezTo>
                  <a:cubicBezTo>
                    <a:pt x="1557" y="5"/>
                    <a:pt x="1375" y="1"/>
                    <a:pt x="1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233;p71"/>
            <p:cNvSpPr/>
            <p:nvPr/>
          </p:nvSpPr>
          <p:spPr>
            <a:xfrm>
              <a:off x="4640301" y="4791868"/>
              <a:ext cx="27290" cy="3047"/>
            </a:xfrm>
            <a:custGeom>
              <a:avLst/>
              <a:gdLst/>
              <a:ahLst/>
              <a:cxnLst/>
              <a:rect l="l" t="t" r="r" b="b"/>
              <a:pathLst>
                <a:path w="1469" h="164" extrusionOk="0">
                  <a:moveTo>
                    <a:pt x="951" y="1"/>
                  </a:moveTo>
                  <a:cubicBezTo>
                    <a:pt x="664" y="1"/>
                    <a:pt x="367" y="16"/>
                    <a:pt x="101" y="16"/>
                  </a:cubicBezTo>
                  <a:cubicBezTo>
                    <a:pt x="1" y="49"/>
                    <a:pt x="1" y="149"/>
                    <a:pt x="101" y="149"/>
                  </a:cubicBezTo>
                  <a:cubicBezTo>
                    <a:pt x="367" y="149"/>
                    <a:pt x="664" y="164"/>
                    <a:pt x="951" y="164"/>
                  </a:cubicBezTo>
                  <a:cubicBezTo>
                    <a:pt x="1094" y="164"/>
                    <a:pt x="1235" y="160"/>
                    <a:pt x="1368" y="149"/>
                  </a:cubicBezTo>
                  <a:cubicBezTo>
                    <a:pt x="1468" y="149"/>
                    <a:pt x="1468" y="16"/>
                    <a:pt x="1368" y="16"/>
                  </a:cubicBezTo>
                  <a:cubicBezTo>
                    <a:pt x="1235" y="5"/>
                    <a:pt x="1094" y="1"/>
                    <a:pt x="9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234;p71"/>
            <p:cNvSpPr/>
            <p:nvPr/>
          </p:nvSpPr>
          <p:spPr>
            <a:xfrm>
              <a:off x="4584531" y="4226090"/>
              <a:ext cx="30374" cy="4013"/>
            </a:xfrm>
            <a:custGeom>
              <a:avLst/>
              <a:gdLst/>
              <a:ahLst/>
              <a:cxnLst/>
              <a:rect l="l" t="t" r="r" b="b"/>
              <a:pathLst>
                <a:path w="1635" h="216" extrusionOk="0">
                  <a:moveTo>
                    <a:pt x="1034" y="1"/>
                  </a:moveTo>
                  <a:cubicBezTo>
                    <a:pt x="723" y="1"/>
                    <a:pt x="412" y="16"/>
                    <a:pt x="100" y="16"/>
                  </a:cubicBezTo>
                  <a:cubicBezTo>
                    <a:pt x="0" y="49"/>
                    <a:pt x="0" y="182"/>
                    <a:pt x="100" y="182"/>
                  </a:cubicBezTo>
                  <a:cubicBezTo>
                    <a:pt x="567" y="216"/>
                    <a:pt x="1034" y="216"/>
                    <a:pt x="1501" y="216"/>
                  </a:cubicBezTo>
                  <a:cubicBezTo>
                    <a:pt x="1635" y="216"/>
                    <a:pt x="1635" y="16"/>
                    <a:pt x="1501" y="16"/>
                  </a:cubicBezTo>
                  <a:cubicBezTo>
                    <a:pt x="1346" y="4"/>
                    <a:pt x="1190" y="1"/>
                    <a:pt x="1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235;p71"/>
            <p:cNvSpPr/>
            <p:nvPr/>
          </p:nvSpPr>
          <p:spPr>
            <a:xfrm>
              <a:off x="4564077" y="4793317"/>
              <a:ext cx="32678" cy="5425"/>
            </a:xfrm>
            <a:custGeom>
              <a:avLst/>
              <a:gdLst/>
              <a:ahLst/>
              <a:cxnLst/>
              <a:rect l="l" t="t" r="r" b="b"/>
              <a:pathLst>
                <a:path w="1759" h="292" extrusionOk="0">
                  <a:moveTo>
                    <a:pt x="1624" y="1"/>
                  </a:moveTo>
                  <a:cubicBezTo>
                    <a:pt x="1617" y="1"/>
                    <a:pt x="1609" y="2"/>
                    <a:pt x="1602" y="4"/>
                  </a:cubicBezTo>
                  <a:cubicBezTo>
                    <a:pt x="1235" y="53"/>
                    <a:pt x="869" y="84"/>
                    <a:pt x="503" y="84"/>
                  </a:cubicBezTo>
                  <a:cubicBezTo>
                    <a:pt x="369" y="84"/>
                    <a:pt x="235" y="80"/>
                    <a:pt x="101" y="71"/>
                  </a:cubicBezTo>
                  <a:cubicBezTo>
                    <a:pt x="1" y="71"/>
                    <a:pt x="1" y="238"/>
                    <a:pt x="101" y="271"/>
                  </a:cubicBezTo>
                  <a:cubicBezTo>
                    <a:pt x="296" y="283"/>
                    <a:pt x="487" y="291"/>
                    <a:pt x="675" y="291"/>
                  </a:cubicBezTo>
                  <a:cubicBezTo>
                    <a:pt x="1001" y="291"/>
                    <a:pt x="1318" y="268"/>
                    <a:pt x="1635" y="205"/>
                  </a:cubicBezTo>
                  <a:cubicBezTo>
                    <a:pt x="1758" y="174"/>
                    <a:pt x="1711" y="1"/>
                    <a:pt x="1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236;p71"/>
            <p:cNvSpPr/>
            <p:nvPr/>
          </p:nvSpPr>
          <p:spPr>
            <a:xfrm>
              <a:off x="4528130" y="4225588"/>
              <a:ext cx="28962" cy="6446"/>
            </a:xfrm>
            <a:custGeom>
              <a:avLst/>
              <a:gdLst/>
              <a:ahLst/>
              <a:cxnLst/>
              <a:rect l="l" t="t" r="r" b="b"/>
              <a:pathLst>
                <a:path w="1559" h="347" extrusionOk="0">
                  <a:moveTo>
                    <a:pt x="625" y="1"/>
                  </a:moveTo>
                  <a:cubicBezTo>
                    <a:pt x="447" y="1"/>
                    <a:pt x="269" y="17"/>
                    <a:pt x="101" y="43"/>
                  </a:cubicBezTo>
                  <a:cubicBezTo>
                    <a:pt x="1" y="76"/>
                    <a:pt x="1" y="243"/>
                    <a:pt x="134" y="243"/>
                  </a:cubicBezTo>
                  <a:cubicBezTo>
                    <a:pt x="535" y="243"/>
                    <a:pt x="968" y="276"/>
                    <a:pt x="1369" y="343"/>
                  </a:cubicBezTo>
                  <a:cubicBezTo>
                    <a:pt x="1379" y="345"/>
                    <a:pt x="1389" y="347"/>
                    <a:pt x="1398" y="347"/>
                  </a:cubicBezTo>
                  <a:cubicBezTo>
                    <a:pt x="1511" y="347"/>
                    <a:pt x="1558" y="173"/>
                    <a:pt x="1435" y="143"/>
                  </a:cubicBezTo>
                  <a:cubicBezTo>
                    <a:pt x="1190" y="40"/>
                    <a:pt x="907" y="1"/>
                    <a:pt x="6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237;p71"/>
            <p:cNvSpPr/>
            <p:nvPr/>
          </p:nvSpPr>
          <p:spPr>
            <a:xfrm>
              <a:off x="4494802" y="4791440"/>
              <a:ext cx="41855" cy="7320"/>
            </a:xfrm>
            <a:custGeom>
              <a:avLst/>
              <a:gdLst/>
              <a:ahLst/>
              <a:cxnLst/>
              <a:rect l="l" t="t" r="r" b="b"/>
              <a:pathLst>
                <a:path w="2253" h="394" extrusionOk="0">
                  <a:moveTo>
                    <a:pt x="2121" y="1"/>
                  </a:moveTo>
                  <a:cubicBezTo>
                    <a:pt x="2113" y="1"/>
                    <a:pt x="2104" y="2"/>
                    <a:pt x="2095" y="5"/>
                  </a:cubicBezTo>
                  <a:cubicBezTo>
                    <a:pt x="1612" y="126"/>
                    <a:pt x="1146" y="212"/>
                    <a:pt x="659" y="212"/>
                  </a:cubicBezTo>
                  <a:cubicBezTo>
                    <a:pt x="474" y="212"/>
                    <a:pt x="287" y="200"/>
                    <a:pt x="94" y="172"/>
                  </a:cubicBezTo>
                  <a:cubicBezTo>
                    <a:pt x="86" y="168"/>
                    <a:pt x="79" y="167"/>
                    <a:pt x="73" y="167"/>
                  </a:cubicBezTo>
                  <a:cubicBezTo>
                    <a:pt x="21" y="167"/>
                    <a:pt x="1" y="276"/>
                    <a:pt x="60" y="306"/>
                  </a:cubicBezTo>
                  <a:cubicBezTo>
                    <a:pt x="364" y="361"/>
                    <a:pt x="668" y="393"/>
                    <a:pt x="965" y="393"/>
                  </a:cubicBezTo>
                  <a:cubicBezTo>
                    <a:pt x="1385" y="393"/>
                    <a:pt x="1791" y="328"/>
                    <a:pt x="2162" y="172"/>
                  </a:cubicBezTo>
                  <a:cubicBezTo>
                    <a:pt x="2253" y="142"/>
                    <a:pt x="2206" y="1"/>
                    <a:pt x="2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238;p71"/>
            <p:cNvSpPr/>
            <p:nvPr/>
          </p:nvSpPr>
          <p:spPr>
            <a:xfrm>
              <a:off x="4477952" y="4224437"/>
              <a:ext cx="27105" cy="6298"/>
            </a:xfrm>
            <a:custGeom>
              <a:avLst/>
              <a:gdLst/>
              <a:ahLst/>
              <a:cxnLst/>
              <a:rect l="l" t="t" r="r" b="b"/>
              <a:pathLst>
                <a:path w="1459" h="339" extrusionOk="0">
                  <a:moveTo>
                    <a:pt x="1335" y="0"/>
                  </a:moveTo>
                  <a:cubicBezTo>
                    <a:pt x="1324" y="0"/>
                    <a:pt x="1313" y="1"/>
                    <a:pt x="1301" y="4"/>
                  </a:cubicBezTo>
                  <a:cubicBezTo>
                    <a:pt x="934" y="38"/>
                    <a:pt x="534" y="105"/>
                    <a:pt x="167" y="105"/>
                  </a:cubicBezTo>
                  <a:cubicBezTo>
                    <a:pt x="156" y="102"/>
                    <a:pt x="145" y="101"/>
                    <a:pt x="136" y="101"/>
                  </a:cubicBezTo>
                  <a:cubicBezTo>
                    <a:pt x="1" y="101"/>
                    <a:pt x="11" y="307"/>
                    <a:pt x="167" y="338"/>
                  </a:cubicBezTo>
                  <a:cubicBezTo>
                    <a:pt x="567" y="338"/>
                    <a:pt x="967" y="305"/>
                    <a:pt x="1368" y="171"/>
                  </a:cubicBezTo>
                  <a:cubicBezTo>
                    <a:pt x="1459" y="141"/>
                    <a:pt x="1439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39;p71"/>
            <p:cNvSpPr/>
            <p:nvPr/>
          </p:nvSpPr>
          <p:spPr>
            <a:xfrm>
              <a:off x="4436431" y="4795249"/>
              <a:ext cx="39050" cy="4347"/>
            </a:xfrm>
            <a:custGeom>
              <a:avLst/>
              <a:gdLst/>
              <a:ahLst/>
              <a:cxnLst/>
              <a:rect l="l" t="t" r="r" b="b"/>
              <a:pathLst>
                <a:path w="2102" h="234" extrusionOk="0">
                  <a:moveTo>
                    <a:pt x="1968" y="0"/>
                  </a:moveTo>
                  <a:cubicBezTo>
                    <a:pt x="1368" y="0"/>
                    <a:pt x="734" y="0"/>
                    <a:pt x="133" y="34"/>
                  </a:cubicBezTo>
                  <a:cubicBezTo>
                    <a:pt x="0" y="34"/>
                    <a:pt x="0" y="201"/>
                    <a:pt x="133" y="201"/>
                  </a:cubicBezTo>
                  <a:cubicBezTo>
                    <a:pt x="734" y="234"/>
                    <a:pt x="1368" y="234"/>
                    <a:pt x="1968" y="234"/>
                  </a:cubicBezTo>
                  <a:cubicBezTo>
                    <a:pt x="2102" y="201"/>
                    <a:pt x="2102" y="34"/>
                    <a:pt x="19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240;p71"/>
            <p:cNvSpPr/>
            <p:nvPr/>
          </p:nvSpPr>
          <p:spPr>
            <a:xfrm>
              <a:off x="4410404" y="4222653"/>
              <a:ext cx="37081" cy="5666"/>
            </a:xfrm>
            <a:custGeom>
              <a:avLst/>
              <a:gdLst/>
              <a:ahLst/>
              <a:cxnLst/>
              <a:rect l="l" t="t" r="r" b="b"/>
              <a:pathLst>
                <a:path w="1996" h="305" extrusionOk="0">
                  <a:moveTo>
                    <a:pt x="133" y="0"/>
                  </a:moveTo>
                  <a:cubicBezTo>
                    <a:pt x="0" y="0"/>
                    <a:pt x="33" y="167"/>
                    <a:pt x="133" y="201"/>
                  </a:cubicBezTo>
                  <a:cubicBezTo>
                    <a:pt x="701" y="234"/>
                    <a:pt x="1268" y="301"/>
                    <a:pt x="1868" y="301"/>
                  </a:cubicBezTo>
                  <a:cubicBezTo>
                    <a:pt x="1878" y="303"/>
                    <a:pt x="1887" y="304"/>
                    <a:pt x="1896" y="304"/>
                  </a:cubicBezTo>
                  <a:cubicBezTo>
                    <a:pt x="1996" y="304"/>
                    <a:pt x="1960" y="131"/>
                    <a:pt x="1868" y="100"/>
                  </a:cubicBezTo>
                  <a:cubicBezTo>
                    <a:pt x="1301" y="34"/>
                    <a:pt x="701" y="34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241;p71"/>
            <p:cNvSpPr/>
            <p:nvPr/>
          </p:nvSpPr>
          <p:spPr>
            <a:xfrm>
              <a:off x="4373212" y="4797460"/>
              <a:ext cx="36579" cy="4254"/>
            </a:xfrm>
            <a:custGeom>
              <a:avLst/>
              <a:gdLst/>
              <a:ahLst/>
              <a:cxnLst/>
              <a:rect l="l" t="t" r="r" b="b"/>
              <a:pathLst>
                <a:path w="1969" h="229" extrusionOk="0">
                  <a:moveTo>
                    <a:pt x="1260" y="0"/>
                  </a:moveTo>
                  <a:cubicBezTo>
                    <a:pt x="872" y="0"/>
                    <a:pt x="479" y="15"/>
                    <a:pt x="101" y="15"/>
                  </a:cubicBezTo>
                  <a:cubicBezTo>
                    <a:pt x="1" y="48"/>
                    <a:pt x="1" y="182"/>
                    <a:pt x="101" y="182"/>
                  </a:cubicBezTo>
                  <a:cubicBezTo>
                    <a:pt x="502" y="205"/>
                    <a:pt x="919" y="229"/>
                    <a:pt x="1330" y="229"/>
                  </a:cubicBezTo>
                  <a:cubicBezTo>
                    <a:pt x="1500" y="229"/>
                    <a:pt x="1669" y="225"/>
                    <a:pt x="1835" y="215"/>
                  </a:cubicBezTo>
                  <a:cubicBezTo>
                    <a:pt x="1969" y="215"/>
                    <a:pt x="1969" y="15"/>
                    <a:pt x="1835" y="15"/>
                  </a:cubicBezTo>
                  <a:cubicBezTo>
                    <a:pt x="1646" y="4"/>
                    <a:pt x="1454" y="0"/>
                    <a:pt x="12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242;p71"/>
            <p:cNvSpPr/>
            <p:nvPr/>
          </p:nvSpPr>
          <p:spPr>
            <a:xfrm>
              <a:off x="4357105" y="4230084"/>
              <a:ext cx="26659" cy="4366"/>
            </a:xfrm>
            <a:custGeom>
              <a:avLst/>
              <a:gdLst/>
              <a:ahLst/>
              <a:cxnLst/>
              <a:rect l="l" t="t" r="r" b="b"/>
              <a:pathLst>
                <a:path w="1435" h="235" extrusionOk="0">
                  <a:moveTo>
                    <a:pt x="134" y="1"/>
                  </a:moveTo>
                  <a:cubicBezTo>
                    <a:pt x="0" y="1"/>
                    <a:pt x="0" y="234"/>
                    <a:pt x="134" y="234"/>
                  </a:cubicBezTo>
                  <a:lnTo>
                    <a:pt x="1301" y="234"/>
                  </a:lnTo>
                  <a:cubicBezTo>
                    <a:pt x="1435" y="201"/>
                    <a:pt x="1435" y="34"/>
                    <a:pt x="1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243;p71"/>
            <p:cNvSpPr/>
            <p:nvPr/>
          </p:nvSpPr>
          <p:spPr>
            <a:xfrm>
              <a:off x="4306909" y="4795100"/>
              <a:ext cx="34721" cy="4663"/>
            </a:xfrm>
            <a:custGeom>
              <a:avLst/>
              <a:gdLst/>
              <a:ahLst/>
              <a:cxnLst/>
              <a:rect l="l" t="t" r="r" b="b"/>
              <a:pathLst>
                <a:path w="1869" h="251" extrusionOk="0">
                  <a:moveTo>
                    <a:pt x="951" y="0"/>
                  </a:moveTo>
                  <a:cubicBezTo>
                    <a:pt x="676" y="0"/>
                    <a:pt x="401" y="8"/>
                    <a:pt x="134" y="8"/>
                  </a:cubicBezTo>
                  <a:cubicBezTo>
                    <a:pt x="0" y="8"/>
                    <a:pt x="0" y="242"/>
                    <a:pt x="134" y="242"/>
                  </a:cubicBezTo>
                  <a:cubicBezTo>
                    <a:pt x="401" y="242"/>
                    <a:pt x="676" y="250"/>
                    <a:pt x="951" y="250"/>
                  </a:cubicBezTo>
                  <a:cubicBezTo>
                    <a:pt x="1226" y="250"/>
                    <a:pt x="1501" y="242"/>
                    <a:pt x="1768" y="209"/>
                  </a:cubicBezTo>
                  <a:cubicBezTo>
                    <a:pt x="1868" y="209"/>
                    <a:pt x="1868" y="42"/>
                    <a:pt x="1768" y="42"/>
                  </a:cubicBezTo>
                  <a:cubicBezTo>
                    <a:pt x="1501" y="8"/>
                    <a:pt x="1226" y="0"/>
                    <a:pt x="9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244;p71"/>
            <p:cNvSpPr/>
            <p:nvPr/>
          </p:nvSpPr>
          <p:spPr>
            <a:xfrm>
              <a:off x="4303806" y="4224511"/>
              <a:ext cx="21717" cy="3734"/>
            </a:xfrm>
            <a:custGeom>
              <a:avLst/>
              <a:gdLst/>
              <a:ahLst/>
              <a:cxnLst/>
              <a:rect l="l" t="t" r="r" b="b"/>
              <a:pathLst>
                <a:path w="1169" h="201" extrusionOk="0">
                  <a:moveTo>
                    <a:pt x="101" y="0"/>
                  </a:moveTo>
                  <a:cubicBezTo>
                    <a:pt x="1" y="0"/>
                    <a:pt x="1" y="167"/>
                    <a:pt x="101" y="201"/>
                  </a:cubicBezTo>
                  <a:cubicBezTo>
                    <a:pt x="434" y="201"/>
                    <a:pt x="734" y="201"/>
                    <a:pt x="1068" y="167"/>
                  </a:cubicBezTo>
                  <a:cubicBezTo>
                    <a:pt x="1168" y="167"/>
                    <a:pt x="1168" y="0"/>
                    <a:pt x="10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245;p71"/>
            <p:cNvSpPr/>
            <p:nvPr/>
          </p:nvSpPr>
          <p:spPr>
            <a:xfrm>
              <a:off x="4254242" y="4226517"/>
              <a:ext cx="21085" cy="3437"/>
            </a:xfrm>
            <a:custGeom>
              <a:avLst/>
              <a:gdLst/>
              <a:ahLst/>
              <a:cxnLst/>
              <a:rect l="l" t="t" r="r" b="b"/>
              <a:pathLst>
                <a:path w="1135" h="185" extrusionOk="0">
                  <a:moveTo>
                    <a:pt x="571" y="1"/>
                  </a:moveTo>
                  <a:cubicBezTo>
                    <a:pt x="409" y="1"/>
                    <a:pt x="25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250" y="176"/>
                    <a:pt x="409" y="184"/>
                    <a:pt x="571" y="184"/>
                  </a:cubicBezTo>
                  <a:cubicBezTo>
                    <a:pt x="734" y="184"/>
                    <a:pt x="901" y="176"/>
                    <a:pt x="1067" y="159"/>
                  </a:cubicBezTo>
                  <a:cubicBezTo>
                    <a:pt x="1134" y="159"/>
                    <a:pt x="1134" y="26"/>
                    <a:pt x="1067" y="26"/>
                  </a:cubicBezTo>
                  <a:cubicBezTo>
                    <a:pt x="901" y="9"/>
                    <a:pt x="734" y="1"/>
                    <a:pt x="5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246;p71"/>
            <p:cNvSpPr/>
            <p:nvPr/>
          </p:nvSpPr>
          <p:spPr>
            <a:xfrm>
              <a:off x="4243690" y="4793540"/>
              <a:ext cx="30393" cy="3585"/>
            </a:xfrm>
            <a:custGeom>
              <a:avLst/>
              <a:gdLst/>
              <a:ahLst/>
              <a:cxnLst/>
              <a:rect l="l" t="t" r="r" b="b"/>
              <a:pathLst>
                <a:path w="1636" h="193" extrusionOk="0">
                  <a:moveTo>
                    <a:pt x="818" y="1"/>
                  </a:moveTo>
                  <a:cubicBezTo>
                    <a:pt x="593" y="1"/>
                    <a:pt x="368" y="9"/>
                    <a:pt x="134" y="26"/>
                  </a:cubicBezTo>
                  <a:cubicBezTo>
                    <a:pt x="1" y="26"/>
                    <a:pt x="1" y="193"/>
                    <a:pt x="134" y="193"/>
                  </a:cubicBezTo>
                  <a:lnTo>
                    <a:pt x="1502" y="193"/>
                  </a:lnTo>
                  <a:cubicBezTo>
                    <a:pt x="1635" y="193"/>
                    <a:pt x="1635" y="26"/>
                    <a:pt x="1502" y="26"/>
                  </a:cubicBezTo>
                  <a:cubicBezTo>
                    <a:pt x="1269" y="9"/>
                    <a:pt x="1043" y="1"/>
                    <a:pt x="8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247;p71"/>
            <p:cNvSpPr/>
            <p:nvPr/>
          </p:nvSpPr>
          <p:spPr>
            <a:xfrm>
              <a:off x="4202188" y="4226517"/>
              <a:ext cx="25414" cy="3437"/>
            </a:xfrm>
            <a:custGeom>
              <a:avLst/>
              <a:gdLst/>
              <a:ahLst/>
              <a:cxnLst/>
              <a:rect l="l" t="t" r="r" b="b"/>
              <a:pathLst>
                <a:path w="1368" h="185" extrusionOk="0">
                  <a:moveTo>
                    <a:pt x="696" y="1"/>
                  </a:moveTo>
                  <a:cubicBezTo>
                    <a:pt x="500" y="1"/>
                    <a:pt x="300" y="9"/>
                    <a:pt x="100" y="26"/>
                  </a:cubicBezTo>
                  <a:cubicBezTo>
                    <a:pt x="0" y="26"/>
                    <a:pt x="0" y="159"/>
                    <a:pt x="100" y="159"/>
                  </a:cubicBezTo>
                  <a:cubicBezTo>
                    <a:pt x="300" y="176"/>
                    <a:pt x="500" y="184"/>
                    <a:pt x="696" y="184"/>
                  </a:cubicBezTo>
                  <a:cubicBezTo>
                    <a:pt x="892" y="184"/>
                    <a:pt x="1084" y="176"/>
                    <a:pt x="1268" y="159"/>
                  </a:cubicBezTo>
                  <a:cubicBezTo>
                    <a:pt x="1368" y="159"/>
                    <a:pt x="1368" y="26"/>
                    <a:pt x="1268" y="26"/>
                  </a:cubicBezTo>
                  <a:cubicBezTo>
                    <a:pt x="1084" y="9"/>
                    <a:pt x="892" y="1"/>
                    <a:pt x="6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248;p71"/>
            <p:cNvSpPr/>
            <p:nvPr/>
          </p:nvSpPr>
          <p:spPr>
            <a:xfrm>
              <a:off x="4185449" y="4795249"/>
              <a:ext cx="29148" cy="4626"/>
            </a:xfrm>
            <a:custGeom>
              <a:avLst/>
              <a:gdLst/>
              <a:ahLst/>
              <a:cxnLst/>
              <a:rect l="l" t="t" r="r" b="b"/>
              <a:pathLst>
                <a:path w="1569" h="249" extrusionOk="0">
                  <a:moveTo>
                    <a:pt x="134" y="0"/>
                  </a:moveTo>
                  <a:cubicBezTo>
                    <a:pt x="0" y="0"/>
                    <a:pt x="0" y="234"/>
                    <a:pt x="134" y="234"/>
                  </a:cubicBezTo>
                  <a:cubicBezTo>
                    <a:pt x="278" y="245"/>
                    <a:pt x="423" y="249"/>
                    <a:pt x="567" y="249"/>
                  </a:cubicBezTo>
                  <a:cubicBezTo>
                    <a:pt x="857" y="249"/>
                    <a:pt x="1146" y="234"/>
                    <a:pt x="1435" y="234"/>
                  </a:cubicBezTo>
                  <a:cubicBezTo>
                    <a:pt x="1568" y="201"/>
                    <a:pt x="1568" y="34"/>
                    <a:pt x="14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249;p71"/>
            <p:cNvSpPr/>
            <p:nvPr/>
          </p:nvSpPr>
          <p:spPr>
            <a:xfrm>
              <a:off x="4150746" y="4228226"/>
              <a:ext cx="23556" cy="3994"/>
            </a:xfrm>
            <a:custGeom>
              <a:avLst/>
              <a:gdLst/>
              <a:ahLst/>
              <a:cxnLst/>
              <a:rect l="l" t="t" r="r" b="b"/>
              <a:pathLst>
                <a:path w="1268" h="215" extrusionOk="0">
                  <a:moveTo>
                    <a:pt x="1168" y="1"/>
                  </a:moveTo>
                  <a:cubicBezTo>
                    <a:pt x="801" y="1"/>
                    <a:pt x="434" y="34"/>
                    <a:pt x="100" y="34"/>
                  </a:cubicBezTo>
                  <a:cubicBezTo>
                    <a:pt x="0" y="34"/>
                    <a:pt x="0" y="167"/>
                    <a:pt x="100" y="167"/>
                  </a:cubicBezTo>
                  <a:cubicBezTo>
                    <a:pt x="336" y="191"/>
                    <a:pt x="589" y="215"/>
                    <a:pt x="846" y="215"/>
                  </a:cubicBezTo>
                  <a:cubicBezTo>
                    <a:pt x="953" y="215"/>
                    <a:pt x="1060" y="211"/>
                    <a:pt x="1168" y="201"/>
                  </a:cubicBezTo>
                  <a:cubicBezTo>
                    <a:pt x="1268" y="201"/>
                    <a:pt x="1268" y="1"/>
                    <a:pt x="1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250;p71"/>
            <p:cNvSpPr/>
            <p:nvPr/>
          </p:nvSpPr>
          <p:spPr>
            <a:xfrm>
              <a:off x="4130497" y="4797014"/>
              <a:ext cx="27699" cy="4719"/>
            </a:xfrm>
            <a:custGeom>
              <a:avLst/>
              <a:gdLst/>
              <a:ahLst/>
              <a:cxnLst/>
              <a:rect l="l" t="t" r="r" b="b"/>
              <a:pathLst>
                <a:path w="1491" h="254" extrusionOk="0">
                  <a:moveTo>
                    <a:pt x="92" y="0"/>
                  </a:moveTo>
                  <a:cubicBezTo>
                    <a:pt x="17" y="0"/>
                    <a:pt x="1" y="106"/>
                    <a:pt x="90" y="106"/>
                  </a:cubicBezTo>
                  <a:cubicBezTo>
                    <a:pt x="357" y="195"/>
                    <a:pt x="668" y="254"/>
                    <a:pt x="974" y="254"/>
                  </a:cubicBezTo>
                  <a:cubicBezTo>
                    <a:pt x="1127" y="254"/>
                    <a:pt x="1279" y="239"/>
                    <a:pt x="1424" y="206"/>
                  </a:cubicBezTo>
                  <a:cubicBezTo>
                    <a:pt x="1491" y="172"/>
                    <a:pt x="1491" y="39"/>
                    <a:pt x="1391" y="39"/>
                  </a:cubicBezTo>
                  <a:cubicBezTo>
                    <a:pt x="1174" y="39"/>
                    <a:pt x="965" y="47"/>
                    <a:pt x="757" y="47"/>
                  </a:cubicBezTo>
                  <a:cubicBezTo>
                    <a:pt x="548" y="47"/>
                    <a:pt x="340" y="39"/>
                    <a:pt x="123" y="6"/>
                  </a:cubicBezTo>
                  <a:cubicBezTo>
                    <a:pt x="112" y="2"/>
                    <a:pt x="102" y="0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251;p71"/>
            <p:cNvSpPr/>
            <p:nvPr/>
          </p:nvSpPr>
          <p:spPr>
            <a:xfrm>
              <a:off x="4100067" y="4225477"/>
              <a:ext cx="25916" cy="6558"/>
            </a:xfrm>
            <a:custGeom>
              <a:avLst/>
              <a:gdLst/>
              <a:ahLst/>
              <a:cxnLst/>
              <a:rect l="l" t="t" r="r" b="b"/>
              <a:pathLst>
                <a:path w="1395" h="353" extrusionOk="0">
                  <a:moveTo>
                    <a:pt x="852" y="0"/>
                  </a:moveTo>
                  <a:cubicBezTo>
                    <a:pt x="597" y="0"/>
                    <a:pt x="338" y="60"/>
                    <a:pt x="93" y="149"/>
                  </a:cubicBezTo>
                  <a:cubicBezTo>
                    <a:pt x="1" y="179"/>
                    <a:pt x="22" y="353"/>
                    <a:pt x="131" y="353"/>
                  </a:cubicBezTo>
                  <a:cubicBezTo>
                    <a:pt x="140" y="353"/>
                    <a:pt x="150" y="351"/>
                    <a:pt x="160" y="349"/>
                  </a:cubicBezTo>
                  <a:cubicBezTo>
                    <a:pt x="393" y="285"/>
                    <a:pt x="612" y="262"/>
                    <a:pt x="826" y="262"/>
                  </a:cubicBezTo>
                  <a:cubicBezTo>
                    <a:pt x="950" y="262"/>
                    <a:pt x="1072" y="270"/>
                    <a:pt x="1194" y="282"/>
                  </a:cubicBezTo>
                  <a:cubicBezTo>
                    <a:pt x="1327" y="282"/>
                    <a:pt x="1394" y="49"/>
                    <a:pt x="1227" y="49"/>
                  </a:cubicBezTo>
                  <a:cubicBezTo>
                    <a:pt x="1105" y="15"/>
                    <a:pt x="979" y="0"/>
                    <a:pt x="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252;p71"/>
            <p:cNvSpPr/>
            <p:nvPr/>
          </p:nvSpPr>
          <p:spPr>
            <a:xfrm>
              <a:off x="4104266" y="4767420"/>
              <a:ext cx="9772" cy="24002"/>
            </a:xfrm>
            <a:custGeom>
              <a:avLst/>
              <a:gdLst/>
              <a:ahLst/>
              <a:cxnLst/>
              <a:rect l="l" t="t" r="r" b="b"/>
              <a:pathLst>
                <a:path w="526" h="1292" extrusionOk="0">
                  <a:moveTo>
                    <a:pt x="256" y="1"/>
                  </a:moveTo>
                  <a:cubicBezTo>
                    <a:pt x="210" y="1"/>
                    <a:pt x="161" y="30"/>
                    <a:pt x="134" y="97"/>
                  </a:cubicBezTo>
                  <a:cubicBezTo>
                    <a:pt x="1" y="498"/>
                    <a:pt x="101" y="898"/>
                    <a:pt x="334" y="1265"/>
                  </a:cubicBezTo>
                  <a:cubicBezTo>
                    <a:pt x="353" y="1284"/>
                    <a:pt x="377" y="1292"/>
                    <a:pt x="401" y="1292"/>
                  </a:cubicBezTo>
                  <a:cubicBezTo>
                    <a:pt x="462" y="1292"/>
                    <a:pt x="525" y="1237"/>
                    <a:pt x="501" y="1165"/>
                  </a:cubicBezTo>
                  <a:cubicBezTo>
                    <a:pt x="334" y="865"/>
                    <a:pt x="301" y="498"/>
                    <a:pt x="368" y="164"/>
                  </a:cubicBezTo>
                  <a:cubicBezTo>
                    <a:pt x="387" y="65"/>
                    <a:pt x="324" y="1"/>
                    <a:pt x="2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253;p71"/>
            <p:cNvSpPr/>
            <p:nvPr/>
          </p:nvSpPr>
          <p:spPr>
            <a:xfrm>
              <a:off x="4103021" y="4653967"/>
              <a:ext cx="7468" cy="29761"/>
            </a:xfrm>
            <a:custGeom>
              <a:avLst/>
              <a:gdLst/>
              <a:ahLst/>
              <a:cxnLst/>
              <a:rect l="l" t="t" r="r" b="b"/>
              <a:pathLst>
                <a:path w="402" h="1602" extrusionOk="0">
                  <a:moveTo>
                    <a:pt x="189" y="0"/>
                  </a:moveTo>
                  <a:cubicBezTo>
                    <a:pt x="143" y="0"/>
                    <a:pt x="101" y="33"/>
                    <a:pt x="101" y="100"/>
                  </a:cubicBezTo>
                  <a:cubicBezTo>
                    <a:pt x="1" y="534"/>
                    <a:pt x="68" y="1067"/>
                    <a:pt x="101" y="1501"/>
                  </a:cubicBezTo>
                  <a:cubicBezTo>
                    <a:pt x="118" y="1568"/>
                    <a:pt x="159" y="1601"/>
                    <a:pt x="201" y="1601"/>
                  </a:cubicBezTo>
                  <a:cubicBezTo>
                    <a:pt x="243" y="1601"/>
                    <a:pt x="284" y="1568"/>
                    <a:pt x="301" y="1501"/>
                  </a:cubicBezTo>
                  <a:cubicBezTo>
                    <a:pt x="334" y="1067"/>
                    <a:pt x="401" y="534"/>
                    <a:pt x="301" y="100"/>
                  </a:cubicBezTo>
                  <a:cubicBezTo>
                    <a:pt x="284" y="33"/>
                    <a:pt x="234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3254;p71"/>
            <p:cNvSpPr/>
            <p:nvPr/>
          </p:nvSpPr>
          <p:spPr>
            <a:xfrm>
              <a:off x="4103653" y="4715997"/>
              <a:ext cx="6205" cy="23501"/>
            </a:xfrm>
            <a:custGeom>
              <a:avLst/>
              <a:gdLst/>
              <a:ahLst/>
              <a:cxnLst/>
              <a:rect l="l" t="t" r="r" b="b"/>
              <a:pathLst>
                <a:path w="334" h="1265" extrusionOk="0">
                  <a:moveTo>
                    <a:pt x="138" y="0"/>
                  </a:moveTo>
                  <a:cubicBezTo>
                    <a:pt x="101" y="0"/>
                    <a:pt x="67" y="18"/>
                    <a:pt x="67" y="63"/>
                  </a:cubicBezTo>
                  <a:cubicBezTo>
                    <a:pt x="0" y="430"/>
                    <a:pt x="34" y="797"/>
                    <a:pt x="100" y="1164"/>
                  </a:cubicBezTo>
                  <a:cubicBezTo>
                    <a:pt x="100" y="1231"/>
                    <a:pt x="142" y="1264"/>
                    <a:pt x="184" y="1264"/>
                  </a:cubicBezTo>
                  <a:cubicBezTo>
                    <a:pt x="225" y="1264"/>
                    <a:pt x="267" y="1231"/>
                    <a:pt x="267" y="1164"/>
                  </a:cubicBezTo>
                  <a:cubicBezTo>
                    <a:pt x="300" y="797"/>
                    <a:pt x="334" y="430"/>
                    <a:pt x="234" y="63"/>
                  </a:cubicBezTo>
                  <a:cubicBezTo>
                    <a:pt x="234" y="27"/>
                    <a:pt x="184" y="0"/>
                    <a:pt x="1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255;p71"/>
            <p:cNvSpPr/>
            <p:nvPr/>
          </p:nvSpPr>
          <p:spPr>
            <a:xfrm>
              <a:off x="4099937" y="4596395"/>
              <a:ext cx="9066" cy="26083"/>
            </a:xfrm>
            <a:custGeom>
              <a:avLst/>
              <a:gdLst/>
              <a:ahLst/>
              <a:cxnLst/>
              <a:rect l="l" t="t" r="r" b="b"/>
              <a:pathLst>
                <a:path w="488" h="1404" extrusionOk="0">
                  <a:moveTo>
                    <a:pt x="278" y="0"/>
                  </a:moveTo>
                  <a:cubicBezTo>
                    <a:pt x="220" y="0"/>
                    <a:pt x="152" y="27"/>
                    <a:pt x="134" y="64"/>
                  </a:cubicBezTo>
                  <a:cubicBezTo>
                    <a:pt x="0" y="464"/>
                    <a:pt x="100" y="931"/>
                    <a:pt x="234" y="1331"/>
                  </a:cubicBezTo>
                  <a:cubicBezTo>
                    <a:pt x="246" y="1382"/>
                    <a:pt x="288" y="1404"/>
                    <a:pt x="333" y="1404"/>
                  </a:cubicBezTo>
                  <a:cubicBezTo>
                    <a:pt x="406" y="1404"/>
                    <a:pt x="488" y="1347"/>
                    <a:pt x="467" y="1264"/>
                  </a:cubicBezTo>
                  <a:cubicBezTo>
                    <a:pt x="367" y="864"/>
                    <a:pt x="434" y="464"/>
                    <a:pt x="367" y="64"/>
                  </a:cubicBezTo>
                  <a:cubicBezTo>
                    <a:pt x="367" y="18"/>
                    <a:pt x="326" y="0"/>
                    <a:pt x="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256;p71"/>
            <p:cNvSpPr/>
            <p:nvPr/>
          </p:nvSpPr>
          <p:spPr>
            <a:xfrm>
              <a:off x="4097448" y="4303484"/>
              <a:ext cx="9697" cy="34294"/>
            </a:xfrm>
            <a:custGeom>
              <a:avLst/>
              <a:gdLst/>
              <a:ahLst/>
              <a:cxnLst/>
              <a:rect l="l" t="t" r="r" b="b"/>
              <a:pathLst>
                <a:path w="522" h="1846" extrusionOk="0">
                  <a:moveTo>
                    <a:pt x="290" y="1"/>
                  </a:moveTo>
                  <a:cubicBezTo>
                    <a:pt x="235" y="1"/>
                    <a:pt x="182" y="27"/>
                    <a:pt x="167" y="86"/>
                  </a:cubicBezTo>
                  <a:cubicBezTo>
                    <a:pt x="1" y="653"/>
                    <a:pt x="134" y="1253"/>
                    <a:pt x="368" y="1787"/>
                  </a:cubicBezTo>
                  <a:cubicBezTo>
                    <a:pt x="381" y="1827"/>
                    <a:pt x="410" y="1845"/>
                    <a:pt x="437" y="1845"/>
                  </a:cubicBezTo>
                  <a:cubicBezTo>
                    <a:pt x="480" y="1845"/>
                    <a:pt x="521" y="1801"/>
                    <a:pt x="501" y="1720"/>
                  </a:cubicBezTo>
                  <a:cubicBezTo>
                    <a:pt x="334" y="1187"/>
                    <a:pt x="368" y="686"/>
                    <a:pt x="434" y="119"/>
                  </a:cubicBezTo>
                  <a:cubicBezTo>
                    <a:pt x="434" y="44"/>
                    <a:pt x="361" y="1"/>
                    <a:pt x="2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257;p71"/>
            <p:cNvSpPr/>
            <p:nvPr/>
          </p:nvSpPr>
          <p:spPr>
            <a:xfrm>
              <a:off x="4101163" y="4427619"/>
              <a:ext cx="6837" cy="25117"/>
            </a:xfrm>
            <a:custGeom>
              <a:avLst/>
              <a:gdLst/>
              <a:ahLst/>
              <a:cxnLst/>
              <a:rect l="l" t="t" r="r" b="b"/>
              <a:pathLst>
                <a:path w="368" h="1352" extrusionOk="0">
                  <a:moveTo>
                    <a:pt x="184" y="0"/>
                  </a:moveTo>
                  <a:cubicBezTo>
                    <a:pt x="143" y="0"/>
                    <a:pt x="101" y="25"/>
                    <a:pt x="101" y="75"/>
                  </a:cubicBezTo>
                  <a:cubicBezTo>
                    <a:pt x="1" y="442"/>
                    <a:pt x="68" y="876"/>
                    <a:pt x="101" y="1276"/>
                  </a:cubicBezTo>
                  <a:cubicBezTo>
                    <a:pt x="101" y="1326"/>
                    <a:pt x="143" y="1351"/>
                    <a:pt x="184" y="1351"/>
                  </a:cubicBezTo>
                  <a:cubicBezTo>
                    <a:pt x="226" y="1351"/>
                    <a:pt x="268" y="1326"/>
                    <a:pt x="268" y="1276"/>
                  </a:cubicBezTo>
                  <a:cubicBezTo>
                    <a:pt x="301" y="876"/>
                    <a:pt x="368" y="442"/>
                    <a:pt x="268" y="75"/>
                  </a:cubicBezTo>
                  <a:cubicBezTo>
                    <a:pt x="268" y="25"/>
                    <a:pt x="226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258;p71"/>
            <p:cNvSpPr/>
            <p:nvPr/>
          </p:nvSpPr>
          <p:spPr>
            <a:xfrm>
              <a:off x="4098692" y="4538359"/>
              <a:ext cx="8694" cy="30207"/>
            </a:xfrm>
            <a:custGeom>
              <a:avLst/>
              <a:gdLst/>
              <a:ahLst/>
              <a:cxnLst/>
              <a:rect l="l" t="t" r="r" b="b"/>
              <a:pathLst>
                <a:path w="468" h="1626" extrusionOk="0">
                  <a:moveTo>
                    <a:pt x="211" y="0"/>
                  </a:moveTo>
                  <a:cubicBezTo>
                    <a:pt x="141" y="0"/>
                    <a:pt x="67" y="44"/>
                    <a:pt x="67" y="119"/>
                  </a:cubicBezTo>
                  <a:cubicBezTo>
                    <a:pt x="34" y="586"/>
                    <a:pt x="100" y="1019"/>
                    <a:pt x="0" y="1486"/>
                  </a:cubicBezTo>
                  <a:cubicBezTo>
                    <a:pt x="0" y="1569"/>
                    <a:pt x="64" y="1626"/>
                    <a:pt x="121" y="1626"/>
                  </a:cubicBezTo>
                  <a:cubicBezTo>
                    <a:pt x="156" y="1626"/>
                    <a:pt x="188" y="1604"/>
                    <a:pt x="201" y="1553"/>
                  </a:cubicBezTo>
                  <a:cubicBezTo>
                    <a:pt x="367" y="1086"/>
                    <a:pt x="467" y="552"/>
                    <a:pt x="334" y="85"/>
                  </a:cubicBezTo>
                  <a:cubicBezTo>
                    <a:pt x="319" y="27"/>
                    <a:pt x="266" y="0"/>
                    <a:pt x="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259;p71"/>
            <p:cNvSpPr/>
            <p:nvPr/>
          </p:nvSpPr>
          <p:spPr>
            <a:xfrm>
              <a:off x="4099305" y="4478744"/>
              <a:ext cx="6223" cy="28219"/>
            </a:xfrm>
            <a:custGeom>
              <a:avLst/>
              <a:gdLst/>
              <a:ahLst/>
              <a:cxnLst/>
              <a:rect l="l" t="t" r="r" b="b"/>
              <a:pathLst>
                <a:path w="335" h="1519" extrusionOk="0">
                  <a:moveTo>
                    <a:pt x="172" y="0"/>
                  </a:moveTo>
                  <a:cubicBezTo>
                    <a:pt x="118" y="0"/>
                    <a:pt x="67" y="42"/>
                    <a:pt x="67" y="125"/>
                  </a:cubicBezTo>
                  <a:cubicBezTo>
                    <a:pt x="1" y="559"/>
                    <a:pt x="34" y="993"/>
                    <a:pt x="67" y="1393"/>
                  </a:cubicBezTo>
                  <a:cubicBezTo>
                    <a:pt x="67" y="1476"/>
                    <a:pt x="118" y="1518"/>
                    <a:pt x="172" y="1518"/>
                  </a:cubicBezTo>
                  <a:cubicBezTo>
                    <a:pt x="226" y="1518"/>
                    <a:pt x="284" y="1476"/>
                    <a:pt x="301" y="1393"/>
                  </a:cubicBezTo>
                  <a:cubicBezTo>
                    <a:pt x="301" y="993"/>
                    <a:pt x="334" y="559"/>
                    <a:pt x="301" y="125"/>
                  </a:cubicBezTo>
                  <a:cubicBezTo>
                    <a:pt x="284" y="42"/>
                    <a:pt x="226" y="0"/>
                    <a:pt x="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260;p71"/>
            <p:cNvSpPr/>
            <p:nvPr/>
          </p:nvSpPr>
          <p:spPr>
            <a:xfrm>
              <a:off x="4098692" y="4369174"/>
              <a:ext cx="6205" cy="34294"/>
            </a:xfrm>
            <a:custGeom>
              <a:avLst/>
              <a:gdLst/>
              <a:ahLst/>
              <a:cxnLst/>
              <a:rect l="l" t="t" r="r" b="b"/>
              <a:pathLst>
                <a:path w="334" h="1846" extrusionOk="0">
                  <a:moveTo>
                    <a:pt x="210" y="1"/>
                  </a:moveTo>
                  <a:cubicBezTo>
                    <a:pt x="162" y="1"/>
                    <a:pt x="115" y="27"/>
                    <a:pt x="100" y="86"/>
                  </a:cubicBezTo>
                  <a:cubicBezTo>
                    <a:pt x="0" y="619"/>
                    <a:pt x="0" y="1187"/>
                    <a:pt x="67" y="1720"/>
                  </a:cubicBezTo>
                  <a:cubicBezTo>
                    <a:pt x="67" y="1804"/>
                    <a:pt x="117" y="1845"/>
                    <a:pt x="167" y="1845"/>
                  </a:cubicBezTo>
                  <a:cubicBezTo>
                    <a:pt x="217" y="1845"/>
                    <a:pt x="267" y="1804"/>
                    <a:pt x="267" y="1720"/>
                  </a:cubicBezTo>
                  <a:cubicBezTo>
                    <a:pt x="301" y="1187"/>
                    <a:pt x="334" y="653"/>
                    <a:pt x="334" y="119"/>
                  </a:cubicBezTo>
                  <a:cubicBezTo>
                    <a:pt x="334" y="44"/>
                    <a:pt x="271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261;p71"/>
            <p:cNvSpPr/>
            <p:nvPr/>
          </p:nvSpPr>
          <p:spPr>
            <a:xfrm>
              <a:off x="4095590" y="4253789"/>
              <a:ext cx="6223" cy="27755"/>
            </a:xfrm>
            <a:custGeom>
              <a:avLst/>
              <a:gdLst/>
              <a:ahLst/>
              <a:cxnLst/>
              <a:rect l="l" t="t" r="r" b="b"/>
              <a:pathLst>
                <a:path w="335" h="1494" extrusionOk="0">
                  <a:moveTo>
                    <a:pt x="172" y="1"/>
                  </a:moveTo>
                  <a:cubicBezTo>
                    <a:pt x="117" y="1"/>
                    <a:pt x="67" y="42"/>
                    <a:pt x="67" y="126"/>
                  </a:cubicBezTo>
                  <a:cubicBezTo>
                    <a:pt x="1" y="559"/>
                    <a:pt x="67" y="960"/>
                    <a:pt x="101" y="1393"/>
                  </a:cubicBezTo>
                  <a:cubicBezTo>
                    <a:pt x="101" y="1460"/>
                    <a:pt x="134" y="1493"/>
                    <a:pt x="167" y="1493"/>
                  </a:cubicBezTo>
                  <a:cubicBezTo>
                    <a:pt x="201" y="1493"/>
                    <a:pt x="234" y="1460"/>
                    <a:pt x="234" y="1393"/>
                  </a:cubicBezTo>
                  <a:cubicBezTo>
                    <a:pt x="267" y="993"/>
                    <a:pt x="334" y="559"/>
                    <a:pt x="301" y="126"/>
                  </a:cubicBezTo>
                  <a:cubicBezTo>
                    <a:pt x="284" y="42"/>
                    <a:pt x="226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" name="Title 1"/>
          <p:cNvSpPr txBox="1">
            <a:spLocks/>
          </p:cNvSpPr>
          <p:nvPr/>
        </p:nvSpPr>
        <p:spPr>
          <a:xfrm>
            <a:off x="3272815" y="1669234"/>
            <a:ext cx="5920400" cy="1930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7200" b="1" kern="0" dirty="0">
                <a:solidFill>
                  <a:srgbClr val="C00000"/>
                </a:solidFill>
                <a:latin typeface="Myriad Pro" panose="020B0503030403020204" pitchFamily="34" charset="0"/>
              </a:rPr>
              <a:t>Unit 6: </a:t>
            </a:r>
            <a:br>
              <a:rPr lang="en-US" sz="7200" b="1" kern="0" dirty="0">
                <a:solidFill>
                  <a:srgbClr val="C00000"/>
                </a:solidFill>
                <a:latin typeface="Myriad Pro" panose="020B0503030403020204" pitchFamily="34" charset="0"/>
              </a:rPr>
            </a:br>
            <a:r>
              <a:rPr lang="en-US" sz="7200" b="1" kern="0" dirty="0">
                <a:solidFill>
                  <a:srgbClr val="C00000"/>
                </a:solidFill>
                <a:latin typeface="Myriad Pro" panose="020B0503030403020204" pitchFamily="34" charset="0"/>
              </a:rPr>
              <a:t>My Hobby</a:t>
            </a:r>
          </a:p>
        </p:txBody>
      </p:sp>
      <p:sp>
        <p:nvSpPr>
          <p:cNvPr id="56" name="Google Shape;792;p29"/>
          <p:cNvSpPr txBox="1">
            <a:spLocks/>
          </p:cNvSpPr>
          <p:nvPr/>
        </p:nvSpPr>
        <p:spPr>
          <a:xfrm>
            <a:off x="3752418" y="4450798"/>
            <a:ext cx="4740077" cy="3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kern="0" dirty="0">
                <a:solidFill>
                  <a:srgbClr val="241826">
                    <a:lumMod val="75000"/>
                  </a:srgbClr>
                </a:solidFill>
                <a:latin typeface="Myriad Pro" panose="020B0503030403020204" pitchFamily="34" charset="0"/>
              </a:rPr>
              <a:t>Lesson 2 – Task 7, 8, 9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3562" y="212359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72901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4000237" y="-43730"/>
            <a:ext cx="41777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5  </a:t>
            </a:r>
            <a:r>
              <a:rPr lang="en-US" sz="4800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ASSESSMENT</a:t>
            </a:r>
            <a:endParaRPr lang="en-US" sz="4800" dirty="0">
              <a:solidFill>
                <a:srgbClr val="000000"/>
              </a:solidFill>
              <a:latin typeface="Myriad Pro" panose="020B0503030403020204" pitchFamily="34" charset="0"/>
            </a:endParaRPr>
          </a:p>
        </p:txBody>
      </p:sp>
      <p:grpSp>
        <p:nvGrpSpPr>
          <p:cNvPr id="55" name="Google Shape;1212;p43"/>
          <p:cNvGrpSpPr/>
          <p:nvPr/>
        </p:nvGrpSpPr>
        <p:grpSpPr>
          <a:xfrm rot="-1464194">
            <a:off x="861313" y="691245"/>
            <a:ext cx="400890" cy="308761"/>
            <a:chOff x="6060100" y="2504357"/>
            <a:chExt cx="256950" cy="197900"/>
          </a:xfrm>
        </p:grpSpPr>
        <p:sp>
          <p:nvSpPr>
            <p:cNvPr id="56" name="Google Shape;1213;p43"/>
            <p:cNvSpPr/>
            <p:nvPr/>
          </p:nvSpPr>
          <p:spPr>
            <a:xfrm>
              <a:off x="6060100" y="2504357"/>
              <a:ext cx="256950" cy="197900"/>
            </a:xfrm>
            <a:custGeom>
              <a:avLst/>
              <a:gdLst/>
              <a:ahLst/>
              <a:cxnLst/>
              <a:rect l="l" t="t" r="r" b="b"/>
              <a:pathLst>
                <a:path w="10278" h="7916" extrusionOk="0">
                  <a:moveTo>
                    <a:pt x="7357" y="528"/>
                  </a:moveTo>
                  <a:cubicBezTo>
                    <a:pt x="8886" y="528"/>
                    <a:pt x="8922" y="2740"/>
                    <a:pt x="8396" y="3792"/>
                  </a:cubicBezTo>
                  <a:cubicBezTo>
                    <a:pt x="7578" y="5426"/>
                    <a:pt x="6108" y="6456"/>
                    <a:pt x="4602" y="7389"/>
                  </a:cubicBezTo>
                  <a:cubicBezTo>
                    <a:pt x="4522" y="7437"/>
                    <a:pt x="4492" y="7506"/>
                    <a:pt x="4490" y="7573"/>
                  </a:cubicBezTo>
                  <a:cubicBezTo>
                    <a:pt x="3361" y="6492"/>
                    <a:pt x="2315" y="5241"/>
                    <a:pt x="1806" y="3740"/>
                  </a:cubicBezTo>
                  <a:cubicBezTo>
                    <a:pt x="1504" y="2849"/>
                    <a:pt x="1365" y="1667"/>
                    <a:pt x="2125" y="949"/>
                  </a:cubicBezTo>
                  <a:cubicBezTo>
                    <a:pt x="2364" y="723"/>
                    <a:pt x="2666" y="625"/>
                    <a:pt x="2977" y="625"/>
                  </a:cubicBezTo>
                  <a:cubicBezTo>
                    <a:pt x="3565" y="625"/>
                    <a:pt x="4183" y="977"/>
                    <a:pt x="4464" y="1480"/>
                  </a:cubicBezTo>
                  <a:cubicBezTo>
                    <a:pt x="4681" y="1868"/>
                    <a:pt x="4759" y="2335"/>
                    <a:pt x="4836" y="2766"/>
                  </a:cubicBezTo>
                  <a:cubicBezTo>
                    <a:pt x="4857" y="2889"/>
                    <a:pt x="4963" y="2946"/>
                    <a:pt x="5072" y="2946"/>
                  </a:cubicBezTo>
                  <a:cubicBezTo>
                    <a:pt x="5208" y="2946"/>
                    <a:pt x="5348" y="2857"/>
                    <a:pt x="5332" y="2700"/>
                  </a:cubicBezTo>
                  <a:cubicBezTo>
                    <a:pt x="5332" y="2688"/>
                    <a:pt x="5330" y="2678"/>
                    <a:pt x="5330" y="2667"/>
                  </a:cubicBezTo>
                  <a:cubicBezTo>
                    <a:pt x="5526" y="1806"/>
                    <a:pt x="5948" y="818"/>
                    <a:pt x="6886" y="589"/>
                  </a:cubicBezTo>
                  <a:cubicBezTo>
                    <a:pt x="7057" y="547"/>
                    <a:pt x="7213" y="528"/>
                    <a:pt x="7357" y="528"/>
                  </a:cubicBezTo>
                  <a:close/>
                  <a:moveTo>
                    <a:pt x="3085" y="0"/>
                  </a:moveTo>
                  <a:cubicBezTo>
                    <a:pt x="2364" y="0"/>
                    <a:pt x="1702" y="444"/>
                    <a:pt x="1326" y="1106"/>
                  </a:cubicBezTo>
                  <a:cubicBezTo>
                    <a:pt x="1" y="3440"/>
                    <a:pt x="2522" y="6659"/>
                    <a:pt x="4355" y="7890"/>
                  </a:cubicBezTo>
                  <a:cubicBezTo>
                    <a:pt x="4382" y="7907"/>
                    <a:pt x="4409" y="7915"/>
                    <a:pt x="4435" y="7915"/>
                  </a:cubicBezTo>
                  <a:cubicBezTo>
                    <a:pt x="4510" y="7915"/>
                    <a:pt x="4576" y="7850"/>
                    <a:pt x="4594" y="7774"/>
                  </a:cubicBezTo>
                  <a:cubicBezTo>
                    <a:pt x="4634" y="7805"/>
                    <a:pt x="4684" y="7824"/>
                    <a:pt x="4740" y="7824"/>
                  </a:cubicBezTo>
                  <a:cubicBezTo>
                    <a:pt x="4773" y="7824"/>
                    <a:pt x="4808" y="7817"/>
                    <a:pt x="4845" y="7802"/>
                  </a:cubicBezTo>
                  <a:cubicBezTo>
                    <a:pt x="6960" y="6909"/>
                    <a:pt x="10278" y="3867"/>
                    <a:pt x="9031" y="1275"/>
                  </a:cubicBezTo>
                  <a:cubicBezTo>
                    <a:pt x="8680" y="547"/>
                    <a:pt x="7983" y="6"/>
                    <a:pt x="7205" y="6"/>
                  </a:cubicBezTo>
                  <a:cubicBezTo>
                    <a:pt x="7000" y="6"/>
                    <a:pt x="6790" y="44"/>
                    <a:pt x="6578" y="125"/>
                  </a:cubicBezTo>
                  <a:cubicBezTo>
                    <a:pt x="5831" y="414"/>
                    <a:pt x="5399" y="1092"/>
                    <a:pt x="5163" y="1829"/>
                  </a:cubicBezTo>
                  <a:cubicBezTo>
                    <a:pt x="4944" y="1092"/>
                    <a:pt x="4514" y="430"/>
                    <a:pt x="3753" y="130"/>
                  </a:cubicBezTo>
                  <a:cubicBezTo>
                    <a:pt x="3529" y="41"/>
                    <a:pt x="3304" y="0"/>
                    <a:pt x="3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57" name="Google Shape;1214;p43"/>
            <p:cNvSpPr/>
            <p:nvPr/>
          </p:nvSpPr>
          <p:spPr>
            <a:xfrm>
              <a:off x="6094225" y="2517532"/>
              <a:ext cx="188925" cy="176175"/>
            </a:xfrm>
            <a:custGeom>
              <a:avLst/>
              <a:gdLst/>
              <a:ahLst/>
              <a:cxnLst/>
              <a:rect l="l" t="t" r="r" b="b"/>
              <a:pathLst>
                <a:path w="7557" h="7047" extrusionOk="0">
                  <a:moveTo>
                    <a:pt x="5992" y="1"/>
                  </a:moveTo>
                  <a:cubicBezTo>
                    <a:pt x="5848" y="1"/>
                    <a:pt x="5692" y="20"/>
                    <a:pt x="5521" y="62"/>
                  </a:cubicBezTo>
                  <a:cubicBezTo>
                    <a:pt x="4583" y="291"/>
                    <a:pt x="4161" y="1279"/>
                    <a:pt x="3965" y="2140"/>
                  </a:cubicBezTo>
                  <a:cubicBezTo>
                    <a:pt x="3965" y="2151"/>
                    <a:pt x="3967" y="2161"/>
                    <a:pt x="3967" y="2173"/>
                  </a:cubicBezTo>
                  <a:cubicBezTo>
                    <a:pt x="3983" y="2330"/>
                    <a:pt x="3843" y="2419"/>
                    <a:pt x="3707" y="2419"/>
                  </a:cubicBezTo>
                  <a:cubicBezTo>
                    <a:pt x="3598" y="2419"/>
                    <a:pt x="3492" y="2362"/>
                    <a:pt x="3470" y="2239"/>
                  </a:cubicBezTo>
                  <a:cubicBezTo>
                    <a:pt x="3394" y="1808"/>
                    <a:pt x="3316" y="1341"/>
                    <a:pt x="3098" y="953"/>
                  </a:cubicBezTo>
                  <a:cubicBezTo>
                    <a:pt x="2817" y="450"/>
                    <a:pt x="2199" y="98"/>
                    <a:pt x="1611" y="98"/>
                  </a:cubicBezTo>
                  <a:cubicBezTo>
                    <a:pt x="1301" y="98"/>
                    <a:pt x="999" y="196"/>
                    <a:pt x="760" y="422"/>
                  </a:cubicBezTo>
                  <a:cubicBezTo>
                    <a:pt x="0" y="1140"/>
                    <a:pt x="139" y="2322"/>
                    <a:pt x="441" y="3213"/>
                  </a:cubicBezTo>
                  <a:cubicBezTo>
                    <a:pt x="949" y="4714"/>
                    <a:pt x="1996" y="5966"/>
                    <a:pt x="3124" y="7046"/>
                  </a:cubicBezTo>
                  <a:cubicBezTo>
                    <a:pt x="3127" y="6979"/>
                    <a:pt x="3157" y="6911"/>
                    <a:pt x="3237" y="6862"/>
                  </a:cubicBezTo>
                  <a:cubicBezTo>
                    <a:pt x="4743" y="5929"/>
                    <a:pt x="6213" y="4899"/>
                    <a:pt x="7031" y="3265"/>
                  </a:cubicBezTo>
                  <a:cubicBezTo>
                    <a:pt x="7557" y="2213"/>
                    <a:pt x="7521" y="1"/>
                    <a:pt x="59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29491" y="827838"/>
            <a:ext cx="4409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Myriad Pro" panose="020B0503030403020204" pitchFamily="34" charset="0"/>
              </a:rPr>
              <a:t>Look, read and circle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6000" y="1507852"/>
            <a:ext cx="6373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Myriad Pro" panose="020B0503030403020204" pitchFamily="34" charset="0"/>
              </a:rPr>
              <a:t>1 </a:t>
            </a:r>
            <a:r>
              <a:rPr lang="en-US" sz="3200" dirty="0">
                <a:latin typeface="Myriad Pro" panose="020B0503030403020204" pitchFamily="34" charset="0"/>
              </a:rPr>
              <a:t>This is my cat. He can/can’t sing.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6000" y="2744195"/>
            <a:ext cx="685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Myriad Pro" panose="020B0503030403020204" pitchFamily="34" charset="0"/>
              </a:rPr>
              <a:t>2 </a:t>
            </a:r>
            <a:r>
              <a:rPr lang="en-US" sz="3200" dirty="0">
                <a:latin typeface="Myriad Pro" panose="020B0503030403020204" pitchFamily="34" charset="0"/>
              </a:rPr>
              <a:t>My brother is Tom. He can/can’t cook.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16000" y="4063740"/>
            <a:ext cx="8478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Myriad Pro" panose="020B0503030403020204" pitchFamily="34" charset="0"/>
              </a:rPr>
              <a:t>3 </a:t>
            </a:r>
            <a:r>
              <a:rPr lang="en-US" sz="3200" dirty="0">
                <a:latin typeface="Myriad Pro" panose="020B0503030403020204" pitchFamily="34" charset="0"/>
              </a:rPr>
              <a:t>I can/can’t </a:t>
            </a:r>
            <a:r>
              <a:rPr lang="en-US" sz="3200" dirty="0" err="1">
                <a:latin typeface="Myriad Pro" panose="020B0503030403020204" pitchFamily="34" charset="0"/>
              </a:rPr>
              <a:t>colour</a:t>
            </a:r>
            <a:r>
              <a:rPr lang="en-US" sz="3200" dirty="0">
                <a:latin typeface="Myriad Pro" panose="020B0503030403020204" pitchFamily="34" charset="0"/>
              </a:rPr>
              <a:t>. I have new crayons.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6" r="7347"/>
          <a:stretch/>
        </p:blipFill>
        <p:spPr>
          <a:xfrm>
            <a:off x="8620829" y="5396257"/>
            <a:ext cx="1597607" cy="13462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93"/>
          <a:stretch/>
        </p:blipFill>
        <p:spPr>
          <a:xfrm>
            <a:off x="8683613" y="2409965"/>
            <a:ext cx="1472036" cy="13809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79"/>
          <a:stretch/>
        </p:blipFill>
        <p:spPr>
          <a:xfrm>
            <a:off x="8683613" y="1109600"/>
            <a:ext cx="1472036" cy="11972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828" y="3894019"/>
            <a:ext cx="1597607" cy="133927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116000" y="5560012"/>
            <a:ext cx="8478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Myriad Pro" panose="020B0503030403020204" pitchFamily="34" charset="0"/>
              </a:rPr>
              <a:t>4 </a:t>
            </a:r>
            <a:r>
              <a:rPr lang="en-US" sz="3200" dirty="0">
                <a:latin typeface="Myriad Pro" panose="020B0503030403020204" pitchFamily="34" charset="0"/>
              </a:rPr>
              <a:t>My baby is 1 year old. She can/ can’t read.</a:t>
            </a:r>
          </a:p>
        </p:txBody>
      </p:sp>
      <p:sp>
        <p:nvSpPr>
          <p:cNvPr id="9" name="Oval 8"/>
          <p:cNvSpPr/>
          <p:nvPr/>
        </p:nvSpPr>
        <p:spPr>
          <a:xfrm>
            <a:off x="5152944" y="1570189"/>
            <a:ext cx="943056" cy="5224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249926" y="2806532"/>
            <a:ext cx="679819" cy="5224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691366" y="4153834"/>
            <a:ext cx="663907" cy="4946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718508" y="5622349"/>
            <a:ext cx="943056" cy="5224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3562" y="212359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016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328275" y="3272655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7200" b="1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3562" y="212359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7177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330;p45"/>
          <p:cNvGrpSpPr/>
          <p:nvPr/>
        </p:nvGrpSpPr>
        <p:grpSpPr>
          <a:xfrm>
            <a:off x="792711" y="4196497"/>
            <a:ext cx="1030736" cy="1345846"/>
            <a:chOff x="2890275" y="2949625"/>
            <a:chExt cx="407325" cy="531850"/>
          </a:xfrm>
        </p:grpSpPr>
        <p:sp>
          <p:nvSpPr>
            <p:cNvPr id="4" name="Google Shape;1331;p45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5" name="Google Shape;1332;p45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6" name="Google Shape;1333;p45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7" name="Google Shape;1334;p45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8" name="Google Shape;1335;p45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9" name="Google Shape;1336;p45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0" name="Google Shape;1337;p45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1" name="Google Shape;1338;p45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2" name="Google Shape;1339;p45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3" name="Google Shape;1340;p45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4" name="Google Shape;1341;p45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5" name="Google Shape;1342;p45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6" name="Google Shape;1343;p45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17" name="Google Shape;1344;p45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18" name="Google Shape;2806;p69"/>
          <p:cNvSpPr/>
          <p:nvPr/>
        </p:nvSpPr>
        <p:spPr>
          <a:xfrm rot="60216">
            <a:off x="2195126" y="2430147"/>
            <a:ext cx="7833002" cy="1271261"/>
          </a:xfrm>
          <a:custGeom>
            <a:avLst/>
            <a:gdLst/>
            <a:ahLst/>
            <a:cxnLst/>
            <a:rect l="l" t="t" r="r" b="b"/>
            <a:pathLst>
              <a:path w="98833" h="24747" extrusionOk="0">
                <a:moveTo>
                  <a:pt x="0" y="1867"/>
                </a:moveTo>
                <a:lnTo>
                  <a:pt x="2335" y="24747"/>
                </a:lnTo>
                <a:lnTo>
                  <a:pt x="98833" y="22879"/>
                </a:lnTo>
                <a:lnTo>
                  <a:pt x="97121" y="0"/>
                </a:lnTo>
                <a:close/>
              </a:path>
            </a:pathLst>
          </a:custGeom>
          <a:solidFill>
            <a:srgbClr val="CCFF99"/>
          </a:solidFill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" name="Rectangle 44"/>
          <p:cNvSpPr/>
          <p:nvPr/>
        </p:nvSpPr>
        <p:spPr>
          <a:xfrm>
            <a:off x="3986985" y="439479"/>
            <a:ext cx="35847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1  </a:t>
            </a:r>
            <a:r>
              <a:rPr lang="en-US" sz="4800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WARM UP  </a:t>
            </a:r>
            <a:endParaRPr lang="en-US" sz="4800" dirty="0">
              <a:solidFill>
                <a:srgbClr val="000000"/>
              </a:solidFill>
              <a:latin typeface="Myriad Pro" panose="020B0503030403020204" pitchFamily="34" charset="0"/>
            </a:endParaRPr>
          </a:p>
        </p:txBody>
      </p:sp>
      <p:grpSp>
        <p:nvGrpSpPr>
          <p:cNvPr id="47" name="Google Shape;1201;p43"/>
          <p:cNvGrpSpPr/>
          <p:nvPr/>
        </p:nvGrpSpPr>
        <p:grpSpPr>
          <a:xfrm>
            <a:off x="9490992" y="1241731"/>
            <a:ext cx="792707" cy="702905"/>
            <a:chOff x="3725850" y="3874550"/>
            <a:chExt cx="232875" cy="206500"/>
          </a:xfrm>
        </p:grpSpPr>
        <p:sp>
          <p:nvSpPr>
            <p:cNvPr id="48" name="Google Shape;1202;p43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49" name="Google Shape;1203;p43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50" name="Google Shape;1204;p43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</p:grpSp>
      <p:grpSp>
        <p:nvGrpSpPr>
          <p:cNvPr id="51" name="Google Shape;1208;p43"/>
          <p:cNvGrpSpPr/>
          <p:nvPr/>
        </p:nvGrpSpPr>
        <p:grpSpPr>
          <a:xfrm>
            <a:off x="8674975" y="5542343"/>
            <a:ext cx="565323" cy="672831"/>
            <a:chOff x="4427950" y="2495000"/>
            <a:chExt cx="259250" cy="281200"/>
          </a:xfrm>
        </p:grpSpPr>
        <p:sp>
          <p:nvSpPr>
            <p:cNvPr id="52" name="Google Shape;1209;p43"/>
            <p:cNvSpPr/>
            <p:nvPr/>
          </p:nvSpPr>
          <p:spPr>
            <a:xfrm>
              <a:off x="4427950" y="2495000"/>
              <a:ext cx="259250" cy="281200"/>
            </a:xfrm>
            <a:custGeom>
              <a:avLst/>
              <a:gdLst/>
              <a:ahLst/>
              <a:cxnLst/>
              <a:rect l="l" t="t" r="r" b="b"/>
              <a:pathLst>
                <a:path w="10370" h="11248" extrusionOk="0">
                  <a:moveTo>
                    <a:pt x="5063" y="285"/>
                  </a:moveTo>
                  <a:cubicBezTo>
                    <a:pt x="5067" y="285"/>
                    <a:pt x="5072" y="286"/>
                    <a:pt x="5076" y="286"/>
                  </a:cubicBezTo>
                  <a:cubicBezTo>
                    <a:pt x="5081" y="287"/>
                    <a:pt x="5088" y="286"/>
                    <a:pt x="5094" y="288"/>
                  </a:cubicBezTo>
                  <a:cubicBezTo>
                    <a:pt x="5099" y="289"/>
                    <a:pt x="5105" y="289"/>
                    <a:pt x="5110" y="290"/>
                  </a:cubicBezTo>
                  <a:lnTo>
                    <a:pt x="5113" y="290"/>
                  </a:lnTo>
                  <a:cubicBezTo>
                    <a:pt x="5119" y="292"/>
                    <a:pt x="5124" y="293"/>
                    <a:pt x="5129" y="296"/>
                  </a:cubicBezTo>
                  <a:lnTo>
                    <a:pt x="5138" y="298"/>
                  </a:lnTo>
                  <a:lnTo>
                    <a:pt x="5145" y="301"/>
                  </a:lnTo>
                  <a:lnTo>
                    <a:pt x="5162" y="307"/>
                  </a:lnTo>
                  <a:lnTo>
                    <a:pt x="5374" y="392"/>
                  </a:lnTo>
                  <a:lnTo>
                    <a:pt x="5583" y="478"/>
                  </a:lnTo>
                  <a:cubicBezTo>
                    <a:pt x="5583" y="478"/>
                    <a:pt x="6155" y="742"/>
                    <a:pt x="6226" y="770"/>
                  </a:cubicBezTo>
                  <a:cubicBezTo>
                    <a:pt x="6537" y="895"/>
                    <a:pt x="6724" y="881"/>
                    <a:pt x="6878" y="897"/>
                  </a:cubicBezTo>
                  <a:cubicBezTo>
                    <a:pt x="6955" y="906"/>
                    <a:pt x="7032" y="913"/>
                    <a:pt x="7108" y="925"/>
                  </a:cubicBezTo>
                  <a:cubicBezTo>
                    <a:pt x="7184" y="936"/>
                    <a:pt x="7258" y="949"/>
                    <a:pt x="7332" y="966"/>
                  </a:cubicBezTo>
                  <a:cubicBezTo>
                    <a:pt x="7407" y="983"/>
                    <a:pt x="7480" y="1003"/>
                    <a:pt x="7552" y="1024"/>
                  </a:cubicBezTo>
                  <a:cubicBezTo>
                    <a:pt x="7625" y="1045"/>
                    <a:pt x="7697" y="1067"/>
                    <a:pt x="7769" y="1089"/>
                  </a:cubicBezTo>
                  <a:cubicBezTo>
                    <a:pt x="7914" y="1133"/>
                    <a:pt x="8059" y="1179"/>
                    <a:pt x="8202" y="1225"/>
                  </a:cubicBezTo>
                  <a:cubicBezTo>
                    <a:pt x="8490" y="1318"/>
                    <a:pt x="8775" y="1417"/>
                    <a:pt x="9060" y="1520"/>
                  </a:cubicBezTo>
                  <a:lnTo>
                    <a:pt x="9166" y="1558"/>
                  </a:lnTo>
                  <a:lnTo>
                    <a:pt x="9220" y="1577"/>
                  </a:lnTo>
                  <a:lnTo>
                    <a:pt x="9246" y="1587"/>
                  </a:lnTo>
                  <a:lnTo>
                    <a:pt x="9253" y="1590"/>
                  </a:lnTo>
                  <a:lnTo>
                    <a:pt x="9258" y="1592"/>
                  </a:lnTo>
                  <a:lnTo>
                    <a:pt x="9268" y="1596"/>
                  </a:lnTo>
                  <a:cubicBezTo>
                    <a:pt x="9319" y="1618"/>
                    <a:pt x="9363" y="1655"/>
                    <a:pt x="9392" y="1701"/>
                  </a:cubicBezTo>
                  <a:cubicBezTo>
                    <a:pt x="9422" y="1746"/>
                    <a:pt x="9438" y="1800"/>
                    <a:pt x="9438" y="1852"/>
                  </a:cubicBezTo>
                  <a:lnTo>
                    <a:pt x="9438" y="1872"/>
                  </a:lnTo>
                  <a:lnTo>
                    <a:pt x="9436" y="1900"/>
                  </a:lnTo>
                  <a:lnTo>
                    <a:pt x="9433" y="1957"/>
                  </a:lnTo>
                  <a:lnTo>
                    <a:pt x="9427" y="2070"/>
                  </a:lnTo>
                  <a:cubicBezTo>
                    <a:pt x="9412" y="2372"/>
                    <a:pt x="9400" y="2675"/>
                    <a:pt x="9392" y="2977"/>
                  </a:cubicBezTo>
                  <a:cubicBezTo>
                    <a:pt x="9383" y="3279"/>
                    <a:pt x="9381" y="3582"/>
                    <a:pt x="9377" y="3884"/>
                  </a:cubicBezTo>
                  <a:cubicBezTo>
                    <a:pt x="9369" y="4489"/>
                    <a:pt x="9365" y="5093"/>
                    <a:pt x="9364" y="5698"/>
                  </a:cubicBezTo>
                  <a:cubicBezTo>
                    <a:pt x="9365" y="6907"/>
                    <a:pt x="9356" y="8116"/>
                    <a:pt x="9354" y="9326"/>
                  </a:cubicBezTo>
                  <a:lnTo>
                    <a:pt x="9353" y="9389"/>
                  </a:lnTo>
                  <a:cubicBezTo>
                    <a:pt x="9353" y="9404"/>
                    <a:pt x="9364" y="9418"/>
                    <a:pt x="9379" y="9422"/>
                  </a:cubicBezTo>
                  <a:lnTo>
                    <a:pt x="9437" y="9441"/>
                  </a:lnTo>
                  <a:lnTo>
                    <a:pt x="9693" y="9526"/>
                  </a:lnTo>
                  <a:cubicBezTo>
                    <a:pt x="9731" y="9538"/>
                    <a:pt x="10114" y="9696"/>
                    <a:pt x="10102" y="9735"/>
                  </a:cubicBezTo>
                  <a:lnTo>
                    <a:pt x="10058" y="9870"/>
                  </a:lnTo>
                  <a:cubicBezTo>
                    <a:pt x="10057" y="9872"/>
                    <a:pt x="10057" y="9875"/>
                    <a:pt x="10056" y="9877"/>
                  </a:cubicBezTo>
                  <a:lnTo>
                    <a:pt x="9934" y="10462"/>
                  </a:lnTo>
                  <a:lnTo>
                    <a:pt x="9846" y="10738"/>
                  </a:lnTo>
                  <a:lnTo>
                    <a:pt x="9823" y="10807"/>
                  </a:lnTo>
                  <a:lnTo>
                    <a:pt x="9820" y="10816"/>
                  </a:lnTo>
                  <a:lnTo>
                    <a:pt x="9818" y="10822"/>
                  </a:lnTo>
                  <a:lnTo>
                    <a:pt x="9814" y="10834"/>
                  </a:lnTo>
                  <a:cubicBezTo>
                    <a:pt x="9811" y="10843"/>
                    <a:pt x="9806" y="10849"/>
                    <a:pt x="9803" y="10857"/>
                  </a:cubicBezTo>
                  <a:cubicBezTo>
                    <a:pt x="9788" y="10888"/>
                    <a:pt x="9767" y="10914"/>
                    <a:pt x="9742" y="10937"/>
                  </a:cubicBezTo>
                  <a:cubicBezTo>
                    <a:pt x="9693" y="10981"/>
                    <a:pt x="9628" y="11007"/>
                    <a:pt x="9562" y="11007"/>
                  </a:cubicBezTo>
                  <a:cubicBezTo>
                    <a:pt x="9561" y="11007"/>
                    <a:pt x="9560" y="11007"/>
                    <a:pt x="9558" y="11007"/>
                  </a:cubicBezTo>
                  <a:cubicBezTo>
                    <a:pt x="9550" y="11007"/>
                    <a:pt x="9541" y="11006"/>
                    <a:pt x="9533" y="11006"/>
                  </a:cubicBezTo>
                  <a:cubicBezTo>
                    <a:pt x="9525" y="11006"/>
                    <a:pt x="9517" y="11003"/>
                    <a:pt x="9508" y="11002"/>
                  </a:cubicBezTo>
                  <a:cubicBezTo>
                    <a:pt x="9500" y="11002"/>
                    <a:pt x="9492" y="10999"/>
                    <a:pt x="9484" y="10997"/>
                  </a:cubicBezTo>
                  <a:lnTo>
                    <a:pt x="9477" y="10994"/>
                  </a:lnTo>
                  <a:cubicBezTo>
                    <a:pt x="9475" y="10994"/>
                    <a:pt x="9474" y="10994"/>
                    <a:pt x="9471" y="10993"/>
                  </a:cubicBezTo>
                  <a:lnTo>
                    <a:pt x="9454" y="10987"/>
                  </a:lnTo>
                  <a:lnTo>
                    <a:pt x="9316" y="10942"/>
                  </a:lnTo>
                  <a:lnTo>
                    <a:pt x="9309" y="10940"/>
                  </a:lnTo>
                  <a:cubicBezTo>
                    <a:pt x="9053" y="10827"/>
                    <a:pt x="8795" y="10718"/>
                    <a:pt x="8536" y="10610"/>
                  </a:cubicBezTo>
                  <a:lnTo>
                    <a:pt x="8342" y="10529"/>
                  </a:lnTo>
                  <a:lnTo>
                    <a:pt x="8146" y="10449"/>
                  </a:lnTo>
                  <a:cubicBezTo>
                    <a:pt x="8016" y="10395"/>
                    <a:pt x="7885" y="10343"/>
                    <a:pt x="7755" y="10290"/>
                  </a:cubicBezTo>
                  <a:cubicBezTo>
                    <a:pt x="7689" y="10264"/>
                    <a:pt x="7625" y="10237"/>
                    <a:pt x="7559" y="10211"/>
                  </a:cubicBezTo>
                  <a:cubicBezTo>
                    <a:pt x="7493" y="10187"/>
                    <a:pt x="7427" y="10162"/>
                    <a:pt x="7360" y="10141"/>
                  </a:cubicBezTo>
                  <a:cubicBezTo>
                    <a:pt x="7294" y="10119"/>
                    <a:pt x="7226" y="10100"/>
                    <a:pt x="7159" y="10079"/>
                  </a:cubicBezTo>
                  <a:lnTo>
                    <a:pt x="6957" y="10018"/>
                  </a:lnTo>
                  <a:cubicBezTo>
                    <a:pt x="6824" y="9978"/>
                    <a:pt x="6688" y="9939"/>
                    <a:pt x="6553" y="9899"/>
                  </a:cubicBezTo>
                  <a:lnTo>
                    <a:pt x="6150" y="9782"/>
                  </a:lnTo>
                  <a:lnTo>
                    <a:pt x="5340" y="9548"/>
                  </a:lnTo>
                  <a:lnTo>
                    <a:pt x="5314" y="9540"/>
                  </a:lnTo>
                  <a:cubicBezTo>
                    <a:pt x="5310" y="9539"/>
                    <a:pt x="5307" y="9538"/>
                    <a:pt x="5302" y="9537"/>
                  </a:cubicBezTo>
                  <a:cubicBezTo>
                    <a:pt x="5295" y="9536"/>
                    <a:pt x="5290" y="9532"/>
                    <a:pt x="5282" y="9530"/>
                  </a:cubicBezTo>
                  <a:cubicBezTo>
                    <a:pt x="5281" y="9529"/>
                    <a:pt x="5279" y="9528"/>
                    <a:pt x="5277" y="9527"/>
                  </a:cubicBezTo>
                  <a:cubicBezTo>
                    <a:pt x="5264" y="9519"/>
                    <a:pt x="5249" y="9513"/>
                    <a:pt x="5237" y="9501"/>
                  </a:cubicBezTo>
                  <a:lnTo>
                    <a:pt x="5233" y="9498"/>
                  </a:lnTo>
                  <a:lnTo>
                    <a:pt x="5229" y="9492"/>
                  </a:lnTo>
                  <a:cubicBezTo>
                    <a:pt x="5225" y="9489"/>
                    <a:pt x="5222" y="9487"/>
                    <a:pt x="5219" y="9484"/>
                  </a:cubicBezTo>
                  <a:cubicBezTo>
                    <a:pt x="5214" y="9476"/>
                    <a:pt x="5207" y="9471"/>
                    <a:pt x="5203" y="9462"/>
                  </a:cubicBezTo>
                  <a:cubicBezTo>
                    <a:pt x="5193" y="9450"/>
                    <a:pt x="5186" y="9434"/>
                    <a:pt x="5180" y="9418"/>
                  </a:cubicBezTo>
                  <a:cubicBezTo>
                    <a:pt x="5180" y="9417"/>
                    <a:pt x="5178" y="9415"/>
                    <a:pt x="5178" y="9414"/>
                  </a:cubicBezTo>
                  <a:cubicBezTo>
                    <a:pt x="5176" y="9406"/>
                    <a:pt x="5173" y="9398"/>
                    <a:pt x="5172" y="9390"/>
                  </a:cubicBezTo>
                  <a:cubicBezTo>
                    <a:pt x="5170" y="9382"/>
                    <a:pt x="5170" y="9374"/>
                    <a:pt x="5169" y="9365"/>
                  </a:cubicBezTo>
                  <a:cubicBezTo>
                    <a:pt x="5168" y="9364"/>
                    <a:pt x="5168" y="9363"/>
                    <a:pt x="5168" y="9362"/>
                  </a:cubicBezTo>
                  <a:cubicBezTo>
                    <a:pt x="5168" y="9345"/>
                    <a:pt x="5168" y="9327"/>
                    <a:pt x="5172" y="9310"/>
                  </a:cubicBezTo>
                  <a:lnTo>
                    <a:pt x="5173" y="9302"/>
                  </a:lnTo>
                  <a:lnTo>
                    <a:pt x="5173" y="9299"/>
                  </a:lnTo>
                  <a:lnTo>
                    <a:pt x="5175" y="9293"/>
                  </a:lnTo>
                  <a:lnTo>
                    <a:pt x="5182" y="9268"/>
                  </a:lnTo>
                  <a:lnTo>
                    <a:pt x="5197" y="9217"/>
                  </a:lnTo>
                  <a:lnTo>
                    <a:pt x="5224" y="9115"/>
                  </a:lnTo>
                  <a:lnTo>
                    <a:pt x="5340" y="8710"/>
                  </a:lnTo>
                  <a:lnTo>
                    <a:pt x="5397" y="8509"/>
                  </a:lnTo>
                  <a:lnTo>
                    <a:pt x="5411" y="8457"/>
                  </a:lnTo>
                  <a:lnTo>
                    <a:pt x="5419" y="8432"/>
                  </a:lnTo>
                  <a:lnTo>
                    <a:pt x="5422" y="8420"/>
                  </a:lnTo>
                  <a:lnTo>
                    <a:pt x="5425" y="8412"/>
                  </a:lnTo>
                  <a:lnTo>
                    <a:pt x="5428" y="8400"/>
                  </a:lnTo>
                  <a:cubicBezTo>
                    <a:pt x="5429" y="8397"/>
                    <a:pt x="5429" y="8396"/>
                    <a:pt x="5431" y="8395"/>
                  </a:cubicBezTo>
                  <a:cubicBezTo>
                    <a:pt x="5433" y="8391"/>
                    <a:pt x="5434" y="8387"/>
                    <a:pt x="5436" y="8382"/>
                  </a:cubicBezTo>
                  <a:lnTo>
                    <a:pt x="5439" y="8375"/>
                  </a:lnTo>
                  <a:lnTo>
                    <a:pt x="5443" y="8367"/>
                  </a:lnTo>
                  <a:lnTo>
                    <a:pt x="5450" y="8356"/>
                  </a:lnTo>
                  <a:cubicBezTo>
                    <a:pt x="5450" y="8355"/>
                    <a:pt x="5451" y="8354"/>
                    <a:pt x="5452" y="8353"/>
                  </a:cubicBezTo>
                  <a:cubicBezTo>
                    <a:pt x="5474" y="8317"/>
                    <a:pt x="5507" y="8285"/>
                    <a:pt x="5547" y="8266"/>
                  </a:cubicBezTo>
                  <a:cubicBezTo>
                    <a:pt x="5556" y="8261"/>
                    <a:pt x="5565" y="8257"/>
                    <a:pt x="5575" y="8253"/>
                  </a:cubicBezTo>
                  <a:cubicBezTo>
                    <a:pt x="5577" y="8252"/>
                    <a:pt x="5578" y="8252"/>
                    <a:pt x="5579" y="8251"/>
                  </a:cubicBezTo>
                  <a:lnTo>
                    <a:pt x="5593" y="8247"/>
                  </a:lnTo>
                  <a:lnTo>
                    <a:pt x="5601" y="8245"/>
                  </a:lnTo>
                  <a:lnTo>
                    <a:pt x="5610" y="8244"/>
                  </a:lnTo>
                  <a:cubicBezTo>
                    <a:pt x="5631" y="8238"/>
                    <a:pt x="5653" y="8238"/>
                    <a:pt x="5675" y="8238"/>
                  </a:cubicBezTo>
                  <a:lnTo>
                    <a:pt x="5678" y="8238"/>
                  </a:lnTo>
                  <a:cubicBezTo>
                    <a:pt x="5689" y="8239"/>
                    <a:pt x="5701" y="8239"/>
                    <a:pt x="5710" y="8243"/>
                  </a:cubicBezTo>
                  <a:lnTo>
                    <a:pt x="5719" y="8245"/>
                  </a:lnTo>
                  <a:lnTo>
                    <a:pt x="5723" y="8246"/>
                  </a:lnTo>
                  <a:lnTo>
                    <a:pt x="5725" y="8246"/>
                  </a:lnTo>
                  <a:lnTo>
                    <a:pt x="5729" y="8247"/>
                  </a:lnTo>
                  <a:lnTo>
                    <a:pt x="5754" y="8254"/>
                  </a:lnTo>
                  <a:lnTo>
                    <a:pt x="5855" y="8283"/>
                  </a:lnTo>
                  <a:lnTo>
                    <a:pt x="6058" y="8342"/>
                  </a:lnTo>
                  <a:lnTo>
                    <a:pt x="6075" y="8347"/>
                  </a:lnTo>
                  <a:lnTo>
                    <a:pt x="6278" y="8410"/>
                  </a:lnTo>
                  <a:lnTo>
                    <a:pt x="6537" y="8366"/>
                  </a:lnTo>
                  <a:cubicBezTo>
                    <a:pt x="6549" y="8370"/>
                    <a:pt x="6561" y="8372"/>
                    <a:pt x="6572" y="8372"/>
                  </a:cubicBezTo>
                  <a:cubicBezTo>
                    <a:pt x="6634" y="8372"/>
                    <a:pt x="6688" y="8322"/>
                    <a:pt x="6689" y="8255"/>
                  </a:cubicBezTo>
                  <a:lnTo>
                    <a:pt x="6682" y="8078"/>
                  </a:lnTo>
                  <a:lnTo>
                    <a:pt x="6686" y="7455"/>
                  </a:lnTo>
                  <a:lnTo>
                    <a:pt x="6686" y="7410"/>
                  </a:lnTo>
                  <a:cubicBezTo>
                    <a:pt x="6686" y="7396"/>
                    <a:pt x="6678" y="7384"/>
                    <a:pt x="6665" y="7377"/>
                  </a:cubicBezTo>
                  <a:lnTo>
                    <a:pt x="6611" y="7352"/>
                  </a:lnTo>
                  <a:cubicBezTo>
                    <a:pt x="6511" y="7303"/>
                    <a:pt x="6408" y="7260"/>
                    <a:pt x="6305" y="7218"/>
                  </a:cubicBezTo>
                  <a:cubicBezTo>
                    <a:pt x="6203" y="7176"/>
                    <a:pt x="6099" y="7137"/>
                    <a:pt x="5995" y="7099"/>
                  </a:cubicBezTo>
                  <a:cubicBezTo>
                    <a:pt x="5786" y="7024"/>
                    <a:pt x="5577" y="6953"/>
                    <a:pt x="5365" y="6888"/>
                  </a:cubicBezTo>
                  <a:cubicBezTo>
                    <a:pt x="5154" y="6822"/>
                    <a:pt x="4941" y="6759"/>
                    <a:pt x="4728" y="6700"/>
                  </a:cubicBezTo>
                  <a:cubicBezTo>
                    <a:pt x="4621" y="6670"/>
                    <a:pt x="4513" y="6642"/>
                    <a:pt x="4406" y="6616"/>
                  </a:cubicBezTo>
                  <a:cubicBezTo>
                    <a:pt x="4298" y="6588"/>
                    <a:pt x="4371" y="6603"/>
                    <a:pt x="4262" y="6580"/>
                  </a:cubicBezTo>
                  <a:lnTo>
                    <a:pt x="4070" y="6538"/>
                  </a:lnTo>
                  <a:cubicBezTo>
                    <a:pt x="4069" y="6537"/>
                    <a:pt x="4068" y="6537"/>
                    <a:pt x="4067" y="6537"/>
                  </a:cubicBezTo>
                  <a:cubicBezTo>
                    <a:pt x="4028" y="6537"/>
                    <a:pt x="3880" y="6716"/>
                    <a:pt x="3867" y="6733"/>
                  </a:cubicBezTo>
                  <a:cubicBezTo>
                    <a:pt x="3866" y="6733"/>
                    <a:pt x="3866" y="6734"/>
                    <a:pt x="3864" y="6735"/>
                  </a:cubicBezTo>
                  <a:lnTo>
                    <a:pt x="3713" y="6956"/>
                  </a:lnTo>
                  <a:cubicBezTo>
                    <a:pt x="3625" y="7083"/>
                    <a:pt x="3536" y="7211"/>
                    <a:pt x="3449" y="7337"/>
                  </a:cubicBezTo>
                  <a:lnTo>
                    <a:pt x="3407" y="7395"/>
                  </a:lnTo>
                  <a:cubicBezTo>
                    <a:pt x="3394" y="7416"/>
                    <a:pt x="3403" y="7442"/>
                    <a:pt x="3425" y="7450"/>
                  </a:cubicBezTo>
                  <a:lnTo>
                    <a:pt x="3631" y="7581"/>
                  </a:lnTo>
                  <a:lnTo>
                    <a:pt x="3916" y="7610"/>
                  </a:lnTo>
                  <a:lnTo>
                    <a:pt x="4020" y="7644"/>
                  </a:lnTo>
                  <a:cubicBezTo>
                    <a:pt x="4048" y="7655"/>
                    <a:pt x="4076" y="7666"/>
                    <a:pt x="4101" y="7683"/>
                  </a:cubicBezTo>
                  <a:cubicBezTo>
                    <a:pt x="4107" y="7687"/>
                    <a:pt x="4113" y="7690"/>
                    <a:pt x="4120" y="7694"/>
                  </a:cubicBezTo>
                  <a:lnTo>
                    <a:pt x="4137" y="7708"/>
                  </a:lnTo>
                  <a:lnTo>
                    <a:pt x="4146" y="7716"/>
                  </a:lnTo>
                  <a:lnTo>
                    <a:pt x="4154" y="7723"/>
                  </a:lnTo>
                  <a:lnTo>
                    <a:pt x="4170" y="7738"/>
                  </a:lnTo>
                  <a:cubicBezTo>
                    <a:pt x="4175" y="7744"/>
                    <a:pt x="4180" y="7750"/>
                    <a:pt x="4185" y="7755"/>
                  </a:cubicBezTo>
                  <a:cubicBezTo>
                    <a:pt x="4189" y="7761"/>
                    <a:pt x="4195" y="7766"/>
                    <a:pt x="4199" y="7772"/>
                  </a:cubicBezTo>
                  <a:cubicBezTo>
                    <a:pt x="4207" y="7785"/>
                    <a:pt x="4217" y="7797"/>
                    <a:pt x="4223" y="7810"/>
                  </a:cubicBezTo>
                  <a:cubicBezTo>
                    <a:pt x="4227" y="7816"/>
                    <a:pt x="4230" y="7823"/>
                    <a:pt x="4233" y="7828"/>
                  </a:cubicBezTo>
                  <a:cubicBezTo>
                    <a:pt x="4234" y="7829"/>
                    <a:pt x="4234" y="7830"/>
                    <a:pt x="4235" y="7831"/>
                  </a:cubicBezTo>
                  <a:lnTo>
                    <a:pt x="4243" y="7850"/>
                  </a:lnTo>
                  <a:lnTo>
                    <a:pt x="4248" y="7860"/>
                  </a:lnTo>
                  <a:lnTo>
                    <a:pt x="4251" y="7871"/>
                  </a:lnTo>
                  <a:lnTo>
                    <a:pt x="4259" y="7892"/>
                  </a:lnTo>
                  <a:cubicBezTo>
                    <a:pt x="4261" y="7900"/>
                    <a:pt x="4262" y="7907"/>
                    <a:pt x="4263" y="7915"/>
                  </a:cubicBezTo>
                  <a:cubicBezTo>
                    <a:pt x="4265" y="7921"/>
                    <a:pt x="4267" y="7928"/>
                    <a:pt x="4268" y="7936"/>
                  </a:cubicBezTo>
                  <a:cubicBezTo>
                    <a:pt x="4269" y="7951"/>
                    <a:pt x="4273" y="7966"/>
                    <a:pt x="4273" y="7981"/>
                  </a:cubicBezTo>
                  <a:lnTo>
                    <a:pt x="4273" y="8001"/>
                  </a:lnTo>
                  <a:cubicBezTo>
                    <a:pt x="4273" y="8002"/>
                    <a:pt x="4273" y="8003"/>
                    <a:pt x="4273" y="8004"/>
                  </a:cubicBezTo>
                  <a:lnTo>
                    <a:pt x="4271" y="8025"/>
                  </a:lnTo>
                  <a:cubicBezTo>
                    <a:pt x="4271" y="8040"/>
                    <a:pt x="4267" y="8054"/>
                    <a:pt x="4265" y="8069"/>
                  </a:cubicBezTo>
                  <a:cubicBezTo>
                    <a:pt x="4264" y="8077"/>
                    <a:pt x="4262" y="8083"/>
                    <a:pt x="4260" y="8091"/>
                  </a:cubicBezTo>
                  <a:lnTo>
                    <a:pt x="4254" y="8112"/>
                  </a:lnTo>
                  <a:lnTo>
                    <a:pt x="4236" y="8166"/>
                  </a:lnTo>
                  <a:lnTo>
                    <a:pt x="4098" y="8586"/>
                  </a:lnTo>
                  <a:lnTo>
                    <a:pt x="4029" y="8797"/>
                  </a:lnTo>
                  <a:lnTo>
                    <a:pt x="3825" y="8983"/>
                  </a:lnTo>
                  <a:cubicBezTo>
                    <a:pt x="3751" y="9019"/>
                    <a:pt x="3671" y="9037"/>
                    <a:pt x="3590" y="9037"/>
                  </a:cubicBezTo>
                  <a:cubicBezTo>
                    <a:pt x="3531" y="9037"/>
                    <a:pt x="3472" y="9027"/>
                    <a:pt x="3415" y="9007"/>
                  </a:cubicBezTo>
                  <a:lnTo>
                    <a:pt x="3270" y="8989"/>
                  </a:lnTo>
                  <a:lnTo>
                    <a:pt x="2850" y="8847"/>
                  </a:lnTo>
                  <a:lnTo>
                    <a:pt x="2835" y="8842"/>
                  </a:lnTo>
                  <a:lnTo>
                    <a:pt x="2832" y="8842"/>
                  </a:lnTo>
                  <a:lnTo>
                    <a:pt x="2362" y="8683"/>
                  </a:lnTo>
                  <a:lnTo>
                    <a:pt x="1876" y="8518"/>
                  </a:lnTo>
                  <a:lnTo>
                    <a:pt x="1861" y="8513"/>
                  </a:lnTo>
                  <a:cubicBezTo>
                    <a:pt x="1705" y="8453"/>
                    <a:pt x="1547" y="8396"/>
                    <a:pt x="1389" y="8341"/>
                  </a:cubicBezTo>
                  <a:cubicBezTo>
                    <a:pt x="1226" y="8284"/>
                    <a:pt x="1062" y="8230"/>
                    <a:pt x="899" y="8176"/>
                  </a:cubicBezTo>
                  <a:lnTo>
                    <a:pt x="554" y="8098"/>
                  </a:lnTo>
                  <a:cubicBezTo>
                    <a:pt x="401" y="8048"/>
                    <a:pt x="284" y="7924"/>
                    <a:pt x="243" y="7768"/>
                  </a:cubicBezTo>
                  <a:lnTo>
                    <a:pt x="436" y="7266"/>
                  </a:lnTo>
                  <a:lnTo>
                    <a:pt x="513" y="7019"/>
                  </a:lnTo>
                  <a:lnTo>
                    <a:pt x="552" y="6896"/>
                  </a:lnTo>
                  <a:lnTo>
                    <a:pt x="561" y="6865"/>
                  </a:lnTo>
                  <a:lnTo>
                    <a:pt x="566" y="6849"/>
                  </a:lnTo>
                  <a:lnTo>
                    <a:pt x="569" y="6842"/>
                  </a:lnTo>
                  <a:lnTo>
                    <a:pt x="570" y="6838"/>
                  </a:lnTo>
                  <a:cubicBezTo>
                    <a:pt x="573" y="6831"/>
                    <a:pt x="575" y="6826"/>
                    <a:pt x="577" y="6820"/>
                  </a:cubicBezTo>
                  <a:cubicBezTo>
                    <a:pt x="577" y="6818"/>
                    <a:pt x="578" y="6817"/>
                    <a:pt x="578" y="6815"/>
                  </a:cubicBezTo>
                  <a:cubicBezTo>
                    <a:pt x="582" y="6810"/>
                    <a:pt x="584" y="6804"/>
                    <a:pt x="587" y="6798"/>
                  </a:cubicBezTo>
                  <a:cubicBezTo>
                    <a:pt x="617" y="6740"/>
                    <a:pt x="785" y="6727"/>
                    <a:pt x="924" y="6727"/>
                  </a:cubicBezTo>
                  <a:cubicBezTo>
                    <a:pt x="1028" y="6727"/>
                    <a:pt x="1116" y="6734"/>
                    <a:pt x="1116" y="6734"/>
                  </a:cubicBezTo>
                  <a:lnTo>
                    <a:pt x="1363" y="6811"/>
                  </a:lnTo>
                  <a:lnTo>
                    <a:pt x="1424" y="6829"/>
                  </a:lnTo>
                  <a:cubicBezTo>
                    <a:pt x="1428" y="6830"/>
                    <a:pt x="1432" y="6831"/>
                    <a:pt x="1435" y="6831"/>
                  </a:cubicBezTo>
                  <a:cubicBezTo>
                    <a:pt x="1447" y="6831"/>
                    <a:pt x="1458" y="6825"/>
                    <a:pt x="1465" y="6815"/>
                  </a:cubicBezTo>
                  <a:lnTo>
                    <a:pt x="1499" y="6765"/>
                  </a:lnTo>
                  <a:cubicBezTo>
                    <a:pt x="1780" y="6354"/>
                    <a:pt x="2062" y="5945"/>
                    <a:pt x="2345" y="5535"/>
                  </a:cubicBezTo>
                  <a:cubicBezTo>
                    <a:pt x="2628" y="5126"/>
                    <a:pt x="2913" y="4718"/>
                    <a:pt x="3198" y="4310"/>
                  </a:cubicBezTo>
                  <a:lnTo>
                    <a:pt x="3626" y="3699"/>
                  </a:lnTo>
                  <a:cubicBezTo>
                    <a:pt x="3697" y="3598"/>
                    <a:pt x="3769" y="3496"/>
                    <a:pt x="3844" y="3397"/>
                  </a:cubicBezTo>
                  <a:lnTo>
                    <a:pt x="4068" y="3098"/>
                  </a:lnTo>
                  <a:cubicBezTo>
                    <a:pt x="4142" y="2998"/>
                    <a:pt x="4216" y="2897"/>
                    <a:pt x="4286" y="2795"/>
                  </a:cubicBezTo>
                  <a:cubicBezTo>
                    <a:pt x="4357" y="2693"/>
                    <a:pt x="4426" y="2589"/>
                    <a:pt x="4494" y="2484"/>
                  </a:cubicBezTo>
                  <a:cubicBezTo>
                    <a:pt x="4561" y="2380"/>
                    <a:pt x="4626" y="2274"/>
                    <a:pt x="4690" y="2167"/>
                  </a:cubicBezTo>
                  <a:cubicBezTo>
                    <a:pt x="4753" y="2059"/>
                    <a:pt x="4815" y="1950"/>
                    <a:pt x="4872" y="1838"/>
                  </a:cubicBezTo>
                  <a:lnTo>
                    <a:pt x="4889" y="1803"/>
                  </a:lnTo>
                  <a:cubicBezTo>
                    <a:pt x="4900" y="1783"/>
                    <a:pt x="4889" y="1759"/>
                    <a:pt x="4869" y="1753"/>
                  </a:cubicBezTo>
                  <a:lnTo>
                    <a:pt x="4843" y="1744"/>
                  </a:lnTo>
                  <a:cubicBezTo>
                    <a:pt x="4841" y="1743"/>
                    <a:pt x="4838" y="1742"/>
                    <a:pt x="4836" y="1741"/>
                  </a:cubicBezTo>
                  <a:cubicBezTo>
                    <a:pt x="4810" y="1726"/>
                    <a:pt x="4630" y="1622"/>
                    <a:pt x="4606" y="1569"/>
                  </a:cubicBezTo>
                  <a:cubicBezTo>
                    <a:pt x="4592" y="1541"/>
                    <a:pt x="4584" y="1510"/>
                    <a:pt x="4579" y="1479"/>
                  </a:cubicBezTo>
                  <a:cubicBezTo>
                    <a:pt x="4575" y="1450"/>
                    <a:pt x="4630" y="985"/>
                    <a:pt x="4636" y="935"/>
                  </a:cubicBezTo>
                  <a:cubicBezTo>
                    <a:pt x="4637" y="932"/>
                    <a:pt x="4637" y="930"/>
                    <a:pt x="4638" y="927"/>
                  </a:cubicBezTo>
                  <a:lnTo>
                    <a:pt x="4716" y="719"/>
                  </a:lnTo>
                  <a:lnTo>
                    <a:pt x="4796" y="506"/>
                  </a:lnTo>
                  <a:cubicBezTo>
                    <a:pt x="4802" y="489"/>
                    <a:pt x="4810" y="471"/>
                    <a:pt x="4816" y="455"/>
                  </a:cubicBezTo>
                  <a:cubicBezTo>
                    <a:pt x="4816" y="454"/>
                    <a:pt x="4816" y="453"/>
                    <a:pt x="4817" y="451"/>
                  </a:cubicBezTo>
                  <a:cubicBezTo>
                    <a:pt x="4823" y="441"/>
                    <a:pt x="4828" y="428"/>
                    <a:pt x="4836" y="417"/>
                  </a:cubicBezTo>
                  <a:cubicBezTo>
                    <a:pt x="4848" y="394"/>
                    <a:pt x="4865" y="373"/>
                    <a:pt x="4885" y="356"/>
                  </a:cubicBezTo>
                  <a:cubicBezTo>
                    <a:pt x="4923" y="320"/>
                    <a:pt x="4971" y="298"/>
                    <a:pt x="5020" y="289"/>
                  </a:cubicBezTo>
                  <a:cubicBezTo>
                    <a:pt x="5027" y="289"/>
                    <a:pt x="5032" y="288"/>
                    <a:pt x="5037" y="287"/>
                  </a:cubicBezTo>
                  <a:lnTo>
                    <a:pt x="5041" y="287"/>
                  </a:lnTo>
                  <a:cubicBezTo>
                    <a:pt x="5047" y="286"/>
                    <a:pt x="5052" y="286"/>
                    <a:pt x="5058" y="286"/>
                  </a:cubicBezTo>
                  <a:cubicBezTo>
                    <a:pt x="5060" y="286"/>
                    <a:pt x="5061" y="285"/>
                    <a:pt x="5063" y="285"/>
                  </a:cubicBezTo>
                  <a:close/>
                  <a:moveTo>
                    <a:pt x="5111" y="1"/>
                  </a:moveTo>
                  <a:cubicBezTo>
                    <a:pt x="5109" y="1"/>
                    <a:pt x="5106" y="1"/>
                    <a:pt x="5103" y="1"/>
                  </a:cubicBezTo>
                  <a:cubicBezTo>
                    <a:pt x="5090" y="1"/>
                    <a:pt x="5077" y="2"/>
                    <a:pt x="5064" y="3"/>
                  </a:cubicBezTo>
                  <a:cubicBezTo>
                    <a:pt x="5051" y="4"/>
                    <a:pt x="5038" y="5"/>
                    <a:pt x="5026" y="8"/>
                  </a:cubicBezTo>
                  <a:lnTo>
                    <a:pt x="4990" y="15"/>
                  </a:lnTo>
                  <a:cubicBezTo>
                    <a:pt x="4989" y="15"/>
                    <a:pt x="4988" y="15"/>
                    <a:pt x="4987" y="16"/>
                  </a:cubicBezTo>
                  <a:lnTo>
                    <a:pt x="4952" y="25"/>
                  </a:lnTo>
                  <a:cubicBezTo>
                    <a:pt x="4855" y="55"/>
                    <a:pt x="4768" y="114"/>
                    <a:pt x="4704" y="190"/>
                  </a:cubicBezTo>
                  <a:cubicBezTo>
                    <a:pt x="4672" y="227"/>
                    <a:pt x="4645" y="269"/>
                    <a:pt x="4626" y="314"/>
                  </a:cubicBezTo>
                  <a:cubicBezTo>
                    <a:pt x="4615" y="336"/>
                    <a:pt x="4609" y="359"/>
                    <a:pt x="4602" y="382"/>
                  </a:cubicBezTo>
                  <a:cubicBezTo>
                    <a:pt x="4602" y="382"/>
                    <a:pt x="4602" y="383"/>
                    <a:pt x="4601" y="384"/>
                  </a:cubicBezTo>
                  <a:lnTo>
                    <a:pt x="4587" y="438"/>
                  </a:lnTo>
                  <a:lnTo>
                    <a:pt x="4528" y="658"/>
                  </a:lnTo>
                  <a:lnTo>
                    <a:pt x="4468" y="877"/>
                  </a:lnTo>
                  <a:lnTo>
                    <a:pt x="4407" y="1095"/>
                  </a:lnTo>
                  <a:lnTo>
                    <a:pt x="4376" y="1205"/>
                  </a:lnTo>
                  <a:lnTo>
                    <a:pt x="4368" y="1231"/>
                  </a:lnTo>
                  <a:cubicBezTo>
                    <a:pt x="4367" y="1236"/>
                    <a:pt x="4365" y="1241"/>
                    <a:pt x="4364" y="1246"/>
                  </a:cubicBezTo>
                  <a:lnTo>
                    <a:pt x="4360" y="1263"/>
                  </a:lnTo>
                  <a:cubicBezTo>
                    <a:pt x="4354" y="1284"/>
                    <a:pt x="4352" y="1306"/>
                    <a:pt x="4348" y="1327"/>
                  </a:cubicBezTo>
                  <a:cubicBezTo>
                    <a:pt x="4348" y="1329"/>
                    <a:pt x="4348" y="1330"/>
                    <a:pt x="4348" y="1331"/>
                  </a:cubicBezTo>
                  <a:cubicBezTo>
                    <a:pt x="4345" y="1374"/>
                    <a:pt x="4347" y="1419"/>
                    <a:pt x="4356" y="1462"/>
                  </a:cubicBezTo>
                  <a:cubicBezTo>
                    <a:pt x="4364" y="1506"/>
                    <a:pt x="4378" y="1549"/>
                    <a:pt x="4399" y="1587"/>
                  </a:cubicBezTo>
                  <a:cubicBezTo>
                    <a:pt x="4420" y="1627"/>
                    <a:pt x="4443" y="1663"/>
                    <a:pt x="4474" y="1695"/>
                  </a:cubicBezTo>
                  <a:cubicBezTo>
                    <a:pt x="4481" y="1704"/>
                    <a:pt x="4489" y="1711"/>
                    <a:pt x="4498" y="1718"/>
                  </a:cubicBezTo>
                  <a:cubicBezTo>
                    <a:pt x="4505" y="1726"/>
                    <a:pt x="4514" y="1733"/>
                    <a:pt x="4523" y="1740"/>
                  </a:cubicBezTo>
                  <a:lnTo>
                    <a:pt x="4547" y="1759"/>
                  </a:lnTo>
                  <a:cubicBezTo>
                    <a:pt x="4548" y="1759"/>
                    <a:pt x="4549" y="1760"/>
                    <a:pt x="4550" y="1761"/>
                  </a:cubicBezTo>
                  <a:lnTo>
                    <a:pt x="4577" y="1777"/>
                  </a:lnTo>
                  <a:cubicBezTo>
                    <a:pt x="4586" y="1784"/>
                    <a:pt x="4595" y="1788"/>
                    <a:pt x="4606" y="1793"/>
                  </a:cubicBezTo>
                  <a:cubicBezTo>
                    <a:pt x="4615" y="1798"/>
                    <a:pt x="4625" y="1803"/>
                    <a:pt x="4635" y="1807"/>
                  </a:cubicBezTo>
                  <a:lnTo>
                    <a:pt x="4666" y="1819"/>
                  </a:lnTo>
                  <a:cubicBezTo>
                    <a:pt x="4671" y="1821"/>
                    <a:pt x="4676" y="1822"/>
                    <a:pt x="4681" y="1823"/>
                  </a:cubicBezTo>
                  <a:lnTo>
                    <a:pt x="4693" y="1827"/>
                  </a:lnTo>
                  <a:lnTo>
                    <a:pt x="4709" y="1833"/>
                  </a:lnTo>
                  <a:cubicBezTo>
                    <a:pt x="4645" y="1904"/>
                    <a:pt x="4584" y="1977"/>
                    <a:pt x="4524" y="2051"/>
                  </a:cubicBezTo>
                  <a:cubicBezTo>
                    <a:pt x="4445" y="2147"/>
                    <a:pt x="4368" y="2245"/>
                    <a:pt x="4292" y="2343"/>
                  </a:cubicBezTo>
                  <a:cubicBezTo>
                    <a:pt x="4141" y="2542"/>
                    <a:pt x="3998" y="2745"/>
                    <a:pt x="3863" y="2954"/>
                  </a:cubicBezTo>
                  <a:lnTo>
                    <a:pt x="3659" y="3267"/>
                  </a:lnTo>
                  <a:cubicBezTo>
                    <a:pt x="3592" y="3372"/>
                    <a:pt x="3522" y="3475"/>
                    <a:pt x="3450" y="3576"/>
                  </a:cubicBezTo>
                  <a:lnTo>
                    <a:pt x="3024" y="4188"/>
                  </a:lnTo>
                  <a:lnTo>
                    <a:pt x="2167" y="5410"/>
                  </a:lnTo>
                  <a:cubicBezTo>
                    <a:pt x="1902" y="5785"/>
                    <a:pt x="1637" y="6159"/>
                    <a:pt x="1371" y="6532"/>
                  </a:cubicBezTo>
                  <a:cubicBezTo>
                    <a:pt x="1365" y="6542"/>
                    <a:pt x="1354" y="6547"/>
                    <a:pt x="1342" y="6547"/>
                  </a:cubicBezTo>
                  <a:cubicBezTo>
                    <a:pt x="1338" y="6547"/>
                    <a:pt x="1334" y="6546"/>
                    <a:pt x="1330" y="6545"/>
                  </a:cubicBezTo>
                  <a:cubicBezTo>
                    <a:pt x="1286" y="6529"/>
                    <a:pt x="1240" y="6513"/>
                    <a:pt x="1195" y="6498"/>
                  </a:cubicBezTo>
                  <a:lnTo>
                    <a:pt x="1072" y="6456"/>
                  </a:lnTo>
                  <a:lnTo>
                    <a:pt x="1011" y="6436"/>
                  </a:lnTo>
                  <a:lnTo>
                    <a:pt x="980" y="6425"/>
                  </a:lnTo>
                  <a:lnTo>
                    <a:pt x="939" y="6414"/>
                  </a:lnTo>
                  <a:cubicBezTo>
                    <a:pt x="403" y="6535"/>
                    <a:pt x="335" y="6708"/>
                    <a:pt x="335" y="6708"/>
                  </a:cubicBezTo>
                  <a:cubicBezTo>
                    <a:pt x="334" y="6708"/>
                    <a:pt x="334" y="6710"/>
                    <a:pt x="333" y="6711"/>
                  </a:cubicBezTo>
                  <a:cubicBezTo>
                    <a:pt x="327" y="6723"/>
                    <a:pt x="323" y="6736"/>
                    <a:pt x="318" y="6750"/>
                  </a:cubicBezTo>
                  <a:lnTo>
                    <a:pt x="313" y="6760"/>
                  </a:lnTo>
                  <a:lnTo>
                    <a:pt x="311" y="6767"/>
                  </a:lnTo>
                  <a:lnTo>
                    <a:pt x="306" y="6783"/>
                  </a:lnTo>
                  <a:lnTo>
                    <a:pt x="295" y="6814"/>
                  </a:lnTo>
                  <a:lnTo>
                    <a:pt x="256" y="6937"/>
                  </a:lnTo>
                  <a:lnTo>
                    <a:pt x="175" y="7183"/>
                  </a:lnTo>
                  <a:lnTo>
                    <a:pt x="94" y="7427"/>
                  </a:lnTo>
                  <a:lnTo>
                    <a:pt x="54" y="7550"/>
                  </a:lnTo>
                  <a:lnTo>
                    <a:pt x="34" y="7612"/>
                  </a:lnTo>
                  <a:lnTo>
                    <a:pt x="31" y="7620"/>
                  </a:lnTo>
                  <a:cubicBezTo>
                    <a:pt x="30" y="7622"/>
                    <a:pt x="29" y="7624"/>
                    <a:pt x="28" y="7628"/>
                  </a:cubicBezTo>
                  <a:lnTo>
                    <a:pt x="23" y="7649"/>
                  </a:lnTo>
                  <a:cubicBezTo>
                    <a:pt x="19" y="7663"/>
                    <a:pt x="14" y="7676"/>
                    <a:pt x="13" y="7691"/>
                  </a:cubicBezTo>
                  <a:cubicBezTo>
                    <a:pt x="2" y="7748"/>
                    <a:pt x="0" y="7808"/>
                    <a:pt x="8" y="7865"/>
                  </a:cubicBezTo>
                  <a:cubicBezTo>
                    <a:pt x="16" y="7923"/>
                    <a:pt x="33" y="7980"/>
                    <a:pt x="59" y="8032"/>
                  </a:cubicBezTo>
                  <a:cubicBezTo>
                    <a:pt x="85" y="8084"/>
                    <a:pt x="120" y="8132"/>
                    <a:pt x="161" y="8173"/>
                  </a:cubicBezTo>
                  <a:cubicBezTo>
                    <a:pt x="171" y="8184"/>
                    <a:pt x="182" y="8194"/>
                    <a:pt x="194" y="8203"/>
                  </a:cubicBezTo>
                  <a:lnTo>
                    <a:pt x="227" y="8230"/>
                  </a:lnTo>
                  <a:cubicBezTo>
                    <a:pt x="228" y="8230"/>
                    <a:pt x="229" y="8231"/>
                    <a:pt x="229" y="8231"/>
                  </a:cubicBezTo>
                  <a:cubicBezTo>
                    <a:pt x="241" y="8239"/>
                    <a:pt x="254" y="8247"/>
                    <a:pt x="265" y="8254"/>
                  </a:cubicBezTo>
                  <a:cubicBezTo>
                    <a:pt x="277" y="8262"/>
                    <a:pt x="291" y="8268"/>
                    <a:pt x="304" y="8275"/>
                  </a:cubicBezTo>
                  <a:cubicBezTo>
                    <a:pt x="310" y="8278"/>
                    <a:pt x="317" y="8281"/>
                    <a:pt x="324" y="8284"/>
                  </a:cubicBezTo>
                  <a:lnTo>
                    <a:pt x="344" y="8292"/>
                  </a:lnTo>
                  <a:lnTo>
                    <a:pt x="365" y="8300"/>
                  </a:lnTo>
                  <a:lnTo>
                    <a:pt x="374" y="8303"/>
                  </a:lnTo>
                  <a:lnTo>
                    <a:pt x="382" y="8306"/>
                  </a:lnTo>
                  <a:lnTo>
                    <a:pt x="444" y="8326"/>
                  </a:lnTo>
                  <a:lnTo>
                    <a:pt x="567" y="8366"/>
                  </a:lnTo>
                  <a:lnTo>
                    <a:pt x="811" y="8447"/>
                  </a:lnTo>
                  <a:cubicBezTo>
                    <a:pt x="976" y="8500"/>
                    <a:pt x="1140" y="8552"/>
                    <a:pt x="1305" y="8603"/>
                  </a:cubicBezTo>
                  <a:cubicBezTo>
                    <a:pt x="1469" y="8653"/>
                    <a:pt x="1635" y="8702"/>
                    <a:pt x="1802" y="8747"/>
                  </a:cubicBezTo>
                  <a:lnTo>
                    <a:pt x="1813" y="8750"/>
                  </a:lnTo>
                  <a:lnTo>
                    <a:pt x="2293" y="8898"/>
                  </a:lnTo>
                  <a:lnTo>
                    <a:pt x="2782" y="9052"/>
                  </a:lnTo>
                  <a:lnTo>
                    <a:pt x="2799" y="9058"/>
                  </a:lnTo>
                  <a:lnTo>
                    <a:pt x="2802" y="9058"/>
                  </a:lnTo>
                  <a:lnTo>
                    <a:pt x="3206" y="9186"/>
                  </a:lnTo>
                  <a:lnTo>
                    <a:pt x="3418" y="9252"/>
                  </a:lnTo>
                  <a:lnTo>
                    <a:pt x="3524" y="9286"/>
                  </a:lnTo>
                  <a:lnTo>
                    <a:pt x="3550" y="9295"/>
                  </a:lnTo>
                  <a:lnTo>
                    <a:pt x="3583" y="9303"/>
                  </a:lnTo>
                  <a:lnTo>
                    <a:pt x="3598" y="9308"/>
                  </a:lnTo>
                  <a:cubicBezTo>
                    <a:pt x="3600" y="9308"/>
                    <a:pt x="3601" y="9308"/>
                    <a:pt x="3602" y="9309"/>
                  </a:cubicBezTo>
                  <a:lnTo>
                    <a:pt x="3618" y="9311"/>
                  </a:lnTo>
                  <a:cubicBezTo>
                    <a:pt x="3628" y="9313"/>
                    <a:pt x="3640" y="9315"/>
                    <a:pt x="3652" y="9316"/>
                  </a:cubicBezTo>
                  <a:cubicBezTo>
                    <a:pt x="3669" y="9318"/>
                    <a:pt x="3686" y="9319"/>
                    <a:pt x="3703" y="9319"/>
                  </a:cubicBezTo>
                  <a:cubicBezTo>
                    <a:pt x="3733" y="9319"/>
                    <a:pt x="3762" y="9316"/>
                    <a:pt x="3790" y="9311"/>
                  </a:cubicBezTo>
                  <a:cubicBezTo>
                    <a:pt x="3836" y="9302"/>
                    <a:pt x="3879" y="9288"/>
                    <a:pt x="3921" y="9268"/>
                  </a:cubicBezTo>
                  <a:cubicBezTo>
                    <a:pt x="4003" y="9226"/>
                    <a:pt x="4075" y="9162"/>
                    <a:pt x="4122" y="9083"/>
                  </a:cubicBezTo>
                  <a:cubicBezTo>
                    <a:pt x="4135" y="9065"/>
                    <a:pt x="4143" y="9045"/>
                    <a:pt x="4153" y="9024"/>
                  </a:cubicBezTo>
                  <a:cubicBezTo>
                    <a:pt x="4154" y="9023"/>
                    <a:pt x="4154" y="9022"/>
                    <a:pt x="4155" y="9021"/>
                  </a:cubicBezTo>
                  <a:cubicBezTo>
                    <a:pt x="4158" y="9012"/>
                    <a:pt x="4163" y="9001"/>
                    <a:pt x="4166" y="8990"/>
                  </a:cubicBezTo>
                  <a:lnTo>
                    <a:pt x="4172" y="8974"/>
                  </a:lnTo>
                  <a:lnTo>
                    <a:pt x="4176" y="8961"/>
                  </a:lnTo>
                  <a:lnTo>
                    <a:pt x="4210" y="8856"/>
                  </a:lnTo>
                  <a:lnTo>
                    <a:pt x="4277" y="8644"/>
                  </a:lnTo>
                  <a:lnTo>
                    <a:pt x="4410" y="8221"/>
                  </a:lnTo>
                  <a:lnTo>
                    <a:pt x="4427" y="8169"/>
                  </a:lnTo>
                  <a:lnTo>
                    <a:pt x="4436" y="8137"/>
                  </a:lnTo>
                  <a:cubicBezTo>
                    <a:pt x="4439" y="8126"/>
                    <a:pt x="4442" y="8115"/>
                    <a:pt x="4443" y="8105"/>
                  </a:cubicBezTo>
                  <a:cubicBezTo>
                    <a:pt x="4447" y="8082"/>
                    <a:pt x="4452" y="8061"/>
                    <a:pt x="4452" y="8038"/>
                  </a:cubicBezTo>
                  <a:lnTo>
                    <a:pt x="4454" y="8007"/>
                  </a:lnTo>
                  <a:cubicBezTo>
                    <a:pt x="4454" y="8006"/>
                    <a:pt x="4454" y="8005"/>
                    <a:pt x="4454" y="8004"/>
                  </a:cubicBezTo>
                  <a:lnTo>
                    <a:pt x="4453" y="7972"/>
                  </a:lnTo>
                  <a:cubicBezTo>
                    <a:pt x="4453" y="7951"/>
                    <a:pt x="4449" y="7928"/>
                    <a:pt x="4446" y="7907"/>
                  </a:cubicBezTo>
                  <a:cubicBezTo>
                    <a:pt x="4445" y="7896"/>
                    <a:pt x="4441" y="7886"/>
                    <a:pt x="4439" y="7874"/>
                  </a:cubicBezTo>
                  <a:cubicBezTo>
                    <a:pt x="4437" y="7863"/>
                    <a:pt x="4435" y="7853"/>
                    <a:pt x="4432" y="7842"/>
                  </a:cubicBezTo>
                  <a:lnTo>
                    <a:pt x="4421" y="7811"/>
                  </a:lnTo>
                  <a:lnTo>
                    <a:pt x="4416" y="7797"/>
                  </a:lnTo>
                  <a:cubicBezTo>
                    <a:pt x="4416" y="7796"/>
                    <a:pt x="4415" y="7795"/>
                    <a:pt x="4415" y="7794"/>
                  </a:cubicBezTo>
                  <a:lnTo>
                    <a:pt x="4408" y="7780"/>
                  </a:lnTo>
                  <a:lnTo>
                    <a:pt x="4394" y="7750"/>
                  </a:lnTo>
                  <a:cubicBezTo>
                    <a:pt x="4390" y="7740"/>
                    <a:pt x="4384" y="7731"/>
                    <a:pt x="4378" y="7721"/>
                  </a:cubicBezTo>
                  <a:cubicBezTo>
                    <a:pt x="4369" y="7702"/>
                    <a:pt x="4355" y="7684"/>
                    <a:pt x="4342" y="7667"/>
                  </a:cubicBezTo>
                  <a:cubicBezTo>
                    <a:pt x="4336" y="7657"/>
                    <a:pt x="4328" y="7650"/>
                    <a:pt x="4322" y="7641"/>
                  </a:cubicBezTo>
                  <a:cubicBezTo>
                    <a:pt x="4314" y="7633"/>
                    <a:pt x="4307" y="7624"/>
                    <a:pt x="4299" y="7615"/>
                  </a:cubicBezTo>
                  <a:lnTo>
                    <a:pt x="4276" y="7593"/>
                  </a:lnTo>
                  <a:lnTo>
                    <a:pt x="4265" y="7582"/>
                  </a:lnTo>
                  <a:cubicBezTo>
                    <a:pt x="4264" y="7582"/>
                    <a:pt x="4263" y="7581"/>
                    <a:pt x="4262" y="7580"/>
                  </a:cubicBezTo>
                  <a:lnTo>
                    <a:pt x="4250" y="7572"/>
                  </a:lnTo>
                  <a:lnTo>
                    <a:pt x="4224" y="7550"/>
                  </a:lnTo>
                  <a:cubicBezTo>
                    <a:pt x="4216" y="7544"/>
                    <a:pt x="4206" y="7539"/>
                    <a:pt x="4197" y="7532"/>
                  </a:cubicBezTo>
                  <a:cubicBezTo>
                    <a:pt x="4159" y="7509"/>
                    <a:pt x="4119" y="7490"/>
                    <a:pt x="4077" y="7477"/>
                  </a:cubicBezTo>
                  <a:lnTo>
                    <a:pt x="3971" y="7441"/>
                  </a:lnTo>
                  <a:lnTo>
                    <a:pt x="3711" y="7356"/>
                  </a:lnTo>
                  <a:cubicBezTo>
                    <a:pt x="3687" y="7348"/>
                    <a:pt x="3679" y="7322"/>
                    <a:pt x="3692" y="7301"/>
                  </a:cubicBezTo>
                  <a:lnTo>
                    <a:pt x="3862" y="7061"/>
                  </a:lnTo>
                  <a:lnTo>
                    <a:pt x="3931" y="6964"/>
                  </a:lnTo>
                  <a:cubicBezTo>
                    <a:pt x="3995" y="6874"/>
                    <a:pt x="4097" y="6824"/>
                    <a:pt x="4202" y="6824"/>
                  </a:cubicBezTo>
                  <a:cubicBezTo>
                    <a:pt x="4244" y="6824"/>
                    <a:pt x="4286" y="6832"/>
                    <a:pt x="4327" y="6848"/>
                  </a:cubicBezTo>
                  <a:cubicBezTo>
                    <a:pt x="4328" y="6849"/>
                    <a:pt x="4329" y="6849"/>
                    <a:pt x="4330" y="6849"/>
                  </a:cubicBezTo>
                  <a:cubicBezTo>
                    <a:pt x="4433" y="6891"/>
                    <a:pt x="4536" y="6932"/>
                    <a:pt x="4640" y="6971"/>
                  </a:cubicBezTo>
                  <a:cubicBezTo>
                    <a:pt x="4847" y="7049"/>
                    <a:pt x="5056" y="7124"/>
                    <a:pt x="5266" y="7196"/>
                  </a:cubicBezTo>
                  <a:cubicBezTo>
                    <a:pt x="5475" y="7267"/>
                    <a:pt x="5686" y="7334"/>
                    <a:pt x="5898" y="7396"/>
                  </a:cubicBezTo>
                  <a:cubicBezTo>
                    <a:pt x="6005" y="7426"/>
                    <a:pt x="6112" y="7456"/>
                    <a:pt x="6220" y="7483"/>
                  </a:cubicBezTo>
                  <a:cubicBezTo>
                    <a:pt x="6247" y="7489"/>
                    <a:pt x="6275" y="7496"/>
                    <a:pt x="6301" y="7502"/>
                  </a:cubicBezTo>
                  <a:cubicBezTo>
                    <a:pt x="6399" y="7526"/>
                    <a:pt x="6468" y="7614"/>
                    <a:pt x="6466" y="7716"/>
                  </a:cubicBezTo>
                  <a:lnTo>
                    <a:pt x="6460" y="7951"/>
                  </a:lnTo>
                  <a:cubicBezTo>
                    <a:pt x="6458" y="8062"/>
                    <a:pt x="6365" y="8145"/>
                    <a:pt x="6262" y="8145"/>
                  </a:cubicBezTo>
                  <a:cubicBezTo>
                    <a:pt x="6241" y="8145"/>
                    <a:pt x="6220" y="8142"/>
                    <a:pt x="6199" y="8135"/>
                  </a:cubicBezTo>
                  <a:lnTo>
                    <a:pt x="6135" y="8113"/>
                  </a:lnTo>
                  <a:lnTo>
                    <a:pt x="6121" y="8108"/>
                  </a:lnTo>
                  <a:lnTo>
                    <a:pt x="5936" y="8040"/>
                  </a:lnTo>
                  <a:lnTo>
                    <a:pt x="5838" y="8003"/>
                  </a:lnTo>
                  <a:lnTo>
                    <a:pt x="5813" y="7994"/>
                  </a:lnTo>
                  <a:lnTo>
                    <a:pt x="5810" y="7993"/>
                  </a:lnTo>
                  <a:lnTo>
                    <a:pt x="5806" y="7991"/>
                  </a:lnTo>
                  <a:lnTo>
                    <a:pt x="5797" y="7988"/>
                  </a:lnTo>
                  <a:lnTo>
                    <a:pt x="5780" y="7983"/>
                  </a:lnTo>
                  <a:cubicBezTo>
                    <a:pt x="5759" y="7975"/>
                    <a:pt x="5735" y="7972"/>
                    <a:pt x="5713" y="7968"/>
                  </a:cubicBezTo>
                  <a:lnTo>
                    <a:pt x="5709" y="7967"/>
                  </a:lnTo>
                  <a:cubicBezTo>
                    <a:pt x="5683" y="7964"/>
                    <a:pt x="5657" y="7962"/>
                    <a:pt x="5630" y="7962"/>
                  </a:cubicBezTo>
                  <a:cubicBezTo>
                    <a:pt x="5609" y="7962"/>
                    <a:pt x="5589" y="7963"/>
                    <a:pt x="5568" y="7966"/>
                  </a:cubicBezTo>
                  <a:lnTo>
                    <a:pt x="5552" y="7968"/>
                  </a:lnTo>
                  <a:lnTo>
                    <a:pt x="5549" y="7968"/>
                  </a:lnTo>
                  <a:lnTo>
                    <a:pt x="5533" y="7971"/>
                  </a:lnTo>
                  <a:cubicBezTo>
                    <a:pt x="5521" y="7974"/>
                    <a:pt x="5511" y="7977"/>
                    <a:pt x="5499" y="7979"/>
                  </a:cubicBezTo>
                  <a:cubicBezTo>
                    <a:pt x="5498" y="7979"/>
                    <a:pt x="5498" y="7980"/>
                    <a:pt x="5497" y="7980"/>
                  </a:cubicBezTo>
                  <a:cubicBezTo>
                    <a:pt x="5474" y="7986"/>
                    <a:pt x="5452" y="7993"/>
                    <a:pt x="5431" y="8002"/>
                  </a:cubicBezTo>
                  <a:cubicBezTo>
                    <a:pt x="5341" y="8038"/>
                    <a:pt x="5263" y="8100"/>
                    <a:pt x="5204" y="8177"/>
                  </a:cubicBezTo>
                  <a:cubicBezTo>
                    <a:pt x="5197" y="8188"/>
                    <a:pt x="5190" y="8198"/>
                    <a:pt x="5183" y="8208"/>
                  </a:cubicBezTo>
                  <a:lnTo>
                    <a:pt x="5174" y="8222"/>
                  </a:lnTo>
                  <a:cubicBezTo>
                    <a:pt x="5173" y="8223"/>
                    <a:pt x="5173" y="8223"/>
                    <a:pt x="5172" y="8224"/>
                  </a:cubicBezTo>
                  <a:lnTo>
                    <a:pt x="5165" y="8239"/>
                  </a:lnTo>
                  <a:lnTo>
                    <a:pt x="5147" y="8270"/>
                  </a:lnTo>
                  <a:cubicBezTo>
                    <a:pt x="5147" y="8271"/>
                    <a:pt x="5146" y="8272"/>
                    <a:pt x="5146" y="8273"/>
                  </a:cubicBezTo>
                  <a:cubicBezTo>
                    <a:pt x="5142" y="8284"/>
                    <a:pt x="5138" y="8295"/>
                    <a:pt x="5133" y="8306"/>
                  </a:cubicBezTo>
                  <a:lnTo>
                    <a:pt x="5126" y="8323"/>
                  </a:lnTo>
                  <a:lnTo>
                    <a:pt x="5121" y="8335"/>
                  </a:lnTo>
                  <a:lnTo>
                    <a:pt x="5112" y="8360"/>
                  </a:lnTo>
                  <a:lnTo>
                    <a:pt x="5094" y="8409"/>
                  </a:lnTo>
                  <a:lnTo>
                    <a:pt x="5021" y="8607"/>
                  </a:lnTo>
                  <a:lnTo>
                    <a:pt x="4877" y="9003"/>
                  </a:lnTo>
                  <a:cubicBezTo>
                    <a:pt x="4877" y="9003"/>
                    <a:pt x="4705" y="9451"/>
                    <a:pt x="4731" y="9497"/>
                  </a:cubicBezTo>
                  <a:cubicBezTo>
                    <a:pt x="4743" y="9520"/>
                    <a:pt x="4759" y="9542"/>
                    <a:pt x="4772" y="9563"/>
                  </a:cubicBezTo>
                  <a:cubicBezTo>
                    <a:pt x="4774" y="9564"/>
                    <a:pt x="4774" y="9564"/>
                    <a:pt x="4775" y="9565"/>
                  </a:cubicBezTo>
                  <a:cubicBezTo>
                    <a:pt x="4782" y="9576"/>
                    <a:pt x="4791" y="9585"/>
                    <a:pt x="4798" y="9595"/>
                  </a:cubicBezTo>
                  <a:lnTo>
                    <a:pt x="4811" y="9610"/>
                  </a:lnTo>
                  <a:cubicBezTo>
                    <a:pt x="4811" y="9610"/>
                    <a:pt x="4812" y="9611"/>
                    <a:pt x="4812" y="9611"/>
                  </a:cubicBezTo>
                  <a:lnTo>
                    <a:pt x="4825" y="9625"/>
                  </a:lnTo>
                  <a:cubicBezTo>
                    <a:pt x="4861" y="9663"/>
                    <a:pt x="4904" y="9695"/>
                    <a:pt x="4950" y="9724"/>
                  </a:cubicBezTo>
                  <a:cubicBezTo>
                    <a:pt x="4950" y="9724"/>
                    <a:pt x="4951" y="9724"/>
                    <a:pt x="4952" y="9725"/>
                  </a:cubicBezTo>
                  <a:cubicBezTo>
                    <a:pt x="4974" y="9738"/>
                    <a:pt x="5121" y="9921"/>
                    <a:pt x="5145" y="9930"/>
                  </a:cubicBezTo>
                  <a:cubicBezTo>
                    <a:pt x="5157" y="9936"/>
                    <a:pt x="5171" y="9941"/>
                    <a:pt x="5183" y="9945"/>
                  </a:cubicBezTo>
                  <a:lnTo>
                    <a:pt x="5207" y="9955"/>
                  </a:lnTo>
                  <a:lnTo>
                    <a:pt x="5999" y="10242"/>
                  </a:lnTo>
                  <a:lnTo>
                    <a:pt x="6395" y="10387"/>
                  </a:lnTo>
                  <a:cubicBezTo>
                    <a:pt x="6528" y="10434"/>
                    <a:pt x="6660" y="10482"/>
                    <a:pt x="6793" y="10528"/>
                  </a:cubicBezTo>
                  <a:cubicBezTo>
                    <a:pt x="6925" y="10574"/>
                    <a:pt x="7058" y="10621"/>
                    <a:pt x="7190" y="10665"/>
                  </a:cubicBezTo>
                  <a:cubicBezTo>
                    <a:pt x="7257" y="10688"/>
                    <a:pt x="7325" y="10708"/>
                    <a:pt x="7392" y="10726"/>
                  </a:cubicBezTo>
                  <a:cubicBezTo>
                    <a:pt x="7460" y="10743"/>
                    <a:pt x="7529" y="10760"/>
                    <a:pt x="7597" y="10778"/>
                  </a:cubicBezTo>
                  <a:cubicBezTo>
                    <a:pt x="7733" y="10812"/>
                    <a:pt x="7869" y="10847"/>
                    <a:pt x="8006" y="10880"/>
                  </a:cubicBezTo>
                  <a:lnTo>
                    <a:pt x="8211" y="10931"/>
                  </a:lnTo>
                  <a:lnTo>
                    <a:pt x="8416" y="10981"/>
                  </a:lnTo>
                  <a:cubicBezTo>
                    <a:pt x="8690" y="11046"/>
                    <a:pt x="8964" y="11110"/>
                    <a:pt x="9240" y="11170"/>
                  </a:cubicBezTo>
                  <a:lnTo>
                    <a:pt x="9244" y="11171"/>
                  </a:lnTo>
                  <a:lnTo>
                    <a:pt x="9379" y="11216"/>
                  </a:lnTo>
                  <a:lnTo>
                    <a:pt x="9397" y="11221"/>
                  </a:lnTo>
                  <a:cubicBezTo>
                    <a:pt x="9399" y="11222"/>
                    <a:pt x="9404" y="11223"/>
                    <a:pt x="9407" y="11224"/>
                  </a:cubicBezTo>
                  <a:lnTo>
                    <a:pt x="9418" y="11227"/>
                  </a:lnTo>
                  <a:cubicBezTo>
                    <a:pt x="9433" y="11232"/>
                    <a:pt x="9448" y="11236"/>
                    <a:pt x="9464" y="11238"/>
                  </a:cubicBezTo>
                  <a:cubicBezTo>
                    <a:pt x="9479" y="11240"/>
                    <a:pt x="9495" y="11244"/>
                    <a:pt x="9511" y="11245"/>
                  </a:cubicBezTo>
                  <a:cubicBezTo>
                    <a:pt x="9526" y="11245"/>
                    <a:pt x="9542" y="11248"/>
                    <a:pt x="9558" y="11248"/>
                  </a:cubicBezTo>
                  <a:cubicBezTo>
                    <a:pt x="9560" y="11248"/>
                    <a:pt x="9561" y="11248"/>
                    <a:pt x="9562" y="11248"/>
                  </a:cubicBezTo>
                  <a:cubicBezTo>
                    <a:pt x="9688" y="11248"/>
                    <a:pt x="9812" y="11199"/>
                    <a:pt x="9905" y="11115"/>
                  </a:cubicBezTo>
                  <a:cubicBezTo>
                    <a:pt x="9952" y="11072"/>
                    <a:pt x="9990" y="11021"/>
                    <a:pt x="10019" y="10966"/>
                  </a:cubicBezTo>
                  <a:cubicBezTo>
                    <a:pt x="10025" y="10951"/>
                    <a:pt x="10033" y="10937"/>
                    <a:pt x="10038" y="10922"/>
                  </a:cubicBezTo>
                  <a:lnTo>
                    <a:pt x="10046" y="10900"/>
                  </a:lnTo>
                  <a:lnTo>
                    <a:pt x="10050" y="10889"/>
                  </a:lnTo>
                  <a:lnTo>
                    <a:pt x="10053" y="10880"/>
                  </a:lnTo>
                  <a:lnTo>
                    <a:pt x="10075" y="10812"/>
                  </a:lnTo>
                  <a:lnTo>
                    <a:pt x="10164" y="10535"/>
                  </a:lnTo>
                  <a:lnTo>
                    <a:pt x="10253" y="10259"/>
                  </a:lnTo>
                  <a:lnTo>
                    <a:pt x="10298" y="10122"/>
                  </a:lnTo>
                  <a:lnTo>
                    <a:pt x="10320" y="10052"/>
                  </a:lnTo>
                  <a:lnTo>
                    <a:pt x="10325" y="10035"/>
                  </a:lnTo>
                  <a:cubicBezTo>
                    <a:pt x="10328" y="10030"/>
                    <a:pt x="10330" y="10024"/>
                    <a:pt x="10332" y="10016"/>
                  </a:cubicBezTo>
                  <a:cubicBezTo>
                    <a:pt x="10336" y="10001"/>
                    <a:pt x="10340" y="9986"/>
                    <a:pt x="10344" y="9970"/>
                  </a:cubicBezTo>
                  <a:cubicBezTo>
                    <a:pt x="10369" y="9847"/>
                    <a:pt x="10348" y="9715"/>
                    <a:pt x="10285" y="9606"/>
                  </a:cubicBezTo>
                  <a:cubicBezTo>
                    <a:pt x="10253" y="9551"/>
                    <a:pt x="10212" y="9502"/>
                    <a:pt x="10163" y="9462"/>
                  </a:cubicBezTo>
                  <a:cubicBezTo>
                    <a:pt x="10114" y="9423"/>
                    <a:pt x="10057" y="9392"/>
                    <a:pt x="9997" y="9373"/>
                  </a:cubicBezTo>
                  <a:lnTo>
                    <a:pt x="9621" y="9250"/>
                  </a:lnTo>
                  <a:cubicBezTo>
                    <a:pt x="9606" y="9245"/>
                    <a:pt x="9597" y="9231"/>
                    <a:pt x="9597" y="9215"/>
                  </a:cubicBezTo>
                  <a:lnTo>
                    <a:pt x="9630" y="7516"/>
                  </a:lnTo>
                  <a:lnTo>
                    <a:pt x="9667" y="5702"/>
                  </a:lnTo>
                  <a:cubicBezTo>
                    <a:pt x="9680" y="5097"/>
                    <a:pt x="9690" y="4493"/>
                    <a:pt x="9696" y="3888"/>
                  </a:cubicBezTo>
                  <a:cubicBezTo>
                    <a:pt x="9698" y="3586"/>
                    <a:pt x="9702" y="3284"/>
                    <a:pt x="9700" y="2981"/>
                  </a:cubicBezTo>
                  <a:cubicBezTo>
                    <a:pt x="9698" y="2679"/>
                    <a:pt x="9693" y="2377"/>
                    <a:pt x="9686" y="2074"/>
                  </a:cubicBezTo>
                  <a:lnTo>
                    <a:pt x="9683" y="1961"/>
                  </a:lnTo>
                  <a:lnTo>
                    <a:pt x="9681" y="1904"/>
                  </a:lnTo>
                  <a:lnTo>
                    <a:pt x="9681" y="1876"/>
                  </a:lnTo>
                  <a:lnTo>
                    <a:pt x="9679" y="1839"/>
                  </a:lnTo>
                  <a:cubicBezTo>
                    <a:pt x="9671" y="1741"/>
                    <a:pt x="9633" y="1646"/>
                    <a:pt x="9573" y="1570"/>
                  </a:cubicBezTo>
                  <a:cubicBezTo>
                    <a:pt x="9515" y="1492"/>
                    <a:pt x="9432" y="1434"/>
                    <a:pt x="9343" y="1403"/>
                  </a:cubicBezTo>
                  <a:lnTo>
                    <a:pt x="9326" y="1397"/>
                  </a:lnTo>
                  <a:lnTo>
                    <a:pt x="9317" y="1395"/>
                  </a:lnTo>
                  <a:lnTo>
                    <a:pt x="9311" y="1393"/>
                  </a:lnTo>
                  <a:lnTo>
                    <a:pt x="9283" y="1385"/>
                  </a:lnTo>
                  <a:lnTo>
                    <a:pt x="9228" y="1369"/>
                  </a:lnTo>
                  <a:lnTo>
                    <a:pt x="9119" y="1337"/>
                  </a:lnTo>
                  <a:cubicBezTo>
                    <a:pt x="8830" y="1253"/>
                    <a:pt x="8540" y="1164"/>
                    <a:pt x="8253" y="1070"/>
                  </a:cubicBezTo>
                  <a:cubicBezTo>
                    <a:pt x="8110" y="1023"/>
                    <a:pt x="7967" y="974"/>
                    <a:pt x="7824" y="925"/>
                  </a:cubicBezTo>
                  <a:cubicBezTo>
                    <a:pt x="7752" y="899"/>
                    <a:pt x="7681" y="875"/>
                    <a:pt x="7610" y="849"/>
                  </a:cubicBezTo>
                  <a:cubicBezTo>
                    <a:pt x="7538" y="824"/>
                    <a:pt x="7468" y="797"/>
                    <a:pt x="7398" y="766"/>
                  </a:cubicBezTo>
                  <a:cubicBezTo>
                    <a:pt x="7329" y="736"/>
                    <a:pt x="7261" y="701"/>
                    <a:pt x="7192" y="667"/>
                  </a:cubicBezTo>
                  <a:cubicBezTo>
                    <a:pt x="6876" y="505"/>
                    <a:pt x="6266" y="412"/>
                    <a:pt x="6199" y="373"/>
                  </a:cubicBezTo>
                  <a:cubicBezTo>
                    <a:pt x="6069" y="298"/>
                    <a:pt x="5515" y="89"/>
                    <a:pt x="5479" y="77"/>
                  </a:cubicBezTo>
                  <a:cubicBezTo>
                    <a:pt x="5478" y="75"/>
                    <a:pt x="5476" y="75"/>
                    <a:pt x="5475" y="75"/>
                  </a:cubicBezTo>
                  <a:lnTo>
                    <a:pt x="5256" y="20"/>
                  </a:lnTo>
                  <a:cubicBezTo>
                    <a:pt x="5210" y="9"/>
                    <a:pt x="5161" y="1"/>
                    <a:pt x="5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53" name="Google Shape;1210;p43"/>
            <p:cNvSpPr/>
            <p:nvPr/>
          </p:nvSpPr>
          <p:spPr>
            <a:xfrm>
              <a:off x="4551650" y="2571825"/>
              <a:ext cx="45550" cy="69825"/>
            </a:xfrm>
            <a:custGeom>
              <a:avLst/>
              <a:gdLst/>
              <a:ahLst/>
              <a:cxnLst/>
              <a:rect l="l" t="t" r="r" b="b"/>
              <a:pathLst>
                <a:path w="1822" h="2793" extrusionOk="0">
                  <a:moveTo>
                    <a:pt x="1525" y="191"/>
                  </a:moveTo>
                  <a:cubicBezTo>
                    <a:pt x="1531" y="191"/>
                    <a:pt x="1537" y="194"/>
                    <a:pt x="1542" y="198"/>
                  </a:cubicBezTo>
                  <a:cubicBezTo>
                    <a:pt x="1553" y="208"/>
                    <a:pt x="1559" y="222"/>
                    <a:pt x="1560" y="233"/>
                  </a:cubicBezTo>
                  <a:cubicBezTo>
                    <a:pt x="1563" y="244"/>
                    <a:pt x="1562" y="249"/>
                    <a:pt x="1564" y="249"/>
                  </a:cubicBezTo>
                  <a:cubicBezTo>
                    <a:pt x="1564" y="250"/>
                    <a:pt x="1564" y="250"/>
                    <a:pt x="1564" y="250"/>
                  </a:cubicBezTo>
                  <a:cubicBezTo>
                    <a:pt x="1564" y="251"/>
                    <a:pt x="1564" y="251"/>
                    <a:pt x="1565" y="251"/>
                  </a:cubicBezTo>
                  <a:cubicBezTo>
                    <a:pt x="1565" y="251"/>
                    <a:pt x="1565" y="251"/>
                    <a:pt x="1566" y="250"/>
                  </a:cubicBezTo>
                  <a:cubicBezTo>
                    <a:pt x="1566" y="250"/>
                    <a:pt x="1566" y="250"/>
                    <a:pt x="1567" y="249"/>
                  </a:cubicBezTo>
                  <a:cubicBezTo>
                    <a:pt x="1569" y="248"/>
                    <a:pt x="1569" y="248"/>
                    <a:pt x="1572" y="248"/>
                  </a:cubicBezTo>
                  <a:cubicBezTo>
                    <a:pt x="1574" y="247"/>
                    <a:pt x="1575" y="247"/>
                    <a:pt x="1579" y="247"/>
                  </a:cubicBezTo>
                  <a:cubicBezTo>
                    <a:pt x="1580" y="248"/>
                    <a:pt x="1581" y="248"/>
                    <a:pt x="1582" y="249"/>
                  </a:cubicBezTo>
                  <a:cubicBezTo>
                    <a:pt x="1583" y="249"/>
                    <a:pt x="1584" y="250"/>
                    <a:pt x="1585" y="251"/>
                  </a:cubicBezTo>
                  <a:lnTo>
                    <a:pt x="1586" y="254"/>
                  </a:lnTo>
                  <a:lnTo>
                    <a:pt x="1588" y="255"/>
                  </a:lnTo>
                  <a:cubicBezTo>
                    <a:pt x="1588" y="256"/>
                    <a:pt x="1588" y="260"/>
                    <a:pt x="1588" y="262"/>
                  </a:cubicBezTo>
                  <a:cubicBezTo>
                    <a:pt x="1589" y="280"/>
                    <a:pt x="1589" y="297"/>
                    <a:pt x="1589" y="315"/>
                  </a:cubicBezTo>
                  <a:lnTo>
                    <a:pt x="1588" y="369"/>
                  </a:lnTo>
                  <a:cubicBezTo>
                    <a:pt x="1587" y="439"/>
                    <a:pt x="1585" y="510"/>
                    <a:pt x="1582" y="580"/>
                  </a:cubicBezTo>
                  <a:lnTo>
                    <a:pt x="1570" y="793"/>
                  </a:lnTo>
                  <a:cubicBezTo>
                    <a:pt x="1567" y="863"/>
                    <a:pt x="1564" y="934"/>
                    <a:pt x="1557" y="1004"/>
                  </a:cubicBezTo>
                  <a:cubicBezTo>
                    <a:pt x="1552" y="1075"/>
                    <a:pt x="1545" y="1145"/>
                    <a:pt x="1541" y="1216"/>
                  </a:cubicBezTo>
                  <a:lnTo>
                    <a:pt x="1538" y="1269"/>
                  </a:lnTo>
                  <a:lnTo>
                    <a:pt x="1537" y="1323"/>
                  </a:lnTo>
                  <a:cubicBezTo>
                    <a:pt x="1536" y="1340"/>
                    <a:pt x="1536" y="1358"/>
                    <a:pt x="1537" y="1375"/>
                  </a:cubicBezTo>
                  <a:cubicBezTo>
                    <a:pt x="1539" y="1393"/>
                    <a:pt x="1541" y="1410"/>
                    <a:pt x="1544" y="1428"/>
                  </a:cubicBezTo>
                  <a:cubicBezTo>
                    <a:pt x="1549" y="1447"/>
                    <a:pt x="1551" y="1464"/>
                    <a:pt x="1553" y="1482"/>
                  </a:cubicBezTo>
                  <a:cubicBezTo>
                    <a:pt x="1555" y="1499"/>
                    <a:pt x="1556" y="1517"/>
                    <a:pt x="1557" y="1535"/>
                  </a:cubicBezTo>
                  <a:lnTo>
                    <a:pt x="1564" y="1641"/>
                  </a:lnTo>
                  <a:lnTo>
                    <a:pt x="1569" y="1747"/>
                  </a:lnTo>
                  <a:lnTo>
                    <a:pt x="1573" y="1854"/>
                  </a:lnTo>
                  <a:lnTo>
                    <a:pt x="1578" y="2065"/>
                  </a:lnTo>
                  <a:cubicBezTo>
                    <a:pt x="1579" y="2137"/>
                    <a:pt x="1582" y="2207"/>
                    <a:pt x="1576" y="2278"/>
                  </a:cubicBezTo>
                  <a:cubicBezTo>
                    <a:pt x="1573" y="2313"/>
                    <a:pt x="1570" y="2348"/>
                    <a:pt x="1563" y="2383"/>
                  </a:cubicBezTo>
                  <a:cubicBezTo>
                    <a:pt x="1558" y="2402"/>
                    <a:pt x="1553" y="2419"/>
                    <a:pt x="1545" y="2436"/>
                  </a:cubicBezTo>
                  <a:cubicBezTo>
                    <a:pt x="1538" y="2454"/>
                    <a:pt x="1529" y="2471"/>
                    <a:pt x="1522" y="2489"/>
                  </a:cubicBezTo>
                  <a:cubicBezTo>
                    <a:pt x="1513" y="2506"/>
                    <a:pt x="1507" y="2524"/>
                    <a:pt x="1502" y="2542"/>
                  </a:cubicBezTo>
                  <a:cubicBezTo>
                    <a:pt x="1502" y="2544"/>
                    <a:pt x="1502" y="2545"/>
                    <a:pt x="1501" y="2547"/>
                  </a:cubicBezTo>
                  <a:cubicBezTo>
                    <a:pt x="1502" y="2546"/>
                    <a:pt x="1503" y="2546"/>
                    <a:pt x="1504" y="2546"/>
                  </a:cubicBezTo>
                  <a:cubicBezTo>
                    <a:pt x="1505" y="2546"/>
                    <a:pt x="1506" y="2546"/>
                    <a:pt x="1507" y="2547"/>
                  </a:cubicBezTo>
                  <a:cubicBezTo>
                    <a:pt x="1513" y="2549"/>
                    <a:pt x="1521" y="2556"/>
                    <a:pt x="1524" y="2564"/>
                  </a:cubicBezTo>
                  <a:cubicBezTo>
                    <a:pt x="1527" y="2573"/>
                    <a:pt x="1526" y="2580"/>
                    <a:pt x="1523" y="2584"/>
                  </a:cubicBezTo>
                  <a:cubicBezTo>
                    <a:pt x="1521" y="2590"/>
                    <a:pt x="1516" y="2590"/>
                    <a:pt x="1511" y="2590"/>
                  </a:cubicBezTo>
                  <a:cubicBezTo>
                    <a:pt x="1511" y="2590"/>
                    <a:pt x="1510" y="2590"/>
                    <a:pt x="1510" y="2591"/>
                  </a:cubicBezTo>
                  <a:lnTo>
                    <a:pt x="1504" y="2589"/>
                  </a:lnTo>
                  <a:lnTo>
                    <a:pt x="1491" y="2584"/>
                  </a:lnTo>
                  <a:cubicBezTo>
                    <a:pt x="1482" y="2582"/>
                    <a:pt x="1475" y="2579"/>
                    <a:pt x="1466" y="2577"/>
                  </a:cubicBezTo>
                  <a:cubicBezTo>
                    <a:pt x="1449" y="2570"/>
                    <a:pt x="1433" y="2563"/>
                    <a:pt x="1417" y="2555"/>
                  </a:cubicBezTo>
                  <a:cubicBezTo>
                    <a:pt x="1354" y="2523"/>
                    <a:pt x="1290" y="2490"/>
                    <a:pt x="1228" y="2451"/>
                  </a:cubicBezTo>
                  <a:cubicBezTo>
                    <a:pt x="1167" y="2412"/>
                    <a:pt x="1106" y="2371"/>
                    <a:pt x="1043" y="2333"/>
                  </a:cubicBezTo>
                  <a:cubicBezTo>
                    <a:pt x="981" y="2295"/>
                    <a:pt x="918" y="2258"/>
                    <a:pt x="856" y="2222"/>
                  </a:cubicBezTo>
                  <a:cubicBezTo>
                    <a:pt x="828" y="2206"/>
                    <a:pt x="525" y="2193"/>
                    <a:pt x="439" y="2193"/>
                  </a:cubicBezTo>
                  <a:cubicBezTo>
                    <a:pt x="430" y="2193"/>
                    <a:pt x="423" y="2193"/>
                    <a:pt x="420" y="2193"/>
                  </a:cubicBezTo>
                  <a:cubicBezTo>
                    <a:pt x="408" y="2195"/>
                    <a:pt x="397" y="2195"/>
                    <a:pt x="386" y="2195"/>
                  </a:cubicBezTo>
                  <a:cubicBezTo>
                    <a:pt x="378" y="2195"/>
                    <a:pt x="370" y="2195"/>
                    <a:pt x="363" y="2194"/>
                  </a:cubicBezTo>
                  <a:cubicBezTo>
                    <a:pt x="345" y="2193"/>
                    <a:pt x="327" y="2191"/>
                    <a:pt x="309" y="2188"/>
                  </a:cubicBezTo>
                  <a:cubicBezTo>
                    <a:pt x="291" y="2186"/>
                    <a:pt x="274" y="2182"/>
                    <a:pt x="257" y="2177"/>
                  </a:cubicBezTo>
                  <a:lnTo>
                    <a:pt x="251" y="2175"/>
                  </a:lnTo>
                  <a:lnTo>
                    <a:pt x="248" y="2174"/>
                  </a:lnTo>
                  <a:lnTo>
                    <a:pt x="246" y="2174"/>
                  </a:lnTo>
                  <a:cubicBezTo>
                    <a:pt x="245" y="2174"/>
                    <a:pt x="243" y="2174"/>
                    <a:pt x="242" y="2173"/>
                  </a:cubicBezTo>
                  <a:cubicBezTo>
                    <a:pt x="241" y="2172"/>
                    <a:pt x="239" y="2172"/>
                    <a:pt x="238" y="2170"/>
                  </a:cubicBezTo>
                  <a:cubicBezTo>
                    <a:pt x="233" y="2164"/>
                    <a:pt x="233" y="2155"/>
                    <a:pt x="235" y="2149"/>
                  </a:cubicBezTo>
                  <a:cubicBezTo>
                    <a:pt x="236" y="2146"/>
                    <a:pt x="237" y="2144"/>
                    <a:pt x="239" y="2142"/>
                  </a:cubicBezTo>
                  <a:cubicBezTo>
                    <a:pt x="240" y="2141"/>
                    <a:pt x="241" y="2139"/>
                    <a:pt x="243" y="2137"/>
                  </a:cubicBezTo>
                  <a:cubicBezTo>
                    <a:pt x="262" y="2107"/>
                    <a:pt x="283" y="2077"/>
                    <a:pt x="304" y="2049"/>
                  </a:cubicBezTo>
                  <a:cubicBezTo>
                    <a:pt x="326" y="2021"/>
                    <a:pt x="347" y="1993"/>
                    <a:pt x="369" y="1966"/>
                  </a:cubicBezTo>
                  <a:cubicBezTo>
                    <a:pt x="413" y="1910"/>
                    <a:pt x="455" y="1852"/>
                    <a:pt x="499" y="1797"/>
                  </a:cubicBezTo>
                  <a:cubicBezTo>
                    <a:pt x="585" y="1685"/>
                    <a:pt x="676" y="1576"/>
                    <a:pt x="757" y="1459"/>
                  </a:cubicBezTo>
                  <a:cubicBezTo>
                    <a:pt x="777" y="1431"/>
                    <a:pt x="798" y="1402"/>
                    <a:pt x="817" y="1372"/>
                  </a:cubicBezTo>
                  <a:cubicBezTo>
                    <a:pt x="836" y="1343"/>
                    <a:pt x="856" y="1313"/>
                    <a:pt x="874" y="1282"/>
                  </a:cubicBezTo>
                  <a:cubicBezTo>
                    <a:pt x="908" y="1220"/>
                    <a:pt x="933" y="1152"/>
                    <a:pt x="960" y="1083"/>
                  </a:cubicBezTo>
                  <a:cubicBezTo>
                    <a:pt x="985" y="1015"/>
                    <a:pt x="1013" y="949"/>
                    <a:pt x="1055" y="891"/>
                  </a:cubicBezTo>
                  <a:cubicBezTo>
                    <a:pt x="1075" y="862"/>
                    <a:pt x="1099" y="835"/>
                    <a:pt x="1124" y="810"/>
                  </a:cubicBezTo>
                  <a:cubicBezTo>
                    <a:pt x="1136" y="797"/>
                    <a:pt x="1153" y="787"/>
                    <a:pt x="1176" y="781"/>
                  </a:cubicBezTo>
                  <a:cubicBezTo>
                    <a:pt x="1198" y="776"/>
                    <a:pt x="1406" y="446"/>
                    <a:pt x="1430" y="376"/>
                  </a:cubicBezTo>
                  <a:cubicBezTo>
                    <a:pt x="1442" y="342"/>
                    <a:pt x="1456" y="309"/>
                    <a:pt x="1471" y="276"/>
                  </a:cubicBezTo>
                  <a:cubicBezTo>
                    <a:pt x="1479" y="260"/>
                    <a:pt x="1487" y="244"/>
                    <a:pt x="1495" y="228"/>
                  </a:cubicBezTo>
                  <a:lnTo>
                    <a:pt x="1502" y="216"/>
                  </a:lnTo>
                  <a:cubicBezTo>
                    <a:pt x="1503" y="214"/>
                    <a:pt x="1503" y="213"/>
                    <a:pt x="1504" y="212"/>
                  </a:cubicBezTo>
                  <a:lnTo>
                    <a:pt x="1505" y="208"/>
                  </a:lnTo>
                  <a:cubicBezTo>
                    <a:pt x="1507" y="206"/>
                    <a:pt x="1508" y="204"/>
                    <a:pt x="1509" y="202"/>
                  </a:cubicBezTo>
                  <a:cubicBezTo>
                    <a:pt x="1510" y="200"/>
                    <a:pt x="1511" y="198"/>
                    <a:pt x="1513" y="197"/>
                  </a:cubicBezTo>
                  <a:cubicBezTo>
                    <a:pt x="1516" y="193"/>
                    <a:pt x="1521" y="191"/>
                    <a:pt x="1525" y="191"/>
                  </a:cubicBezTo>
                  <a:close/>
                  <a:moveTo>
                    <a:pt x="1607" y="0"/>
                  </a:moveTo>
                  <a:cubicBezTo>
                    <a:pt x="1599" y="0"/>
                    <a:pt x="1590" y="2"/>
                    <a:pt x="1583" y="4"/>
                  </a:cubicBezTo>
                  <a:cubicBezTo>
                    <a:pt x="1549" y="11"/>
                    <a:pt x="1520" y="30"/>
                    <a:pt x="1496" y="49"/>
                  </a:cubicBezTo>
                  <a:cubicBezTo>
                    <a:pt x="1485" y="60"/>
                    <a:pt x="1473" y="67"/>
                    <a:pt x="1463" y="77"/>
                  </a:cubicBezTo>
                  <a:cubicBezTo>
                    <a:pt x="1454" y="87"/>
                    <a:pt x="1443" y="94"/>
                    <a:pt x="1433" y="103"/>
                  </a:cubicBezTo>
                  <a:lnTo>
                    <a:pt x="1417" y="114"/>
                  </a:lnTo>
                  <a:lnTo>
                    <a:pt x="1404" y="128"/>
                  </a:lnTo>
                  <a:lnTo>
                    <a:pt x="1392" y="141"/>
                  </a:lnTo>
                  <a:lnTo>
                    <a:pt x="1383" y="152"/>
                  </a:lnTo>
                  <a:cubicBezTo>
                    <a:pt x="1371" y="165"/>
                    <a:pt x="1360" y="177"/>
                    <a:pt x="1347" y="191"/>
                  </a:cubicBezTo>
                  <a:cubicBezTo>
                    <a:pt x="1322" y="217"/>
                    <a:pt x="1296" y="241"/>
                    <a:pt x="1268" y="265"/>
                  </a:cubicBezTo>
                  <a:cubicBezTo>
                    <a:pt x="1212" y="313"/>
                    <a:pt x="940" y="769"/>
                    <a:pt x="919" y="799"/>
                  </a:cubicBezTo>
                  <a:cubicBezTo>
                    <a:pt x="881" y="858"/>
                    <a:pt x="830" y="908"/>
                    <a:pt x="774" y="956"/>
                  </a:cubicBezTo>
                  <a:cubicBezTo>
                    <a:pt x="720" y="1004"/>
                    <a:pt x="665" y="1052"/>
                    <a:pt x="619" y="1107"/>
                  </a:cubicBezTo>
                  <a:cubicBezTo>
                    <a:pt x="597" y="1135"/>
                    <a:pt x="577" y="1163"/>
                    <a:pt x="555" y="1191"/>
                  </a:cubicBezTo>
                  <a:cubicBezTo>
                    <a:pt x="535" y="1220"/>
                    <a:pt x="515" y="1249"/>
                    <a:pt x="495" y="1279"/>
                  </a:cubicBezTo>
                  <a:cubicBezTo>
                    <a:pt x="415" y="1396"/>
                    <a:pt x="347" y="1520"/>
                    <a:pt x="272" y="1641"/>
                  </a:cubicBezTo>
                  <a:cubicBezTo>
                    <a:pt x="235" y="1701"/>
                    <a:pt x="197" y="1761"/>
                    <a:pt x="160" y="1821"/>
                  </a:cubicBezTo>
                  <a:cubicBezTo>
                    <a:pt x="142" y="1852"/>
                    <a:pt x="124" y="1882"/>
                    <a:pt x="104" y="1912"/>
                  </a:cubicBezTo>
                  <a:cubicBezTo>
                    <a:pt x="86" y="1942"/>
                    <a:pt x="66" y="1971"/>
                    <a:pt x="46" y="2000"/>
                  </a:cubicBezTo>
                  <a:cubicBezTo>
                    <a:pt x="27" y="2027"/>
                    <a:pt x="14" y="2058"/>
                    <a:pt x="7" y="2091"/>
                  </a:cubicBezTo>
                  <a:cubicBezTo>
                    <a:pt x="1" y="2124"/>
                    <a:pt x="2" y="2157"/>
                    <a:pt x="8" y="2189"/>
                  </a:cubicBezTo>
                  <a:cubicBezTo>
                    <a:pt x="16" y="2221"/>
                    <a:pt x="29" y="2251"/>
                    <a:pt x="47" y="2277"/>
                  </a:cubicBezTo>
                  <a:cubicBezTo>
                    <a:pt x="66" y="2303"/>
                    <a:pt x="88" y="2326"/>
                    <a:pt x="115" y="2344"/>
                  </a:cubicBezTo>
                  <a:cubicBezTo>
                    <a:pt x="128" y="2352"/>
                    <a:pt x="142" y="2360"/>
                    <a:pt x="156" y="2366"/>
                  </a:cubicBezTo>
                  <a:cubicBezTo>
                    <a:pt x="156" y="2366"/>
                    <a:pt x="845" y="2715"/>
                    <a:pt x="917" y="2720"/>
                  </a:cubicBezTo>
                  <a:cubicBezTo>
                    <a:pt x="990" y="2726"/>
                    <a:pt x="1064" y="2728"/>
                    <a:pt x="1136" y="2733"/>
                  </a:cubicBezTo>
                  <a:cubicBezTo>
                    <a:pt x="1204" y="2738"/>
                    <a:pt x="1561" y="2792"/>
                    <a:pt x="1639" y="2792"/>
                  </a:cubicBezTo>
                  <a:cubicBezTo>
                    <a:pt x="1645" y="2792"/>
                    <a:pt x="1649" y="2792"/>
                    <a:pt x="1651" y="2791"/>
                  </a:cubicBezTo>
                  <a:cubicBezTo>
                    <a:pt x="1660" y="2789"/>
                    <a:pt x="1668" y="2786"/>
                    <a:pt x="1677" y="2783"/>
                  </a:cubicBezTo>
                  <a:cubicBezTo>
                    <a:pt x="1685" y="2781"/>
                    <a:pt x="1693" y="2777"/>
                    <a:pt x="1701" y="2772"/>
                  </a:cubicBezTo>
                  <a:cubicBezTo>
                    <a:pt x="1717" y="2764"/>
                    <a:pt x="1735" y="2754"/>
                    <a:pt x="1748" y="2740"/>
                  </a:cubicBezTo>
                  <a:cubicBezTo>
                    <a:pt x="1776" y="2716"/>
                    <a:pt x="1799" y="2680"/>
                    <a:pt x="1808" y="2643"/>
                  </a:cubicBezTo>
                  <a:cubicBezTo>
                    <a:pt x="1812" y="2633"/>
                    <a:pt x="1814" y="2624"/>
                    <a:pt x="1815" y="2614"/>
                  </a:cubicBezTo>
                  <a:cubicBezTo>
                    <a:pt x="1817" y="2605"/>
                    <a:pt x="1817" y="2595"/>
                    <a:pt x="1817" y="2585"/>
                  </a:cubicBezTo>
                  <a:lnTo>
                    <a:pt x="1817" y="2571"/>
                  </a:lnTo>
                  <a:lnTo>
                    <a:pt x="1817" y="2564"/>
                  </a:lnTo>
                  <a:lnTo>
                    <a:pt x="1817" y="2561"/>
                  </a:lnTo>
                  <a:cubicBezTo>
                    <a:pt x="1816" y="2556"/>
                    <a:pt x="1815" y="2552"/>
                    <a:pt x="1814" y="2548"/>
                  </a:cubicBezTo>
                  <a:cubicBezTo>
                    <a:pt x="1809" y="2530"/>
                    <a:pt x="1803" y="2512"/>
                    <a:pt x="1795" y="2495"/>
                  </a:cubicBezTo>
                  <a:cubicBezTo>
                    <a:pt x="1789" y="2476"/>
                    <a:pt x="1781" y="2458"/>
                    <a:pt x="1774" y="2441"/>
                  </a:cubicBezTo>
                  <a:cubicBezTo>
                    <a:pt x="1768" y="2423"/>
                    <a:pt x="1762" y="2405"/>
                    <a:pt x="1758" y="2388"/>
                  </a:cubicBezTo>
                  <a:cubicBezTo>
                    <a:pt x="1753" y="2351"/>
                    <a:pt x="1751" y="2316"/>
                    <a:pt x="1748" y="2281"/>
                  </a:cubicBezTo>
                  <a:cubicBezTo>
                    <a:pt x="1745" y="2210"/>
                    <a:pt x="1751" y="2140"/>
                    <a:pt x="1755" y="2069"/>
                  </a:cubicBezTo>
                  <a:lnTo>
                    <a:pt x="1767" y="1857"/>
                  </a:lnTo>
                  <a:lnTo>
                    <a:pt x="1774" y="1751"/>
                  </a:lnTo>
                  <a:lnTo>
                    <a:pt x="1784" y="1645"/>
                  </a:lnTo>
                  <a:lnTo>
                    <a:pt x="1793" y="1538"/>
                  </a:lnTo>
                  <a:cubicBezTo>
                    <a:pt x="1794" y="1521"/>
                    <a:pt x="1797" y="1503"/>
                    <a:pt x="1799" y="1486"/>
                  </a:cubicBezTo>
                  <a:cubicBezTo>
                    <a:pt x="1802" y="1468"/>
                    <a:pt x="1805" y="1451"/>
                    <a:pt x="1809" y="1433"/>
                  </a:cubicBezTo>
                  <a:cubicBezTo>
                    <a:pt x="1813" y="1416"/>
                    <a:pt x="1817" y="1397"/>
                    <a:pt x="1819" y="1380"/>
                  </a:cubicBezTo>
                  <a:cubicBezTo>
                    <a:pt x="1820" y="1362"/>
                    <a:pt x="1821" y="1345"/>
                    <a:pt x="1821" y="1327"/>
                  </a:cubicBezTo>
                  <a:lnTo>
                    <a:pt x="1821" y="1273"/>
                  </a:lnTo>
                  <a:lnTo>
                    <a:pt x="1820" y="1221"/>
                  </a:lnTo>
                  <a:cubicBezTo>
                    <a:pt x="1819" y="1150"/>
                    <a:pt x="1815" y="1079"/>
                    <a:pt x="1812" y="1009"/>
                  </a:cubicBezTo>
                  <a:cubicBezTo>
                    <a:pt x="1808" y="937"/>
                    <a:pt x="1807" y="866"/>
                    <a:pt x="1805" y="796"/>
                  </a:cubicBezTo>
                  <a:lnTo>
                    <a:pt x="1802" y="583"/>
                  </a:lnTo>
                  <a:cubicBezTo>
                    <a:pt x="1801" y="513"/>
                    <a:pt x="1801" y="442"/>
                    <a:pt x="1803" y="371"/>
                  </a:cubicBezTo>
                  <a:lnTo>
                    <a:pt x="1804" y="318"/>
                  </a:lnTo>
                  <a:cubicBezTo>
                    <a:pt x="1804" y="300"/>
                    <a:pt x="1804" y="283"/>
                    <a:pt x="1806" y="265"/>
                  </a:cubicBezTo>
                  <a:cubicBezTo>
                    <a:pt x="1806" y="263"/>
                    <a:pt x="1806" y="262"/>
                    <a:pt x="1806" y="258"/>
                  </a:cubicBezTo>
                  <a:lnTo>
                    <a:pt x="1806" y="247"/>
                  </a:lnTo>
                  <a:lnTo>
                    <a:pt x="1807" y="223"/>
                  </a:lnTo>
                  <a:cubicBezTo>
                    <a:pt x="1806" y="207"/>
                    <a:pt x="1804" y="191"/>
                    <a:pt x="1802" y="175"/>
                  </a:cubicBezTo>
                  <a:cubicBezTo>
                    <a:pt x="1798" y="159"/>
                    <a:pt x="1793" y="142"/>
                    <a:pt x="1787" y="126"/>
                  </a:cubicBezTo>
                  <a:cubicBezTo>
                    <a:pt x="1779" y="111"/>
                    <a:pt x="1772" y="95"/>
                    <a:pt x="1761" y="81"/>
                  </a:cubicBezTo>
                  <a:cubicBezTo>
                    <a:pt x="1756" y="75"/>
                    <a:pt x="1751" y="67"/>
                    <a:pt x="1744" y="61"/>
                  </a:cubicBezTo>
                  <a:cubicBezTo>
                    <a:pt x="1738" y="55"/>
                    <a:pt x="1731" y="49"/>
                    <a:pt x="1725" y="44"/>
                  </a:cubicBezTo>
                  <a:cubicBezTo>
                    <a:pt x="1722" y="41"/>
                    <a:pt x="1719" y="39"/>
                    <a:pt x="1715" y="35"/>
                  </a:cubicBezTo>
                  <a:cubicBezTo>
                    <a:pt x="1711" y="33"/>
                    <a:pt x="1708" y="31"/>
                    <a:pt x="1704" y="29"/>
                  </a:cubicBezTo>
                  <a:cubicBezTo>
                    <a:pt x="1697" y="25"/>
                    <a:pt x="1690" y="20"/>
                    <a:pt x="1681" y="16"/>
                  </a:cubicBezTo>
                  <a:cubicBezTo>
                    <a:pt x="1674" y="13"/>
                    <a:pt x="1666" y="10"/>
                    <a:pt x="1658" y="8"/>
                  </a:cubicBezTo>
                  <a:cubicBezTo>
                    <a:pt x="1650" y="4"/>
                    <a:pt x="1642" y="2"/>
                    <a:pt x="1633" y="2"/>
                  </a:cubicBezTo>
                  <a:cubicBezTo>
                    <a:pt x="1625" y="1"/>
                    <a:pt x="1616" y="0"/>
                    <a:pt x="1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54" name="Google Shape;1211;p43"/>
            <p:cNvSpPr/>
            <p:nvPr/>
          </p:nvSpPr>
          <p:spPr>
            <a:xfrm>
              <a:off x="4589025" y="2635475"/>
              <a:ext cx="150" cy="325"/>
            </a:xfrm>
            <a:custGeom>
              <a:avLst/>
              <a:gdLst/>
              <a:ahLst/>
              <a:cxnLst/>
              <a:rect l="l" t="t" r="r" b="b"/>
              <a:pathLst>
                <a:path w="6" h="13" extrusionOk="0">
                  <a:moveTo>
                    <a:pt x="6" y="1"/>
                  </a:moveTo>
                  <a:lnTo>
                    <a:pt x="6" y="1"/>
                  </a:lnTo>
                  <a:cubicBezTo>
                    <a:pt x="3" y="2"/>
                    <a:pt x="1" y="3"/>
                    <a:pt x="0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" y="9"/>
                    <a:pt x="1" y="10"/>
                    <a:pt x="1" y="12"/>
                  </a:cubicBezTo>
                  <a:cubicBezTo>
                    <a:pt x="2" y="12"/>
                    <a:pt x="2" y="12"/>
                    <a:pt x="2" y="13"/>
                  </a:cubicBezTo>
                  <a:lnTo>
                    <a:pt x="3" y="13"/>
                  </a:lnTo>
                  <a:lnTo>
                    <a:pt x="3" y="9"/>
                  </a:lnTo>
                  <a:cubicBezTo>
                    <a:pt x="5" y="6"/>
                    <a:pt x="6" y="4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</p:grpSp>
      <p:grpSp>
        <p:nvGrpSpPr>
          <p:cNvPr id="55" name="Google Shape;1212;p43"/>
          <p:cNvGrpSpPr/>
          <p:nvPr/>
        </p:nvGrpSpPr>
        <p:grpSpPr>
          <a:xfrm rot="-1464194">
            <a:off x="861313" y="691245"/>
            <a:ext cx="400890" cy="308761"/>
            <a:chOff x="6060100" y="2504357"/>
            <a:chExt cx="256950" cy="197900"/>
          </a:xfrm>
        </p:grpSpPr>
        <p:sp>
          <p:nvSpPr>
            <p:cNvPr id="56" name="Google Shape;1213;p43"/>
            <p:cNvSpPr/>
            <p:nvPr/>
          </p:nvSpPr>
          <p:spPr>
            <a:xfrm>
              <a:off x="6060100" y="2504357"/>
              <a:ext cx="256950" cy="197900"/>
            </a:xfrm>
            <a:custGeom>
              <a:avLst/>
              <a:gdLst/>
              <a:ahLst/>
              <a:cxnLst/>
              <a:rect l="l" t="t" r="r" b="b"/>
              <a:pathLst>
                <a:path w="10278" h="7916" extrusionOk="0">
                  <a:moveTo>
                    <a:pt x="7357" y="528"/>
                  </a:moveTo>
                  <a:cubicBezTo>
                    <a:pt x="8886" y="528"/>
                    <a:pt x="8922" y="2740"/>
                    <a:pt x="8396" y="3792"/>
                  </a:cubicBezTo>
                  <a:cubicBezTo>
                    <a:pt x="7578" y="5426"/>
                    <a:pt x="6108" y="6456"/>
                    <a:pt x="4602" y="7389"/>
                  </a:cubicBezTo>
                  <a:cubicBezTo>
                    <a:pt x="4522" y="7437"/>
                    <a:pt x="4492" y="7506"/>
                    <a:pt x="4490" y="7573"/>
                  </a:cubicBezTo>
                  <a:cubicBezTo>
                    <a:pt x="3361" y="6492"/>
                    <a:pt x="2315" y="5241"/>
                    <a:pt x="1806" y="3740"/>
                  </a:cubicBezTo>
                  <a:cubicBezTo>
                    <a:pt x="1504" y="2849"/>
                    <a:pt x="1365" y="1667"/>
                    <a:pt x="2125" y="949"/>
                  </a:cubicBezTo>
                  <a:cubicBezTo>
                    <a:pt x="2364" y="723"/>
                    <a:pt x="2666" y="625"/>
                    <a:pt x="2977" y="625"/>
                  </a:cubicBezTo>
                  <a:cubicBezTo>
                    <a:pt x="3565" y="625"/>
                    <a:pt x="4183" y="977"/>
                    <a:pt x="4464" y="1480"/>
                  </a:cubicBezTo>
                  <a:cubicBezTo>
                    <a:pt x="4681" y="1868"/>
                    <a:pt x="4759" y="2335"/>
                    <a:pt x="4836" y="2766"/>
                  </a:cubicBezTo>
                  <a:cubicBezTo>
                    <a:pt x="4857" y="2889"/>
                    <a:pt x="4963" y="2946"/>
                    <a:pt x="5072" y="2946"/>
                  </a:cubicBezTo>
                  <a:cubicBezTo>
                    <a:pt x="5208" y="2946"/>
                    <a:pt x="5348" y="2857"/>
                    <a:pt x="5332" y="2700"/>
                  </a:cubicBezTo>
                  <a:cubicBezTo>
                    <a:pt x="5332" y="2688"/>
                    <a:pt x="5330" y="2678"/>
                    <a:pt x="5330" y="2667"/>
                  </a:cubicBezTo>
                  <a:cubicBezTo>
                    <a:pt x="5526" y="1806"/>
                    <a:pt x="5948" y="818"/>
                    <a:pt x="6886" y="589"/>
                  </a:cubicBezTo>
                  <a:cubicBezTo>
                    <a:pt x="7057" y="547"/>
                    <a:pt x="7213" y="528"/>
                    <a:pt x="7357" y="528"/>
                  </a:cubicBezTo>
                  <a:close/>
                  <a:moveTo>
                    <a:pt x="3085" y="0"/>
                  </a:moveTo>
                  <a:cubicBezTo>
                    <a:pt x="2364" y="0"/>
                    <a:pt x="1702" y="444"/>
                    <a:pt x="1326" y="1106"/>
                  </a:cubicBezTo>
                  <a:cubicBezTo>
                    <a:pt x="1" y="3440"/>
                    <a:pt x="2522" y="6659"/>
                    <a:pt x="4355" y="7890"/>
                  </a:cubicBezTo>
                  <a:cubicBezTo>
                    <a:pt x="4382" y="7907"/>
                    <a:pt x="4409" y="7915"/>
                    <a:pt x="4435" y="7915"/>
                  </a:cubicBezTo>
                  <a:cubicBezTo>
                    <a:pt x="4510" y="7915"/>
                    <a:pt x="4576" y="7850"/>
                    <a:pt x="4594" y="7774"/>
                  </a:cubicBezTo>
                  <a:cubicBezTo>
                    <a:pt x="4634" y="7805"/>
                    <a:pt x="4684" y="7824"/>
                    <a:pt x="4740" y="7824"/>
                  </a:cubicBezTo>
                  <a:cubicBezTo>
                    <a:pt x="4773" y="7824"/>
                    <a:pt x="4808" y="7817"/>
                    <a:pt x="4845" y="7802"/>
                  </a:cubicBezTo>
                  <a:cubicBezTo>
                    <a:pt x="6960" y="6909"/>
                    <a:pt x="10278" y="3867"/>
                    <a:pt x="9031" y="1275"/>
                  </a:cubicBezTo>
                  <a:cubicBezTo>
                    <a:pt x="8680" y="547"/>
                    <a:pt x="7983" y="6"/>
                    <a:pt x="7205" y="6"/>
                  </a:cubicBezTo>
                  <a:cubicBezTo>
                    <a:pt x="7000" y="6"/>
                    <a:pt x="6790" y="44"/>
                    <a:pt x="6578" y="125"/>
                  </a:cubicBezTo>
                  <a:cubicBezTo>
                    <a:pt x="5831" y="414"/>
                    <a:pt x="5399" y="1092"/>
                    <a:pt x="5163" y="1829"/>
                  </a:cubicBezTo>
                  <a:cubicBezTo>
                    <a:pt x="4944" y="1092"/>
                    <a:pt x="4514" y="430"/>
                    <a:pt x="3753" y="130"/>
                  </a:cubicBezTo>
                  <a:cubicBezTo>
                    <a:pt x="3529" y="41"/>
                    <a:pt x="3304" y="0"/>
                    <a:pt x="3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  <p:sp>
          <p:nvSpPr>
            <p:cNvPr id="57" name="Google Shape;1214;p43"/>
            <p:cNvSpPr/>
            <p:nvPr/>
          </p:nvSpPr>
          <p:spPr>
            <a:xfrm>
              <a:off x="6094225" y="2517532"/>
              <a:ext cx="188925" cy="176175"/>
            </a:xfrm>
            <a:custGeom>
              <a:avLst/>
              <a:gdLst/>
              <a:ahLst/>
              <a:cxnLst/>
              <a:rect l="l" t="t" r="r" b="b"/>
              <a:pathLst>
                <a:path w="7557" h="7047" extrusionOk="0">
                  <a:moveTo>
                    <a:pt x="5992" y="1"/>
                  </a:moveTo>
                  <a:cubicBezTo>
                    <a:pt x="5848" y="1"/>
                    <a:pt x="5692" y="20"/>
                    <a:pt x="5521" y="62"/>
                  </a:cubicBezTo>
                  <a:cubicBezTo>
                    <a:pt x="4583" y="291"/>
                    <a:pt x="4161" y="1279"/>
                    <a:pt x="3965" y="2140"/>
                  </a:cubicBezTo>
                  <a:cubicBezTo>
                    <a:pt x="3965" y="2151"/>
                    <a:pt x="3967" y="2161"/>
                    <a:pt x="3967" y="2173"/>
                  </a:cubicBezTo>
                  <a:cubicBezTo>
                    <a:pt x="3983" y="2330"/>
                    <a:pt x="3843" y="2419"/>
                    <a:pt x="3707" y="2419"/>
                  </a:cubicBezTo>
                  <a:cubicBezTo>
                    <a:pt x="3598" y="2419"/>
                    <a:pt x="3492" y="2362"/>
                    <a:pt x="3470" y="2239"/>
                  </a:cubicBezTo>
                  <a:cubicBezTo>
                    <a:pt x="3394" y="1808"/>
                    <a:pt x="3316" y="1341"/>
                    <a:pt x="3098" y="953"/>
                  </a:cubicBezTo>
                  <a:cubicBezTo>
                    <a:pt x="2817" y="450"/>
                    <a:pt x="2199" y="98"/>
                    <a:pt x="1611" y="98"/>
                  </a:cubicBezTo>
                  <a:cubicBezTo>
                    <a:pt x="1301" y="98"/>
                    <a:pt x="999" y="196"/>
                    <a:pt x="760" y="422"/>
                  </a:cubicBezTo>
                  <a:cubicBezTo>
                    <a:pt x="0" y="1140"/>
                    <a:pt x="139" y="2322"/>
                    <a:pt x="441" y="3213"/>
                  </a:cubicBezTo>
                  <a:cubicBezTo>
                    <a:pt x="949" y="4714"/>
                    <a:pt x="1996" y="5966"/>
                    <a:pt x="3124" y="7046"/>
                  </a:cubicBezTo>
                  <a:cubicBezTo>
                    <a:pt x="3127" y="6979"/>
                    <a:pt x="3157" y="6911"/>
                    <a:pt x="3237" y="6862"/>
                  </a:cubicBezTo>
                  <a:cubicBezTo>
                    <a:pt x="4743" y="5929"/>
                    <a:pt x="6213" y="4899"/>
                    <a:pt x="7031" y="3265"/>
                  </a:cubicBezTo>
                  <a:cubicBezTo>
                    <a:pt x="7557" y="2213"/>
                    <a:pt x="7521" y="1"/>
                    <a:pt x="59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srgbClr val="000000"/>
                </a:solidFill>
              </a:endParaRPr>
            </a:p>
          </p:txBody>
        </p:sp>
      </p:grpSp>
      <p:sp>
        <p:nvSpPr>
          <p:cNvPr id="77" name="Google Shape;2837;p71"/>
          <p:cNvSpPr/>
          <p:nvPr/>
        </p:nvSpPr>
        <p:spPr>
          <a:xfrm>
            <a:off x="5181627" y="2115105"/>
            <a:ext cx="1755116" cy="477005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2838;p71"/>
          <p:cNvSpPr/>
          <p:nvPr/>
        </p:nvSpPr>
        <p:spPr>
          <a:xfrm>
            <a:off x="5170678" y="2102285"/>
            <a:ext cx="1786765" cy="506116"/>
          </a:xfrm>
          <a:custGeom>
            <a:avLst/>
            <a:gdLst/>
            <a:ahLst/>
            <a:cxnLst/>
            <a:rect l="l" t="t" r="r" b="b"/>
            <a:pathLst>
              <a:path w="13380" h="3790" extrusionOk="0">
                <a:moveTo>
                  <a:pt x="6527" y="139"/>
                </a:moveTo>
                <a:cubicBezTo>
                  <a:pt x="7759" y="139"/>
                  <a:pt x="8990" y="151"/>
                  <a:pt x="10223" y="179"/>
                </a:cubicBezTo>
                <a:cubicBezTo>
                  <a:pt x="10664" y="188"/>
                  <a:pt x="11106" y="197"/>
                  <a:pt x="11551" y="210"/>
                </a:cubicBezTo>
                <a:cubicBezTo>
                  <a:pt x="11783" y="215"/>
                  <a:pt x="12015" y="224"/>
                  <a:pt x="12247" y="229"/>
                </a:cubicBezTo>
                <a:cubicBezTo>
                  <a:pt x="12352" y="233"/>
                  <a:pt x="12456" y="238"/>
                  <a:pt x="12561" y="238"/>
                </a:cubicBezTo>
                <a:cubicBezTo>
                  <a:pt x="12576" y="238"/>
                  <a:pt x="12593" y="238"/>
                  <a:pt x="12609" y="238"/>
                </a:cubicBezTo>
                <a:cubicBezTo>
                  <a:pt x="12652" y="238"/>
                  <a:pt x="12698" y="237"/>
                  <a:pt x="12744" y="237"/>
                </a:cubicBezTo>
                <a:cubicBezTo>
                  <a:pt x="12818" y="237"/>
                  <a:pt x="12893" y="241"/>
                  <a:pt x="12956" y="260"/>
                </a:cubicBezTo>
                <a:cubicBezTo>
                  <a:pt x="12957" y="261"/>
                  <a:pt x="12957" y="261"/>
                  <a:pt x="12958" y="261"/>
                </a:cubicBezTo>
                <a:lnTo>
                  <a:pt x="12958" y="261"/>
                </a:lnTo>
                <a:cubicBezTo>
                  <a:pt x="12934" y="347"/>
                  <a:pt x="12870" y="452"/>
                  <a:pt x="12838" y="515"/>
                </a:cubicBezTo>
                <a:cubicBezTo>
                  <a:pt x="12811" y="583"/>
                  <a:pt x="12774" y="647"/>
                  <a:pt x="12747" y="711"/>
                </a:cubicBezTo>
                <a:cubicBezTo>
                  <a:pt x="12693" y="842"/>
                  <a:pt x="12688" y="956"/>
                  <a:pt x="12738" y="1093"/>
                </a:cubicBezTo>
                <a:cubicBezTo>
                  <a:pt x="12788" y="1220"/>
                  <a:pt x="12865" y="1334"/>
                  <a:pt x="12947" y="1443"/>
                </a:cubicBezTo>
                <a:cubicBezTo>
                  <a:pt x="13006" y="1525"/>
                  <a:pt x="13052" y="1543"/>
                  <a:pt x="12952" y="1616"/>
                </a:cubicBezTo>
                <a:cubicBezTo>
                  <a:pt x="12865" y="1684"/>
                  <a:pt x="12761" y="1738"/>
                  <a:pt x="12670" y="1797"/>
                </a:cubicBezTo>
                <a:cubicBezTo>
                  <a:pt x="12638" y="1820"/>
                  <a:pt x="12624" y="1861"/>
                  <a:pt x="12643" y="1893"/>
                </a:cubicBezTo>
                <a:cubicBezTo>
                  <a:pt x="12734" y="2043"/>
                  <a:pt x="12838" y="2184"/>
                  <a:pt x="12965" y="2302"/>
                </a:cubicBezTo>
                <a:cubicBezTo>
                  <a:pt x="13016" y="2352"/>
                  <a:pt x="13120" y="2402"/>
                  <a:pt x="13111" y="2471"/>
                </a:cubicBezTo>
                <a:cubicBezTo>
                  <a:pt x="13106" y="2534"/>
                  <a:pt x="12915" y="2607"/>
                  <a:pt x="12856" y="2639"/>
                </a:cubicBezTo>
                <a:cubicBezTo>
                  <a:pt x="12752" y="2698"/>
                  <a:pt x="12711" y="2780"/>
                  <a:pt x="12752" y="2898"/>
                </a:cubicBezTo>
                <a:cubicBezTo>
                  <a:pt x="12811" y="3084"/>
                  <a:pt x="12947" y="3266"/>
                  <a:pt x="13043" y="3439"/>
                </a:cubicBezTo>
                <a:cubicBezTo>
                  <a:pt x="13052" y="3457"/>
                  <a:pt x="13134" y="3566"/>
                  <a:pt x="13111" y="3594"/>
                </a:cubicBezTo>
                <a:cubicBezTo>
                  <a:pt x="13106" y="3598"/>
                  <a:pt x="12943" y="3612"/>
                  <a:pt x="12938" y="3612"/>
                </a:cubicBezTo>
                <a:cubicBezTo>
                  <a:pt x="12815" y="3621"/>
                  <a:pt x="12688" y="3621"/>
                  <a:pt x="12565" y="3626"/>
                </a:cubicBezTo>
                <a:cubicBezTo>
                  <a:pt x="12315" y="3635"/>
                  <a:pt x="12065" y="3639"/>
                  <a:pt x="11815" y="3644"/>
                </a:cubicBezTo>
                <a:cubicBezTo>
                  <a:pt x="11587" y="3647"/>
                  <a:pt x="11359" y="3648"/>
                  <a:pt x="11132" y="3648"/>
                </a:cubicBezTo>
                <a:cubicBezTo>
                  <a:pt x="10372" y="3648"/>
                  <a:pt x="9612" y="3635"/>
                  <a:pt x="8850" y="3635"/>
                </a:cubicBezTo>
                <a:cubicBezTo>
                  <a:pt x="6840" y="3630"/>
                  <a:pt x="4830" y="3603"/>
                  <a:pt x="2815" y="3530"/>
                </a:cubicBezTo>
                <a:cubicBezTo>
                  <a:pt x="2701" y="3526"/>
                  <a:pt x="2586" y="3525"/>
                  <a:pt x="2471" y="3525"/>
                </a:cubicBezTo>
                <a:cubicBezTo>
                  <a:pt x="2039" y="3525"/>
                  <a:pt x="1604" y="3548"/>
                  <a:pt x="1169" y="3562"/>
                </a:cubicBezTo>
                <a:cubicBezTo>
                  <a:pt x="1120" y="3564"/>
                  <a:pt x="1072" y="3565"/>
                  <a:pt x="1023" y="3565"/>
                </a:cubicBezTo>
                <a:cubicBezTo>
                  <a:pt x="861" y="3565"/>
                  <a:pt x="698" y="3557"/>
                  <a:pt x="536" y="3557"/>
                </a:cubicBezTo>
                <a:cubicBezTo>
                  <a:pt x="509" y="3557"/>
                  <a:pt x="482" y="3557"/>
                  <a:pt x="455" y="3557"/>
                </a:cubicBezTo>
                <a:cubicBezTo>
                  <a:pt x="437" y="3557"/>
                  <a:pt x="427" y="3571"/>
                  <a:pt x="425" y="3576"/>
                </a:cubicBezTo>
                <a:lnTo>
                  <a:pt x="425" y="3576"/>
                </a:lnTo>
                <a:cubicBezTo>
                  <a:pt x="425" y="3575"/>
                  <a:pt x="426" y="3571"/>
                  <a:pt x="428" y="3566"/>
                </a:cubicBezTo>
                <a:cubicBezTo>
                  <a:pt x="441" y="3526"/>
                  <a:pt x="510" y="3462"/>
                  <a:pt x="537" y="3426"/>
                </a:cubicBezTo>
                <a:cubicBezTo>
                  <a:pt x="591" y="3344"/>
                  <a:pt x="637" y="3266"/>
                  <a:pt x="687" y="3180"/>
                </a:cubicBezTo>
                <a:cubicBezTo>
                  <a:pt x="701" y="3148"/>
                  <a:pt x="696" y="3103"/>
                  <a:pt x="660" y="3084"/>
                </a:cubicBezTo>
                <a:cubicBezTo>
                  <a:pt x="582" y="3048"/>
                  <a:pt x="382" y="2966"/>
                  <a:pt x="400" y="2875"/>
                </a:cubicBezTo>
                <a:cubicBezTo>
                  <a:pt x="414" y="2798"/>
                  <a:pt x="637" y="2725"/>
                  <a:pt x="705" y="2693"/>
                </a:cubicBezTo>
                <a:cubicBezTo>
                  <a:pt x="755" y="2671"/>
                  <a:pt x="741" y="2598"/>
                  <a:pt x="705" y="2571"/>
                </a:cubicBezTo>
                <a:cubicBezTo>
                  <a:pt x="582" y="2489"/>
                  <a:pt x="460" y="2407"/>
                  <a:pt x="337" y="2325"/>
                </a:cubicBezTo>
                <a:cubicBezTo>
                  <a:pt x="278" y="2284"/>
                  <a:pt x="173" y="2252"/>
                  <a:pt x="209" y="2157"/>
                </a:cubicBezTo>
                <a:cubicBezTo>
                  <a:pt x="228" y="2111"/>
                  <a:pt x="346" y="2048"/>
                  <a:pt x="382" y="2016"/>
                </a:cubicBezTo>
                <a:cubicBezTo>
                  <a:pt x="487" y="1934"/>
                  <a:pt x="610" y="1857"/>
                  <a:pt x="701" y="1761"/>
                </a:cubicBezTo>
                <a:cubicBezTo>
                  <a:pt x="746" y="1716"/>
                  <a:pt x="751" y="1684"/>
                  <a:pt x="732" y="1625"/>
                </a:cubicBezTo>
                <a:cubicBezTo>
                  <a:pt x="705" y="1529"/>
                  <a:pt x="632" y="1461"/>
                  <a:pt x="573" y="1384"/>
                </a:cubicBezTo>
                <a:cubicBezTo>
                  <a:pt x="487" y="1275"/>
                  <a:pt x="405" y="1165"/>
                  <a:pt x="319" y="1056"/>
                </a:cubicBezTo>
                <a:cubicBezTo>
                  <a:pt x="273" y="997"/>
                  <a:pt x="223" y="974"/>
                  <a:pt x="296" y="915"/>
                </a:cubicBezTo>
                <a:cubicBezTo>
                  <a:pt x="337" y="883"/>
                  <a:pt x="400" y="870"/>
                  <a:pt x="450" y="847"/>
                </a:cubicBezTo>
                <a:cubicBezTo>
                  <a:pt x="582" y="783"/>
                  <a:pt x="714" y="706"/>
                  <a:pt x="842" y="629"/>
                </a:cubicBezTo>
                <a:cubicBezTo>
                  <a:pt x="878" y="606"/>
                  <a:pt x="887" y="551"/>
                  <a:pt x="855" y="520"/>
                </a:cubicBezTo>
                <a:cubicBezTo>
                  <a:pt x="801" y="470"/>
                  <a:pt x="619" y="334"/>
                  <a:pt x="587" y="244"/>
                </a:cubicBezTo>
                <a:lnTo>
                  <a:pt x="587" y="244"/>
                </a:lnTo>
                <a:cubicBezTo>
                  <a:pt x="592" y="239"/>
                  <a:pt x="596" y="232"/>
                  <a:pt x="599" y="225"/>
                </a:cubicBezTo>
                <a:lnTo>
                  <a:pt x="599" y="225"/>
                </a:lnTo>
                <a:cubicBezTo>
                  <a:pt x="637" y="213"/>
                  <a:pt x="693" y="210"/>
                  <a:pt x="747" y="210"/>
                </a:cubicBezTo>
                <a:cubicBezTo>
                  <a:pt x="781" y="210"/>
                  <a:pt x="815" y="211"/>
                  <a:pt x="842" y="211"/>
                </a:cubicBezTo>
                <a:cubicBezTo>
                  <a:pt x="854" y="211"/>
                  <a:pt x="864" y="211"/>
                  <a:pt x="873" y="210"/>
                </a:cubicBezTo>
                <a:cubicBezTo>
                  <a:pt x="969" y="206"/>
                  <a:pt x="1064" y="206"/>
                  <a:pt x="1160" y="201"/>
                </a:cubicBezTo>
                <a:cubicBezTo>
                  <a:pt x="1355" y="192"/>
                  <a:pt x="1556" y="188"/>
                  <a:pt x="1756" y="183"/>
                </a:cubicBezTo>
                <a:cubicBezTo>
                  <a:pt x="2165" y="174"/>
                  <a:pt x="2574" y="169"/>
                  <a:pt x="2983" y="165"/>
                </a:cubicBezTo>
                <a:cubicBezTo>
                  <a:pt x="3784" y="156"/>
                  <a:pt x="4584" y="147"/>
                  <a:pt x="5385" y="142"/>
                </a:cubicBezTo>
                <a:cubicBezTo>
                  <a:pt x="5766" y="140"/>
                  <a:pt x="6147" y="139"/>
                  <a:pt x="6527" y="139"/>
                </a:cubicBezTo>
                <a:close/>
                <a:moveTo>
                  <a:pt x="6735" y="1"/>
                </a:moveTo>
                <a:cubicBezTo>
                  <a:pt x="5452" y="1"/>
                  <a:pt x="4170" y="15"/>
                  <a:pt x="2888" y="28"/>
                </a:cubicBezTo>
                <a:cubicBezTo>
                  <a:pt x="2429" y="33"/>
                  <a:pt x="1965" y="38"/>
                  <a:pt x="1505" y="51"/>
                </a:cubicBezTo>
                <a:cubicBezTo>
                  <a:pt x="1274" y="56"/>
                  <a:pt x="1042" y="65"/>
                  <a:pt x="810" y="78"/>
                </a:cubicBezTo>
                <a:cubicBezTo>
                  <a:pt x="803" y="79"/>
                  <a:pt x="796" y="79"/>
                  <a:pt x="788" y="79"/>
                </a:cubicBezTo>
                <a:cubicBezTo>
                  <a:pt x="757" y="79"/>
                  <a:pt x="720" y="77"/>
                  <a:pt x="683" y="77"/>
                </a:cubicBezTo>
                <a:cubicBezTo>
                  <a:pt x="590" y="77"/>
                  <a:pt x="494" y="89"/>
                  <a:pt x="469" y="173"/>
                </a:cubicBezTo>
                <a:lnTo>
                  <a:pt x="469" y="173"/>
                </a:lnTo>
                <a:cubicBezTo>
                  <a:pt x="380" y="290"/>
                  <a:pt x="564" y="457"/>
                  <a:pt x="686" y="560"/>
                </a:cubicBezTo>
                <a:lnTo>
                  <a:pt x="686" y="560"/>
                </a:lnTo>
                <a:cubicBezTo>
                  <a:pt x="570" y="628"/>
                  <a:pt x="449" y="693"/>
                  <a:pt x="328" y="752"/>
                </a:cubicBezTo>
                <a:cubicBezTo>
                  <a:pt x="241" y="792"/>
                  <a:pt x="109" y="815"/>
                  <a:pt x="100" y="933"/>
                </a:cubicBezTo>
                <a:cubicBezTo>
                  <a:pt x="91" y="1056"/>
                  <a:pt x="241" y="1179"/>
                  <a:pt x="305" y="1265"/>
                </a:cubicBezTo>
                <a:cubicBezTo>
                  <a:pt x="359" y="1338"/>
                  <a:pt x="414" y="1406"/>
                  <a:pt x="469" y="1475"/>
                </a:cubicBezTo>
                <a:cubicBezTo>
                  <a:pt x="500" y="1516"/>
                  <a:pt x="610" y="1620"/>
                  <a:pt x="596" y="1661"/>
                </a:cubicBezTo>
                <a:cubicBezTo>
                  <a:pt x="596" y="1670"/>
                  <a:pt x="514" y="1725"/>
                  <a:pt x="500" y="1738"/>
                </a:cubicBezTo>
                <a:cubicBezTo>
                  <a:pt x="432" y="1793"/>
                  <a:pt x="369" y="1848"/>
                  <a:pt x="305" y="1898"/>
                </a:cubicBezTo>
                <a:cubicBezTo>
                  <a:pt x="223" y="1966"/>
                  <a:pt x="55" y="2057"/>
                  <a:pt x="28" y="2166"/>
                </a:cubicBezTo>
                <a:cubicBezTo>
                  <a:pt x="0" y="2270"/>
                  <a:pt x="91" y="2325"/>
                  <a:pt x="164" y="2380"/>
                </a:cubicBezTo>
                <a:cubicBezTo>
                  <a:pt x="284" y="2459"/>
                  <a:pt x="402" y="2538"/>
                  <a:pt x="519" y="2617"/>
                </a:cubicBezTo>
                <a:lnTo>
                  <a:pt x="519" y="2617"/>
                </a:lnTo>
                <a:cubicBezTo>
                  <a:pt x="382" y="2671"/>
                  <a:pt x="211" y="2744"/>
                  <a:pt x="214" y="2875"/>
                </a:cubicBezTo>
                <a:cubicBezTo>
                  <a:pt x="218" y="3006"/>
                  <a:pt x="401" y="3111"/>
                  <a:pt x="526" y="3176"/>
                </a:cubicBezTo>
                <a:lnTo>
                  <a:pt x="526" y="3176"/>
                </a:lnTo>
                <a:cubicBezTo>
                  <a:pt x="499" y="3224"/>
                  <a:pt x="471" y="3270"/>
                  <a:pt x="437" y="3316"/>
                </a:cubicBezTo>
                <a:cubicBezTo>
                  <a:pt x="396" y="3376"/>
                  <a:pt x="314" y="3448"/>
                  <a:pt x="287" y="3521"/>
                </a:cubicBezTo>
                <a:cubicBezTo>
                  <a:pt x="246" y="3639"/>
                  <a:pt x="341" y="3689"/>
                  <a:pt x="441" y="3698"/>
                </a:cubicBezTo>
                <a:cubicBezTo>
                  <a:pt x="579" y="3714"/>
                  <a:pt x="719" y="3720"/>
                  <a:pt x="859" y="3720"/>
                </a:cubicBezTo>
                <a:cubicBezTo>
                  <a:pt x="1201" y="3720"/>
                  <a:pt x="1548" y="3685"/>
                  <a:pt x="1883" y="3676"/>
                </a:cubicBezTo>
                <a:cubicBezTo>
                  <a:pt x="2057" y="3672"/>
                  <a:pt x="2232" y="3670"/>
                  <a:pt x="2406" y="3670"/>
                </a:cubicBezTo>
                <a:cubicBezTo>
                  <a:pt x="3277" y="3670"/>
                  <a:pt x="4148" y="3711"/>
                  <a:pt x="5016" y="3730"/>
                </a:cubicBezTo>
                <a:cubicBezTo>
                  <a:pt x="6076" y="3753"/>
                  <a:pt x="7135" y="3767"/>
                  <a:pt x="8190" y="3771"/>
                </a:cubicBezTo>
                <a:cubicBezTo>
                  <a:pt x="9029" y="3775"/>
                  <a:pt x="9867" y="3787"/>
                  <a:pt x="10705" y="3787"/>
                </a:cubicBezTo>
                <a:cubicBezTo>
                  <a:pt x="10908" y="3787"/>
                  <a:pt x="11111" y="3787"/>
                  <a:pt x="11315" y="3785"/>
                </a:cubicBezTo>
                <a:cubicBezTo>
                  <a:pt x="11883" y="3780"/>
                  <a:pt x="12456" y="3789"/>
                  <a:pt x="13020" y="3748"/>
                </a:cubicBezTo>
                <a:cubicBezTo>
                  <a:pt x="13179" y="3735"/>
                  <a:pt x="13320" y="3671"/>
                  <a:pt x="13234" y="3494"/>
                </a:cubicBezTo>
                <a:cubicBezTo>
                  <a:pt x="13184" y="3385"/>
                  <a:pt x="12794" y="2841"/>
                  <a:pt x="12928" y="2762"/>
                </a:cubicBezTo>
                <a:lnTo>
                  <a:pt x="12928" y="2762"/>
                </a:lnTo>
                <a:cubicBezTo>
                  <a:pt x="12928" y="2762"/>
                  <a:pt x="12929" y="2762"/>
                  <a:pt x="12929" y="2762"/>
                </a:cubicBezTo>
                <a:lnTo>
                  <a:pt x="12929" y="2762"/>
                </a:lnTo>
                <a:cubicBezTo>
                  <a:pt x="12929" y="2762"/>
                  <a:pt x="12929" y="2762"/>
                  <a:pt x="12929" y="2762"/>
                </a:cubicBezTo>
                <a:cubicBezTo>
                  <a:pt x="13043" y="2698"/>
                  <a:pt x="13379" y="2598"/>
                  <a:pt x="13284" y="2407"/>
                </a:cubicBezTo>
                <a:cubicBezTo>
                  <a:pt x="13238" y="2316"/>
                  <a:pt x="13116" y="2257"/>
                  <a:pt x="13047" y="2189"/>
                </a:cubicBezTo>
                <a:cubicBezTo>
                  <a:pt x="12955" y="2096"/>
                  <a:pt x="12875" y="1994"/>
                  <a:pt x="12804" y="1885"/>
                </a:cubicBezTo>
                <a:lnTo>
                  <a:pt x="12804" y="1885"/>
                </a:lnTo>
                <a:cubicBezTo>
                  <a:pt x="12910" y="1824"/>
                  <a:pt x="13032" y="1763"/>
                  <a:pt x="13116" y="1679"/>
                </a:cubicBezTo>
                <a:cubicBezTo>
                  <a:pt x="13161" y="1638"/>
                  <a:pt x="13184" y="1588"/>
                  <a:pt x="13170" y="1529"/>
                </a:cubicBezTo>
                <a:cubicBezTo>
                  <a:pt x="13152" y="1456"/>
                  <a:pt x="13075" y="1384"/>
                  <a:pt x="13034" y="1325"/>
                </a:cubicBezTo>
                <a:cubicBezTo>
                  <a:pt x="12965" y="1234"/>
                  <a:pt x="12897" y="1129"/>
                  <a:pt x="12861" y="1020"/>
                </a:cubicBezTo>
                <a:cubicBezTo>
                  <a:pt x="12788" y="788"/>
                  <a:pt x="13011" y="515"/>
                  <a:pt x="13088" y="301"/>
                </a:cubicBezTo>
                <a:cubicBezTo>
                  <a:pt x="13111" y="238"/>
                  <a:pt x="13129" y="179"/>
                  <a:pt x="13070" y="133"/>
                </a:cubicBezTo>
                <a:cubicBezTo>
                  <a:pt x="13053" y="118"/>
                  <a:pt x="13031" y="110"/>
                  <a:pt x="13009" y="110"/>
                </a:cubicBezTo>
                <a:cubicBezTo>
                  <a:pt x="12993" y="110"/>
                  <a:pt x="12977" y="114"/>
                  <a:pt x="12963" y="120"/>
                </a:cubicBezTo>
                <a:lnTo>
                  <a:pt x="12963" y="120"/>
                </a:lnTo>
                <a:cubicBezTo>
                  <a:pt x="12881" y="101"/>
                  <a:pt x="12790" y="97"/>
                  <a:pt x="12699" y="97"/>
                </a:cubicBezTo>
                <a:cubicBezTo>
                  <a:pt x="12641" y="97"/>
                  <a:pt x="12583" y="99"/>
                  <a:pt x="12527" y="99"/>
                </a:cubicBezTo>
                <a:cubicBezTo>
                  <a:pt x="12495" y="99"/>
                  <a:pt x="12464" y="98"/>
                  <a:pt x="12433" y="97"/>
                </a:cubicBezTo>
                <a:cubicBezTo>
                  <a:pt x="12224" y="92"/>
                  <a:pt x="12015" y="83"/>
                  <a:pt x="11801" y="78"/>
                </a:cubicBezTo>
                <a:cubicBezTo>
                  <a:pt x="11383" y="65"/>
                  <a:pt x="10960" y="56"/>
                  <a:pt x="10537" y="47"/>
                </a:cubicBezTo>
                <a:cubicBezTo>
                  <a:pt x="9687" y="28"/>
                  <a:pt x="8832" y="15"/>
                  <a:pt x="7977" y="6"/>
                </a:cubicBezTo>
                <a:cubicBezTo>
                  <a:pt x="7563" y="2"/>
                  <a:pt x="7149" y="1"/>
                  <a:pt x="6735" y="1"/>
                </a:cubicBezTo>
                <a:close/>
              </a:path>
            </a:pathLst>
          </a:custGeom>
          <a:solidFill>
            <a:srgbClr val="4C4C4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" name="Google Shape;2839;p71"/>
          <p:cNvSpPr/>
          <p:nvPr/>
        </p:nvSpPr>
        <p:spPr>
          <a:xfrm>
            <a:off x="5445768" y="2188952"/>
            <a:ext cx="95481" cy="96015"/>
          </a:xfrm>
          <a:custGeom>
            <a:avLst/>
            <a:gdLst/>
            <a:ahLst/>
            <a:cxnLst/>
            <a:rect l="l" t="t" r="r" b="b"/>
            <a:pathLst>
              <a:path w="715" h="719" extrusionOk="0">
                <a:moveTo>
                  <a:pt x="572" y="0"/>
                </a:moveTo>
                <a:cubicBezTo>
                  <a:pt x="552" y="0"/>
                  <a:pt x="532" y="8"/>
                  <a:pt x="514" y="21"/>
                </a:cubicBezTo>
                <a:cubicBezTo>
                  <a:pt x="441" y="53"/>
                  <a:pt x="378" y="143"/>
                  <a:pt x="337" y="216"/>
                </a:cubicBezTo>
                <a:cubicBezTo>
                  <a:pt x="275" y="154"/>
                  <a:pt x="220" y="59"/>
                  <a:pt x="133" y="59"/>
                </a:cubicBezTo>
                <a:cubicBezTo>
                  <a:pt x="124" y="59"/>
                  <a:pt x="114" y="60"/>
                  <a:pt x="105" y="62"/>
                </a:cubicBezTo>
                <a:cubicBezTo>
                  <a:pt x="14" y="84"/>
                  <a:pt x="0" y="193"/>
                  <a:pt x="23" y="280"/>
                </a:cubicBezTo>
                <a:cubicBezTo>
                  <a:pt x="87" y="503"/>
                  <a:pt x="278" y="657"/>
                  <a:pt x="487" y="707"/>
                </a:cubicBezTo>
                <a:cubicBezTo>
                  <a:pt x="494" y="714"/>
                  <a:pt x="505" y="718"/>
                  <a:pt x="516" y="718"/>
                </a:cubicBezTo>
                <a:cubicBezTo>
                  <a:pt x="520" y="718"/>
                  <a:pt x="524" y="718"/>
                  <a:pt x="528" y="716"/>
                </a:cubicBezTo>
                <a:lnTo>
                  <a:pt x="541" y="716"/>
                </a:lnTo>
                <a:cubicBezTo>
                  <a:pt x="544" y="717"/>
                  <a:pt x="546" y="717"/>
                  <a:pt x="548" y="717"/>
                </a:cubicBezTo>
                <a:cubicBezTo>
                  <a:pt x="563" y="717"/>
                  <a:pt x="574" y="705"/>
                  <a:pt x="578" y="689"/>
                </a:cubicBezTo>
                <a:cubicBezTo>
                  <a:pt x="582" y="689"/>
                  <a:pt x="582" y="680"/>
                  <a:pt x="582" y="676"/>
                </a:cubicBezTo>
                <a:cubicBezTo>
                  <a:pt x="619" y="544"/>
                  <a:pt x="664" y="407"/>
                  <a:pt x="692" y="271"/>
                </a:cubicBezTo>
                <a:cubicBezTo>
                  <a:pt x="710" y="203"/>
                  <a:pt x="714" y="121"/>
                  <a:pt x="669" y="62"/>
                </a:cubicBezTo>
                <a:cubicBezTo>
                  <a:pt x="636" y="18"/>
                  <a:pt x="603" y="0"/>
                  <a:pt x="572" y="0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" name="Google Shape;2840;p71"/>
          <p:cNvSpPr/>
          <p:nvPr/>
        </p:nvSpPr>
        <p:spPr>
          <a:xfrm>
            <a:off x="5351622" y="2409424"/>
            <a:ext cx="97351" cy="95215"/>
          </a:xfrm>
          <a:custGeom>
            <a:avLst/>
            <a:gdLst/>
            <a:ahLst/>
            <a:cxnLst/>
            <a:rect l="l" t="t" r="r" b="b"/>
            <a:pathLst>
              <a:path w="729" h="713" extrusionOk="0">
                <a:moveTo>
                  <a:pt x="414" y="603"/>
                </a:moveTo>
                <a:cubicBezTo>
                  <a:pt x="414" y="607"/>
                  <a:pt x="414" y="607"/>
                  <a:pt x="419" y="607"/>
                </a:cubicBezTo>
                <a:lnTo>
                  <a:pt x="405" y="607"/>
                </a:lnTo>
                <a:cubicBezTo>
                  <a:pt x="405" y="607"/>
                  <a:pt x="410" y="607"/>
                  <a:pt x="414" y="603"/>
                </a:cubicBezTo>
                <a:close/>
                <a:moveTo>
                  <a:pt x="491" y="0"/>
                </a:moveTo>
                <a:cubicBezTo>
                  <a:pt x="473" y="0"/>
                  <a:pt x="454" y="5"/>
                  <a:pt x="437" y="11"/>
                </a:cubicBezTo>
                <a:cubicBezTo>
                  <a:pt x="360" y="43"/>
                  <a:pt x="328" y="130"/>
                  <a:pt x="291" y="207"/>
                </a:cubicBezTo>
                <a:cubicBezTo>
                  <a:pt x="245" y="144"/>
                  <a:pt x="175" y="65"/>
                  <a:pt x="107" y="65"/>
                </a:cubicBezTo>
                <a:cubicBezTo>
                  <a:pt x="102" y="65"/>
                  <a:pt x="97" y="65"/>
                  <a:pt x="91" y="66"/>
                </a:cubicBezTo>
                <a:cubicBezTo>
                  <a:pt x="14" y="84"/>
                  <a:pt x="0" y="189"/>
                  <a:pt x="10" y="257"/>
                </a:cubicBezTo>
                <a:cubicBezTo>
                  <a:pt x="36" y="485"/>
                  <a:pt x="265" y="713"/>
                  <a:pt x="481" y="713"/>
                </a:cubicBezTo>
                <a:cubicBezTo>
                  <a:pt x="489" y="713"/>
                  <a:pt x="497" y="712"/>
                  <a:pt x="505" y="712"/>
                </a:cubicBezTo>
                <a:cubicBezTo>
                  <a:pt x="514" y="712"/>
                  <a:pt x="519" y="707"/>
                  <a:pt x="528" y="703"/>
                </a:cubicBezTo>
                <a:cubicBezTo>
                  <a:pt x="537" y="698"/>
                  <a:pt x="546" y="694"/>
                  <a:pt x="555" y="680"/>
                </a:cubicBezTo>
                <a:cubicBezTo>
                  <a:pt x="637" y="525"/>
                  <a:pt x="728" y="252"/>
                  <a:pt x="637" y="80"/>
                </a:cubicBezTo>
                <a:cubicBezTo>
                  <a:pt x="617" y="35"/>
                  <a:pt x="574" y="1"/>
                  <a:pt x="527" y="1"/>
                </a:cubicBezTo>
                <a:cubicBezTo>
                  <a:pt x="521" y="1"/>
                  <a:pt x="515" y="1"/>
                  <a:pt x="510" y="2"/>
                </a:cubicBezTo>
                <a:cubicBezTo>
                  <a:pt x="504" y="1"/>
                  <a:pt x="497" y="0"/>
                  <a:pt x="491" y="0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2841;p71"/>
          <p:cNvSpPr/>
          <p:nvPr/>
        </p:nvSpPr>
        <p:spPr>
          <a:xfrm>
            <a:off x="5655288" y="2429720"/>
            <a:ext cx="96683" cy="98552"/>
          </a:xfrm>
          <a:custGeom>
            <a:avLst/>
            <a:gdLst/>
            <a:ahLst/>
            <a:cxnLst/>
            <a:rect l="l" t="t" r="r" b="b"/>
            <a:pathLst>
              <a:path w="724" h="738" extrusionOk="0">
                <a:moveTo>
                  <a:pt x="328" y="605"/>
                </a:moveTo>
                <a:lnTo>
                  <a:pt x="328" y="605"/>
                </a:lnTo>
                <a:cubicBezTo>
                  <a:pt x="328" y="610"/>
                  <a:pt x="332" y="610"/>
                  <a:pt x="332" y="610"/>
                </a:cubicBezTo>
                <a:cubicBezTo>
                  <a:pt x="337" y="610"/>
                  <a:pt x="337" y="614"/>
                  <a:pt x="337" y="614"/>
                </a:cubicBezTo>
                <a:cubicBezTo>
                  <a:pt x="332" y="614"/>
                  <a:pt x="328" y="610"/>
                  <a:pt x="328" y="605"/>
                </a:cubicBezTo>
                <a:close/>
                <a:moveTo>
                  <a:pt x="149" y="0"/>
                </a:moveTo>
                <a:cubicBezTo>
                  <a:pt x="76" y="0"/>
                  <a:pt x="36" y="89"/>
                  <a:pt x="28" y="160"/>
                </a:cubicBezTo>
                <a:cubicBezTo>
                  <a:pt x="0" y="391"/>
                  <a:pt x="178" y="692"/>
                  <a:pt x="396" y="737"/>
                </a:cubicBezTo>
                <a:cubicBezTo>
                  <a:pt x="405" y="737"/>
                  <a:pt x="414" y="737"/>
                  <a:pt x="419" y="733"/>
                </a:cubicBezTo>
                <a:cubicBezTo>
                  <a:pt x="432" y="733"/>
                  <a:pt x="441" y="728"/>
                  <a:pt x="455" y="719"/>
                </a:cubicBezTo>
                <a:cubicBezTo>
                  <a:pt x="573" y="596"/>
                  <a:pt x="723" y="355"/>
                  <a:pt x="682" y="164"/>
                </a:cubicBezTo>
                <a:cubicBezTo>
                  <a:pt x="669" y="109"/>
                  <a:pt x="628" y="59"/>
                  <a:pt x="573" y="55"/>
                </a:cubicBezTo>
                <a:cubicBezTo>
                  <a:pt x="558" y="47"/>
                  <a:pt x="537" y="40"/>
                  <a:pt x="518" y="40"/>
                </a:cubicBezTo>
                <a:cubicBezTo>
                  <a:pt x="514" y="40"/>
                  <a:pt x="509" y="40"/>
                  <a:pt x="505" y="41"/>
                </a:cubicBezTo>
                <a:cubicBezTo>
                  <a:pt x="419" y="50"/>
                  <a:pt x="369" y="123"/>
                  <a:pt x="314" y="187"/>
                </a:cubicBezTo>
                <a:cubicBezTo>
                  <a:pt x="282" y="109"/>
                  <a:pt x="232" y="5"/>
                  <a:pt x="155" y="0"/>
                </a:cubicBezTo>
                <a:cubicBezTo>
                  <a:pt x="153" y="0"/>
                  <a:pt x="151" y="0"/>
                  <a:pt x="149" y="0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" name="Google Shape;2842;p71"/>
          <p:cNvSpPr/>
          <p:nvPr/>
        </p:nvSpPr>
        <p:spPr>
          <a:xfrm>
            <a:off x="6419262" y="2258124"/>
            <a:ext cx="96015" cy="95748"/>
          </a:xfrm>
          <a:custGeom>
            <a:avLst/>
            <a:gdLst/>
            <a:ahLst/>
            <a:cxnLst/>
            <a:rect l="l" t="t" r="r" b="b"/>
            <a:pathLst>
              <a:path w="719" h="717" extrusionOk="0">
                <a:moveTo>
                  <a:pt x="577" y="1"/>
                </a:moveTo>
                <a:cubicBezTo>
                  <a:pt x="555" y="1"/>
                  <a:pt x="534" y="8"/>
                  <a:pt x="514" y="21"/>
                </a:cubicBezTo>
                <a:cubicBezTo>
                  <a:pt x="446" y="53"/>
                  <a:pt x="378" y="144"/>
                  <a:pt x="341" y="217"/>
                </a:cubicBezTo>
                <a:cubicBezTo>
                  <a:pt x="279" y="155"/>
                  <a:pt x="221" y="59"/>
                  <a:pt x="136" y="59"/>
                </a:cubicBezTo>
                <a:cubicBezTo>
                  <a:pt x="127" y="59"/>
                  <a:pt x="118" y="60"/>
                  <a:pt x="109" y="62"/>
                </a:cubicBezTo>
                <a:cubicBezTo>
                  <a:pt x="14" y="85"/>
                  <a:pt x="0" y="194"/>
                  <a:pt x="23" y="280"/>
                </a:cubicBezTo>
                <a:cubicBezTo>
                  <a:pt x="91" y="503"/>
                  <a:pt x="282" y="658"/>
                  <a:pt x="487" y="708"/>
                </a:cubicBezTo>
                <a:cubicBezTo>
                  <a:pt x="495" y="713"/>
                  <a:pt x="503" y="715"/>
                  <a:pt x="512" y="715"/>
                </a:cubicBezTo>
                <a:cubicBezTo>
                  <a:pt x="518" y="715"/>
                  <a:pt x="525" y="714"/>
                  <a:pt x="532" y="712"/>
                </a:cubicBezTo>
                <a:cubicBezTo>
                  <a:pt x="537" y="717"/>
                  <a:pt x="537" y="717"/>
                  <a:pt x="541" y="717"/>
                </a:cubicBezTo>
                <a:cubicBezTo>
                  <a:pt x="564" y="717"/>
                  <a:pt x="573" y="708"/>
                  <a:pt x="582" y="690"/>
                </a:cubicBezTo>
                <a:cubicBezTo>
                  <a:pt x="582" y="690"/>
                  <a:pt x="587" y="681"/>
                  <a:pt x="587" y="676"/>
                </a:cubicBezTo>
                <a:cubicBezTo>
                  <a:pt x="623" y="544"/>
                  <a:pt x="664" y="408"/>
                  <a:pt x="696" y="271"/>
                </a:cubicBezTo>
                <a:cubicBezTo>
                  <a:pt x="710" y="203"/>
                  <a:pt x="719" y="121"/>
                  <a:pt x="669" y="57"/>
                </a:cubicBezTo>
                <a:cubicBezTo>
                  <a:pt x="639" y="17"/>
                  <a:pt x="608" y="1"/>
                  <a:pt x="577" y="1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" name="Google Shape;2843;p71"/>
          <p:cNvSpPr/>
          <p:nvPr/>
        </p:nvSpPr>
        <p:spPr>
          <a:xfrm>
            <a:off x="6671248" y="2429720"/>
            <a:ext cx="96683" cy="98552"/>
          </a:xfrm>
          <a:custGeom>
            <a:avLst/>
            <a:gdLst/>
            <a:ahLst/>
            <a:cxnLst/>
            <a:rect l="l" t="t" r="r" b="b"/>
            <a:pathLst>
              <a:path w="724" h="738" extrusionOk="0">
                <a:moveTo>
                  <a:pt x="332" y="609"/>
                </a:moveTo>
                <a:lnTo>
                  <a:pt x="332" y="609"/>
                </a:lnTo>
                <a:cubicBezTo>
                  <a:pt x="334" y="610"/>
                  <a:pt x="335" y="610"/>
                  <a:pt x="337" y="610"/>
                </a:cubicBezTo>
                <a:cubicBezTo>
                  <a:pt x="337" y="610"/>
                  <a:pt x="337" y="614"/>
                  <a:pt x="337" y="614"/>
                </a:cubicBezTo>
                <a:cubicBezTo>
                  <a:pt x="337" y="614"/>
                  <a:pt x="335" y="612"/>
                  <a:pt x="332" y="609"/>
                </a:cubicBezTo>
                <a:close/>
                <a:moveTo>
                  <a:pt x="149" y="0"/>
                </a:moveTo>
                <a:cubicBezTo>
                  <a:pt x="76" y="0"/>
                  <a:pt x="37" y="89"/>
                  <a:pt x="28" y="160"/>
                </a:cubicBezTo>
                <a:cubicBezTo>
                  <a:pt x="0" y="391"/>
                  <a:pt x="178" y="692"/>
                  <a:pt x="396" y="737"/>
                </a:cubicBezTo>
                <a:cubicBezTo>
                  <a:pt x="405" y="737"/>
                  <a:pt x="414" y="737"/>
                  <a:pt x="423" y="733"/>
                </a:cubicBezTo>
                <a:cubicBezTo>
                  <a:pt x="432" y="733"/>
                  <a:pt x="446" y="728"/>
                  <a:pt x="455" y="719"/>
                </a:cubicBezTo>
                <a:cubicBezTo>
                  <a:pt x="573" y="596"/>
                  <a:pt x="723" y="355"/>
                  <a:pt x="683" y="164"/>
                </a:cubicBezTo>
                <a:cubicBezTo>
                  <a:pt x="669" y="109"/>
                  <a:pt x="628" y="59"/>
                  <a:pt x="573" y="55"/>
                </a:cubicBezTo>
                <a:cubicBezTo>
                  <a:pt x="559" y="47"/>
                  <a:pt x="538" y="40"/>
                  <a:pt x="518" y="40"/>
                </a:cubicBezTo>
                <a:cubicBezTo>
                  <a:pt x="514" y="40"/>
                  <a:pt x="509" y="40"/>
                  <a:pt x="505" y="41"/>
                </a:cubicBezTo>
                <a:cubicBezTo>
                  <a:pt x="419" y="50"/>
                  <a:pt x="369" y="123"/>
                  <a:pt x="319" y="187"/>
                </a:cubicBezTo>
                <a:cubicBezTo>
                  <a:pt x="282" y="109"/>
                  <a:pt x="232" y="5"/>
                  <a:pt x="155" y="0"/>
                </a:cubicBezTo>
                <a:cubicBezTo>
                  <a:pt x="153" y="0"/>
                  <a:pt x="151" y="0"/>
                  <a:pt x="149" y="0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" name="Google Shape;2844;p71"/>
          <p:cNvSpPr/>
          <p:nvPr/>
        </p:nvSpPr>
        <p:spPr>
          <a:xfrm>
            <a:off x="5959490" y="2382314"/>
            <a:ext cx="94279" cy="102159"/>
          </a:xfrm>
          <a:custGeom>
            <a:avLst/>
            <a:gdLst/>
            <a:ahLst/>
            <a:cxnLst/>
            <a:rect l="l" t="t" r="r" b="b"/>
            <a:pathLst>
              <a:path w="706" h="765" extrusionOk="0">
                <a:moveTo>
                  <a:pt x="126" y="0"/>
                </a:moveTo>
                <a:cubicBezTo>
                  <a:pt x="38" y="0"/>
                  <a:pt x="1" y="100"/>
                  <a:pt x="1" y="183"/>
                </a:cubicBezTo>
                <a:cubicBezTo>
                  <a:pt x="5" y="419"/>
                  <a:pt x="146" y="628"/>
                  <a:pt x="333" y="733"/>
                </a:cubicBezTo>
                <a:cubicBezTo>
                  <a:pt x="342" y="746"/>
                  <a:pt x="355" y="756"/>
                  <a:pt x="369" y="756"/>
                </a:cubicBezTo>
                <a:cubicBezTo>
                  <a:pt x="373" y="756"/>
                  <a:pt x="378" y="760"/>
                  <a:pt x="383" y="760"/>
                </a:cubicBezTo>
                <a:cubicBezTo>
                  <a:pt x="389" y="763"/>
                  <a:pt x="395" y="765"/>
                  <a:pt x="400" y="765"/>
                </a:cubicBezTo>
                <a:cubicBezTo>
                  <a:pt x="410" y="765"/>
                  <a:pt x="418" y="760"/>
                  <a:pt x="424" y="751"/>
                </a:cubicBezTo>
                <a:cubicBezTo>
                  <a:pt x="428" y="746"/>
                  <a:pt x="433" y="742"/>
                  <a:pt x="433" y="737"/>
                </a:cubicBezTo>
                <a:cubicBezTo>
                  <a:pt x="505" y="619"/>
                  <a:pt x="583" y="505"/>
                  <a:pt x="646" y="383"/>
                </a:cubicBezTo>
                <a:cubicBezTo>
                  <a:pt x="678" y="319"/>
                  <a:pt x="705" y="242"/>
                  <a:pt x="678" y="169"/>
                </a:cubicBezTo>
                <a:cubicBezTo>
                  <a:pt x="653" y="105"/>
                  <a:pt x="614" y="82"/>
                  <a:pt x="572" y="82"/>
                </a:cubicBezTo>
                <a:cubicBezTo>
                  <a:pt x="561" y="82"/>
                  <a:pt x="549" y="84"/>
                  <a:pt x="537" y="87"/>
                </a:cubicBezTo>
                <a:cubicBezTo>
                  <a:pt x="464" y="96"/>
                  <a:pt x="373" y="164"/>
                  <a:pt x="319" y="219"/>
                </a:cubicBezTo>
                <a:cubicBezTo>
                  <a:pt x="273" y="133"/>
                  <a:pt x="242" y="10"/>
                  <a:pt x="137" y="1"/>
                </a:cubicBezTo>
                <a:cubicBezTo>
                  <a:pt x="133" y="0"/>
                  <a:pt x="129" y="0"/>
                  <a:pt x="126" y="0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" name="Google Shape;2845;p71"/>
          <p:cNvSpPr/>
          <p:nvPr/>
        </p:nvSpPr>
        <p:spPr>
          <a:xfrm>
            <a:off x="6158061" y="2173460"/>
            <a:ext cx="95481" cy="105363"/>
          </a:xfrm>
          <a:custGeom>
            <a:avLst/>
            <a:gdLst/>
            <a:ahLst/>
            <a:cxnLst/>
            <a:rect l="l" t="t" r="r" b="b"/>
            <a:pathLst>
              <a:path w="715" h="789" extrusionOk="0">
                <a:moveTo>
                  <a:pt x="283" y="641"/>
                </a:moveTo>
                <a:cubicBezTo>
                  <a:pt x="283" y="646"/>
                  <a:pt x="283" y="646"/>
                  <a:pt x="287" y="651"/>
                </a:cubicBezTo>
                <a:lnTo>
                  <a:pt x="274" y="641"/>
                </a:lnTo>
                <a:close/>
                <a:moveTo>
                  <a:pt x="207" y="1"/>
                </a:moveTo>
                <a:cubicBezTo>
                  <a:pt x="143" y="1"/>
                  <a:pt x="98" y="72"/>
                  <a:pt x="78" y="132"/>
                </a:cubicBezTo>
                <a:cubicBezTo>
                  <a:pt x="1" y="355"/>
                  <a:pt x="114" y="687"/>
                  <a:pt x="314" y="782"/>
                </a:cubicBezTo>
                <a:cubicBezTo>
                  <a:pt x="324" y="787"/>
                  <a:pt x="333" y="787"/>
                  <a:pt x="342" y="787"/>
                </a:cubicBezTo>
                <a:cubicBezTo>
                  <a:pt x="344" y="788"/>
                  <a:pt x="347" y="789"/>
                  <a:pt x="351" y="789"/>
                </a:cubicBezTo>
                <a:cubicBezTo>
                  <a:pt x="358" y="789"/>
                  <a:pt x="367" y="786"/>
                  <a:pt x="374" y="782"/>
                </a:cubicBezTo>
                <a:cubicBezTo>
                  <a:pt x="519" y="687"/>
                  <a:pt x="715" y="491"/>
                  <a:pt x="710" y="291"/>
                </a:cubicBezTo>
                <a:cubicBezTo>
                  <a:pt x="710" y="237"/>
                  <a:pt x="683" y="178"/>
                  <a:pt x="633" y="159"/>
                </a:cubicBezTo>
                <a:cubicBezTo>
                  <a:pt x="610" y="146"/>
                  <a:pt x="587" y="137"/>
                  <a:pt x="565" y="132"/>
                </a:cubicBezTo>
                <a:cubicBezTo>
                  <a:pt x="556" y="131"/>
                  <a:pt x="549" y="130"/>
                  <a:pt x="541" y="130"/>
                </a:cubicBezTo>
                <a:cubicBezTo>
                  <a:pt x="466" y="130"/>
                  <a:pt x="409" y="187"/>
                  <a:pt x="351" y="232"/>
                </a:cubicBezTo>
                <a:cubicBezTo>
                  <a:pt x="333" y="141"/>
                  <a:pt x="305" y="28"/>
                  <a:pt x="233" y="5"/>
                </a:cubicBezTo>
                <a:cubicBezTo>
                  <a:pt x="224" y="2"/>
                  <a:pt x="215" y="1"/>
                  <a:pt x="207" y="1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" name="Google Shape;2846;p71"/>
          <p:cNvSpPr/>
          <p:nvPr/>
        </p:nvSpPr>
        <p:spPr>
          <a:xfrm>
            <a:off x="5776676" y="2188952"/>
            <a:ext cx="95481" cy="96015"/>
          </a:xfrm>
          <a:custGeom>
            <a:avLst/>
            <a:gdLst/>
            <a:ahLst/>
            <a:cxnLst/>
            <a:rect l="l" t="t" r="r" b="b"/>
            <a:pathLst>
              <a:path w="715" h="719" extrusionOk="0">
                <a:moveTo>
                  <a:pt x="573" y="0"/>
                </a:moveTo>
                <a:cubicBezTo>
                  <a:pt x="552" y="0"/>
                  <a:pt x="533" y="8"/>
                  <a:pt x="515" y="21"/>
                </a:cubicBezTo>
                <a:cubicBezTo>
                  <a:pt x="442" y="53"/>
                  <a:pt x="378" y="143"/>
                  <a:pt x="337" y="216"/>
                </a:cubicBezTo>
                <a:cubicBezTo>
                  <a:pt x="275" y="154"/>
                  <a:pt x="221" y="59"/>
                  <a:pt x="133" y="59"/>
                </a:cubicBezTo>
                <a:cubicBezTo>
                  <a:pt x="124" y="59"/>
                  <a:pt x="115" y="60"/>
                  <a:pt x="105" y="62"/>
                </a:cubicBezTo>
                <a:cubicBezTo>
                  <a:pt x="14" y="84"/>
                  <a:pt x="1" y="193"/>
                  <a:pt x="23" y="280"/>
                </a:cubicBezTo>
                <a:cubicBezTo>
                  <a:pt x="87" y="503"/>
                  <a:pt x="278" y="657"/>
                  <a:pt x="487" y="707"/>
                </a:cubicBezTo>
                <a:cubicBezTo>
                  <a:pt x="494" y="714"/>
                  <a:pt x="506" y="718"/>
                  <a:pt x="517" y="718"/>
                </a:cubicBezTo>
                <a:cubicBezTo>
                  <a:pt x="521" y="718"/>
                  <a:pt x="525" y="718"/>
                  <a:pt x="528" y="716"/>
                </a:cubicBezTo>
                <a:lnTo>
                  <a:pt x="542" y="716"/>
                </a:lnTo>
                <a:cubicBezTo>
                  <a:pt x="544" y="717"/>
                  <a:pt x="547" y="717"/>
                  <a:pt x="549" y="717"/>
                </a:cubicBezTo>
                <a:cubicBezTo>
                  <a:pt x="564" y="717"/>
                  <a:pt x="574" y="705"/>
                  <a:pt x="578" y="689"/>
                </a:cubicBezTo>
                <a:cubicBezTo>
                  <a:pt x="583" y="689"/>
                  <a:pt x="583" y="680"/>
                  <a:pt x="583" y="676"/>
                </a:cubicBezTo>
                <a:cubicBezTo>
                  <a:pt x="619" y="544"/>
                  <a:pt x="665" y="407"/>
                  <a:pt x="692" y="271"/>
                </a:cubicBezTo>
                <a:cubicBezTo>
                  <a:pt x="710" y="203"/>
                  <a:pt x="715" y="121"/>
                  <a:pt x="669" y="62"/>
                </a:cubicBezTo>
                <a:cubicBezTo>
                  <a:pt x="636" y="18"/>
                  <a:pt x="604" y="0"/>
                  <a:pt x="573" y="0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2847;p71"/>
          <p:cNvSpPr/>
          <p:nvPr/>
        </p:nvSpPr>
        <p:spPr>
          <a:xfrm>
            <a:off x="6282519" y="2455227"/>
            <a:ext cx="97351" cy="98552"/>
          </a:xfrm>
          <a:custGeom>
            <a:avLst/>
            <a:gdLst/>
            <a:ahLst/>
            <a:cxnLst/>
            <a:rect l="l" t="t" r="r" b="b"/>
            <a:pathLst>
              <a:path w="729" h="738" extrusionOk="0">
                <a:moveTo>
                  <a:pt x="329" y="606"/>
                </a:moveTo>
                <a:cubicBezTo>
                  <a:pt x="333" y="610"/>
                  <a:pt x="333" y="610"/>
                  <a:pt x="337" y="610"/>
                </a:cubicBezTo>
                <a:cubicBezTo>
                  <a:pt x="337" y="610"/>
                  <a:pt x="337" y="614"/>
                  <a:pt x="342" y="614"/>
                </a:cubicBezTo>
                <a:cubicBezTo>
                  <a:pt x="338" y="614"/>
                  <a:pt x="333" y="610"/>
                  <a:pt x="329" y="606"/>
                </a:cubicBezTo>
                <a:close/>
                <a:moveTo>
                  <a:pt x="150" y="0"/>
                </a:moveTo>
                <a:cubicBezTo>
                  <a:pt x="76" y="0"/>
                  <a:pt x="37" y="89"/>
                  <a:pt x="28" y="160"/>
                </a:cubicBezTo>
                <a:cubicBezTo>
                  <a:pt x="1" y="391"/>
                  <a:pt x="178" y="692"/>
                  <a:pt x="397" y="737"/>
                </a:cubicBezTo>
                <a:cubicBezTo>
                  <a:pt x="406" y="737"/>
                  <a:pt x="415" y="737"/>
                  <a:pt x="424" y="733"/>
                </a:cubicBezTo>
                <a:cubicBezTo>
                  <a:pt x="433" y="733"/>
                  <a:pt x="447" y="728"/>
                  <a:pt x="456" y="719"/>
                </a:cubicBezTo>
                <a:cubicBezTo>
                  <a:pt x="574" y="596"/>
                  <a:pt x="729" y="355"/>
                  <a:pt x="683" y="164"/>
                </a:cubicBezTo>
                <a:cubicBezTo>
                  <a:pt x="669" y="109"/>
                  <a:pt x="633" y="59"/>
                  <a:pt x="578" y="55"/>
                </a:cubicBezTo>
                <a:cubicBezTo>
                  <a:pt x="556" y="46"/>
                  <a:pt x="533" y="41"/>
                  <a:pt x="506" y="41"/>
                </a:cubicBezTo>
                <a:cubicBezTo>
                  <a:pt x="424" y="50"/>
                  <a:pt x="374" y="123"/>
                  <a:pt x="319" y="187"/>
                </a:cubicBezTo>
                <a:cubicBezTo>
                  <a:pt x="283" y="109"/>
                  <a:pt x="233" y="5"/>
                  <a:pt x="156" y="0"/>
                </a:cubicBezTo>
                <a:cubicBezTo>
                  <a:pt x="154" y="0"/>
                  <a:pt x="152" y="0"/>
                  <a:pt x="150" y="0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" name="Google Shape;2848;p71"/>
          <p:cNvSpPr/>
          <p:nvPr/>
        </p:nvSpPr>
        <p:spPr>
          <a:xfrm>
            <a:off x="6711311" y="2182675"/>
            <a:ext cx="97885" cy="95481"/>
          </a:xfrm>
          <a:custGeom>
            <a:avLst/>
            <a:gdLst/>
            <a:ahLst/>
            <a:cxnLst/>
            <a:rect l="l" t="t" r="r" b="b"/>
            <a:pathLst>
              <a:path w="733" h="715" extrusionOk="0">
                <a:moveTo>
                  <a:pt x="451" y="613"/>
                </a:moveTo>
                <a:cubicBezTo>
                  <a:pt x="455" y="618"/>
                  <a:pt x="455" y="618"/>
                  <a:pt x="455" y="618"/>
                </a:cubicBezTo>
                <a:lnTo>
                  <a:pt x="442" y="618"/>
                </a:lnTo>
                <a:cubicBezTo>
                  <a:pt x="446" y="613"/>
                  <a:pt x="451" y="613"/>
                  <a:pt x="451" y="613"/>
                </a:cubicBezTo>
                <a:close/>
                <a:moveTo>
                  <a:pt x="520" y="1"/>
                </a:moveTo>
                <a:cubicBezTo>
                  <a:pt x="512" y="1"/>
                  <a:pt x="504" y="2"/>
                  <a:pt x="496" y="4"/>
                </a:cubicBezTo>
                <a:cubicBezTo>
                  <a:pt x="469" y="4"/>
                  <a:pt x="446" y="9"/>
                  <a:pt x="423" y="22"/>
                </a:cubicBezTo>
                <a:cubicBezTo>
                  <a:pt x="346" y="59"/>
                  <a:pt x="323" y="150"/>
                  <a:pt x="296" y="227"/>
                </a:cubicBezTo>
                <a:cubicBezTo>
                  <a:pt x="244" y="175"/>
                  <a:pt x="175" y="109"/>
                  <a:pt x="109" y="109"/>
                </a:cubicBezTo>
                <a:cubicBezTo>
                  <a:pt x="100" y="109"/>
                  <a:pt x="91" y="110"/>
                  <a:pt x="82" y="113"/>
                </a:cubicBezTo>
                <a:cubicBezTo>
                  <a:pt x="10" y="140"/>
                  <a:pt x="1" y="240"/>
                  <a:pt x="19" y="313"/>
                </a:cubicBezTo>
                <a:cubicBezTo>
                  <a:pt x="64" y="521"/>
                  <a:pt x="289" y="714"/>
                  <a:pt x="494" y="714"/>
                </a:cubicBezTo>
                <a:cubicBezTo>
                  <a:pt x="513" y="714"/>
                  <a:pt x="532" y="712"/>
                  <a:pt x="551" y="709"/>
                </a:cubicBezTo>
                <a:cubicBezTo>
                  <a:pt x="560" y="709"/>
                  <a:pt x="569" y="704"/>
                  <a:pt x="574" y="700"/>
                </a:cubicBezTo>
                <a:cubicBezTo>
                  <a:pt x="583" y="695"/>
                  <a:pt x="592" y="686"/>
                  <a:pt x="601" y="673"/>
                </a:cubicBezTo>
                <a:cubicBezTo>
                  <a:pt x="669" y="513"/>
                  <a:pt x="733" y="231"/>
                  <a:pt x="628" y="68"/>
                </a:cubicBezTo>
                <a:cubicBezTo>
                  <a:pt x="605" y="29"/>
                  <a:pt x="563" y="1"/>
                  <a:pt x="520" y="1"/>
                </a:cubicBezTo>
                <a:close/>
              </a:path>
            </a:pathLst>
          </a:custGeom>
          <a:solidFill>
            <a:srgbClr val="DE98A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19327" y="2596346"/>
            <a:ext cx="66684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n>
                  <a:solidFill>
                    <a:schemeClr val="accent1">
                      <a:lumMod val="10000"/>
                    </a:schemeClr>
                  </a:solidFill>
                </a:ln>
                <a:solidFill>
                  <a:schemeClr val="accent1">
                    <a:lumMod val="25000"/>
                  </a:schemeClr>
                </a:solidFill>
                <a:latin typeface="Myriad Pro" panose="020B0503030403020204" pitchFamily="34" charset="0"/>
              </a:rPr>
              <a:t>Hidden picture game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3562" y="212359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0353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488" y="129339"/>
            <a:ext cx="8682789" cy="6512092"/>
          </a:xfrm>
          <a:prstGeom prst="rect">
            <a:avLst/>
          </a:prstGeom>
        </p:spPr>
      </p:pic>
      <p:sp>
        <p:nvSpPr>
          <p:cNvPr id="10" name="Rectangle 9">
            <a:hlinkClick r:id="rId5" action="ppaction://hlinksldjump"/>
          </p:cNvPr>
          <p:cNvSpPr/>
          <p:nvPr/>
        </p:nvSpPr>
        <p:spPr>
          <a:xfrm>
            <a:off x="1072214" y="60160"/>
            <a:ext cx="3054609" cy="2240882"/>
          </a:xfrm>
          <a:prstGeom prst="rect">
            <a:avLst/>
          </a:prstGeom>
          <a:solidFill>
            <a:schemeClr val="bg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1" name="Rectangle 10">
            <a:hlinkClick r:id="rId6" action="ppaction://hlinksldjump"/>
          </p:cNvPr>
          <p:cNvSpPr/>
          <p:nvPr/>
        </p:nvSpPr>
        <p:spPr>
          <a:xfrm>
            <a:off x="1072213" y="2301042"/>
            <a:ext cx="3054609" cy="2240882"/>
          </a:xfrm>
          <a:prstGeom prst="rect">
            <a:avLst/>
          </a:prstGeom>
          <a:solidFill>
            <a:schemeClr val="accent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12" name="Rectangle 11">
            <a:hlinkClick r:id="rId7" action="ppaction://hlinksldjump"/>
          </p:cNvPr>
          <p:cNvSpPr/>
          <p:nvPr/>
        </p:nvSpPr>
        <p:spPr>
          <a:xfrm>
            <a:off x="1072213" y="4541924"/>
            <a:ext cx="3054609" cy="2240882"/>
          </a:xfrm>
          <a:prstGeom prst="rect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7</a:t>
            </a:r>
          </a:p>
        </p:txBody>
      </p:sp>
      <p:sp>
        <p:nvSpPr>
          <p:cNvPr id="13" name="Rectangle 12">
            <a:hlinkClick r:id="rId8" action="ppaction://hlinksldjump"/>
          </p:cNvPr>
          <p:cNvSpPr/>
          <p:nvPr/>
        </p:nvSpPr>
        <p:spPr>
          <a:xfrm>
            <a:off x="4126823" y="51135"/>
            <a:ext cx="3054609" cy="2240882"/>
          </a:xfrm>
          <a:prstGeom prst="rect">
            <a:avLst/>
          </a:prstGeom>
          <a:solidFill>
            <a:schemeClr val="tx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4" name="Rectangle 13">
            <a:hlinkClick r:id="rId9" action="ppaction://hlinksldjump"/>
          </p:cNvPr>
          <p:cNvSpPr/>
          <p:nvPr/>
        </p:nvSpPr>
        <p:spPr>
          <a:xfrm>
            <a:off x="4126822" y="2292017"/>
            <a:ext cx="3054609" cy="2240882"/>
          </a:xfrm>
          <a:prstGeom prst="rect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15" name="Rectangle 14">
            <a:hlinkClick r:id="rId10" action="ppaction://hlinksldjump"/>
          </p:cNvPr>
          <p:cNvSpPr/>
          <p:nvPr/>
        </p:nvSpPr>
        <p:spPr>
          <a:xfrm>
            <a:off x="4126822" y="4532899"/>
            <a:ext cx="3054609" cy="2240882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16" name="Rectangle 15">
            <a:hlinkClick r:id="rId11" action="ppaction://hlinksldjump"/>
          </p:cNvPr>
          <p:cNvSpPr/>
          <p:nvPr/>
        </p:nvSpPr>
        <p:spPr>
          <a:xfrm>
            <a:off x="7181430" y="48128"/>
            <a:ext cx="3054609" cy="2240882"/>
          </a:xfrm>
          <a:prstGeom prst="rect">
            <a:avLst/>
          </a:prstGeom>
          <a:solidFill>
            <a:schemeClr val="accent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7" name="Rectangle 16">
            <a:hlinkClick r:id="rId12" action="ppaction://hlinksldjump"/>
          </p:cNvPr>
          <p:cNvSpPr/>
          <p:nvPr/>
        </p:nvSpPr>
        <p:spPr>
          <a:xfrm>
            <a:off x="7181429" y="2289010"/>
            <a:ext cx="3054609" cy="2240882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18" name="Rectangle 17">
            <a:hlinkClick r:id="rId6" action="ppaction://hlinksldjump"/>
          </p:cNvPr>
          <p:cNvSpPr/>
          <p:nvPr/>
        </p:nvSpPr>
        <p:spPr>
          <a:xfrm>
            <a:off x="7181429" y="4529892"/>
            <a:ext cx="3054609" cy="2240882"/>
          </a:xfrm>
          <a:prstGeom prst="rect">
            <a:avLst/>
          </a:prstGeom>
          <a:solidFill>
            <a:srgbClr val="00B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Comic Sans MS" panose="030F0702030302020204" pitchFamily="66" charset="0"/>
              </a:rPr>
              <a:t>9</a:t>
            </a:r>
          </a:p>
        </p:txBody>
      </p:sp>
      <p:sp>
        <p:nvSpPr>
          <p:cNvPr id="27" name="Pentagon 26">
            <a:hlinkClick r:id="rId13" action="ppaction://hlinksldjump"/>
          </p:cNvPr>
          <p:cNvSpPr/>
          <p:nvPr/>
        </p:nvSpPr>
        <p:spPr>
          <a:xfrm>
            <a:off x="11213592" y="6373368"/>
            <a:ext cx="978408" cy="484632"/>
          </a:xfrm>
          <a:prstGeom prst="homePlat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Myriad Pro" panose="020B0503030403020204" pitchFamily="34" charset="0"/>
              </a:rPr>
              <a:t>Exit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3562" y="212359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243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1" y="631176"/>
            <a:ext cx="6260396" cy="41694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35906" y="5233737"/>
            <a:ext cx="38843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He _______ .</a:t>
            </a:r>
          </a:p>
        </p:txBody>
      </p:sp>
      <p:sp>
        <p:nvSpPr>
          <p:cNvPr id="5" name="Rectangle 4"/>
          <p:cNvSpPr/>
          <p:nvPr/>
        </p:nvSpPr>
        <p:spPr>
          <a:xfrm>
            <a:off x="8515917" y="4160520"/>
            <a:ext cx="640080" cy="64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48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Pentagon 5">
            <a:hlinkClick r:id="rId5" action="ppaction://hlinksldjump"/>
          </p:cNvPr>
          <p:cNvSpPr/>
          <p:nvPr/>
        </p:nvSpPr>
        <p:spPr>
          <a:xfrm>
            <a:off x="11369842" y="6494264"/>
            <a:ext cx="822158" cy="36373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Myriad Pro" panose="020B0503030403020204" pitchFamily="34" charset="0"/>
              </a:rPr>
              <a:t>Back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12583" y="5221706"/>
            <a:ext cx="2483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Comic Sans MS" panose="030F0702030302020204" pitchFamily="66" charset="0"/>
              </a:rPr>
              <a:t>can swim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3562" y="212359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394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859" y="631176"/>
            <a:ext cx="4940075" cy="41694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0921" y="5281863"/>
            <a:ext cx="50048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</a:rPr>
              <a:t>A dog ________ .</a:t>
            </a:r>
          </a:p>
        </p:txBody>
      </p:sp>
      <p:sp>
        <p:nvSpPr>
          <p:cNvPr id="5" name="Rectangle 4"/>
          <p:cNvSpPr/>
          <p:nvPr/>
        </p:nvSpPr>
        <p:spPr>
          <a:xfrm>
            <a:off x="8030854" y="4160520"/>
            <a:ext cx="640080" cy="64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endParaRPr lang="en-US" sz="48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Pentagon 5">
            <a:hlinkClick r:id="rId5" action="ppaction://hlinksldjump"/>
          </p:cNvPr>
          <p:cNvSpPr/>
          <p:nvPr/>
        </p:nvSpPr>
        <p:spPr>
          <a:xfrm>
            <a:off x="11369842" y="6494264"/>
            <a:ext cx="822158" cy="36373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Myriad Pro" panose="020B0503030403020204" pitchFamily="34" charset="0"/>
              </a:rPr>
              <a:t>Back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33031" y="5281862"/>
            <a:ext cx="27943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Comic Sans MS" panose="030F0702030302020204" pitchFamily="66" charset="0"/>
              </a:rPr>
              <a:t>can’t read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3562" y="212359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85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56" y="631176"/>
            <a:ext cx="3354507" cy="41694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08954" y="5221706"/>
            <a:ext cx="4984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</a:rPr>
              <a:t>She _________ .</a:t>
            </a:r>
          </a:p>
        </p:txBody>
      </p:sp>
      <p:sp>
        <p:nvSpPr>
          <p:cNvPr id="5" name="Rectangle 4"/>
          <p:cNvSpPr/>
          <p:nvPr/>
        </p:nvSpPr>
        <p:spPr>
          <a:xfrm>
            <a:off x="7276983" y="4160520"/>
            <a:ext cx="640080" cy="64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</a:t>
            </a:r>
            <a:endParaRPr lang="en-US" sz="48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Pentagon 5">
            <a:hlinkClick r:id="rId5" action="ppaction://hlinksldjump"/>
          </p:cNvPr>
          <p:cNvSpPr/>
          <p:nvPr/>
        </p:nvSpPr>
        <p:spPr>
          <a:xfrm>
            <a:off x="11369842" y="6494264"/>
            <a:ext cx="822158" cy="36373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Myriad Pro" panose="020B0503030403020204" pitchFamily="34" charset="0"/>
              </a:rPr>
              <a:t>Back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51628" y="5221706"/>
            <a:ext cx="28904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Comic Sans MS" panose="030F0702030302020204" pitchFamily="66" charset="0"/>
              </a:rPr>
              <a:t>can </a:t>
            </a:r>
            <a:r>
              <a:rPr lang="en-US" sz="4400" dirty="0" err="1">
                <a:solidFill>
                  <a:srgbClr val="C00000"/>
                </a:solidFill>
                <a:latin typeface="Comic Sans MS" panose="030F0702030302020204" pitchFamily="66" charset="0"/>
              </a:rPr>
              <a:t>colour</a:t>
            </a:r>
            <a:endParaRPr lang="en-US" sz="4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3562" y="212359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760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013" y="631176"/>
            <a:ext cx="6254136" cy="41694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81105" y="5522495"/>
            <a:ext cx="42386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</a:rPr>
              <a:t>He ________ .</a:t>
            </a:r>
          </a:p>
        </p:txBody>
      </p:sp>
      <p:sp>
        <p:nvSpPr>
          <p:cNvPr id="5" name="Rectangle 4"/>
          <p:cNvSpPr/>
          <p:nvPr/>
        </p:nvSpPr>
        <p:spPr>
          <a:xfrm>
            <a:off x="8720199" y="4160520"/>
            <a:ext cx="640080" cy="64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endParaRPr lang="en-US" sz="48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Pentagon 5">
            <a:hlinkClick r:id="rId5" action="ppaction://hlinksldjump"/>
          </p:cNvPr>
          <p:cNvSpPr/>
          <p:nvPr/>
        </p:nvSpPr>
        <p:spPr>
          <a:xfrm>
            <a:off x="11369842" y="6494264"/>
            <a:ext cx="822158" cy="36373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Myriad Pro" panose="020B0503030403020204" pitchFamily="34" charset="0"/>
              </a:rPr>
              <a:t>Back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03133" y="5522495"/>
            <a:ext cx="27815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Comic Sans MS" panose="030F0702030302020204" pitchFamily="66" charset="0"/>
              </a:rPr>
              <a:t>can’t cook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3562" y="212359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333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52501" y="5538888"/>
            <a:ext cx="40527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00000"/>
                </a:solidFill>
                <a:latin typeface="Comic Sans MS" panose="030F0702030302020204" pitchFamily="66" charset="0"/>
              </a:rPr>
              <a:t>He  _______ .</a:t>
            </a:r>
          </a:p>
        </p:txBody>
      </p:sp>
      <p:sp>
        <p:nvSpPr>
          <p:cNvPr id="6" name="Pentagon 5">
            <a:hlinkClick r:id="rId4" action="ppaction://hlinksldjump"/>
          </p:cNvPr>
          <p:cNvSpPr/>
          <p:nvPr/>
        </p:nvSpPr>
        <p:spPr>
          <a:xfrm>
            <a:off x="11369842" y="6494264"/>
            <a:ext cx="822158" cy="36373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Myriad Pro" panose="020B0503030403020204" pitchFamily="34" charset="0"/>
              </a:rPr>
              <a:t>Back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61700" y="5538367"/>
            <a:ext cx="26212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Comic Sans MS" panose="030F0702030302020204" pitchFamily="66" charset="0"/>
              </a:rPr>
              <a:t>can’t sing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853" y="1100299"/>
            <a:ext cx="3242434" cy="38909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205207" y="4351140"/>
            <a:ext cx="640080" cy="64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000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</a:t>
            </a:r>
            <a:endParaRPr lang="en-US" sz="48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3562" y="212359"/>
            <a:ext cx="1504742" cy="7214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54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75.Unit 6 - Lesson 2 - Period 3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ATVyl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BNXK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E1cp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ATVyl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BNXK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E1cp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BNXKVXahn1hYAAAAGIAAAAcAAAAdW5pdmVyc2FsL2xvY2FsX3NldHRpbmdzLnhtbLOxr8jNUShLLSrOzM+zVTLUM1BSSM1Lzk/JzEu3VQoNcdO1UFIoLknMS0nMyc9LtVXKy1dSsLfjssnJT07MCU4tKQEqLFYoyEmsTC0KSc0FMkpS/RJzgSrDw42V9O24AFBLAwQUAAIACAAUVyl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AUVylVPMoRpUsAAABqAAAAGwAAAHVuaXZlcnNhbC91bml2ZXJzYWwucG5nLnhtbLOxr8jNUShLLSrOzM+zVTLUM1Cyt+PlsikoSi3LTC1XqACKGekZQICSQqWtkgkStzwzpSTDVsnCwBAhlpGamZ5RYqtkhiSoDzQSAFBLAQIAABQAAgAIAOOGAlPDxJh2RwMAAOEJAAAUAAAAAAAAAAEAAAAAAAAAAAB1bml2ZXJzYWwvcGxheWVyLnhtbFBLAQIAABQAAgAIABNXKVXKowNubAYAACgZAAAdAAAAAAAAAAEAAAAAAHkDAAB1bml2ZXJzYWwvY29tbW9uX21lc3NhZ2VzLmxuZ1BLAQIAABQAAgAIABNXKVUVHmAbowAAAH8BAAAuAAAAAAAAAAEAAAAAACAKAAB1bml2ZXJzYWwvcGxheWJhY2tfYW5kX25hdmlnYXRpb25fc2V0dGluZ3MueG1sUEsBAgAAFAACAAgAE1cpVaenV+h8BAAAbxcAACcAAAAAAAAAAQAAAAAADwsAAHVuaXZlcnNhbC9mbGFzaF9wdWJsaXNoaW5nX3NldHRpbmdzLnhtbFBLAQIAABQAAgAIABNXKVW86VOGdwMAAOgMAAAhAAAAAAAAAAEAAAAAANAPAAB1bml2ZXJzYWwvZmxhc2hfc2tpbl9zZXR0aW5ncy54bWxQSwECAAAUAAIACAATVylVF9vd2HcEAAD5FgAAJgAAAAAAAAABAAAAAACGEwAAdW5pdmVyc2FsL2h0bWxfcHVibGlzaGluZ19zZXR0aW5ncy54bWxQSwECAAAUAAIACAATVylVVHMZhbABAACBBgAAHwAAAAAAAAABAAAAAABBGAAAdW5pdmVyc2FsL2h0bWxfc2tpbl9zZXR0aW5ncy5qc1BLAQIAABQAAgAIABNXKVXahn1hYAAAAGIAAAAcAAAAAAAAAAEAAAAAAC4aAAB1bml2ZXJzYWwvbG9jYWxfc2V0dGluZ3MueG1sUEsBAgAAFAACAAgAFFcpVYPsCm8cBgAARxMAABcAAAAAAAAAAAAAAAAAyBoAAHVuaXZlcnNhbC91bml2ZXJzYWwucG5nUEsBAgAAFAACAAgAFFcpVTzKEaVLAAAAagAAABsAAAAAAAAAAQAAAAAAGSEAAHVuaXZlcnNhbC91bml2ZXJzYWwucG5nLnhtbFBLBQYAAAAACgAKAAYDAACdIQAAAAA="/>
  <p:tag name="ISPRING_LMS_API_VERSION" val="SCORM 2004 (2nd edition)"/>
  <p:tag name="ISPRING_ULTRA_SCORM_COURSE_ID" val="EF96E145-393D-4207-947D-723A13D9D1A2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AI GIANG PPT WW3 CHUAN 08-9-2022\\Unit 6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75.Unit 6 - Lesson 2 - Period 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0676E0-9299-4D85-88C8-438B1BE0D2FF}:27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5FB78E-29F4-4548-BCB0-E1D05566941E}:27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9A1FD3-7211-46F4-B80D-9B2EA40BBF36}:27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B450CC1-83DB-4B28-A5F3-E27F9065CCF8}:27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35DC08-76CD-4E1C-AA12-4586B2E6A82D}:26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D78B4F-609F-44DC-A724-AE343368CD26}:26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83E2F8-94CD-41D9-B892-29D2B8E693BF}:27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134345-FC36-420C-A3BB-DAFBB053AA3E}:26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61031C-14D7-4EDD-91E0-DD677E42157E}:26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F153722-DA02-4193-B31D-3625EA4DBD87}:26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3B841A-0AED-4FE8-B552-3A13F0583C59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E414F9-6075-4124-B097-509760675DFA}:26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E25995-8279-410F-B42F-C39510514CD6}:27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2419CFC-3D52-4B89-BE24-90CF1AE48FC2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102388-4FBF-41FF-AED8-C04467DC06C4}:25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184C54-44C8-4266-9FEB-786A6DF844DC}:26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19ADECD-89C0-4CBB-BD61-C34B3F6C5D1D}:2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04996E-9CD8-42C8-B5E7-066B39121FEE}:26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64D2E85-59B3-47DC-B2C6-4EA946EB132B}:27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6C386FA-0C0B-4520-AA7A-01C85ABC8CF2}:27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BE63A04-A4B4-4289-8E07-BD1369C7ACFD}:26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am Building Class for Elementary by Slidesgo">
  <a:themeElements>
    <a:clrScheme name="Simple Light">
      <a:dk1>
        <a:srgbClr val="000000"/>
      </a:dk1>
      <a:lt1>
        <a:srgbClr val="FFFFFF"/>
      </a:lt1>
      <a:dk2>
        <a:srgbClr val="FF6EA7"/>
      </a:dk2>
      <a:lt2>
        <a:srgbClr val="CCB1FE"/>
      </a:lt2>
      <a:accent1>
        <a:srgbClr val="B2F7EF"/>
      </a:accent1>
      <a:accent2>
        <a:srgbClr val="FFE65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</TotalTime>
  <Words>366</Words>
  <Application>Microsoft Office PowerPoint</Application>
  <PresentationFormat>Widescreen</PresentationFormat>
  <Paragraphs>126</Paragraphs>
  <Slides>21</Slides>
  <Notes>21</Notes>
  <HiddenSlides>0</HiddenSlides>
  <MMClips>12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42" baseType="lpstr">
      <vt:lpstr>Arial</vt:lpstr>
      <vt:lpstr>Bebas Neue</vt:lpstr>
      <vt:lpstr>Calibri</vt:lpstr>
      <vt:lpstr>Calibri Light</vt:lpstr>
      <vt:lpstr>Comic Sans MS</vt:lpstr>
      <vt:lpstr>Fira Sans Extra Condensed</vt:lpstr>
      <vt:lpstr>Gloria Hallelujah</vt:lpstr>
      <vt:lpstr>Life Savers</vt:lpstr>
      <vt:lpstr>Life Savers ExtraBold</vt:lpstr>
      <vt:lpstr>Myriad Pro</vt:lpstr>
      <vt:lpstr>Nunito</vt:lpstr>
      <vt:lpstr>PT Sans</vt:lpstr>
      <vt:lpstr>Quicksand</vt:lpstr>
      <vt:lpstr>Quicksand SemiBold</vt:lpstr>
      <vt:lpstr>Raleway</vt:lpstr>
      <vt:lpstr>Raleway SemiBold</vt:lpstr>
      <vt:lpstr>Roboto</vt:lpstr>
      <vt:lpstr>Office Theme</vt:lpstr>
      <vt:lpstr>Science Subject for Elementary - 3rd Grade: Physical, Life, and Earth by Slidesgo</vt:lpstr>
      <vt:lpstr>P.E. Subject for Middle School - 6th Grade: Sports &amp; Games by Slidesgo</vt:lpstr>
      <vt:lpstr>Team Building Class for Elementary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Lucky star !!!!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75.Unit 6 - Lesson 2 - Period 3</dc:title>
  <dc:creator>Le Thi Phep</dc:creator>
  <cp:lastModifiedBy>Admin</cp:lastModifiedBy>
  <cp:revision>44</cp:revision>
  <dcterms:created xsi:type="dcterms:W3CDTF">2022-03-11T15:33:46Z</dcterms:created>
  <dcterms:modified xsi:type="dcterms:W3CDTF">2022-09-09T03:56:51Z</dcterms:modified>
</cp:coreProperties>
</file>