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1"/>
  </p:notesMasterIdLst>
  <p:sldIdLst>
    <p:sldId id="296" r:id="rId4"/>
    <p:sldId id="257" r:id="rId5"/>
    <p:sldId id="259" r:id="rId6"/>
    <p:sldId id="258" r:id="rId7"/>
    <p:sldId id="298" r:id="rId8"/>
    <p:sldId id="261" r:id="rId9"/>
    <p:sldId id="256" r:id="rId10"/>
    <p:sldId id="297" r:id="rId11"/>
    <p:sldId id="299" r:id="rId12"/>
    <p:sldId id="260" r:id="rId13"/>
    <p:sldId id="279" r:id="rId14"/>
    <p:sldId id="300" r:id="rId15"/>
    <p:sldId id="282" r:id="rId16"/>
    <p:sldId id="301" r:id="rId17"/>
    <p:sldId id="302" r:id="rId18"/>
    <p:sldId id="303"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010" autoAdjust="0"/>
  </p:normalViewPr>
  <p:slideViewPr>
    <p:cSldViewPr snapToGrid="0">
      <p:cViewPr>
        <p:scale>
          <a:sx n="60" d="100"/>
          <a:sy n="60" d="100"/>
        </p:scale>
        <p:origin x="908"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9.png"/><Relationship Id="rId18" Type="http://schemas.openxmlformats.org/officeDocument/2006/relationships/image" Target="../media/image23.png"/><Relationship Id="rId3" Type="http://schemas.microsoft.com/office/2007/relationships/media" Target="../media/media3.m4a"/><Relationship Id="rId21" Type="http://schemas.openxmlformats.org/officeDocument/2006/relationships/image" Target="../media/image15.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2.svg"/><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7.png"/><Relationship Id="rId5" Type="http://schemas.microsoft.com/office/2007/relationships/media" Target="../media/media4.mp3"/><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25.jpeg"/><Relationship Id="rId14" Type="http://schemas.openxmlformats.org/officeDocument/2006/relationships/image" Target="../media/image20.svg"/><Relationship Id="rId22"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5.png"/><Relationship Id="rId4" Type="http://schemas.openxmlformats.org/officeDocument/2006/relationships/audio" Target="../media/media7.mp3"/><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a16="http://schemas.microsoft.com/office/drawing/2014/main"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a16="http://schemas.microsoft.com/office/drawing/2014/main"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a16="http://schemas.microsoft.com/office/drawing/2014/main"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a16="http://schemas.microsoft.com/office/drawing/2014/main"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E9988-45BE-96D8-BB31-C1B5160EC2B8}"/>
              </a:ext>
            </a:extLst>
          </p:cNvPr>
          <p:cNvSpPr txBox="1"/>
          <p:nvPr/>
        </p:nvSpPr>
        <p:spPr>
          <a:xfrm>
            <a:off x="1286540" y="5667154"/>
            <a:ext cx="6485860" cy="58477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60 % số hộp bút của tổ 4.</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mc:Choice xmlns:a14="http://schemas.microsoft.com/office/drawing/2010/main"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433</TotalTime>
  <Words>562</Words>
  <Application>Microsoft Office PowerPoint</Application>
  <PresentationFormat>Widescreen</PresentationFormat>
  <Paragraphs>49</Paragraphs>
  <Slides>17</Slides>
  <Notes>0</Notes>
  <HiddenSlides>0</HiddenSlides>
  <MMClips>24</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17</vt:i4>
      </vt:variant>
    </vt:vector>
  </HeadingPairs>
  <TitlesOfParts>
    <vt:vector size="27" baseType="lpstr">
      <vt:lpstr>Wingdings</vt:lpstr>
      <vt:lpstr>Arial</vt:lpstr>
      <vt:lpstr>Cambria Math</vt:lpstr>
      <vt:lpstr>Times New Roman</vt:lpstr>
      <vt:lpstr>#9Slide07 SVNZiclets</vt:lpstr>
      <vt:lpstr>Calibri</vt:lpstr>
      <vt:lpstr>Office Theme</vt:lpstr>
      <vt:lpstr>1_Office Theme</vt:lpstr>
      <vt:lpstr>2_Office Theme</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10</cp:revision>
  <dcterms:created xsi:type="dcterms:W3CDTF">2023-12-02T07:45:56Z</dcterms:created>
  <dcterms:modified xsi:type="dcterms:W3CDTF">2024-12-14T02:17:02Z</dcterms:modified>
</cp:coreProperties>
</file>