
<file path=[Content_Types].xml><?xml version="1.0" encoding="utf-8"?>
<Types xmlns="http://schemas.openxmlformats.org/package/2006/content-types">
  <Default Extension="emf" ContentType="image/x-emf"/>
  <Default Extension="gif" ContentType="image/gif"/>
  <Default Extension="jpeg" ContentType="image/jpeg"/>
  <Default Extension="mp3" ContentType="audio/mpeg"/>
  <Default Extension="png" ContentType="image/png"/>
  <Default Extension="rels" ContentType="application/vnd.openxmlformats-package.relationships+xml"/>
  <Default Extension="tiff" ContentType="image/tiff"/>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3.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4.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5.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6.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7.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notesSlides/notesSlide27.xml" ContentType="application/vnd.openxmlformats-officedocument.presentationml.notesSlide+xml"/>
  <Override PartName="/ppt/tags/tag29.xml" ContentType="application/vnd.openxmlformats-officedocument.presentationml.tags+xml"/>
  <Override PartName="/ppt/notesSlides/notesSlide28.xml" ContentType="application/vnd.openxmlformats-officedocument.presentationml.notesSlide+xml"/>
  <Override PartName="/ppt/tags/tag30.xml" ContentType="application/vnd.openxmlformats-officedocument.presentationml.tags+xml"/>
  <Override PartName="/ppt/notesSlides/notesSlide29.xml" ContentType="application/vnd.openxmlformats-officedocument.presentationml.notesSlide+xml"/>
  <Override PartName="/ppt/tags/tag31.xml" ContentType="application/vnd.openxmlformats-officedocument.presentationml.tags+xml"/>
  <Override PartName="/ppt/notesSlides/notesSlide30.xml" ContentType="application/vnd.openxmlformats-officedocument.presentationml.notesSlide+xml"/>
  <Override PartName="/ppt/tags/tag32.xml" ContentType="application/vnd.openxmlformats-officedocument.presentationml.tags+xml"/>
  <Override PartName="/ppt/notesSlides/notesSlide31.xml" ContentType="application/vnd.openxmlformats-officedocument.presentationml.notesSlide+xml"/>
  <Override PartName="/ppt/tags/tag33.xml" ContentType="application/vnd.openxmlformats-officedocument.presentationml.tags+xml"/>
  <Override PartName="/ppt/notesSlides/notesSlide32.xml" ContentType="application/vnd.openxmlformats-officedocument.presentationml.notesSlide+xml"/>
  <Override PartName="/ppt/tags/tag34.xml" ContentType="application/vnd.openxmlformats-officedocument.presentationml.tags+xml"/>
  <Override PartName="/ppt/notesSlides/notesSlide33.xml" ContentType="application/vnd.openxmlformats-officedocument.presentationml.notesSlide+xml"/>
  <Override PartName="/ppt/tags/tag35.xml" ContentType="application/vnd.openxmlformats-officedocument.presentationml.tags+xml"/>
  <Override PartName="/ppt/notesSlides/notesSlide34.xml" ContentType="application/vnd.openxmlformats-officedocument.presentationml.notesSlide+xml"/>
  <Override PartName="/ppt/tags/tag36.xml" ContentType="application/vnd.openxmlformats-officedocument.presentationml.tags+xml"/>
  <Override PartName="/ppt/notesSlides/notesSlide35.xml" ContentType="application/vnd.openxmlformats-officedocument.presentationml.notesSlide+xml"/>
  <Override PartName="/ppt/tags/tag37.xml" ContentType="application/vnd.openxmlformats-officedocument.presentationml.tags+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 id="2147483694" r:id="rId3"/>
    <p:sldMasterId id="2147483726" r:id="rId4"/>
    <p:sldMasterId id="2147483758" r:id="rId5"/>
    <p:sldMasterId id="2147483790" r:id="rId6"/>
    <p:sldMasterId id="2147483802" r:id="rId7"/>
    <p:sldMasterId id="2147483814" r:id="rId8"/>
  </p:sldMasterIdLst>
  <p:notesMasterIdLst>
    <p:notesMasterId r:id="rId45"/>
  </p:notesMasterIdLst>
  <p:sldIdLst>
    <p:sldId id="257" r:id="rId9"/>
    <p:sldId id="260" r:id="rId10"/>
    <p:sldId id="261" r:id="rId11"/>
    <p:sldId id="259" r:id="rId12"/>
    <p:sldId id="263" r:id="rId13"/>
    <p:sldId id="264" r:id="rId14"/>
    <p:sldId id="265" r:id="rId15"/>
    <p:sldId id="269" r:id="rId16"/>
    <p:sldId id="262" r:id="rId17"/>
    <p:sldId id="272" r:id="rId18"/>
    <p:sldId id="273" r:id="rId19"/>
    <p:sldId id="274" r:id="rId20"/>
    <p:sldId id="266" r:id="rId21"/>
    <p:sldId id="276" r:id="rId22"/>
    <p:sldId id="277" r:id="rId23"/>
    <p:sldId id="278" r:id="rId24"/>
    <p:sldId id="267" r:id="rId25"/>
    <p:sldId id="268" r:id="rId26"/>
    <p:sldId id="270" r:id="rId27"/>
    <p:sldId id="279" r:id="rId28"/>
    <p:sldId id="284" r:id="rId29"/>
    <p:sldId id="280" r:id="rId30"/>
    <p:sldId id="281" r:id="rId31"/>
    <p:sldId id="282" r:id="rId32"/>
    <p:sldId id="283" r:id="rId33"/>
    <p:sldId id="285" r:id="rId34"/>
    <p:sldId id="286" r:id="rId35"/>
    <p:sldId id="287" r:id="rId36"/>
    <p:sldId id="288" r:id="rId37"/>
    <p:sldId id="289" r:id="rId38"/>
    <p:sldId id="290" r:id="rId39"/>
    <p:sldId id="291" r:id="rId40"/>
    <p:sldId id="292" r:id="rId41"/>
    <p:sldId id="275" r:id="rId42"/>
    <p:sldId id="271" r:id="rId43"/>
    <p:sldId id="258" r:id="rId44"/>
  </p:sldIdLst>
  <p:sldSz cx="12192000" cy="6858000"/>
  <p:notesSz cx="6858000" cy="9144000"/>
  <p:custDataLst>
    <p:tags r:id="rId4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FF"/>
    <a:srgbClr val="00CCFF"/>
    <a:srgbClr val="99CCFF"/>
    <a:srgbClr val="66CCFF"/>
    <a:srgbClr val="CCFFCC"/>
    <a:srgbClr val="FFFF99"/>
    <a:srgbClr val="FFFF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294" autoAdjust="0"/>
    <p:restoredTop sz="80034" autoAdjust="0"/>
  </p:normalViewPr>
  <p:slideViewPr>
    <p:cSldViewPr snapToGrid="0">
      <p:cViewPr varScale="1">
        <p:scale>
          <a:sx n="58" d="100"/>
          <a:sy n="58" d="100"/>
        </p:scale>
        <p:origin x="990" y="42"/>
      </p:cViewPr>
      <p:guideLst/>
    </p:cSldViewPr>
  </p:slideViewPr>
  <p:notesTextViewPr>
    <p:cViewPr>
      <p:scale>
        <a:sx n="1" d="1"/>
        <a:sy n="1" d="1"/>
      </p:scale>
      <p:origin x="0" y="0"/>
    </p:cViewPr>
  </p:notesTextViewPr>
  <p:sorterViewPr>
    <p:cViewPr>
      <p:scale>
        <a:sx n="100" d="100"/>
        <a:sy n="100" d="100"/>
      </p:scale>
      <p:origin x="0" y="-630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3" Type="http://schemas.openxmlformats.org/officeDocument/2006/relationships/slideMaster" Target="slideMasters/slideMaster3.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Master" Target="slideMasters/slideMaster7.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tags" Target="tags/tag1.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slide" Target="slides/slide21.xml"/><Relationship Id="rId41" Type="http://schemas.openxmlformats.org/officeDocument/2006/relationships/slide" Target="slides/slide3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theme" Target="theme/theme1.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slide" Target="slides/slide36.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viewProps" Target="viewProps.xml"/><Relationship Id="rId8" Type="http://schemas.openxmlformats.org/officeDocument/2006/relationships/slideMaster" Target="slideMasters/slideMaster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E1E5824-C07B-435D-928C-F2AA452EFE22}" type="datetimeFigureOut">
              <a:rPr lang="en-US" smtClean="0"/>
              <a:t>9/9/2022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59D718F-D200-4D7C-803E-3D01FF08EDB4}" type="slidenum">
              <a:rPr lang="en-US" smtClean="0"/>
              <a:t>‹#›</a:t>
            </a:fld>
            <a:endParaRPr lang="en-US"/>
          </a:p>
        </p:txBody>
      </p:sp>
    </p:spTree>
    <p:extLst>
      <p:ext uri="{BB962C8B-B14F-4D97-AF65-F5344CB8AC3E}">
        <p14:creationId xmlns:p14="http://schemas.microsoft.com/office/powerpoint/2010/main" val="22588842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
        <p:cNvGrpSpPr/>
        <p:nvPr/>
      </p:nvGrpSpPr>
      <p:grpSpPr>
        <a:xfrm>
          <a:off x="0" y="0"/>
          <a:ext cx="0" cy="0"/>
          <a:chOff x="0" y="0"/>
          <a:chExt cx="0" cy="0"/>
        </a:xfrm>
      </p:grpSpPr>
      <p:sp>
        <p:nvSpPr>
          <p:cNvPr id="978" name="Google Shape;978;ge57b5fd4a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9" name="Google Shape;979;ge57b5fd4a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3247599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err="1"/>
              <a:t>Sửa</a:t>
            </a:r>
            <a:r>
              <a:rPr lang="en-AU" dirty="0"/>
              <a:t> </a:t>
            </a:r>
            <a:r>
              <a:rPr lang="en-AU" dirty="0" err="1"/>
              <a:t>các</a:t>
            </a:r>
            <a:r>
              <a:rPr lang="en-AU" dirty="0"/>
              <a:t> </a:t>
            </a:r>
            <a:r>
              <a:rPr lang="en-AU" dirty="0" err="1"/>
              <a:t>từ</a:t>
            </a:r>
            <a:r>
              <a:rPr lang="en-AU" dirty="0"/>
              <a:t> </a:t>
            </a:r>
            <a:r>
              <a:rPr lang="en-AU" dirty="0" err="1"/>
              <a:t>thành</a:t>
            </a:r>
            <a:r>
              <a:rPr lang="en-AU" dirty="0"/>
              <a:t> </a:t>
            </a:r>
            <a:r>
              <a:rPr lang="en-AU" dirty="0" err="1"/>
              <a:t>cụm</a:t>
            </a:r>
            <a:r>
              <a:rPr lang="en-AU" dirty="0"/>
              <a:t> Play the…. (</a:t>
            </a:r>
            <a:r>
              <a:rPr lang="en-AU" dirty="0" err="1"/>
              <a:t>sửa</a:t>
            </a:r>
            <a:r>
              <a:rPr lang="en-AU" dirty="0"/>
              <a:t> </a:t>
            </a:r>
            <a:r>
              <a:rPr lang="en-AU" dirty="0" err="1"/>
              <a:t>các</a:t>
            </a:r>
            <a:r>
              <a:rPr lang="en-AU" dirty="0"/>
              <a:t> slide </a:t>
            </a:r>
            <a:r>
              <a:rPr lang="en-AU" dirty="0" err="1"/>
              <a:t>sau</a:t>
            </a:r>
            <a:r>
              <a:rPr lang="en-AU" dirty="0"/>
              <a:t> </a:t>
            </a:r>
            <a:r>
              <a:rPr lang="en-AU" dirty="0" err="1"/>
              <a:t>tương</a:t>
            </a:r>
            <a:r>
              <a:rPr lang="en-AU" dirty="0"/>
              <a:t> </a:t>
            </a:r>
            <a:r>
              <a:rPr lang="en-AU" dirty="0" err="1"/>
              <a:t>tự</a:t>
            </a:r>
            <a:r>
              <a:rPr lang="en-AU" dirty="0"/>
              <a:t>)</a:t>
            </a:r>
          </a:p>
        </p:txBody>
      </p:sp>
      <p:sp>
        <p:nvSpPr>
          <p:cNvPr id="4" name="Slide Number Placeholder 3"/>
          <p:cNvSpPr>
            <a:spLocks noGrp="1"/>
          </p:cNvSpPr>
          <p:nvPr>
            <p:ph type="sldNum" sz="quarter" idx="5"/>
          </p:nvPr>
        </p:nvSpPr>
        <p:spPr/>
        <p:txBody>
          <a:bodyPr/>
          <a:lstStyle/>
          <a:p>
            <a:fld id="{059D718F-D200-4D7C-803E-3D01FF08EDB4}" type="slidenum">
              <a:rPr lang="en-US" smtClean="0"/>
              <a:t>10</a:t>
            </a:fld>
            <a:endParaRPr lang="en-US"/>
          </a:p>
        </p:txBody>
      </p:sp>
    </p:spTree>
    <p:extLst>
      <p:ext uri="{BB962C8B-B14F-4D97-AF65-F5344CB8AC3E}">
        <p14:creationId xmlns:p14="http://schemas.microsoft.com/office/powerpoint/2010/main" val="10861175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59D718F-D200-4D7C-803E-3D01FF08EDB4}" type="slidenum">
              <a:rPr lang="en-US" smtClean="0"/>
              <a:t>11</a:t>
            </a:fld>
            <a:endParaRPr lang="en-US"/>
          </a:p>
        </p:txBody>
      </p:sp>
    </p:spTree>
    <p:extLst>
      <p:ext uri="{BB962C8B-B14F-4D97-AF65-F5344CB8AC3E}">
        <p14:creationId xmlns:p14="http://schemas.microsoft.com/office/powerpoint/2010/main" val="26724891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59D718F-D200-4D7C-803E-3D01FF08EDB4}" type="slidenum">
              <a:rPr lang="en-US" smtClean="0"/>
              <a:t>12</a:t>
            </a:fld>
            <a:endParaRPr lang="en-US"/>
          </a:p>
        </p:txBody>
      </p:sp>
    </p:spTree>
    <p:extLst>
      <p:ext uri="{BB962C8B-B14F-4D97-AF65-F5344CB8AC3E}">
        <p14:creationId xmlns:p14="http://schemas.microsoft.com/office/powerpoint/2010/main" val="18834885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Play the track 6.8, ask students to listen and repeat in chorus, groups.</a:t>
            </a:r>
          </a:p>
          <a:p>
            <a:r>
              <a:rPr lang="en-US" sz="1200" kern="1200" dirty="0">
                <a:solidFill>
                  <a:schemeClr val="tx1"/>
                </a:solidFill>
                <a:effectLst/>
                <a:latin typeface="+mn-lt"/>
                <a:ea typeface="+mn-ea"/>
                <a:cs typeface="+mn-cs"/>
              </a:rPr>
              <a:t>- Say a word for students to repeat then point.</a:t>
            </a:r>
          </a:p>
          <a:p>
            <a:r>
              <a:rPr lang="en-US" dirty="0" err="1"/>
              <a:t>Bấm</a:t>
            </a:r>
            <a:r>
              <a:rPr lang="en-US" baseline="0" dirty="0"/>
              <a:t> </a:t>
            </a:r>
            <a:r>
              <a:rPr lang="en-US" baseline="0" dirty="0" err="1"/>
              <a:t>vào</a:t>
            </a:r>
            <a:r>
              <a:rPr lang="en-US" baseline="0" dirty="0"/>
              <a:t> </a:t>
            </a:r>
            <a:r>
              <a:rPr lang="en-US" baseline="0" dirty="0" err="1"/>
              <a:t>từ</a:t>
            </a:r>
            <a:r>
              <a:rPr lang="en-US" baseline="0" dirty="0"/>
              <a:t> </a:t>
            </a:r>
            <a:r>
              <a:rPr lang="en-US" baseline="0" dirty="0" err="1"/>
              <a:t>để</a:t>
            </a:r>
            <a:r>
              <a:rPr lang="en-US" baseline="0" dirty="0"/>
              <a:t> </a:t>
            </a:r>
            <a:r>
              <a:rPr lang="en-US" baseline="0" dirty="0" err="1"/>
              <a:t>đọc</a:t>
            </a:r>
            <a:r>
              <a:rPr lang="en-US" baseline="0" dirty="0"/>
              <a:t> </a:t>
            </a:r>
            <a:r>
              <a:rPr lang="en-US" baseline="0" dirty="0" err="1"/>
              <a:t>từng</a:t>
            </a:r>
            <a:r>
              <a:rPr lang="en-US" baseline="0" dirty="0"/>
              <a:t> </a:t>
            </a:r>
            <a:r>
              <a:rPr lang="en-US" baseline="0" dirty="0" err="1"/>
              <a:t>từ</a:t>
            </a:r>
            <a:endParaRPr lang="en-US" baseline="0" dirty="0"/>
          </a:p>
          <a:p>
            <a:r>
              <a:rPr lang="en-US" baseline="0" dirty="0" err="1"/>
              <a:t>Bấm</a:t>
            </a:r>
            <a:r>
              <a:rPr lang="en-US" baseline="0" dirty="0"/>
              <a:t> </a:t>
            </a:r>
            <a:r>
              <a:rPr lang="en-US" baseline="0" dirty="0" err="1"/>
              <a:t>vào</a:t>
            </a:r>
            <a:r>
              <a:rPr lang="en-US" baseline="0" dirty="0"/>
              <a:t> </a:t>
            </a:r>
            <a:r>
              <a:rPr lang="en-US" baseline="0" dirty="0" err="1"/>
              <a:t>loa</a:t>
            </a:r>
            <a:r>
              <a:rPr lang="en-US" baseline="0" dirty="0"/>
              <a:t> </a:t>
            </a:r>
            <a:r>
              <a:rPr lang="en-US" baseline="0" dirty="0" err="1"/>
              <a:t>để</a:t>
            </a:r>
            <a:r>
              <a:rPr lang="en-US" baseline="0" dirty="0"/>
              <a:t> </a:t>
            </a:r>
            <a:r>
              <a:rPr lang="en-US" baseline="0" dirty="0" err="1"/>
              <a:t>nghe</a:t>
            </a:r>
            <a:r>
              <a:rPr lang="en-US" baseline="0" dirty="0"/>
              <a:t> </a:t>
            </a:r>
            <a:r>
              <a:rPr lang="en-US" baseline="0" dirty="0" err="1"/>
              <a:t>cả</a:t>
            </a:r>
            <a:r>
              <a:rPr lang="en-US" baseline="0" dirty="0"/>
              <a:t> </a:t>
            </a:r>
            <a:r>
              <a:rPr lang="en-US" baseline="0" dirty="0" err="1"/>
              <a:t>bài</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13</a:t>
            </a:fld>
            <a:endParaRPr lang="en-US"/>
          </a:p>
        </p:txBody>
      </p:sp>
    </p:spTree>
    <p:extLst>
      <p:ext uri="{BB962C8B-B14F-4D97-AF65-F5344CB8AC3E}">
        <p14:creationId xmlns:p14="http://schemas.microsoft.com/office/powerpoint/2010/main" val="37471347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Vocabulary checking: Teacher reads a phrase (ex: play the guitar). Students listen, repeat and act out the phrase.</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14</a:t>
            </a:fld>
            <a:endParaRPr lang="en-US"/>
          </a:p>
        </p:txBody>
      </p:sp>
    </p:spTree>
    <p:extLst>
      <p:ext uri="{BB962C8B-B14F-4D97-AF65-F5344CB8AC3E}">
        <p14:creationId xmlns:p14="http://schemas.microsoft.com/office/powerpoint/2010/main" val="15036776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Vocabulary checking: Teacher reads a phrase (ex: play the guitar). Students listen, repeat and act out the phrase.</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15</a:t>
            </a:fld>
            <a:endParaRPr lang="en-US"/>
          </a:p>
        </p:txBody>
      </p:sp>
    </p:spTree>
    <p:extLst>
      <p:ext uri="{BB962C8B-B14F-4D97-AF65-F5344CB8AC3E}">
        <p14:creationId xmlns:p14="http://schemas.microsoft.com/office/powerpoint/2010/main" val="13492022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Vocabulary checking: Teacher reads a phrase (ex: play the guitar). Students listen, repeat and act out the phrase.</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16</a:t>
            </a:fld>
            <a:endParaRPr lang="en-US">
              <a:solidFill>
                <a:prstClr val="black"/>
              </a:solidFill>
            </a:endParaRPr>
          </a:p>
        </p:txBody>
      </p:sp>
    </p:spTree>
    <p:extLst>
      <p:ext uri="{BB962C8B-B14F-4D97-AF65-F5344CB8AC3E}">
        <p14:creationId xmlns:p14="http://schemas.microsoft.com/office/powerpoint/2010/main" val="24854907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4"/>
        <p:cNvGrpSpPr/>
        <p:nvPr/>
      </p:nvGrpSpPr>
      <p:grpSpPr>
        <a:xfrm>
          <a:off x="0" y="0"/>
          <a:ext cx="0" cy="0"/>
          <a:chOff x="0" y="0"/>
          <a:chExt cx="0" cy="0"/>
        </a:xfrm>
      </p:grpSpPr>
      <p:sp>
        <p:nvSpPr>
          <p:cNvPr id="8925" name="Google Shape;8925;g10f9c8f6d83_5_26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6" name="Google Shape;8926;g10f9c8f6d83_5_26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r>
              <a:rPr lang="en-US" sz="1200" kern="1200" dirty="0">
                <a:solidFill>
                  <a:schemeClr val="tx1"/>
                </a:solidFill>
                <a:effectLst/>
                <a:latin typeface="+mn-lt"/>
                <a:ea typeface="+mn-ea"/>
                <a:cs typeface="+mn-cs"/>
              </a:rPr>
              <a:t>- Show the picture in task 2</a:t>
            </a:r>
          </a:p>
          <a:p>
            <a:r>
              <a:rPr lang="en-US" sz="1200" kern="1200" dirty="0">
                <a:solidFill>
                  <a:schemeClr val="tx1"/>
                </a:solidFill>
                <a:effectLst/>
                <a:latin typeface="+mn-lt"/>
                <a:ea typeface="+mn-ea"/>
                <a:cs typeface="+mn-cs"/>
              </a:rPr>
              <a:t>- Ask students to look at the picture and answer:</a:t>
            </a:r>
          </a:p>
          <a:p>
            <a:r>
              <a:rPr lang="en-US" sz="1200" i="1" kern="1200" dirty="0">
                <a:solidFill>
                  <a:schemeClr val="tx1"/>
                </a:solidFill>
                <a:effectLst/>
                <a:latin typeface="+mn-lt"/>
                <a:ea typeface="+mn-ea"/>
                <a:cs typeface="+mn-cs"/>
              </a:rPr>
              <a:t>Who are these?</a:t>
            </a:r>
            <a:endParaRPr lang="en-US"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What can they do?</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Ask students to read 2 sentences and guess the answer before listening: </a:t>
            </a:r>
          </a:p>
          <a:p>
            <a:r>
              <a:rPr lang="en-US" sz="1200" i="1" kern="1200" dirty="0">
                <a:solidFill>
                  <a:schemeClr val="tx1"/>
                </a:solidFill>
                <a:effectLst/>
                <a:latin typeface="+mn-lt"/>
                <a:ea typeface="+mn-ea"/>
                <a:cs typeface="+mn-cs"/>
              </a:rPr>
              <a:t>1 Jacinta can play the guitar/play the piano</a:t>
            </a:r>
            <a:endParaRPr lang="en-US"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2 Jenna can play the drums/play the piano </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Play track 6.9 and ask students to listen.</a:t>
            </a:r>
          </a:p>
          <a:p>
            <a:r>
              <a:rPr lang="en-US" sz="1200" kern="1200" dirty="0">
                <a:solidFill>
                  <a:schemeClr val="tx1"/>
                </a:solidFill>
                <a:effectLst/>
                <a:latin typeface="+mn-lt"/>
                <a:ea typeface="+mn-ea"/>
                <a:cs typeface="+mn-cs"/>
              </a:rPr>
              <a:t>- Play track 6.9 again for students to give the answer</a:t>
            </a:r>
          </a:p>
          <a:p>
            <a:r>
              <a:rPr lang="en-US" sz="1200" kern="1200" dirty="0">
                <a:solidFill>
                  <a:schemeClr val="tx1"/>
                </a:solidFill>
                <a:effectLst/>
                <a:latin typeface="+mn-lt"/>
                <a:ea typeface="+mn-ea"/>
                <a:cs typeface="+mn-cs"/>
              </a:rPr>
              <a:t>- Play the audio again and ask students to do cross-check</a:t>
            </a:r>
          </a:p>
          <a:p>
            <a:r>
              <a:rPr lang="en-US" sz="1200" kern="1200" dirty="0">
                <a:solidFill>
                  <a:schemeClr val="tx1"/>
                </a:solidFill>
                <a:effectLst/>
                <a:latin typeface="+mn-lt"/>
                <a:ea typeface="+mn-ea"/>
                <a:cs typeface="+mn-cs"/>
              </a:rPr>
              <a:t>- Show the bubbles </a:t>
            </a:r>
          </a:p>
          <a:p>
            <a:r>
              <a:rPr lang="en-US" sz="1200" kern="1200" dirty="0">
                <a:solidFill>
                  <a:schemeClr val="tx1"/>
                </a:solidFill>
                <a:effectLst/>
                <a:latin typeface="+mn-lt"/>
                <a:ea typeface="+mn-ea"/>
                <a:cs typeface="+mn-cs"/>
              </a:rPr>
              <a:t>- Help students remember the content in the listening task.</a:t>
            </a:r>
          </a:p>
          <a:p>
            <a:r>
              <a:rPr lang="en-US" sz="1200" kern="1200" dirty="0">
                <a:solidFill>
                  <a:schemeClr val="tx1"/>
                </a:solidFill>
                <a:effectLst/>
                <a:latin typeface="+mn-lt"/>
                <a:ea typeface="+mn-ea"/>
                <a:cs typeface="+mn-cs"/>
              </a:rPr>
              <a:t>- Show the content one by one and ask students to repeat </a:t>
            </a:r>
          </a:p>
          <a:p>
            <a:r>
              <a:rPr lang="en-US" sz="1200" kern="1200" dirty="0">
                <a:solidFill>
                  <a:schemeClr val="tx1"/>
                </a:solidFill>
                <a:effectLst/>
                <a:latin typeface="+mn-lt"/>
                <a:ea typeface="+mn-ea"/>
                <a:cs typeface="+mn-cs"/>
              </a:rPr>
              <a:t>- Play role</a:t>
            </a:r>
          </a:p>
          <a:p>
            <a:r>
              <a:rPr lang="en-US" sz="1200" kern="1200" dirty="0">
                <a:solidFill>
                  <a:schemeClr val="tx1"/>
                </a:solidFill>
                <a:effectLst/>
                <a:latin typeface="+mn-lt"/>
                <a:ea typeface="+mn-ea"/>
                <a:cs typeface="+mn-cs"/>
              </a:rPr>
              <a:t>- Some pairs perform in front of the class</a:t>
            </a:r>
          </a:p>
          <a:p>
            <a:r>
              <a:rPr lang="en-US" sz="1200" kern="1200" dirty="0">
                <a:solidFill>
                  <a:schemeClr val="tx1"/>
                </a:solidFill>
                <a:effectLst/>
                <a:latin typeface="+mn-lt"/>
                <a:ea typeface="+mn-ea"/>
                <a:cs typeface="+mn-cs"/>
              </a:rPr>
              <a:t>- Give comment after each performance. </a:t>
            </a:r>
            <a:endParaRPr dirty="0"/>
          </a:p>
        </p:txBody>
      </p:sp>
    </p:spTree>
    <p:extLst>
      <p:ext uri="{BB962C8B-B14F-4D97-AF65-F5344CB8AC3E}">
        <p14:creationId xmlns:p14="http://schemas.microsoft.com/office/powerpoint/2010/main" val="18220412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rgbClr val="FF0000"/>
              </a:solidFill>
              <a:effectLst/>
              <a:highlight>
                <a:srgbClr val="FF0000"/>
              </a:highlight>
              <a:latin typeface="+mn-lt"/>
              <a:ea typeface="+mn-ea"/>
              <a:cs typeface="+mn-cs"/>
            </a:endParaRPr>
          </a:p>
          <a:p>
            <a:r>
              <a:rPr lang="en-US" sz="1200" kern="1200" dirty="0">
                <a:solidFill>
                  <a:schemeClr val="tx1"/>
                </a:solidFill>
                <a:effectLst/>
                <a:latin typeface="+mn-lt"/>
                <a:ea typeface="+mn-ea"/>
                <a:cs typeface="+mn-cs"/>
              </a:rPr>
              <a:t>- Show the picture in task 2</a:t>
            </a:r>
          </a:p>
          <a:p>
            <a:r>
              <a:rPr lang="en-US" sz="1200" kern="1200" dirty="0">
                <a:solidFill>
                  <a:schemeClr val="tx1"/>
                </a:solidFill>
                <a:effectLst/>
                <a:latin typeface="+mn-lt"/>
                <a:ea typeface="+mn-ea"/>
                <a:cs typeface="+mn-cs"/>
              </a:rPr>
              <a:t>- Ask students to look at the picture and answer:</a:t>
            </a:r>
          </a:p>
          <a:p>
            <a:r>
              <a:rPr lang="en-US" sz="1200" i="1" kern="1200" dirty="0">
                <a:solidFill>
                  <a:schemeClr val="tx1"/>
                </a:solidFill>
                <a:effectLst/>
                <a:latin typeface="+mn-lt"/>
                <a:ea typeface="+mn-ea"/>
                <a:cs typeface="+mn-cs"/>
              </a:rPr>
              <a:t>Who are these?</a:t>
            </a:r>
            <a:endParaRPr lang="en-US"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What can they do?</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Ask students to read 2 sentences and guess the answer before listening: </a:t>
            </a:r>
          </a:p>
          <a:p>
            <a:r>
              <a:rPr lang="en-US" sz="1200" i="1" kern="1200" dirty="0">
                <a:solidFill>
                  <a:schemeClr val="tx1"/>
                </a:solidFill>
                <a:effectLst/>
                <a:latin typeface="+mn-lt"/>
                <a:ea typeface="+mn-ea"/>
                <a:cs typeface="+mn-cs"/>
              </a:rPr>
              <a:t>1 Jacinta can play the guitar/play the piano</a:t>
            </a:r>
            <a:endParaRPr lang="en-US"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2 Jenna can play the drums/play the piano </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Play track 6.9 and ask students to listen.</a:t>
            </a:r>
          </a:p>
          <a:p>
            <a:r>
              <a:rPr lang="en-US" sz="1200" kern="1200" dirty="0">
                <a:solidFill>
                  <a:schemeClr val="tx1"/>
                </a:solidFill>
                <a:effectLst/>
                <a:latin typeface="+mn-lt"/>
                <a:ea typeface="+mn-ea"/>
                <a:cs typeface="+mn-cs"/>
              </a:rPr>
              <a:t>- Play track 6.9 again for students to give the answer</a:t>
            </a:r>
          </a:p>
          <a:p>
            <a:r>
              <a:rPr lang="en-US" sz="1200" kern="1200" dirty="0">
                <a:solidFill>
                  <a:schemeClr val="tx1"/>
                </a:solidFill>
                <a:effectLst/>
                <a:latin typeface="+mn-lt"/>
                <a:ea typeface="+mn-ea"/>
                <a:cs typeface="+mn-cs"/>
              </a:rPr>
              <a:t>- Play the audio again and ask students to do cross-check</a:t>
            </a:r>
          </a:p>
          <a:p>
            <a:r>
              <a:rPr lang="en-US" sz="1200" kern="1200" dirty="0">
                <a:solidFill>
                  <a:schemeClr val="tx1"/>
                </a:solidFill>
                <a:effectLst/>
                <a:latin typeface="+mn-lt"/>
                <a:ea typeface="+mn-ea"/>
                <a:cs typeface="+mn-cs"/>
              </a:rPr>
              <a:t>- Show the bubbles </a:t>
            </a:r>
          </a:p>
          <a:p>
            <a:r>
              <a:rPr lang="en-US" sz="1200" kern="1200" dirty="0">
                <a:solidFill>
                  <a:schemeClr val="tx1"/>
                </a:solidFill>
                <a:effectLst/>
                <a:latin typeface="+mn-lt"/>
                <a:ea typeface="+mn-ea"/>
                <a:cs typeface="+mn-cs"/>
              </a:rPr>
              <a:t>- Help students remember the content in the listening task.</a:t>
            </a:r>
          </a:p>
          <a:p>
            <a:r>
              <a:rPr lang="en-US" sz="1200" kern="1200" dirty="0">
                <a:solidFill>
                  <a:schemeClr val="tx1"/>
                </a:solidFill>
                <a:effectLst/>
                <a:latin typeface="+mn-lt"/>
                <a:ea typeface="+mn-ea"/>
                <a:cs typeface="+mn-cs"/>
              </a:rPr>
              <a:t>- Show the content one by one and ask students to repeat </a:t>
            </a:r>
          </a:p>
          <a:p>
            <a:r>
              <a:rPr lang="en-US" sz="1200" kern="1200" dirty="0">
                <a:solidFill>
                  <a:schemeClr val="tx1"/>
                </a:solidFill>
                <a:effectLst/>
                <a:latin typeface="+mn-lt"/>
                <a:ea typeface="+mn-ea"/>
                <a:cs typeface="+mn-cs"/>
              </a:rPr>
              <a:t>- Play role</a:t>
            </a:r>
          </a:p>
          <a:p>
            <a:r>
              <a:rPr lang="en-US" sz="1200" kern="1200" dirty="0">
                <a:solidFill>
                  <a:schemeClr val="tx1"/>
                </a:solidFill>
                <a:effectLst/>
                <a:latin typeface="+mn-lt"/>
                <a:ea typeface="+mn-ea"/>
                <a:cs typeface="+mn-cs"/>
              </a:rPr>
              <a:t>- Some pairs perform in front of the class</a:t>
            </a:r>
          </a:p>
          <a:p>
            <a:r>
              <a:rPr lang="en-US" sz="1200" kern="1200" dirty="0">
                <a:solidFill>
                  <a:schemeClr val="tx1"/>
                </a:solidFill>
                <a:effectLst/>
                <a:latin typeface="+mn-lt"/>
                <a:ea typeface="+mn-ea"/>
                <a:cs typeface="+mn-cs"/>
              </a:rPr>
              <a:t>- Give comment after each performance. </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18</a:t>
            </a:fld>
            <a:endParaRPr lang="en-US"/>
          </a:p>
        </p:txBody>
      </p:sp>
    </p:spTree>
    <p:extLst>
      <p:ext uri="{BB962C8B-B14F-4D97-AF65-F5344CB8AC3E}">
        <p14:creationId xmlns:p14="http://schemas.microsoft.com/office/powerpoint/2010/main" val="84471570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4"/>
        <p:cNvGrpSpPr/>
        <p:nvPr/>
      </p:nvGrpSpPr>
      <p:grpSpPr>
        <a:xfrm>
          <a:off x="0" y="0"/>
          <a:ext cx="0" cy="0"/>
          <a:chOff x="0" y="0"/>
          <a:chExt cx="0" cy="0"/>
        </a:xfrm>
      </p:grpSpPr>
      <p:sp>
        <p:nvSpPr>
          <p:cNvPr id="8925" name="Google Shape;8925;g10f9c8f6d83_5_26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6" name="Google Shape;8926;g10f9c8f6d83_5_26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22511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0"/>
        <p:cNvGrpSpPr/>
        <p:nvPr/>
      </p:nvGrpSpPr>
      <p:grpSpPr>
        <a:xfrm>
          <a:off x="0" y="0"/>
          <a:ext cx="0" cy="0"/>
          <a:chOff x="0" y="0"/>
          <a:chExt cx="0" cy="0"/>
        </a:xfrm>
      </p:grpSpPr>
      <p:sp>
        <p:nvSpPr>
          <p:cNvPr id="9251" name="Google Shape;9251;g10f9c8f6d83_5_274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2" name="Google Shape;9252;g10f9c8f6d83_5_274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116871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endParaRPr lang="en-US" dirty="0"/>
          </a:p>
          <a:p>
            <a:pPr marL="171450" indent="-171450">
              <a:buFontTx/>
              <a:buChar char="-"/>
            </a:pPr>
            <a:r>
              <a:rPr lang="en-US" dirty="0"/>
              <a:t>Make</a:t>
            </a:r>
            <a:r>
              <a:rPr lang="en-US" baseline="0" dirty="0"/>
              <a:t> groups of 4</a:t>
            </a:r>
          </a:p>
          <a:p>
            <a:pPr marL="171450" indent="-171450">
              <a:buFontTx/>
              <a:buChar char="-"/>
            </a:pPr>
            <a:r>
              <a:rPr lang="en-US" baseline="0" dirty="0"/>
              <a:t>Number the students in each group 1, 2, 3, 4</a:t>
            </a:r>
          </a:p>
          <a:p>
            <a:pPr marL="171450" indent="-171450">
              <a:buFontTx/>
              <a:buChar char="-"/>
            </a:pPr>
            <a:r>
              <a:rPr lang="en-US" baseline="0" dirty="0"/>
              <a:t>Ask all students to close their eyes (go to sleep)</a:t>
            </a:r>
          </a:p>
          <a:p>
            <a:pPr marL="171450" indent="-171450">
              <a:buFontTx/>
              <a:buChar char="-"/>
            </a:pPr>
            <a:r>
              <a:rPr lang="en-US" baseline="0" dirty="0"/>
              <a:t>Say: Number 1, number 1 students wake up, check the word on the screen and then go back to sleep.</a:t>
            </a:r>
          </a:p>
          <a:p>
            <a:pPr marL="171450" indent="-171450">
              <a:buFontTx/>
              <a:buChar char="-"/>
            </a:pPr>
            <a:r>
              <a:rPr lang="en-US" baseline="0" dirty="0"/>
              <a:t>Repeat with students number 2, 3, and 4.</a:t>
            </a:r>
          </a:p>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20</a:t>
            </a:fld>
            <a:endParaRPr lang="en-US"/>
          </a:p>
        </p:txBody>
      </p:sp>
    </p:spTree>
    <p:extLst>
      <p:ext uri="{BB962C8B-B14F-4D97-AF65-F5344CB8AC3E}">
        <p14:creationId xmlns:p14="http://schemas.microsoft.com/office/powerpoint/2010/main" val="148340554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dirty="0"/>
              <a:t>Make</a:t>
            </a:r>
            <a:r>
              <a:rPr lang="en-US" baseline="0" dirty="0"/>
              <a:t> groups of 4</a:t>
            </a:r>
          </a:p>
          <a:p>
            <a:pPr marL="171450" indent="-171450">
              <a:buFontTx/>
              <a:buChar char="-"/>
            </a:pPr>
            <a:r>
              <a:rPr lang="en-US" baseline="0" dirty="0"/>
              <a:t>Number the students in each group 1, 2, 3, 4</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21</a:t>
            </a:fld>
            <a:endParaRPr lang="en-US"/>
          </a:p>
        </p:txBody>
      </p:sp>
    </p:spTree>
    <p:extLst>
      <p:ext uri="{BB962C8B-B14F-4D97-AF65-F5344CB8AC3E}">
        <p14:creationId xmlns:p14="http://schemas.microsoft.com/office/powerpoint/2010/main" val="1871951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Ask all students to close their eyes (go to sleep)</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22</a:t>
            </a:fld>
            <a:endParaRPr lang="en-US"/>
          </a:p>
        </p:txBody>
      </p:sp>
    </p:spTree>
    <p:extLst>
      <p:ext uri="{BB962C8B-B14F-4D97-AF65-F5344CB8AC3E}">
        <p14:creationId xmlns:p14="http://schemas.microsoft.com/office/powerpoint/2010/main" val="27959419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Say: Number 1, number 1 students wake up, check the word on the screen and then go back to sleep.</a:t>
            </a:r>
          </a:p>
          <a:p>
            <a:pPr marL="171450" indent="-171450">
              <a:buFontTx/>
              <a:buChar char="-"/>
            </a:pPr>
            <a:r>
              <a:rPr lang="en-US" baseline="0" dirty="0"/>
              <a:t>Repeat with students number 2, 3, and 4.</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23</a:t>
            </a:fld>
            <a:endParaRPr lang="en-US"/>
          </a:p>
        </p:txBody>
      </p:sp>
    </p:spTree>
    <p:extLst>
      <p:ext uri="{BB962C8B-B14F-4D97-AF65-F5344CB8AC3E}">
        <p14:creationId xmlns:p14="http://schemas.microsoft.com/office/powerpoint/2010/main" val="386656678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24</a:t>
            </a:fld>
            <a:endParaRPr lang="en-US"/>
          </a:p>
        </p:txBody>
      </p:sp>
    </p:spTree>
    <p:extLst>
      <p:ext uri="{BB962C8B-B14F-4D97-AF65-F5344CB8AC3E}">
        <p14:creationId xmlns:p14="http://schemas.microsoft.com/office/powerpoint/2010/main" val="100519763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25</a:t>
            </a:fld>
            <a:endParaRPr lang="en-US"/>
          </a:p>
        </p:txBody>
      </p:sp>
    </p:spTree>
    <p:extLst>
      <p:ext uri="{BB962C8B-B14F-4D97-AF65-F5344CB8AC3E}">
        <p14:creationId xmlns:p14="http://schemas.microsoft.com/office/powerpoint/2010/main" val="36624154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Ask all students to close their eyes (go to sleep)</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26</a:t>
            </a:fld>
            <a:endParaRPr lang="en-US">
              <a:solidFill>
                <a:prstClr val="black"/>
              </a:solidFill>
            </a:endParaRPr>
          </a:p>
        </p:txBody>
      </p:sp>
    </p:spTree>
    <p:extLst>
      <p:ext uri="{BB962C8B-B14F-4D97-AF65-F5344CB8AC3E}">
        <p14:creationId xmlns:p14="http://schemas.microsoft.com/office/powerpoint/2010/main" val="29790554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Say: Number 1, number 1 students wake up, check the word on the screen and then go back to sleep.</a:t>
            </a:r>
          </a:p>
          <a:p>
            <a:pPr marL="171450" indent="-171450">
              <a:buFontTx/>
              <a:buChar char="-"/>
            </a:pPr>
            <a:r>
              <a:rPr lang="en-US" baseline="0" dirty="0"/>
              <a:t>Repeat with students number 2, 3, and 4.</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val="178808104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28</a:t>
            </a:fld>
            <a:endParaRPr lang="en-US">
              <a:solidFill>
                <a:prstClr val="black"/>
              </a:solidFill>
            </a:endParaRPr>
          </a:p>
        </p:txBody>
      </p:sp>
    </p:spTree>
    <p:extLst>
      <p:ext uri="{BB962C8B-B14F-4D97-AF65-F5344CB8AC3E}">
        <p14:creationId xmlns:p14="http://schemas.microsoft.com/office/powerpoint/2010/main" val="118784262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29</a:t>
            </a:fld>
            <a:endParaRPr lang="en-US">
              <a:solidFill>
                <a:prstClr val="black"/>
              </a:solidFill>
            </a:endParaRPr>
          </a:p>
        </p:txBody>
      </p:sp>
    </p:spTree>
    <p:extLst>
      <p:ext uri="{BB962C8B-B14F-4D97-AF65-F5344CB8AC3E}">
        <p14:creationId xmlns:p14="http://schemas.microsoft.com/office/powerpoint/2010/main" val="3971075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4"/>
        <p:cNvGrpSpPr/>
        <p:nvPr/>
      </p:nvGrpSpPr>
      <p:grpSpPr>
        <a:xfrm>
          <a:off x="0" y="0"/>
          <a:ext cx="0" cy="0"/>
          <a:chOff x="0" y="0"/>
          <a:chExt cx="0" cy="0"/>
        </a:xfrm>
      </p:grpSpPr>
      <p:sp>
        <p:nvSpPr>
          <p:cNvPr id="8925" name="Google Shape;8925;g10f9c8f6d83_5_26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6" name="Google Shape;8926;g10f9c8f6d83_5_26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381807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Ask all students to close their eyes (go to sleep)</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30</a:t>
            </a:fld>
            <a:endParaRPr lang="en-US">
              <a:solidFill>
                <a:prstClr val="black"/>
              </a:solidFill>
            </a:endParaRPr>
          </a:p>
        </p:txBody>
      </p:sp>
    </p:spTree>
    <p:extLst>
      <p:ext uri="{BB962C8B-B14F-4D97-AF65-F5344CB8AC3E}">
        <p14:creationId xmlns:p14="http://schemas.microsoft.com/office/powerpoint/2010/main" val="284548164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Say: Number 1, number 1 students wake up, check the word on the screen and then go back to sleep.</a:t>
            </a:r>
          </a:p>
          <a:p>
            <a:pPr marL="171450" indent="-171450">
              <a:buFontTx/>
              <a:buChar char="-"/>
            </a:pPr>
            <a:r>
              <a:rPr lang="en-US" baseline="0" dirty="0"/>
              <a:t>Repeat with students number 2, 3, and 4.</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31</a:t>
            </a:fld>
            <a:endParaRPr lang="en-US">
              <a:solidFill>
                <a:prstClr val="black"/>
              </a:solidFill>
            </a:endParaRPr>
          </a:p>
        </p:txBody>
      </p:sp>
    </p:spTree>
    <p:extLst>
      <p:ext uri="{BB962C8B-B14F-4D97-AF65-F5344CB8AC3E}">
        <p14:creationId xmlns:p14="http://schemas.microsoft.com/office/powerpoint/2010/main" val="20167158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32</a:t>
            </a:fld>
            <a:endParaRPr lang="en-US">
              <a:solidFill>
                <a:prstClr val="black"/>
              </a:solidFill>
            </a:endParaRPr>
          </a:p>
        </p:txBody>
      </p:sp>
    </p:spTree>
    <p:extLst>
      <p:ext uri="{BB962C8B-B14F-4D97-AF65-F5344CB8AC3E}">
        <p14:creationId xmlns:p14="http://schemas.microsoft.com/office/powerpoint/2010/main" val="130909146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33</a:t>
            </a:fld>
            <a:endParaRPr lang="en-US">
              <a:solidFill>
                <a:prstClr val="black"/>
              </a:solidFill>
            </a:endParaRPr>
          </a:p>
        </p:txBody>
      </p:sp>
    </p:spTree>
    <p:extLst>
      <p:ext uri="{BB962C8B-B14F-4D97-AF65-F5344CB8AC3E}">
        <p14:creationId xmlns:p14="http://schemas.microsoft.com/office/powerpoint/2010/main" val="82981402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err="1">
                <a:solidFill>
                  <a:schemeClr val="tx1"/>
                </a:solidFill>
                <a:effectLst/>
                <a:latin typeface="+mn-lt"/>
                <a:ea typeface="+mn-ea"/>
                <a:cs typeface="+mn-cs"/>
              </a:rPr>
              <a:t>Trình</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bày</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lại</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vì</a:t>
            </a:r>
            <a:r>
              <a:rPr lang="en-US" sz="1200" kern="1200" dirty="0">
                <a:solidFill>
                  <a:schemeClr val="tx1"/>
                </a:solidFill>
                <a:effectLst/>
                <a:latin typeface="+mn-lt"/>
                <a:ea typeface="+mn-ea"/>
                <a:cs typeface="+mn-cs"/>
              </a:rPr>
              <a:t> font </a:t>
            </a:r>
            <a:r>
              <a:rPr lang="en-US" sz="1200" kern="1200" dirty="0" err="1">
                <a:solidFill>
                  <a:schemeClr val="tx1"/>
                </a:solidFill>
                <a:effectLst/>
                <a:latin typeface="+mn-lt"/>
                <a:ea typeface="+mn-ea"/>
                <a:cs typeface="+mn-cs"/>
              </a:rPr>
              <a:t>chữ</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tràn</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ra</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khỏi</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khung</a:t>
            </a:r>
            <a:endParaRPr lang="en-US" sz="1200" kern="1200" dirty="0">
              <a:solidFill>
                <a:schemeClr val="tx1"/>
              </a:solidFill>
              <a:effectLst/>
              <a:latin typeface="+mn-lt"/>
              <a:ea typeface="+mn-ea"/>
              <a:cs typeface="+mn-cs"/>
            </a:endParaRP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(Teacher starts the game by saying a sentence, using can or can’t. Then, the next student says that sentence and then adds their own. If someone misses and gets it incorrect, they have to sit down, and the game is over..)</a:t>
            </a:r>
          </a:p>
          <a:p>
            <a:r>
              <a:rPr lang="en-US" sz="1200" kern="1200" dirty="0">
                <a:solidFill>
                  <a:schemeClr val="tx1"/>
                </a:solidFill>
                <a:effectLst/>
                <a:latin typeface="+mn-lt"/>
                <a:ea typeface="+mn-ea"/>
                <a:cs typeface="+mn-cs"/>
              </a:rPr>
              <a:t>- Introduce and set game rules</a:t>
            </a:r>
          </a:p>
          <a:p>
            <a:r>
              <a:rPr lang="en-US" sz="1200" kern="1200" dirty="0">
                <a:solidFill>
                  <a:schemeClr val="tx1"/>
                </a:solidFill>
                <a:effectLst/>
                <a:latin typeface="+mn-lt"/>
                <a:ea typeface="+mn-ea"/>
                <a:cs typeface="+mn-cs"/>
              </a:rPr>
              <a:t>- Do a demo</a:t>
            </a:r>
          </a:p>
          <a:p>
            <a:r>
              <a:rPr lang="en-US" sz="1200" kern="1200" dirty="0">
                <a:solidFill>
                  <a:schemeClr val="tx1"/>
                </a:solidFill>
                <a:effectLst/>
                <a:latin typeface="+mn-lt"/>
                <a:ea typeface="+mn-ea"/>
                <a:cs typeface="+mn-cs"/>
              </a:rPr>
              <a:t>- Play several rounds.</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34</a:t>
            </a:fld>
            <a:endParaRPr lang="en-US"/>
          </a:p>
        </p:txBody>
      </p:sp>
    </p:spTree>
    <p:extLst>
      <p:ext uri="{BB962C8B-B14F-4D97-AF65-F5344CB8AC3E}">
        <p14:creationId xmlns:p14="http://schemas.microsoft.com/office/powerpoint/2010/main" val="20906147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ỗ dành sẵn cho Hình ảnh của Bản chiếu 1"/>
          <p:cNvSpPr>
            <a:spLocks noGrp="1" noRot="1" noChangeAspect="1"/>
          </p:cNvSpPr>
          <p:nvPr>
            <p:ph type="sldImg"/>
          </p:nvPr>
        </p:nvSpPr>
        <p:spPr/>
      </p:sp>
      <p:sp>
        <p:nvSpPr>
          <p:cNvPr id="3" name="Chỗ dành sẵn cho Ghi chú 2"/>
          <p:cNvSpPr>
            <a:spLocks noGrp="1"/>
          </p:cNvSpPr>
          <p:nvPr>
            <p:ph type="body" idx="1"/>
          </p:nvPr>
        </p:nvSpPr>
        <p:spPr/>
        <p:txBody>
          <a:bodyPr/>
          <a:lstStyle/>
          <a:p>
            <a:endParaRPr lang="en-US" dirty="0"/>
          </a:p>
          <a:p>
            <a:r>
              <a:rPr lang="en-US" dirty="0"/>
              <a:t>HOẠT</a:t>
            </a:r>
            <a:r>
              <a:rPr lang="en-US" baseline="0" dirty="0"/>
              <a:t> ĐỘNG TƯƠNG TÁC</a:t>
            </a:r>
            <a:endParaRPr lang="en-US" dirty="0"/>
          </a:p>
        </p:txBody>
      </p:sp>
      <p:sp>
        <p:nvSpPr>
          <p:cNvPr id="4" name="Chỗ dành sẵn cho Số hiệu Bản chiếu 3"/>
          <p:cNvSpPr>
            <a:spLocks noGrp="1"/>
          </p:cNvSpPr>
          <p:nvPr>
            <p:ph type="sldNum" sz="quarter" idx="10"/>
          </p:nvPr>
        </p:nvSpPr>
        <p:spPr/>
        <p:txBody>
          <a:bodyPr/>
          <a:lstStyle/>
          <a:p>
            <a:fld id="{059D718F-D200-4D7C-803E-3D01FF08EDB4}" type="slidenum">
              <a:rPr lang="en-US" smtClean="0"/>
              <a:t>35</a:t>
            </a:fld>
            <a:endParaRPr lang="en-US"/>
          </a:p>
        </p:txBody>
      </p:sp>
    </p:spTree>
    <p:extLst>
      <p:ext uri="{BB962C8B-B14F-4D97-AF65-F5344CB8AC3E}">
        <p14:creationId xmlns:p14="http://schemas.microsoft.com/office/powerpoint/2010/main" val="3921195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幻灯片图像占位符 70657"/>
          <p:cNvSpPr>
            <a:spLocks noGrp="1" noRot="1" noChangeAspect="1" noTextEdit="1"/>
          </p:cNvSpPr>
          <p:nvPr>
            <p:ph type="sldImg"/>
          </p:nvPr>
        </p:nvSpPr>
        <p:spPr>
          <a:xfrm>
            <a:off x="381000" y="685800"/>
            <a:ext cx="6096000" cy="3429000"/>
          </a:xfrm>
          <a:ln/>
        </p:spPr>
      </p:sp>
      <p:sp>
        <p:nvSpPr>
          <p:cNvPr id="70659" name="文本占位符 70658"/>
          <p:cNvSpPr>
            <a:spLocks noGrp="1"/>
          </p:cNvSpPr>
          <p:nvPr>
            <p:ph type="body" idx="1"/>
          </p:nvPr>
        </p:nvSpPr>
        <p:spPr>
          <a:ln/>
        </p:spPr>
        <p:txBody>
          <a:bodyPr/>
          <a:lstStyle/>
          <a:p>
            <a:pPr lvl="0"/>
            <a:endParaRPr dirty="0"/>
          </a:p>
        </p:txBody>
      </p:sp>
      <p:sp>
        <p:nvSpPr>
          <p:cNvPr id="2" name="灯片编号占位符 1"/>
          <p:cNvSpPr>
            <a:spLocks noGrp="1"/>
          </p:cNvSpPr>
          <p:nvPr>
            <p:ph type="sldNum" sz="quarter" idx="2"/>
          </p:nvPr>
        </p:nvSpPr>
        <p:spPr>
          <a:xfrm>
            <a:off x="3884613" y="8685213"/>
            <a:ext cx="2971800" cy="458787"/>
          </a:xfrm>
          <a:prstGeom prst="rect">
            <a:avLst/>
          </a:prstGeom>
        </p:spPr>
        <p:txBody>
          <a:bodyPr/>
          <a:lstStyle/>
          <a:p>
            <a:fld id="{9A0DB2DC-4C9A-4742-B13C-FB6460FD3503}" type="slidenum">
              <a:rPr lang="en-US" altLang="zh-CN" dirty="0">
                <a:solidFill>
                  <a:prstClr val="black"/>
                </a:solidFill>
              </a:rPr>
              <a:pPr/>
              <a:t>36</a:t>
            </a:fld>
            <a:endParaRPr lang="zh-CN" altLang="en-US" dirty="0">
              <a:solidFill>
                <a:prstClr val="black"/>
              </a:solidFill>
            </a:endParaRPr>
          </a:p>
        </p:txBody>
      </p:sp>
    </p:spTree>
    <p:extLst>
      <p:ext uri="{BB962C8B-B14F-4D97-AF65-F5344CB8AC3E}">
        <p14:creationId xmlns:p14="http://schemas.microsoft.com/office/powerpoint/2010/main" val="15143642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2"/>
        <p:cNvGrpSpPr/>
        <p:nvPr/>
      </p:nvGrpSpPr>
      <p:grpSpPr>
        <a:xfrm>
          <a:off x="0" y="0"/>
          <a:ext cx="0" cy="0"/>
          <a:chOff x="0" y="0"/>
          <a:chExt cx="0" cy="0"/>
        </a:xfrm>
      </p:grpSpPr>
      <p:sp>
        <p:nvSpPr>
          <p:cNvPr id="8733" name="Google Shape;8733;g10f9c8f6d83_5_26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4" name="Google Shape;8734;g10f9c8f6d83_5_26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r>
              <a:rPr lang="en-US" sz="1200" kern="1200" dirty="0">
                <a:solidFill>
                  <a:schemeClr val="tx1"/>
                </a:solidFill>
                <a:effectLst/>
                <a:latin typeface="+mn-lt"/>
                <a:ea typeface="+mn-ea"/>
                <a:cs typeface="+mn-cs"/>
              </a:rPr>
              <a:t>(Play sounds and show the shadows of cat.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2060814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(Play sounds and show the shadows of car.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5</a:t>
            </a:fld>
            <a:endParaRPr lang="en-US"/>
          </a:p>
        </p:txBody>
      </p:sp>
    </p:spTree>
    <p:extLst>
      <p:ext uri="{BB962C8B-B14F-4D97-AF65-F5344CB8AC3E}">
        <p14:creationId xmlns:p14="http://schemas.microsoft.com/office/powerpoint/2010/main" val="31832115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(Play sounds and show the shadows of clock.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6</a:t>
            </a:fld>
            <a:endParaRPr lang="en-US"/>
          </a:p>
        </p:txBody>
      </p:sp>
    </p:spTree>
    <p:extLst>
      <p:ext uri="{BB962C8B-B14F-4D97-AF65-F5344CB8AC3E}">
        <p14:creationId xmlns:p14="http://schemas.microsoft.com/office/powerpoint/2010/main" val="17820520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(Play sounds and show the shadows of cook.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7</a:t>
            </a:fld>
            <a:endParaRPr lang="en-US"/>
          </a:p>
        </p:txBody>
      </p:sp>
    </p:spTree>
    <p:extLst>
      <p:ext uri="{BB962C8B-B14F-4D97-AF65-F5344CB8AC3E}">
        <p14:creationId xmlns:p14="http://schemas.microsoft.com/office/powerpoint/2010/main" val="20273958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(Play sounds and show the shadows of drums.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8</a:t>
            </a:fld>
            <a:endParaRPr lang="en-US"/>
          </a:p>
        </p:txBody>
      </p:sp>
    </p:spTree>
    <p:extLst>
      <p:ext uri="{BB962C8B-B14F-4D97-AF65-F5344CB8AC3E}">
        <p14:creationId xmlns:p14="http://schemas.microsoft.com/office/powerpoint/2010/main" val="28390681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4"/>
        <p:cNvGrpSpPr/>
        <p:nvPr/>
      </p:nvGrpSpPr>
      <p:grpSpPr>
        <a:xfrm>
          <a:off x="0" y="0"/>
          <a:ext cx="0" cy="0"/>
          <a:chOff x="0" y="0"/>
          <a:chExt cx="0" cy="0"/>
        </a:xfrm>
      </p:grpSpPr>
      <p:sp>
        <p:nvSpPr>
          <p:cNvPr id="8925" name="Google Shape;8925;g10f9c8f6d83_5_26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6" name="Google Shape;8926;g10f9c8f6d83_5_26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19826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0" y="1061485"/>
            <a:ext cx="12192076" cy="4882291"/>
            <a:chOff x="240700" y="1004675"/>
            <a:chExt cx="2132675" cy="854025"/>
          </a:xfrm>
        </p:grpSpPr>
        <p:sp>
          <p:nvSpPr>
            <p:cNvPr id="10" name="Google Shape;10;p2"/>
            <p:cNvSpPr/>
            <p:nvPr/>
          </p:nvSpPr>
          <p:spPr>
            <a:xfrm>
              <a:off x="240700" y="1004675"/>
              <a:ext cx="2132675" cy="149800"/>
            </a:xfrm>
            <a:custGeom>
              <a:avLst/>
              <a:gdLst/>
              <a:ahLst/>
              <a:cxnLst/>
              <a:rect l="l" t="t" r="r" b="b"/>
              <a:pathLst>
                <a:path w="85307" h="5992" extrusionOk="0">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 name="Google Shape;11;p2"/>
            <p:cNvSpPr/>
            <p:nvPr/>
          </p:nvSpPr>
          <p:spPr>
            <a:xfrm>
              <a:off x="240700" y="1057675"/>
              <a:ext cx="2132675" cy="243950"/>
            </a:xfrm>
            <a:custGeom>
              <a:avLst/>
              <a:gdLst/>
              <a:ahLst/>
              <a:cxnLst/>
              <a:rect l="l" t="t" r="r" b="b"/>
              <a:pathLst>
                <a:path w="85307" h="9758" extrusionOk="0">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240700" y="1379950"/>
              <a:ext cx="2132675" cy="150450"/>
            </a:xfrm>
            <a:custGeom>
              <a:avLst/>
              <a:gdLst/>
              <a:ahLst/>
              <a:cxnLst/>
              <a:rect l="l" t="t" r="r" b="b"/>
              <a:pathLst>
                <a:path w="85307" h="6018" extrusionOk="0">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240700" y="1560300"/>
              <a:ext cx="2132675" cy="151250"/>
            </a:xfrm>
            <a:custGeom>
              <a:avLst/>
              <a:gdLst/>
              <a:ahLst/>
              <a:cxnLst/>
              <a:rect l="l" t="t" r="r" b="b"/>
              <a:pathLst>
                <a:path w="85307" h="6050" extrusionOk="0">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240700" y="1613350"/>
              <a:ext cx="2132675" cy="245350"/>
            </a:xfrm>
            <a:custGeom>
              <a:avLst/>
              <a:gdLst/>
              <a:ahLst/>
              <a:cxnLst/>
              <a:rect l="l" t="t" r="r" b="b"/>
              <a:pathLst>
                <a:path w="85307" h="9814" extrusionOk="0">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 name="Google Shape;15;p2"/>
          <p:cNvSpPr txBox="1">
            <a:spLocks noGrp="1"/>
          </p:cNvSpPr>
          <p:nvPr>
            <p:ph type="ctrTitle"/>
          </p:nvPr>
        </p:nvSpPr>
        <p:spPr>
          <a:xfrm>
            <a:off x="953467" y="930433"/>
            <a:ext cx="6190800" cy="28600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Clr>
                <a:srgbClr val="191919"/>
              </a:buClr>
              <a:buSzPts val="5200"/>
              <a:buNone/>
              <a:defRPr sz="11333">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6" name="Google Shape;16;p2"/>
          <p:cNvSpPr txBox="1">
            <a:spLocks noGrp="1"/>
          </p:cNvSpPr>
          <p:nvPr>
            <p:ph type="subTitle" idx="1"/>
          </p:nvPr>
        </p:nvSpPr>
        <p:spPr>
          <a:xfrm>
            <a:off x="1021300" y="3953633"/>
            <a:ext cx="4368000" cy="995200"/>
          </a:xfrm>
          <a:prstGeom prst="rect">
            <a:avLst/>
          </a:prstGeom>
        </p:spPr>
        <p:txBody>
          <a:bodyPr spcFirstLastPara="1" wrap="square" lIns="91425" tIns="91425" rIns="91425" bIns="91425" anchor="ctr" anchorCtr="0">
            <a:noAutofit/>
          </a:bodyPr>
          <a:lstStyle>
            <a:lvl1pPr marL="0" marR="0" lvl="0" indent="0" rtl="0">
              <a:lnSpc>
                <a:spcPct val="100000"/>
              </a:lnSpc>
              <a:spcBef>
                <a:spcPts val="0"/>
              </a:spcBef>
              <a:spcAft>
                <a:spcPts val="0"/>
              </a:spcAft>
              <a:buSzPts val="2200"/>
              <a:buFont typeface="Life Savers"/>
              <a:buNone/>
              <a:defRPr sz="2533">
                <a:solidFill>
                  <a:schemeClr val="lt1"/>
                </a:solidFill>
                <a:latin typeface="Quicksand SemiBold"/>
                <a:ea typeface="Quicksand SemiBold"/>
                <a:cs typeface="Quicksand SemiBold"/>
                <a:sym typeface="Quicksand SemiBold"/>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7" name="Google Shape;17;p2"/>
          <p:cNvSpPr/>
          <p:nvPr/>
        </p:nvSpPr>
        <p:spPr>
          <a:xfrm flipH="1">
            <a:off x="10236981" y="675615"/>
            <a:ext cx="2667904" cy="559607"/>
          </a:xfrm>
          <a:custGeom>
            <a:avLst/>
            <a:gdLst/>
            <a:ahLst/>
            <a:cxnLst/>
            <a:rect l="l" t="t" r="r" b="b"/>
            <a:pathLst>
              <a:path w="20784" h="4360" extrusionOk="0">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flipH="1">
            <a:off x="7716648" y="1369767"/>
            <a:ext cx="1376077" cy="396251"/>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856576" y="-15"/>
            <a:ext cx="2409787" cy="693945"/>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flipH="1">
            <a:off x="9841977" y="2622400"/>
            <a:ext cx="1729849" cy="498123"/>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5900846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72"/>
        <p:cNvGrpSpPr/>
        <p:nvPr/>
      </p:nvGrpSpPr>
      <p:grpSpPr>
        <a:xfrm>
          <a:off x="0" y="0"/>
          <a:ext cx="0" cy="0"/>
          <a:chOff x="0" y="0"/>
          <a:chExt cx="0" cy="0"/>
        </a:xfrm>
      </p:grpSpPr>
      <p:grpSp>
        <p:nvGrpSpPr>
          <p:cNvPr id="173" name="Google Shape;173;p5"/>
          <p:cNvGrpSpPr/>
          <p:nvPr/>
        </p:nvGrpSpPr>
        <p:grpSpPr>
          <a:xfrm>
            <a:off x="-189467" y="-64267"/>
            <a:ext cx="12566000" cy="7012400"/>
            <a:chOff x="-142100" y="-48200"/>
            <a:chExt cx="9424500" cy="5259300"/>
          </a:xfrm>
        </p:grpSpPr>
        <p:cxnSp>
          <p:nvCxnSpPr>
            <p:cNvPr id="174" name="Google Shape;174;p5"/>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5" name="Google Shape;175;p5"/>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6" name="Google Shape;176;p5"/>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7" name="Google Shape;177;p5"/>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8" name="Google Shape;178;p5"/>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9" name="Google Shape;179;p5"/>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0" name="Google Shape;180;p5"/>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1" name="Google Shape;181;p5"/>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2" name="Google Shape;182;p5"/>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3" name="Google Shape;183;p5"/>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4" name="Google Shape;184;p5"/>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5" name="Google Shape;185;p5"/>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6" name="Google Shape;186;p5"/>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7" name="Google Shape;187;p5"/>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8" name="Google Shape;188;p5"/>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9" name="Google Shape;189;p5"/>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0" name="Google Shape;190;p5"/>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1" name="Google Shape;191;p5"/>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2" name="Google Shape;192;p5"/>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3" name="Google Shape;193;p5"/>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4" name="Google Shape;194;p5"/>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5" name="Google Shape;195;p5"/>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6" name="Google Shape;196;p5"/>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7" name="Google Shape;197;p5"/>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8" name="Google Shape;198;p5"/>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9" name="Google Shape;199;p5"/>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0" name="Google Shape;200;p5"/>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1" name="Google Shape;201;p5"/>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2" name="Google Shape;202;p5"/>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3" name="Google Shape;203;p5"/>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4" name="Google Shape;204;p5"/>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5" name="Google Shape;205;p5"/>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6" name="Google Shape;206;p5"/>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7" name="Google Shape;207;p5"/>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8" name="Google Shape;208;p5"/>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9" name="Google Shape;209;p5"/>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0" name="Google Shape;210;p5"/>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1" name="Google Shape;211;p5"/>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2" name="Google Shape;212;p5"/>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3" name="Google Shape;213;p5"/>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4" name="Google Shape;214;p5"/>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5" name="Google Shape;215;p5"/>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6" name="Google Shape;216;p5"/>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7" name="Google Shape;217;p5"/>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218" name="Google Shape;218;p5"/>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5"/>
          <p:cNvSpPr txBox="1">
            <a:spLocks noGrp="1"/>
          </p:cNvSpPr>
          <p:nvPr>
            <p:ph type="subTitle" idx="1"/>
          </p:nvPr>
        </p:nvSpPr>
        <p:spPr>
          <a:xfrm rot="-59916">
            <a:off x="1708509" y="3429061"/>
            <a:ext cx="3901792" cy="609289"/>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b="1">
                <a:latin typeface="Nunito"/>
                <a:ea typeface="Nunito"/>
                <a:cs typeface="Nunito"/>
                <a:sym typeface="Nunito"/>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220" name="Google Shape;220;p5"/>
          <p:cNvSpPr txBox="1">
            <a:spLocks noGrp="1"/>
          </p:cNvSpPr>
          <p:nvPr>
            <p:ph type="subTitle" idx="2"/>
          </p:nvPr>
        </p:nvSpPr>
        <p:spPr>
          <a:xfrm rot="-59916">
            <a:off x="6581643" y="3395161"/>
            <a:ext cx="3901792" cy="609289"/>
          </a:xfrm>
          <a:prstGeom prst="rect">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b="1">
                <a:latin typeface="Nunito"/>
                <a:ea typeface="Nunito"/>
                <a:cs typeface="Nunito"/>
                <a:sym typeface="Nunito"/>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221" name="Google Shape;221;p5"/>
          <p:cNvSpPr txBox="1">
            <a:spLocks noGrp="1"/>
          </p:cNvSpPr>
          <p:nvPr>
            <p:ph type="subTitle" idx="3"/>
          </p:nvPr>
        </p:nvSpPr>
        <p:spPr>
          <a:xfrm>
            <a:off x="1708600" y="4038616"/>
            <a:ext cx="3901600" cy="134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2" name="Google Shape;222;p5"/>
          <p:cNvSpPr txBox="1">
            <a:spLocks noGrp="1"/>
          </p:cNvSpPr>
          <p:nvPr>
            <p:ph type="subTitle" idx="4"/>
          </p:nvPr>
        </p:nvSpPr>
        <p:spPr>
          <a:xfrm>
            <a:off x="6581767" y="4038616"/>
            <a:ext cx="3901600" cy="134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 name="Google Shape;223;p5"/>
          <p:cNvSpPr txBox="1">
            <a:spLocks noGrp="1"/>
          </p:cNvSpPr>
          <p:nvPr>
            <p:ph type="title"/>
          </p:nvPr>
        </p:nvSpPr>
        <p:spPr>
          <a:xfrm rot="-30146">
            <a:off x="2743272" y="595571"/>
            <a:ext cx="6705457"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72969586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2"/>
        <p:cNvGrpSpPr/>
        <p:nvPr/>
      </p:nvGrpSpPr>
      <p:grpSpPr>
        <a:xfrm>
          <a:off x="0" y="0"/>
          <a:ext cx="0" cy="0"/>
          <a:chOff x="0" y="0"/>
          <a:chExt cx="0" cy="0"/>
        </a:xfrm>
      </p:grpSpPr>
      <p:grpSp>
        <p:nvGrpSpPr>
          <p:cNvPr id="1333" name="Google Shape;1333;p7"/>
          <p:cNvGrpSpPr/>
          <p:nvPr/>
        </p:nvGrpSpPr>
        <p:grpSpPr>
          <a:xfrm>
            <a:off x="-24366" y="-69782"/>
            <a:ext cx="12255165" cy="6968833"/>
            <a:chOff x="-35391" y="-52337"/>
            <a:chExt cx="9191374" cy="5226625"/>
          </a:xfrm>
        </p:grpSpPr>
        <p:grpSp>
          <p:nvGrpSpPr>
            <p:cNvPr id="1334" name="Google Shape;1334;p7"/>
            <p:cNvGrpSpPr/>
            <p:nvPr/>
          </p:nvGrpSpPr>
          <p:grpSpPr>
            <a:xfrm>
              <a:off x="5178375" y="-45050"/>
              <a:ext cx="3977608" cy="5216450"/>
              <a:chOff x="5178375" y="-45050"/>
              <a:chExt cx="3977608" cy="5216450"/>
            </a:xfrm>
          </p:grpSpPr>
          <p:grpSp>
            <p:nvGrpSpPr>
              <p:cNvPr id="1335" name="Google Shape;1335;p7"/>
              <p:cNvGrpSpPr/>
              <p:nvPr/>
            </p:nvGrpSpPr>
            <p:grpSpPr>
              <a:xfrm>
                <a:off x="5178375" y="-45050"/>
                <a:ext cx="3977608" cy="5216450"/>
                <a:chOff x="5178375" y="-51179"/>
                <a:chExt cx="3977608" cy="5216450"/>
              </a:xfrm>
            </p:grpSpPr>
            <p:sp>
              <p:nvSpPr>
                <p:cNvPr id="1336" name="Google Shape;1336;p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68" name="Google Shape;1368;p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9" name="Google Shape;1369;p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0" name="Google Shape;1370;p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72" name="Google Shape;1372;p7"/>
            <p:cNvGrpSpPr/>
            <p:nvPr/>
          </p:nvGrpSpPr>
          <p:grpSpPr>
            <a:xfrm>
              <a:off x="-35391" y="-52337"/>
              <a:ext cx="5221525" cy="5226625"/>
              <a:chOff x="1190625" y="238125"/>
              <a:chExt cx="5221525" cy="5226625"/>
            </a:xfrm>
          </p:grpSpPr>
          <p:sp>
            <p:nvSpPr>
              <p:cNvPr id="1373" name="Google Shape;1373;p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6" name="Google Shape;1386;p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7" name="Google Shape;1387;p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2" name="Google Shape;1402;p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3" name="Google Shape;1403;p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4" name="Google Shape;1404;p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9" name="Google Shape;1409;p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0" name="Google Shape;1410;p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1" name="Google Shape;1411;p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414" name="Google Shape;1414;p7"/>
          <p:cNvGrpSpPr/>
          <p:nvPr/>
        </p:nvGrpSpPr>
        <p:grpSpPr>
          <a:xfrm>
            <a:off x="10741933" y="5661033"/>
            <a:ext cx="1450067" cy="1197600"/>
            <a:chOff x="8056450" y="4245775"/>
            <a:chExt cx="1087550" cy="898200"/>
          </a:xfrm>
        </p:grpSpPr>
        <p:sp>
          <p:nvSpPr>
            <p:cNvPr id="1415" name="Google Shape;1415;p7"/>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7"/>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17" name="Google Shape;1417;p7"/>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7"/>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7"/>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0" name="Google Shape;1420;p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1" name="Google Shape;1421;p7"/>
          <p:cNvSpPr/>
          <p:nvPr/>
        </p:nvSpPr>
        <p:spPr>
          <a:xfrm>
            <a:off x="11345700" y="52111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7"/>
          <p:cNvSpPr/>
          <p:nvPr/>
        </p:nvSpPr>
        <p:spPr>
          <a:xfrm>
            <a:off x="11431367" y="53790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7"/>
          <p:cNvSpPr/>
          <p:nvPr/>
        </p:nvSpPr>
        <p:spPr>
          <a:xfrm>
            <a:off x="11545067" y="52464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7"/>
          <p:cNvSpPr/>
          <p:nvPr/>
        </p:nvSpPr>
        <p:spPr>
          <a:xfrm>
            <a:off x="11232000" y="53743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7"/>
          <p:cNvSpPr/>
          <p:nvPr/>
        </p:nvSpPr>
        <p:spPr>
          <a:xfrm>
            <a:off x="11345701" y="55160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6" name="Google Shape;1426;p7"/>
          <p:cNvSpPr/>
          <p:nvPr/>
        </p:nvSpPr>
        <p:spPr>
          <a:xfrm>
            <a:off x="11516233" y="55563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7" name="Google Shape;1427;p7"/>
          <p:cNvSpPr/>
          <p:nvPr/>
        </p:nvSpPr>
        <p:spPr>
          <a:xfrm>
            <a:off x="11639800" y="54023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8" name="Google Shape;1428;p7"/>
          <p:cNvSpPr/>
          <p:nvPr/>
        </p:nvSpPr>
        <p:spPr>
          <a:xfrm>
            <a:off x="11507167" y="55827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9" name="Google Shape;1429;p7"/>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30" name="Google Shape;1430;p7"/>
          <p:cNvGrpSpPr/>
          <p:nvPr/>
        </p:nvGrpSpPr>
        <p:grpSpPr>
          <a:xfrm>
            <a:off x="6544006" y="279062"/>
            <a:ext cx="341133" cy="312300"/>
            <a:chOff x="8692579" y="1342300"/>
            <a:chExt cx="255850" cy="234225"/>
          </a:xfrm>
        </p:grpSpPr>
        <p:sp>
          <p:nvSpPr>
            <p:cNvPr id="1431" name="Google Shape;1431;p7"/>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2" name="Google Shape;1432;p7"/>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3" name="Google Shape;1433;p7"/>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7"/>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7"/>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7"/>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7"/>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8" name="Google Shape;1438;p7"/>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9" name="Google Shape;1439;p7"/>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40" name="Google Shape;1440;p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7"/>
          <p:cNvSpPr/>
          <p:nvPr/>
        </p:nvSpPr>
        <p:spPr>
          <a:xfrm>
            <a:off x="522751" y="55935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2" name="Google Shape;1442;p7"/>
          <p:cNvSpPr/>
          <p:nvPr/>
        </p:nvSpPr>
        <p:spPr>
          <a:xfrm>
            <a:off x="702385" y="54571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3" name="Google Shape;1443;p7"/>
          <p:cNvSpPr/>
          <p:nvPr/>
        </p:nvSpPr>
        <p:spPr>
          <a:xfrm>
            <a:off x="655417" y="55844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4" name="Google Shape;1444;p7"/>
          <p:cNvSpPr/>
          <p:nvPr/>
        </p:nvSpPr>
        <p:spPr>
          <a:xfrm>
            <a:off x="598552" y="54707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7"/>
          <p:cNvSpPr/>
          <p:nvPr/>
        </p:nvSpPr>
        <p:spPr>
          <a:xfrm>
            <a:off x="347067" y="13721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7"/>
          <p:cNvSpPr/>
          <p:nvPr/>
        </p:nvSpPr>
        <p:spPr>
          <a:xfrm>
            <a:off x="5018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7"/>
          <p:cNvSpPr/>
          <p:nvPr/>
        </p:nvSpPr>
        <p:spPr>
          <a:xfrm>
            <a:off x="5092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7"/>
          <p:cNvSpPr/>
          <p:nvPr/>
        </p:nvSpPr>
        <p:spPr>
          <a:xfrm>
            <a:off x="6721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49" name="Google Shape;1449;p7"/>
          <p:cNvGrpSpPr/>
          <p:nvPr/>
        </p:nvGrpSpPr>
        <p:grpSpPr>
          <a:xfrm>
            <a:off x="5197985" y="6246967"/>
            <a:ext cx="890700" cy="388900"/>
            <a:chOff x="5478201" y="4685225"/>
            <a:chExt cx="668025" cy="291675"/>
          </a:xfrm>
        </p:grpSpPr>
        <p:sp>
          <p:nvSpPr>
            <p:cNvPr id="1450" name="Google Shape;1450;p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5" name="Google Shape;1455;p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6" name="Google Shape;1456;p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57" name="Google Shape;1457;p7"/>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8" name="Google Shape;1458;p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9" name="Google Shape;1459;p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7"/>
          <p:cNvSpPr/>
          <p:nvPr/>
        </p:nvSpPr>
        <p:spPr>
          <a:xfrm>
            <a:off x="11748255" y="31379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7"/>
          <p:cNvSpPr/>
          <p:nvPr/>
        </p:nvSpPr>
        <p:spPr>
          <a:xfrm>
            <a:off x="11767188" y="28694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7"/>
          <p:cNvSpPr/>
          <p:nvPr/>
        </p:nvSpPr>
        <p:spPr>
          <a:xfrm>
            <a:off x="11529956" y="30020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4" name="Google Shape;1464;p7"/>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65" name="Google Shape;1465;p7"/>
          <p:cNvGrpSpPr/>
          <p:nvPr/>
        </p:nvGrpSpPr>
        <p:grpSpPr>
          <a:xfrm>
            <a:off x="7740190" y="6192187"/>
            <a:ext cx="208505" cy="348548"/>
            <a:chOff x="8498516" y="2700150"/>
            <a:chExt cx="142150" cy="237625"/>
          </a:xfrm>
        </p:grpSpPr>
        <p:sp>
          <p:nvSpPr>
            <p:cNvPr id="1466" name="Google Shape;1466;p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8" name="Google Shape;1468;p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9" name="Google Shape;1469;p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1" name="Google Shape;1471;p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2" name="Google Shape;1472;p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3" name="Google Shape;1473;p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4" name="Google Shape;1474;p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5" name="Google Shape;1475;p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76" name="Google Shape;1476;p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7" name="Google Shape;1477;p7"/>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8" name="Google Shape;1478;p7"/>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7"/>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0" name="Google Shape;1480;p7"/>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1" name="Google Shape;1481;p7"/>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2" name="Google Shape;1482;p7"/>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3" name="Google Shape;1483;p7"/>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4" name="Google Shape;1484;p7"/>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5" name="Google Shape;1485;p7"/>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6" name="Google Shape;1486;p7"/>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7"/>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7"/>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7"/>
          <p:cNvSpPr/>
          <p:nvPr/>
        </p:nvSpPr>
        <p:spPr>
          <a:xfrm>
            <a:off x="743967" y="4649418"/>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7"/>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1" name="Google Shape;1491;p7"/>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2" name="Google Shape;1492;p7"/>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7"/>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4" name="Google Shape;1494;p7"/>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5" name="Google Shape;1495;p7"/>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7"/>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7"/>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7"/>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7"/>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0" name="Google Shape;1500;p7"/>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7"/>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7"/>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7"/>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7"/>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7"/>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06" name="Google Shape;1506;p7"/>
          <p:cNvGrpSpPr/>
          <p:nvPr/>
        </p:nvGrpSpPr>
        <p:grpSpPr>
          <a:xfrm>
            <a:off x="2050606" y="98085"/>
            <a:ext cx="189533" cy="316833"/>
            <a:chOff x="1690354" y="73563"/>
            <a:chExt cx="142150" cy="237625"/>
          </a:xfrm>
        </p:grpSpPr>
        <p:sp>
          <p:nvSpPr>
            <p:cNvPr id="1507" name="Google Shape;1507;p7"/>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7"/>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9" name="Google Shape;1509;p7"/>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0" name="Google Shape;1510;p7"/>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1" name="Google Shape;1511;p7"/>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2" name="Google Shape;1512;p7"/>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3" name="Google Shape;1513;p7"/>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4" name="Google Shape;1514;p7"/>
            <p:cNvSpPr/>
            <p:nvPr/>
          </p:nvSpPr>
          <p:spPr>
            <a:xfrm>
              <a:off x="1704554" y="229888"/>
              <a:ext cx="25" cy="7425"/>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7"/>
            <p:cNvSpPr/>
            <p:nvPr/>
          </p:nvSpPr>
          <p:spPr>
            <a:xfrm>
              <a:off x="1725604" y="109363"/>
              <a:ext cx="25" cy="6850"/>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6" name="Google Shape;1516;p7"/>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17" name="Google Shape;1517;p7"/>
          <p:cNvSpPr/>
          <p:nvPr/>
        </p:nvSpPr>
        <p:spPr>
          <a:xfrm>
            <a:off x="643634" y="2606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7"/>
          <p:cNvSpPr/>
          <p:nvPr/>
        </p:nvSpPr>
        <p:spPr>
          <a:xfrm>
            <a:off x="671667" y="2419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7"/>
          <p:cNvSpPr/>
          <p:nvPr/>
        </p:nvSpPr>
        <p:spPr>
          <a:xfrm>
            <a:off x="511000" y="2466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7"/>
          <p:cNvSpPr/>
          <p:nvPr/>
        </p:nvSpPr>
        <p:spPr>
          <a:xfrm>
            <a:off x="567834" y="2315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1" name="Google Shape;1521;p7"/>
          <p:cNvGrpSpPr/>
          <p:nvPr/>
        </p:nvGrpSpPr>
        <p:grpSpPr>
          <a:xfrm flipH="1">
            <a:off x="-22939" y="-12117"/>
            <a:ext cx="1439200" cy="1184900"/>
            <a:chOff x="238125" y="2337550"/>
            <a:chExt cx="1079400" cy="888675"/>
          </a:xfrm>
        </p:grpSpPr>
        <p:sp>
          <p:nvSpPr>
            <p:cNvPr id="1522" name="Google Shape;1522;p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4" name="Google Shape;1524;p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5" name="Google Shape;1525;p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8" name="Google Shape;1528;p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9" name="Google Shape;1529;p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7"/>
            <p:cNvSpPr/>
            <p:nvPr/>
          </p:nvSpPr>
          <p:spPr>
            <a:xfrm>
              <a:off x="477900" y="3141575"/>
              <a:ext cx="25" cy="25"/>
            </a:xfrm>
            <a:custGeom>
              <a:avLst/>
              <a:gdLst/>
              <a:ahLst/>
              <a:cxnLst/>
              <a:rect l="l" t="t" r="r" b="b"/>
              <a:pathLst>
                <a:path w="1" h="1" extrusionOk="0">
                  <a:moveTo>
                    <a:pt x="1" y="1"/>
                  </a:moveTo>
                  <a:lnTo>
                    <a:pt x="1"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38" name="Google Shape;1538;p7"/>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7"/>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7"/>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7"/>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7"/>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7"/>
          <p:cNvSpPr/>
          <p:nvPr/>
        </p:nvSpPr>
        <p:spPr>
          <a:xfrm flipH="1">
            <a:off x="11519834" y="1102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7"/>
          <p:cNvSpPr/>
          <p:nvPr/>
        </p:nvSpPr>
        <p:spPr>
          <a:xfrm flipH="1">
            <a:off x="11718434" y="1121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7"/>
          <p:cNvSpPr/>
          <p:nvPr/>
        </p:nvSpPr>
        <p:spPr>
          <a:xfrm flipH="1">
            <a:off x="11633534" y="1021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6" name="Google Shape;1546;p7"/>
          <p:cNvSpPr/>
          <p:nvPr/>
        </p:nvSpPr>
        <p:spPr>
          <a:xfrm flipH="1">
            <a:off x="11604734" y="1186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7" name="Google Shape;1547;p7"/>
          <p:cNvSpPr/>
          <p:nvPr/>
        </p:nvSpPr>
        <p:spPr>
          <a:xfrm>
            <a:off x="141767" y="17988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7"/>
          <p:cNvSpPr/>
          <p:nvPr/>
        </p:nvSpPr>
        <p:spPr>
          <a:xfrm rot="10800000" flipH="1">
            <a:off x="8919134" y="62470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7"/>
          <p:cNvSpPr/>
          <p:nvPr/>
        </p:nvSpPr>
        <p:spPr>
          <a:xfrm rot="10800000" flipH="1">
            <a:off x="12005701" y="54707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0" name="Google Shape;1550;p7"/>
          <p:cNvSpPr/>
          <p:nvPr/>
        </p:nvSpPr>
        <p:spPr>
          <a:xfrm rot="10800000" flipH="1">
            <a:off x="9936800" y="63380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1" name="Google Shape;1551;p7"/>
          <p:cNvSpPr/>
          <p:nvPr/>
        </p:nvSpPr>
        <p:spPr>
          <a:xfrm rot="10800000" flipH="1">
            <a:off x="11850485" y="57784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7"/>
          <p:cNvSpPr/>
          <p:nvPr/>
        </p:nvSpPr>
        <p:spPr>
          <a:xfrm>
            <a:off x="2640867" y="-63184"/>
            <a:ext cx="1194700" cy="598733"/>
          </a:xfrm>
          <a:custGeom>
            <a:avLst/>
            <a:gdLst/>
            <a:ahLst/>
            <a:cxnLst/>
            <a:rect l="l" t="t" r="r" b="b"/>
            <a:pathLst>
              <a:path w="35841" h="17962" extrusionOk="0">
                <a:moveTo>
                  <a:pt x="26439" y="1"/>
                </a:moveTo>
                <a:cubicBezTo>
                  <a:pt x="26223" y="1"/>
                  <a:pt x="26162" y="203"/>
                  <a:pt x="25955" y="394"/>
                </a:cubicBezTo>
                <a:cubicBezTo>
                  <a:pt x="25507" y="394"/>
                  <a:pt x="25244" y="38"/>
                  <a:pt x="25008" y="38"/>
                </a:cubicBezTo>
                <a:cubicBezTo>
                  <a:pt x="24947" y="38"/>
                  <a:pt x="24887" y="62"/>
                  <a:pt x="24827" y="123"/>
                </a:cubicBezTo>
                <a:lnTo>
                  <a:pt x="24827" y="394"/>
                </a:lnTo>
                <a:cubicBezTo>
                  <a:pt x="24409" y="258"/>
                  <a:pt x="24059" y="191"/>
                  <a:pt x="23743" y="191"/>
                </a:cubicBezTo>
                <a:cubicBezTo>
                  <a:pt x="23427" y="191"/>
                  <a:pt x="23145" y="258"/>
                  <a:pt x="22863" y="394"/>
                </a:cubicBezTo>
                <a:cubicBezTo>
                  <a:pt x="22570" y="123"/>
                  <a:pt x="22299" y="123"/>
                  <a:pt x="22299" y="123"/>
                </a:cubicBezTo>
                <a:cubicBezTo>
                  <a:pt x="22017" y="258"/>
                  <a:pt x="21803" y="326"/>
                  <a:pt x="21625" y="326"/>
                </a:cubicBezTo>
                <a:cubicBezTo>
                  <a:pt x="21447" y="326"/>
                  <a:pt x="21306" y="258"/>
                  <a:pt x="21171" y="123"/>
                </a:cubicBezTo>
                <a:lnTo>
                  <a:pt x="20042" y="123"/>
                </a:lnTo>
                <a:cubicBezTo>
                  <a:pt x="19613" y="258"/>
                  <a:pt x="19190" y="258"/>
                  <a:pt x="18767" y="258"/>
                </a:cubicBezTo>
                <a:cubicBezTo>
                  <a:pt x="18344" y="258"/>
                  <a:pt x="17921" y="258"/>
                  <a:pt x="17492" y="394"/>
                </a:cubicBezTo>
                <a:lnTo>
                  <a:pt x="17221" y="394"/>
                </a:lnTo>
                <a:cubicBezTo>
                  <a:pt x="16845" y="394"/>
                  <a:pt x="16338" y="273"/>
                  <a:pt x="15875" y="273"/>
                </a:cubicBezTo>
                <a:cubicBezTo>
                  <a:pt x="15644" y="273"/>
                  <a:pt x="15423" y="303"/>
                  <a:pt x="15235" y="394"/>
                </a:cubicBezTo>
                <a:cubicBezTo>
                  <a:pt x="14964" y="394"/>
                  <a:pt x="14400" y="394"/>
                  <a:pt x="14106" y="123"/>
                </a:cubicBezTo>
                <a:lnTo>
                  <a:pt x="13271" y="123"/>
                </a:lnTo>
                <a:cubicBezTo>
                  <a:pt x="12874" y="314"/>
                  <a:pt x="12476" y="516"/>
                  <a:pt x="11976" y="516"/>
                </a:cubicBezTo>
                <a:cubicBezTo>
                  <a:pt x="11766" y="516"/>
                  <a:pt x="11538" y="480"/>
                  <a:pt x="11285" y="394"/>
                </a:cubicBezTo>
                <a:lnTo>
                  <a:pt x="10157" y="394"/>
                </a:lnTo>
                <a:cubicBezTo>
                  <a:pt x="9976" y="394"/>
                  <a:pt x="9665" y="524"/>
                  <a:pt x="9391" y="524"/>
                </a:cubicBezTo>
                <a:cubicBezTo>
                  <a:pt x="9254" y="524"/>
                  <a:pt x="9126" y="492"/>
                  <a:pt x="9028" y="394"/>
                </a:cubicBezTo>
                <a:cubicBezTo>
                  <a:pt x="8863" y="354"/>
                  <a:pt x="8697" y="338"/>
                  <a:pt x="8532" y="338"/>
                </a:cubicBezTo>
                <a:cubicBezTo>
                  <a:pt x="7871" y="338"/>
                  <a:pt x="7225" y="594"/>
                  <a:pt x="6654" y="594"/>
                </a:cubicBezTo>
                <a:cubicBezTo>
                  <a:pt x="6398" y="594"/>
                  <a:pt x="6157" y="543"/>
                  <a:pt x="5936" y="394"/>
                </a:cubicBezTo>
                <a:cubicBezTo>
                  <a:pt x="5936" y="303"/>
                  <a:pt x="5904" y="273"/>
                  <a:pt x="5860" y="273"/>
                </a:cubicBezTo>
                <a:cubicBezTo>
                  <a:pt x="5773" y="273"/>
                  <a:pt x="5643" y="394"/>
                  <a:pt x="5643" y="394"/>
                </a:cubicBezTo>
                <a:cubicBezTo>
                  <a:pt x="5507" y="540"/>
                  <a:pt x="5299" y="540"/>
                  <a:pt x="5053" y="540"/>
                </a:cubicBezTo>
                <a:cubicBezTo>
                  <a:pt x="4808" y="540"/>
                  <a:pt x="4526" y="540"/>
                  <a:pt x="4244" y="687"/>
                </a:cubicBezTo>
                <a:lnTo>
                  <a:pt x="2822" y="687"/>
                </a:lnTo>
                <a:cubicBezTo>
                  <a:pt x="2374" y="687"/>
                  <a:pt x="1926" y="1043"/>
                  <a:pt x="1478" y="1043"/>
                </a:cubicBezTo>
                <a:cubicBezTo>
                  <a:pt x="1362" y="1043"/>
                  <a:pt x="1245" y="1019"/>
                  <a:pt x="1129" y="958"/>
                </a:cubicBezTo>
                <a:lnTo>
                  <a:pt x="1129" y="1251"/>
                </a:lnTo>
                <a:cubicBezTo>
                  <a:pt x="1129" y="1522"/>
                  <a:pt x="1129" y="1816"/>
                  <a:pt x="858" y="1816"/>
                </a:cubicBezTo>
                <a:cubicBezTo>
                  <a:pt x="294" y="1816"/>
                  <a:pt x="294" y="2380"/>
                  <a:pt x="294" y="2944"/>
                </a:cubicBezTo>
                <a:lnTo>
                  <a:pt x="294" y="7729"/>
                </a:lnTo>
                <a:cubicBezTo>
                  <a:pt x="294" y="9986"/>
                  <a:pt x="294" y="12243"/>
                  <a:pt x="1" y="14499"/>
                </a:cubicBezTo>
                <a:cubicBezTo>
                  <a:pt x="1" y="15628"/>
                  <a:pt x="294" y="16756"/>
                  <a:pt x="1" y="17614"/>
                </a:cubicBezTo>
                <a:cubicBezTo>
                  <a:pt x="144" y="17891"/>
                  <a:pt x="353" y="17961"/>
                  <a:pt x="561" y="17961"/>
                </a:cubicBezTo>
                <a:cubicBezTo>
                  <a:pt x="777" y="17961"/>
                  <a:pt x="991" y="17885"/>
                  <a:pt x="1129" y="17885"/>
                </a:cubicBezTo>
                <a:lnTo>
                  <a:pt x="34148" y="17885"/>
                </a:lnTo>
                <a:cubicBezTo>
                  <a:pt x="34436" y="17885"/>
                  <a:pt x="34647" y="17961"/>
                  <a:pt x="34824" y="17961"/>
                </a:cubicBezTo>
                <a:cubicBezTo>
                  <a:pt x="34994" y="17961"/>
                  <a:pt x="35133" y="17891"/>
                  <a:pt x="35276" y="17614"/>
                </a:cubicBezTo>
                <a:cubicBezTo>
                  <a:pt x="35276" y="16192"/>
                  <a:pt x="35547" y="14499"/>
                  <a:pt x="35547" y="12807"/>
                </a:cubicBezTo>
                <a:cubicBezTo>
                  <a:pt x="35547" y="12243"/>
                  <a:pt x="35276" y="11972"/>
                  <a:pt x="35547" y="11408"/>
                </a:cubicBezTo>
                <a:lnTo>
                  <a:pt x="35547" y="8857"/>
                </a:lnTo>
                <a:cubicBezTo>
                  <a:pt x="35547" y="8293"/>
                  <a:pt x="35276" y="8022"/>
                  <a:pt x="35547" y="7458"/>
                </a:cubicBezTo>
                <a:cubicBezTo>
                  <a:pt x="35547" y="5472"/>
                  <a:pt x="35841" y="3779"/>
                  <a:pt x="35276" y="1816"/>
                </a:cubicBezTo>
                <a:cubicBezTo>
                  <a:pt x="34983" y="958"/>
                  <a:pt x="34983" y="687"/>
                  <a:pt x="34148" y="687"/>
                </a:cubicBezTo>
                <a:cubicBezTo>
                  <a:pt x="33719" y="540"/>
                  <a:pt x="33296" y="540"/>
                  <a:pt x="32909" y="540"/>
                </a:cubicBezTo>
                <a:cubicBezTo>
                  <a:pt x="32523" y="540"/>
                  <a:pt x="32173" y="540"/>
                  <a:pt x="31891" y="394"/>
                </a:cubicBezTo>
                <a:lnTo>
                  <a:pt x="31891" y="123"/>
                </a:lnTo>
                <a:cubicBezTo>
                  <a:pt x="31327" y="258"/>
                  <a:pt x="30830" y="258"/>
                  <a:pt x="30370" y="258"/>
                </a:cubicBezTo>
                <a:cubicBezTo>
                  <a:pt x="29911" y="258"/>
                  <a:pt x="29487" y="258"/>
                  <a:pt x="29070" y="394"/>
                </a:cubicBezTo>
                <a:cubicBezTo>
                  <a:pt x="28212" y="394"/>
                  <a:pt x="27377" y="394"/>
                  <a:pt x="26813" y="123"/>
                </a:cubicBezTo>
                <a:cubicBezTo>
                  <a:pt x="26646" y="36"/>
                  <a:pt x="26529" y="1"/>
                  <a:pt x="2643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r>
              <a:rPr lang="en" sz="1867" kern="0">
                <a:solidFill>
                  <a:srgbClr val="000000"/>
                </a:solidFill>
                <a:cs typeface="Arial"/>
                <a:sym typeface="Arial"/>
              </a:rPr>
              <a:t> </a:t>
            </a:r>
            <a:endParaRPr sz="1867" kern="0">
              <a:solidFill>
                <a:srgbClr val="000000"/>
              </a:solidFill>
              <a:cs typeface="Arial"/>
              <a:sym typeface="Arial"/>
            </a:endParaRPr>
          </a:p>
        </p:txBody>
      </p:sp>
      <p:sp>
        <p:nvSpPr>
          <p:cNvPr id="1553" name="Google Shape;1553;p7"/>
          <p:cNvSpPr/>
          <p:nvPr/>
        </p:nvSpPr>
        <p:spPr>
          <a:xfrm>
            <a:off x="11318898" y="1999833"/>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7"/>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7"/>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7"/>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7"/>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7"/>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7"/>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7"/>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7"/>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7"/>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7"/>
          <p:cNvSpPr txBox="1">
            <a:spLocks noGrp="1"/>
          </p:cNvSpPr>
          <p:nvPr>
            <p:ph type="title"/>
          </p:nvPr>
        </p:nvSpPr>
        <p:spPr>
          <a:xfrm>
            <a:off x="1060400" y="1324633"/>
            <a:ext cx="71912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1564" name="Google Shape;1564;p7"/>
          <p:cNvSpPr txBox="1">
            <a:spLocks noGrp="1"/>
          </p:cNvSpPr>
          <p:nvPr>
            <p:ph type="body" idx="1"/>
          </p:nvPr>
        </p:nvSpPr>
        <p:spPr>
          <a:xfrm>
            <a:off x="1060400" y="2369793"/>
            <a:ext cx="4932800" cy="3163600"/>
          </a:xfrm>
          <a:prstGeom prst="rect">
            <a:avLst/>
          </a:prstGeom>
          <a:noFill/>
          <a:ln>
            <a:noFill/>
          </a:ln>
        </p:spPr>
        <p:txBody>
          <a:bodyPr spcFirstLastPara="1" wrap="square" lIns="91425" tIns="91425" rIns="91425" bIns="91425" anchor="t" anchorCtr="0">
            <a:noAutofit/>
          </a:bodyPr>
          <a:lstStyle>
            <a:lvl1pPr marL="609585" lvl="0" indent="-423323" algn="l" rtl="0">
              <a:lnSpc>
                <a:spcPct val="100000"/>
              </a:lnSpc>
              <a:spcBef>
                <a:spcPts val="0"/>
              </a:spcBef>
              <a:spcAft>
                <a:spcPts val="0"/>
              </a:spcAft>
              <a:buSzPts val="1400"/>
              <a:buChar char="●"/>
              <a:defRPr/>
            </a:lvl1pPr>
            <a:lvl2pPr marL="1219170" lvl="1" indent="-423323" algn="l" rtl="0">
              <a:lnSpc>
                <a:spcPct val="115000"/>
              </a:lnSpc>
              <a:spcBef>
                <a:spcPts val="0"/>
              </a:spcBef>
              <a:spcAft>
                <a:spcPts val="0"/>
              </a:spcAft>
              <a:buSzPts val="1400"/>
              <a:buChar char="○"/>
              <a:defRPr/>
            </a:lvl2pPr>
            <a:lvl3pPr marL="1828754" lvl="2" indent="-423323" algn="l" rtl="0">
              <a:lnSpc>
                <a:spcPct val="115000"/>
              </a:lnSpc>
              <a:spcBef>
                <a:spcPts val="0"/>
              </a:spcBef>
              <a:spcAft>
                <a:spcPts val="0"/>
              </a:spcAft>
              <a:buSzPts val="1400"/>
              <a:buChar char="■"/>
              <a:defRPr/>
            </a:lvl3pPr>
            <a:lvl4pPr marL="2438339" lvl="3" indent="-423323" algn="l" rtl="0">
              <a:lnSpc>
                <a:spcPct val="115000"/>
              </a:lnSpc>
              <a:spcBef>
                <a:spcPts val="0"/>
              </a:spcBef>
              <a:spcAft>
                <a:spcPts val="0"/>
              </a:spcAft>
              <a:buSzPts val="1400"/>
              <a:buChar char="●"/>
              <a:defRPr/>
            </a:lvl4pPr>
            <a:lvl5pPr marL="3047924" lvl="4" indent="-423323" algn="l" rtl="0">
              <a:lnSpc>
                <a:spcPct val="115000"/>
              </a:lnSpc>
              <a:spcBef>
                <a:spcPts val="0"/>
              </a:spcBef>
              <a:spcAft>
                <a:spcPts val="0"/>
              </a:spcAft>
              <a:buSzPts val="1400"/>
              <a:buChar char="○"/>
              <a:defRPr/>
            </a:lvl5pPr>
            <a:lvl6pPr marL="3657509" lvl="5" indent="-423323" algn="l" rtl="0">
              <a:lnSpc>
                <a:spcPct val="115000"/>
              </a:lnSpc>
              <a:spcBef>
                <a:spcPts val="0"/>
              </a:spcBef>
              <a:spcAft>
                <a:spcPts val="0"/>
              </a:spcAft>
              <a:buSzPts val="1400"/>
              <a:buChar char="■"/>
              <a:defRPr/>
            </a:lvl6pPr>
            <a:lvl7pPr marL="4267093" lvl="6" indent="-423323" algn="l" rtl="0">
              <a:lnSpc>
                <a:spcPct val="115000"/>
              </a:lnSpc>
              <a:spcBef>
                <a:spcPts val="0"/>
              </a:spcBef>
              <a:spcAft>
                <a:spcPts val="0"/>
              </a:spcAft>
              <a:buSzPts val="1400"/>
              <a:buChar char="●"/>
              <a:defRPr/>
            </a:lvl7pPr>
            <a:lvl8pPr marL="4876678" lvl="7" indent="-423323" algn="l" rtl="0">
              <a:lnSpc>
                <a:spcPct val="115000"/>
              </a:lnSpc>
              <a:spcBef>
                <a:spcPts val="0"/>
              </a:spcBef>
              <a:spcAft>
                <a:spcPts val="0"/>
              </a:spcAft>
              <a:buSzPts val="1400"/>
              <a:buChar char="○"/>
              <a:defRPr/>
            </a:lvl8pPr>
            <a:lvl9pPr marL="5486263" lvl="8" indent="-423323" algn="l" rtl="0">
              <a:lnSpc>
                <a:spcPct val="115000"/>
              </a:lnSpc>
              <a:spcBef>
                <a:spcPts val="0"/>
              </a:spcBef>
              <a:spcAft>
                <a:spcPts val="0"/>
              </a:spcAft>
              <a:buSzPts val="1400"/>
              <a:buChar char="■"/>
              <a:defRPr/>
            </a:lvl9pPr>
          </a:lstStyle>
          <a:p>
            <a:endParaRPr/>
          </a:p>
        </p:txBody>
      </p:sp>
      <p:sp>
        <p:nvSpPr>
          <p:cNvPr id="1565" name="Google Shape;1565;p7"/>
          <p:cNvSpPr/>
          <p:nvPr/>
        </p:nvSpPr>
        <p:spPr>
          <a:xfrm>
            <a:off x="7588667"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6" name="Google Shape;1566;p7"/>
          <p:cNvSpPr/>
          <p:nvPr/>
        </p:nvSpPr>
        <p:spPr>
          <a:xfrm>
            <a:off x="8313534"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7" name="Google Shape;1567;p7"/>
          <p:cNvSpPr/>
          <p:nvPr/>
        </p:nvSpPr>
        <p:spPr>
          <a:xfrm flipH="1">
            <a:off x="8843561" y="4105505"/>
            <a:ext cx="1769833" cy="682712"/>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8" name="Google Shape;1568;p7"/>
          <p:cNvSpPr/>
          <p:nvPr/>
        </p:nvSpPr>
        <p:spPr>
          <a:xfrm>
            <a:off x="9703093" y="219735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9" name="Google Shape;1569;p7"/>
          <p:cNvSpPr/>
          <p:nvPr/>
        </p:nvSpPr>
        <p:spPr>
          <a:xfrm>
            <a:off x="8838260" y="52004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7"/>
          <p:cNvSpPr/>
          <p:nvPr/>
        </p:nvSpPr>
        <p:spPr>
          <a:xfrm>
            <a:off x="9298877" y="4976859"/>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7"/>
          <p:cNvSpPr/>
          <p:nvPr/>
        </p:nvSpPr>
        <p:spPr>
          <a:xfrm>
            <a:off x="10752187" y="520390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7"/>
          <p:cNvSpPr/>
          <p:nvPr/>
        </p:nvSpPr>
        <p:spPr>
          <a:xfrm>
            <a:off x="9759728" y="5016843"/>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7"/>
          <p:cNvSpPr/>
          <p:nvPr/>
        </p:nvSpPr>
        <p:spPr>
          <a:xfrm>
            <a:off x="10322661" y="5005943"/>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7"/>
          <p:cNvSpPr/>
          <p:nvPr/>
        </p:nvSpPr>
        <p:spPr>
          <a:xfrm>
            <a:off x="8257427" y="342666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7"/>
          <p:cNvSpPr/>
          <p:nvPr/>
        </p:nvSpPr>
        <p:spPr>
          <a:xfrm>
            <a:off x="11108498" y="4677468"/>
            <a:ext cx="144919" cy="140937"/>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7"/>
          <p:cNvSpPr/>
          <p:nvPr/>
        </p:nvSpPr>
        <p:spPr>
          <a:xfrm>
            <a:off x="11144219" y="4717225"/>
            <a:ext cx="60907" cy="59935"/>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7"/>
          <p:cNvSpPr/>
          <p:nvPr/>
        </p:nvSpPr>
        <p:spPr>
          <a:xfrm>
            <a:off x="10940944" y="27637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7"/>
          <p:cNvSpPr/>
          <p:nvPr/>
        </p:nvSpPr>
        <p:spPr>
          <a:xfrm>
            <a:off x="11274536" y="26876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7"/>
          <p:cNvSpPr/>
          <p:nvPr/>
        </p:nvSpPr>
        <p:spPr>
          <a:xfrm>
            <a:off x="11066916" y="26881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7"/>
          <p:cNvSpPr/>
          <p:nvPr/>
        </p:nvSpPr>
        <p:spPr>
          <a:xfrm>
            <a:off x="11150403" y="2811748"/>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7"/>
          <p:cNvSpPr/>
          <p:nvPr/>
        </p:nvSpPr>
        <p:spPr>
          <a:xfrm>
            <a:off x="9146561" y="545953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7"/>
          <p:cNvSpPr/>
          <p:nvPr/>
        </p:nvSpPr>
        <p:spPr>
          <a:xfrm>
            <a:off x="9351300" y="5455364"/>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7"/>
          <p:cNvSpPr/>
          <p:nvPr/>
        </p:nvSpPr>
        <p:spPr>
          <a:xfrm>
            <a:off x="9578764" y="5461931"/>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7"/>
          <p:cNvSpPr/>
          <p:nvPr/>
        </p:nvSpPr>
        <p:spPr>
          <a:xfrm>
            <a:off x="7837751" y="521732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7"/>
          <p:cNvSpPr/>
          <p:nvPr/>
        </p:nvSpPr>
        <p:spPr>
          <a:xfrm>
            <a:off x="8027251" y="535242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7"/>
          <p:cNvSpPr/>
          <p:nvPr/>
        </p:nvSpPr>
        <p:spPr>
          <a:xfrm>
            <a:off x="8036352" y="501872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7" name="Google Shape;1587;p7"/>
          <p:cNvSpPr/>
          <p:nvPr/>
        </p:nvSpPr>
        <p:spPr>
          <a:xfrm>
            <a:off x="8235718" y="521732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8" name="Google Shape;1588;p7"/>
          <p:cNvSpPr/>
          <p:nvPr/>
        </p:nvSpPr>
        <p:spPr>
          <a:xfrm>
            <a:off x="9882740" y="984419"/>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9" name="Google Shape;1589;p7"/>
          <p:cNvSpPr/>
          <p:nvPr/>
        </p:nvSpPr>
        <p:spPr>
          <a:xfrm>
            <a:off x="9895241" y="37153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0" name="Google Shape;1590;p7"/>
          <p:cNvSpPr/>
          <p:nvPr/>
        </p:nvSpPr>
        <p:spPr>
          <a:xfrm>
            <a:off x="10288284" y="3445384"/>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1" name="Google Shape;1591;p7"/>
          <p:cNvSpPr/>
          <p:nvPr/>
        </p:nvSpPr>
        <p:spPr>
          <a:xfrm>
            <a:off x="10983409" y="1857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2" name="Google Shape;1592;p7"/>
          <p:cNvSpPr/>
          <p:nvPr/>
        </p:nvSpPr>
        <p:spPr>
          <a:xfrm>
            <a:off x="9943814" y="38250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7"/>
          <p:cNvSpPr/>
          <p:nvPr/>
        </p:nvSpPr>
        <p:spPr>
          <a:xfrm>
            <a:off x="10325236" y="34871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7"/>
          <p:cNvSpPr/>
          <p:nvPr/>
        </p:nvSpPr>
        <p:spPr>
          <a:xfrm>
            <a:off x="11007675" y="1893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7"/>
          <p:cNvSpPr/>
          <p:nvPr/>
        </p:nvSpPr>
        <p:spPr>
          <a:xfrm flipH="1">
            <a:off x="10752875" y="31267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7"/>
          <p:cNvSpPr/>
          <p:nvPr/>
        </p:nvSpPr>
        <p:spPr>
          <a:xfrm flipH="1">
            <a:off x="10755938" y="33685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7"/>
          <p:cNvSpPr/>
          <p:nvPr/>
        </p:nvSpPr>
        <p:spPr>
          <a:xfrm flipH="1">
            <a:off x="10741056" y="36225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7"/>
          <p:cNvSpPr/>
          <p:nvPr/>
        </p:nvSpPr>
        <p:spPr>
          <a:xfrm flipH="1">
            <a:off x="9965010" y="2141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7"/>
          <p:cNvSpPr/>
          <p:nvPr/>
        </p:nvSpPr>
        <p:spPr>
          <a:xfrm flipH="1">
            <a:off x="9943804" y="1840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7"/>
          <p:cNvSpPr/>
          <p:nvPr/>
        </p:nvSpPr>
        <p:spPr>
          <a:xfrm flipH="1">
            <a:off x="9643571" y="2049309"/>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72017409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601"/>
        <p:cNvGrpSpPr/>
        <p:nvPr/>
      </p:nvGrpSpPr>
      <p:grpSpPr>
        <a:xfrm>
          <a:off x="0" y="0"/>
          <a:ext cx="0" cy="0"/>
          <a:chOff x="0" y="0"/>
          <a:chExt cx="0" cy="0"/>
        </a:xfrm>
      </p:grpSpPr>
      <p:grpSp>
        <p:nvGrpSpPr>
          <p:cNvPr id="1602" name="Google Shape;1602;p8"/>
          <p:cNvGrpSpPr/>
          <p:nvPr/>
        </p:nvGrpSpPr>
        <p:grpSpPr>
          <a:xfrm>
            <a:off x="-24366" y="-69782"/>
            <a:ext cx="12255165" cy="6968833"/>
            <a:chOff x="-35391" y="-52337"/>
            <a:chExt cx="9191374" cy="5226625"/>
          </a:xfrm>
        </p:grpSpPr>
        <p:grpSp>
          <p:nvGrpSpPr>
            <p:cNvPr id="1603" name="Google Shape;1603;p8"/>
            <p:cNvGrpSpPr/>
            <p:nvPr/>
          </p:nvGrpSpPr>
          <p:grpSpPr>
            <a:xfrm>
              <a:off x="5178375" y="-45050"/>
              <a:ext cx="3977608" cy="5216450"/>
              <a:chOff x="5178375" y="-45050"/>
              <a:chExt cx="3977608" cy="5216450"/>
            </a:xfrm>
          </p:grpSpPr>
          <p:grpSp>
            <p:nvGrpSpPr>
              <p:cNvPr id="1604" name="Google Shape;1604;p8"/>
              <p:cNvGrpSpPr/>
              <p:nvPr/>
            </p:nvGrpSpPr>
            <p:grpSpPr>
              <a:xfrm>
                <a:off x="5178375" y="-45050"/>
                <a:ext cx="3977608" cy="5216450"/>
                <a:chOff x="5178375" y="-51179"/>
                <a:chExt cx="3977608" cy="5216450"/>
              </a:xfrm>
            </p:grpSpPr>
            <p:sp>
              <p:nvSpPr>
                <p:cNvPr id="1605" name="Google Shape;1605;p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637" name="Google Shape;1637;p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641" name="Google Shape;1641;p8"/>
            <p:cNvGrpSpPr/>
            <p:nvPr/>
          </p:nvGrpSpPr>
          <p:grpSpPr>
            <a:xfrm>
              <a:off x="-35391" y="-52337"/>
              <a:ext cx="5221525" cy="5226625"/>
              <a:chOff x="1190625" y="238125"/>
              <a:chExt cx="5221525" cy="5226625"/>
            </a:xfrm>
          </p:grpSpPr>
          <p:sp>
            <p:nvSpPr>
              <p:cNvPr id="1642" name="Google Shape;1642;p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683" name="Google Shape;1683;p8"/>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8"/>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8"/>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8"/>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8"/>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8"/>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8"/>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8"/>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8"/>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8"/>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8"/>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8"/>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8"/>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8"/>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8"/>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8"/>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8"/>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8"/>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8"/>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8"/>
          <p:cNvSpPr/>
          <p:nvPr/>
        </p:nvSpPr>
        <p:spPr>
          <a:xfrm>
            <a:off x="881534" y="1203700"/>
            <a:ext cx="33" cy="9133"/>
          </a:xfrm>
          <a:custGeom>
            <a:avLst/>
            <a:gdLst/>
            <a:ahLst/>
            <a:cxnLst/>
            <a:rect l="l" t="t" r="r" b="b"/>
            <a:pathLst>
              <a:path w="1" h="274" extrusionOk="0">
                <a:moveTo>
                  <a:pt x="1" y="0"/>
                </a:move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8"/>
          <p:cNvSpPr/>
          <p:nvPr/>
        </p:nvSpPr>
        <p:spPr>
          <a:xfrm>
            <a:off x="928534" y="1071034"/>
            <a:ext cx="9900" cy="33"/>
          </a:xfrm>
          <a:custGeom>
            <a:avLst/>
            <a:gdLst/>
            <a:ahLst/>
            <a:cxnLst/>
            <a:rect l="l" t="t" r="r" b="b"/>
            <a:pathLst>
              <a:path w="297" h="1" extrusionOk="0">
                <a:moveTo>
                  <a:pt x="296"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8"/>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8"/>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8"/>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8"/>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8"/>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8"/>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8"/>
          <p:cNvSpPr/>
          <p:nvPr/>
        </p:nvSpPr>
        <p:spPr>
          <a:xfrm>
            <a:off x="8982867"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8"/>
          <p:cNvSpPr/>
          <p:nvPr/>
        </p:nvSpPr>
        <p:spPr>
          <a:xfrm>
            <a:off x="5509601" y="6353225"/>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8"/>
          <p:cNvSpPr/>
          <p:nvPr/>
        </p:nvSpPr>
        <p:spPr>
          <a:xfrm>
            <a:off x="5301167" y="6241157"/>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8"/>
          <p:cNvSpPr/>
          <p:nvPr/>
        </p:nvSpPr>
        <p:spPr>
          <a:xfrm>
            <a:off x="2862555" y="64875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8"/>
          <p:cNvSpPr/>
          <p:nvPr/>
        </p:nvSpPr>
        <p:spPr>
          <a:xfrm>
            <a:off x="3052055" y="66226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8"/>
          <p:cNvSpPr/>
          <p:nvPr/>
        </p:nvSpPr>
        <p:spPr>
          <a:xfrm>
            <a:off x="3061156" y="62889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8"/>
          <p:cNvSpPr/>
          <p:nvPr/>
        </p:nvSpPr>
        <p:spPr>
          <a:xfrm>
            <a:off x="3260522" y="64875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8"/>
          <p:cNvSpPr/>
          <p:nvPr/>
        </p:nvSpPr>
        <p:spPr>
          <a:xfrm>
            <a:off x="5774900" y="6233792"/>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8"/>
          <p:cNvSpPr/>
          <p:nvPr/>
        </p:nvSpPr>
        <p:spPr>
          <a:xfrm>
            <a:off x="1419701" y="64132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8"/>
          <p:cNvSpPr/>
          <p:nvPr/>
        </p:nvSpPr>
        <p:spPr>
          <a:xfrm>
            <a:off x="5538434" y="6167091"/>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8"/>
          <p:cNvSpPr/>
          <p:nvPr/>
        </p:nvSpPr>
        <p:spPr>
          <a:xfrm>
            <a:off x="11638700" y="29143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8"/>
          <p:cNvSpPr/>
          <p:nvPr/>
        </p:nvSpPr>
        <p:spPr>
          <a:xfrm>
            <a:off x="11340068" y="26586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8"/>
          <p:cNvSpPr/>
          <p:nvPr/>
        </p:nvSpPr>
        <p:spPr>
          <a:xfrm>
            <a:off x="5888601" y="6167091"/>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8"/>
          <p:cNvSpPr/>
          <p:nvPr/>
        </p:nvSpPr>
        <p:spPr>
          <a:xfrm>
            <a:off x="5206400" y="6167091"/>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8"/>
          <p:cNvSpPr/>
          <p:nvPr/>
        </p:nvSpPr>
        <p:spPr>
          <a:xfrm>
            <a:off x="11137001" y="65230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8"/>
          <p:cNvSpPr/>
          <p:nvPr/>
        </p:nvSpPr>
        <p:spPr>
          <a:xfrm>
            <a:off x="11221901" y="64227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8"/>
          <p:cNvSpPr/>
          <p:nvPr/>
        </p:nvSpPr>
        <p:spPr>
          <a:xfrm>
            <a:off x="11250701" y="65881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8"/>
          <p:cNvSpPr/>
          <p:nvPr/>
        </p:nvSpPr>
        <p:spPr>
          <a:xfrm>
            <a:off x="8498467" y="6560823"/>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8"/>
          <p:cNvSpPr/>
          <p:nvPr/>
        </p:nvSpPr>
        <p:spPr>
          <a:xfrm>
            <a:off x="8545434" y="6440423"/>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8"/>
          <p:cNvSpPr/>
          <p:nvPr/>
        </p:nvSpPr>
        <p:spPr>
          <a:xfrm>
            <a:off x="8450700" y="6417589"/>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8"/>
          <p:cNvSpPr/>
          <p:nvPr/>
        </p:nvSpPr>
        <p:spPr>
          <a:xfrm>
            <a:off x="8659134" y="6421457"/>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8"/>
          <p:cNvSpPr/>
          <p:nvPr/>
        </p:nvSpPr>
        <p:spPr>
          <a:xfrm>
            <a:off x="8602300" y="6585490"/>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8"/>
          <p:cNvSpPr/>
          <p:nvPr/>
        </p:nvSpPr>
        <p:spPr>
          <a:xfrm>
            <a:off x="8545434" y="6316856"/>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8"/>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8"/>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35" name="Google Shape;1735;p8"/>
          <p:cNvGrpSpPr/>
          <p:nvPr/>
        </p:nvGrpSpPr>
        <p:grpSpPr>
          <a:xfrm>
            <a:off x="1" y="5531695"/>
            <a:ext cx="1606239" cy="1326581"/>
            <a:chOff x="0" y="4245300"/>
            <a:chExt cx="1087550" cy="898200"/>
          </a:xfrm>
        </p:grpSpPr>
        <p:sp>
          <p:nvSpPr>
            <p:cNvPr id="1736" name="Google Shape;1736;p8"/>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8"/>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8"/>
            <p:cNvSpPr/>
            <p:nvPr/>
          </p:nvSpPr>
          <p:spPr>
            <a:xfrm>
              <a:off x="888550" y="4624425"/>
              <a:ext cx="49475" cy="927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8"/>
            <p:cNvSpPr/>
            <p:nvPr/>
          </p:nvSpPr>
          <p:spPr>
            <a:xfrm>
              <a:off x="931200" y="4596000"/>
              <a:ext cx="21050" cy="28450"/>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40" name="Google Shape;1740;p8"/>
          <p:cNvSpPr/>
          <p:nvPr/>
        </p:nvSpPr>
        <p:spPr>
          <a:xfrm>
            <a:off x="9239067" y="6548623"/>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8"/>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8"/>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8"/>
          <p:cNvSpPr/>
          <p:nvPr/>
        </p:nvSpPr>
        <p:spPr>
          <a:xfrm>
            <a:off x="530568" y="6763200"/>
            <a:ext cx="33" cy="9133"/>
          </a:xfrm>
          <a:custGeom>
            <a:avLst/>
            <a:gdLst/>
            <a:ahLst/>
            <a:cxnLst/>
            <a:rect l="l" t="t" r="r" b="b"/>
            <a:pathLst>
              <a:path w="1" h="274" extrusionOk="0">
                <a:moveTo>
                  <a:pt x="1" y="274"/>
                </a:moveTo>
                <a:lnTo>
                  <a:pt x="1"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8"/>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8"/>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8"/>
          <p:cNvSpPr/>
          <p:nvPr/>
        </p:nvSpPr>
        <p:spPr>
          <a:xfrm>
            <a:off x="9153434"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8"/>
          <p:cNvSpPr/>
          <p:nvPr/>
        </p:nvSpPr>
        <p:spPr>
          <a:xfrm>
            <a:off x="9342934"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8"/>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8"/>
          <p:cNvSpPr/>
          <p:nvPr/>
        </p:nvSpPr>
        <p:spPr>
          <a:xfrm>
            <a:off x="5822667" y="6394491"/>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50" name="Google Shape;1750;p8"/>
          <p:cNvGrpSpPr/>
          <p:nvPr/>
        </p:nvGrpSpPr>
        <p:grpSpPr>
          <a:xfrm>
            <a:off x="5209351" y="6472467"/>
            <a:ext cx="189533" cy="313100"/>
            <a:chOff x="2045400" y="4062413"/>
            <a:chExt cx="142150" cy="234825"/>
          </a:xfrm>
        </p:grpSpPr>
        <p:sp>
          <p:nvSpPr>
            <p:cNvPr id="1751" name="Google Shape;1751;p8"/>
            <p:cNvSpPr/>
            <p:nvPr/>
          </p:nvSpPr>
          <p:spPr>
            <a:xfrm>
              <a:off x="2052775" y="40624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8"/>
            <p:cNvSpPr/>
            <p:nvPr/>
          </p:nvSpPr>
          <p:spPr>
            <a:xfrm>
              <a:off x="2045400" y="41619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8"/>
            <p:cNvSpPr/>
            <p:nvPr/>
          </p:nvSpPr>
          <p:spPr>
            <a:xfrm>
              <a:off x="2130675" y="42119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8"/>
            <p:cNvSpPr/>
            <p:nvPr/>
          </p:nvSpPr>
          <p:spPr>
            <a:xfrm>
              <a:off x="2123850" y="41408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8"/>
            <p:cNvSpPr/>
            <p:nvPr/>
          </p:nvSpPr>
          <p:spPr>
            <a:xfrm>
              <a:off x="2073825" y="4095163"/>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8"/>
            <p:cNvSpPr/>
            <p:nvPr/>
          </p:nvSpPr>
          <p:spPr>
            <a:xfrm>
              <a:off x="2088025" y="41779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8"/>
            <p:cNvSpPr/>
            <p:nvPr/>
          </p:nvSpPr>
          <p:spPr>
            <a:xfrm>
              <a:off x="2144875" y="41692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8"/>
            <p:cNvSpPr/>
            <p:nvPr/>
          </p:nvSpPr>
          <p:spPr>
            <a:xfrm>
              <a:off x="2130675" y="41692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8"/>
            <p:cNvSpPr/>
            <p:nvPr/>
          </p:nvSpPr>
          <p:spPr>
            <a:xfrm>
              <a:off x="2095425" y="4105063"/>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8"/>
            <p:cNvSpPr/>
            <p:nvPr/>
          </p:nvSpPr>
          <p:spPr>
            <a:xfrm>
              <a:off x="2152275" y="41619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61" name="Google Shape;1761;p8"/>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8"/>
          <p:cNvSpPr/>
          <p:nvPr/>
        </p:nvSpPr>
        <p:spPr>
          <a:xfrm>
            <a:off x="11107373" y="3301567"/>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8"/>
          <p:cNvSpPr/>
          <p:nvPr/>
        </p:nvSpPr>
        <p:spPr>
          <a:xfrm>
            <a:off x="11823273" y="44510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8"/>
          <p:cNvSpPr/>
          <p:nvPr/>
        </p:nvSpPr>
        <p:spPr>
          <a:xfrm>
            <a:off x="11634488" y="56140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8"/>
          <p:cNvSpPr/>
          <p:nvPr/>
        </p:nvSpPr>
        <p:spPr>
          <a:xfrm>
            <a:off x="11653422" y="534546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8"/>
          <p:cNvSpPr/>
          <p:nvPr/>
        </p:nvSpPr>
        <p:spPr>
          <a:xfrm>
            <a:off x="11416189" y="5478100"/>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8"/>
          <p:cNvSpPr/>
          <p:nvPr/>
        </p:nvSpPr>
        <p:spPr>
          <a:xfrm>
            <a:off x="11369189" y="56232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8"/>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8"/>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8"/>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8"/>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8"/>
          <p:cNvSpPr/>
          <p:nvPr/>
        </p:nvSpPr>
        <p:spPr>
          <a:xfrm>
            <a:off x="4523584" y="553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8"/>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8"/>
          <p:cNvSpPr/>
          <p:nvPr/>
        </p:nvSpPr>
        <p:spPr>
          <a:xfrm>
            <a:off x="11344618" y="2177567"/>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8"/>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8"/>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8"/>
          <p:cNvSpPr/>
          <p:nvPr/>
        </p:nvSpPr>
        <p:spPr>
          <a:xfrm>
            <a:off x="11439351" y="2291267"/>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8"/>
          <p:cNvSpPr/>
          <p:nvPr/>
        </p:nvSpPr>
        <p:spPr>
          <a:xfrm flipH="1">
            <a:off x="11636456" y="16101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8"/>
          <p:cNvSpPr/>
          <p:nvPr/>
        </p:nvSpPr>
        <p:spPr>
          <a:xfrm>
            <a:off x="3770600" y="3558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8"/>
          <p:cNvSpPr/>
          <p:nvPr/>
        </p:nvSpPr>
        <p:spPr>
          <a:xfrm>
            <a:off x="231133" y="30015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8"/>
          <p:cNvSpPr/>
          <p:nvPr/>
        </p:nvSpPr>
        <p:spPr>
          <a:xfrm>
            <a:off x="316801" y="31695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8"/>
          <p:cNvSpPr/>
          <p:nvPr/>
        </p:nvSpPr>
        <p:spPr>
          <a:xfrm>
            <a:off x="430500" y="30369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8"/>
          <p:cNvSpPr/>
          <p:nvPr/>
        </p:nvSpPr>
        <p:spPr>
          <a:xfrm>
            <a:off x="117434" y="31647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8"/>
          <p:cNvSpPr/>
          <p:nvPr/>
        </p:nvSpPr>
        <p:spPr>
          <a:xfrm>
            <a:off x="231134" y="33065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8"/>
          <p:cNvSpPr/>
          <p:nvPr/>
        </p:nvSpPr>
        <p:spPr>
          <a:xfrm>
            <a:off x="401667" y="33468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8"/>
          <p:cNvSpPr/>
          <p:nvPr/>
        </p:nvSpPr>
        <p:spPr>
          <a:xfrm>
            <a:off x="525233" y="31928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8"/>
          <p:cNvSpPr/>
          <p:nvPr/>
        </p:nvSpPr>
        <p:spPr>
          <a:xfrm>
            <a:off x="3998001" y="541585"/>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8"/>
          <p:cNvSpPr/>
          <p:nvPr/>
        </p:nvSpPr>
        <p:spPr>
          <a:xfrm>
            <a:off x="4064734" y="333151"/>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8"/>
          <p:cNvSpPr/>
          <p:nvPr/>
        </p:nvSpPr>
        <p:spPr>
          <a:xfrm>
            <a:off x="630251" y="5618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8"/>
          <p:cNvSpPr/>
          <p:nvPr/>
        </p:nvSpPr>
        <p:spPr>
          <a:xfrm>
            <a:off x="809885" y="5481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8"/>
          <p:cNvSpPr/>
          <p:nvPr/>
        </p:nvSpPr>
        <p:spPr>
          <a:xfrm>
            <a:off x="762917" y="5609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8"/>
          <p:cNvSpPr/>
          <p:nvPr/>
        </p:nvSpPr>
        <p:spPr>
          <a:xfrm>
            <a:off x="706052" y="5495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8"/>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8"/>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8"/>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8"/>
          <p:cNvSpPr/>
          <p:nvPr/>
        </p:nvSpPr>
        <p:spPr>
          <a:xfrm>
            <a:off x="392601" y="33732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8"/>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98" name="Google Shape;1798;p8"/>
          <p:cNvGrpSpPr/>
          <p:nvPr/>
        </p:nvGrpSpPr>
        <p:grpSpPr>
          <a:xfrm>
            <a:off x="145800" y="4884151"/>
            <a:ext cx="426800" cy="625400"/>
            <a:chOff x="483200" y="2633463"/>
            <a:chExt cx="320100" cy="469050"/>
          </a:xfrm>
        </p:grpSpPr>
        <p:sp>
          <p:nvSpPr>
            <p:cNvPr id="1799" name="Google Shape;1799;p8"/>
            <p:cNvSpPr/>
            <p:nvPr/>
          </p:nvSpPr>
          <p:spPr>
            <a:xfrm>
              <a:off x="483200" y="263346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8"/>
            <p:cNvSpPr/>
            <p:nvPr/>
          </p:nvSpPr>
          <p:spPr>
            <a:xfrm>
              <a:off x="511625" y="291771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8"/>
            <p:cNvSpPr/>
            <p:nvPr/>
          </p:nvSpPr>
          <p:spPr>
            <a:xfrm>
              <a:off x="703800" y="292511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8"/>
            <p:cNvSpPr/>
            <p:nvPr/>
          </p:nvSpPr>
          <p:spPr>
            <a:xfrm>
              <a:off x="732225" y="292511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8"/>
            <p:cNvSpPr/>
            <p:nvPr/>
          </p:nvSpPr>
          <p:spPr>
            <a:xfrm>
              <a:off x="739025" y="296773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8"/>
            <p:cNvSpPr/>
            <p:nvPr/>
          </p:nvSpPr>
          <p:spPr>
            <a:xfrm>
              <a:off x="718000" y="290351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8"/>
            <p:cNvSpPr/>
            <p:nvPr/>
          </p:nvSpPr>
          <p:spPr>
            <a:xfrm>
              <a:off x="781675" y="267166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8"/>
            <p:cNvSpPr/>
            <p:nvPr/>
          </p:nvSpPr>
          <p:spPr>
            <a:xfrm>
              <a:off x="682175" y="277558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8"/>
            <p:cNvSpPr/>
            <p:nvPr/>
          </p:nvSpPr>
          <p:spPr>
            <a:xfrm>
              <a:off x="739025" y="2967738"/>
              <a:ext cx="7425" cy="25"/>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8"/>
            <p:cNvSpPr/>
            <p:nvPr/>
          </p:nvSpPr>
          <p:spPr>
            <a:xfrm>
              <a:off x="753250" y="2960363"/>
              <a:ext cx="25" cy="7400"/>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8"/>
            <p:cNvSpPr/>
            <p:nvPr/>
          </p:nvSpPr>
          <p:spPr>
            <a:xfrm>
              <a:off x="732225" y="296036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8"/>
            <p:cNvSpPr/>
            <p:nvPr/>
          </p:nvSpPr>
          <p:spPr>
            <a:xfrm>
              <a:off x="732225" y="2953538"/>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8"/>
            <p:cNvSpPr/>
            <p:nvPr/>
          </p:nvSpPr>
          <p:spPr>
            <a:xfrm>
              <a:off x="732225" y="2925113"/>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8"/>
            <p:cNvSpPr/>
            <p:nvPr/>
          </p:nvSpPr>
          <p:spPr>
            <a:xfrm>
              <a:off x="774850" y="267611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8"/>
            <p:cNvSpPr/>
            <p:nvPr/>
          </p:nvSpPr>
          <p:spPr>
            <a:xfrm>
              <a:off x="753250" y="283983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8"/>
            <p:cNvSpPr/>
            <p:nvPr/>
          </p:nvSpPr>
          <p:spPr>
            <a:xfrm>
              <a:off x="724825" y="283983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15" name="Google Shape;1815;p8"/>
          <p:cNvSpPr/>
          <p:nvPr/>
        </p:nvSpPr>
        <p:spPr>
          <a:xfrm>
            <a:off x="3808501" y="4414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16" name="Google Shape;1816;p8"/>
          <p:cNvGrpSpPr/>
          <p:nvPr/>
        </p:nvGrpSpPr>
        <p:grpSpPr>
          <a:xfrm>
            <a:off x="6172134" y="6420018"/>
            <a:ext cx="217567" cy="332033"/>
            <a:chOff x="78450" y="4022338"/>
            <a:chExt cx="163175" cy="249025"/>
          </a:xfrm>
        </p:grpSpPr>
        <p:sp>
          <p:nvSpPr>
            <p:cNvPr id="1817" name="Google Shape;1817;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21" name="Google Shape;1821;p8"/>
          <p:cNvSpPr/>
          <p:nvPr/>
        </p:nvSpPr>
        <p:spPr>
          <a:xfrm>
            <a:off x="4026833" y="574152"/>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8"/>
          <p:cNvSpPr/>
          <p:nvPr/>
        </p:nvSpPr>
        <p:spPr>
          <a:xfrm>
            <a:off x="4083667" y="361317"/>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8"/>
          <p:cNvSpPr/>
          <p:nvPr/>
        </p:nvSpPr>
        <p:spPr>
          <a:xfrm>
            <a:off x="6597401" y="6143633"/>
            <a:ext cx="1522220" cy="6815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8"/>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8"/>
          <p:cNvSpPr/>
          <p:nvPr/>
        </p:nvSpPr>
        <p:spPr>
          <a:xfrm>
            <a:off x="2245034" y="16828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8"/>
          <p:cNvSpPr/>
          <p:nvPr/>
        </p:nvSpPr>
        <p:spPr>
          <a:xfrm>
            <a:off x="2112685" y="4183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8"/>
          <p:cNvSpPr/>
          <p:nvPr/>
        </p:nvSpPr>
        <p:spPr>
          <a:xfrm>
            <a:off x="1174885" y="807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8"/>
          <p:cNvSpPr/>
          <p:nvPr/>
        </p:nvSpPr>
        <p:spPr>
          <a:xfrm flipH="1">
            <a:off x="10129883" y="3431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8"/>
          <p:cNvSpPr/>
          <p:nvPr/>
        </p:nvSpPr>
        <p:spPr>
          <a:xfrm flipH="1">
            <a:off x="9940383" y="4782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8"/>
          <p:cNvSpPr/>
          <p:nvPr/>
        </p:nvSpPr>
        <p:spPr>
          <a:xfrm flipH="1">
            <a:off x="9940384" y="144505"/>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8"/>
          <p:cNvSpPr/>
          <p:nvPr/>
        </p:nvSpPr>
        <p:spPr>
          <a:xfrm flipH="1">
            <a:off x="9741017" y="3431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8"/>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8"/>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8"/>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8"/>
          <p:cNvSpPr/>
          <p:nvPr/>
        </p:nvSpPr>
        <p:spPr>
          <a:xfrm rot="10800000" flipH="1">
            <a:off x="859418" y="17915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8"/>
          <p:cNvSpPr/>
          <p:nvPr/>
        </p:nvSpPr>
        <p:spPr>
          <a:xfrm rot="10800000" flipH="1">
            <a:off x="887451" y="19620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8"/>
          <p:cNvSpPr/>
          <p:nvPr/>
        </p:nvSpPr>
        <p:spPr>
          <a:xfrm rot="10800000" flipH="1">
            <a:off x="726784" y="19150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8"/>
          <p:cNvSpPr/>
          <p:nvPr/>
        </p:nvSpPr>
        <p:spPr>
          <a:xfrm rot="10800000" flipH="1">
            <a:off x="783618" y="20757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8"/>
          <p:cNvSpPr/>
          <p:nvPr/>
        </p:nvSpPr>
        <p:spPr>
          <a:xfrm>
            <a:off x="11790333" y="1178700"/>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8"/>
          <p:cNvSpPr/>
          <p:nvPr/>
        </p:nvSpPr>
        <p:spPr>
          <a:xfrm>
            <a:off x="11837301" y="1058301"/>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8"/>
          <p:cNvSpPr/>
          <p:nvPr/>
        </p:nvSpPr>
        <p:spPr>
          <a:xfrm>
            <a:off x="11742567" y="1035467"/>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8"/>
          <p:cNvSpPr/>
          <p:nvPr/>
        </p:nvSpPr>
        <p:spPr>
          <a:xfrm>
            <a:off x="11951001" y="1039334"/>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8"/>
          <p:cNvSpPr/>
          <p:nvPr/>
        </p:nvSpPr>
        <p:spPr>
          <a:xfrm>
            <a:off x="11894167" y="1203368"/>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8"/>
          <p:cNvSpPr/>
          <p:nvPr/>
        </p:nvSpPr>
        <p:spPr>
          <a:xfrm>
            <a:off x="11837301" y="9347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8"/>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8"/>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8"/>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8"/>
          <p:cNvSpPr/>
          <p:nvPr/>
        </p:nvSpPr>
        <p:spPr>
          <a:xfrm>
            <a:off x="11247585" y="30981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49" name="Google Shape;1849;p8"/>
          <p:cNvGrpSpPr/>
          <p:nvPr/>
        </p:nvGrpSpPr>
        <p:grpSpPr>
          <a:xfrm>
            <a:off x="10604845" y="-20610"/>
            <a:ext cx="1606291" cy="1322467"/>
            <a:chOff x="238125" y="2337550"/>
            <a:chExt cx="1079400" cy="888675"/>
          </a:xfrm>
        </p:grpSpPr>
        <p:sp>
          <p:nvSpPr>
            <p:cNvPr id="1850" name="Google Shape;1850;p8"/>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8"/>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8"/>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8"/>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8"/>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8"/>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8"/>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8"/>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8"/>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8"/>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8"/>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8"/>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8"/>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8"/>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8"/>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8"/>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66" name="Google Shape;1866;p8"/>
          <p:cNvSpPr/>
          <p:nvPr/>
        </p:nvSpPr>
        <p:spPr>
          <a:xfrm>
            <a:off x="5276434" y="-35123"/>
            <a:ext cx="1682788" cy="749484"/>
          </a:xfrm>
          <a:custGeom>
            <a:avLst/>
            <a:gdLst/>
            <a:ahLst/>
            <a:cxnLst/>
            <a:rect l="l" t="t" r="r" b="b"/>
            <a:pathLst>
              <a:path w="54167" h="24125" extrusionOk="0">
                <a:moveTo>
                  <a:pt x="27820" y="1"/>
                </a:moveTo>
                <a:cubicBezTo>
                  <a:pt x="27501" y="1"/>
                  <a:pt x="27219" y="215"/>
                  <a:pt x="27084" y="644"/>
                </a:cubicBezTo>
                <a:cubicBezTo>
                  <a:pt x="26790" y="1208"/>
                  <a:pt x="26519" y="1773"/>
                  <a:pt x="26519" y="2608"/>
                </a:cubicBezTo>
                <a:lnTo>
                  <a:pt x="25662" y="6851"/>
                </a:lnTo>
                <a:cubicBezTo>
                  <a:pt x="25391" y="7979"/>
                  <a:pt x="25098" y="9108"/>
                  <a:pt x="25098" y="10236"/>
                </a:cubicBezTo>
                <a:lnTo>
                  <a:pt x="24263" y="13621"/>
                </a:lnTo>
                <a:lnTo>
                  <a:pt x="24263" y="14456"/>
                </a:lnTo>
                <a:cubicBezTo>
                  <a:pt x="23698" y="13892"/>
                  <a:pt x="23134" y="13328"/>
                  <a:pt x="22841" y="12764"/>
                </a:cubicBezTo>
                <a:cubicBezTo>
                  <a:pt x="22006" y="11929"/>
                  <a:pt x="21148" y="10800"/>
                  <a:pt x="20313" y="9943"/>
                </a:cubicBezTo>
                <a:cubicBezTo>
                  <a:pt x="19749" y="9108"/>
                  <a:pt x="18891" y="8250"/>
                  <a:pt x="18327" y="7415"/>
                </a:cubicBezTo>
                <a:cubicBezTo>
                  <a:pt x="17198" y="5993"/>
                  <a:pt x="16070" y="4865"/>
                  <a:pt x="14941" y="3736"/>
                </a:cubicBezTo>
                <a:cubicBezTo>
                  <a:pt x="14671" y="3465"/>
                  <a:pt x="14106" y="3172"/>
                  <a:pt x="13542" y="3172"/>
                </a:cubicBezTo>
                <a:cubicBezTo>
                  <a:pt x="12684" y="3172"/>
                  <a:pt x="12414" y="3736"/>
                  <a:pt x="12414" y="4594"/>
                </a:cubicBezTo>
                <a:cubicBezTo>
                  <a:pt x="12684" y="5722"/>
                  <a:pt x="12684" y="6557"/>
                  <a:pt x="12978" y="7415"/>
                </a:cubicBezTo>
                <a:cubicBezTo>
                  <a:pt x="13249" y="8814"/>
                  <a:pt x="13542" y="10236"/>
                  <a:pt x="13542" y="11635"/>
                </a:cubicBezTo>
                <a:cubicBezTo>
                  <a:pt x="13542" y="12493"/>
                  <a:pt x="13542" y="13328"/>
                  <a:pt x="14106" y="13892"/>
                </a:cubicBezTo>
                <a:cubicBezTo>
                  <a:pt x="14377" y="15021"/>
                  <a:pt x="14377" y="16149"/>
                  <a:pt x="14941" y="17278"/>
                </a:cubicBezTo>
                <a:cubicBezTo>
                  <a:pt x="14941" y="17842"/>
                  <a:pt x="14671" y="17842"/>
                  <a:pt x="14377" y="17842"/>
                </a:cubicBezTo>
                <a:cubicBezTo>
                  <a:pt x="13542" y="17571"/>
                  <a:pt x="12684" y="17278"/>
                  <a:pt x="11849" y="17278"/>
                </a:cubicBezTo>
                <a:cubicBezTo>
                  <a:pt x="10992" y="17007"/>
                  <a:pt x="10157" y="17007"/>
                  <a:pt x="9592" y="16713"/>
                </a:cubicBezTo>
                <a:cubicBezTo>
                  <a:pt x="8735" y="16443"/>
                  <a:pt x="7606" y="16149"/>
                  <a:pt x="6771" y="16149"/>
                </a:cubicBezTo>
                <a:cubicBezTo>
                  <a:pt x="5349" y="15878"/>
                  <a:pt x="3950" y="15878"/>
                  <a:pt x="2528" y="15585"/>
                </a:cubicBezTo>
                <a:cubicBezTo>
                  <a:pt x="1964" y="15585"/>
                  <a:pt x="1693" y="15585"/>
                  <a:pt x="1129" y="15878"/>
                </a:cubicBezTo>
                <a:cubicBezTo>
                  <a:pt x="271" y="15878"/>
                  <a:pt x="1" y="16443"/>
                  <a:pt x="565" y="17278"/>
                </a:cubicBezTo>
                <a:cubicBezTo>
                  <a:pt x="836" y="17842"/>
                  <a:pt x="1400" y="18135"/>
                  <a:pt x="1964" y="18406"/>
                </a:cubicBezTo>
                <a:cubicBezTo>
                  <a:pt x="2822" y="19264"/>
                  <a:pt x="3950" y="19535"/>
                  <a:pt x="4785" y="20392"/>
                </a:cubicBezTo>
                <a:cubicBezTo>
                  <a:pt x="5079" y="20392"/>
                  <a:pt x="5079" y="20663"/>
                  <a:pt x="5349" y="20663"/>
                </a:cubicBezTo>
                <a:cubicBezTo>
                  <a:pt x="6478" y="21227"/>
                  <a:pt x="8171" y="21791"/>
                  <a:pt x="9299" y="22920"/>
                </a:cubicBezTo>
                <a:lnTo>
                  <a:pt x="9592" y="22920"/>
                </a:lnTo>
                <a:cubicBezTo>
                  <a:pt x="10157" y="23213"/>
                  <a:pt x="10428" y="23484"/>
                  <a:pt x="10992" y="23778"/>
                </a:cubicBezTo>
                <a:cubicBezTo>
                  <a:pt x="11285" y="24048"/>
                  <a:pt x="11556" y="24048"/>
                  <a:pt x="11849" y="24048"/>
                </a:cubicBezTo>
                <a:lnTo>
                  <a:pt x="44575" y="24048"/>
                </a:lnTo>
                <a:cubicBezTo>
                  <a:pt x="44713" y="24048"/>
                  <a:pt x="44927" y="24125"/>
                  <a:pt x="45143" y="24125"/>
                </a:cubicBezTo>
                <a:cubicBezTo>
                  <a:pt x="45351" y="24125"/>
                  <a:pt x="45560" y="24054"/>
                  <a:pt x="45703" y="23778"/>
                </a:cubicBezTo>
                <a:cubicBezTo>
                  <a:pt x="46268" y="23484"/>
                  <a:pt x="46538" y="23213"/>
                  <a:pt x="47103" y="22920"/>
                </a:cubicBezTo>
                <a:cubicBezTo>
                  <a:pt x="47960" y="22085"/>
                  <a:pt x="48795" y="21791"/>
                  <a:pt x="49653" y="21227"/>
                </a:cubicBezTo>
                <a:cubicBezTo>
                  <a:pt x="50217" y="20956"/>
                  <a:pt x="50781" y="20392"/>
                  <a:pt x="51617" y="20392"/>
                </a:cubicBezTo>
                <a:cubicBezTo>
                  <a:pt x="52181" y="20099"/>
                  <a:pt x="52745" y="19535"/>
                  <a:pt x="53309" y="19264"/>
                </a:cubicBezTo>
                <a:cubicBezTo>
                  <a:pt x="53873" y="18970"/>
                  <a:pt x="53873" y="18406"/>
                  <a:pt x="53873" y="17842"/>
                </a:cubicBezTo>
                <a:cubicBezTo>
                  <a:pt x="54167" y="17571"/>
                  <a:pt x="53873" y="17278"/>
                  <a:pt x="53603" y="17278"/>
                </a:cubicBezTo>
                <a:cubicBezTo>
                  <a:pt x="52474" y="17278"/>
                  <a:pt x="51346" y="17278"/>
                  <a:pt x="50488" y="17571"/>
                </a:cubicBezTo>
                <a:lnTo>
                  <a:pt x="47667" y="17571"/>
                </a:lnTo>
                <a:cubicBezTo>
                  <a:pt x="46268" y="17571"/>
                  <a:pt x="44846" y="17842"/>
                  <a:pt x="43446" y="17842"/>
                </a:cubicBezTo>
                <a:cubicBezTo>
                  <a:pt x="42318" y="17842"/>
                  <a:pt x="41190" y="18135"/>
                  <a:pt x="40061" y="18135"/>
                </a:cubicBezTo>
                <a:cubicBezTo>
                  <a:pt x="40061" y="17571"/>
                  <a:pt x="40625" y="17278"/>
                  <a:pt x="40625" y="16713"/>
                </a:cubicBezTo>
                <a:lnTo>
                  <a:pt x="44011" y="7415"/>
                </a:lnTo>
                <a:cubicBezTo>
                  <a:pt x="44281" y="6851"/>
                  <a:pt x="44281" y="6557"/>
                  <a:pt x="44281" y="5993"/>
                </a:cubicBezTo>
                <a:cubicBezTo>
                  <a:pt x="44575" y="5722"/>
                  <a:pt x="44281" y="5429"/>
                  <a:pt x="44575" y="5158"/>
                </a:cubicBezTo>
                <a:cubicBezTo>
                  <a:pt x="44846" y="4865"/>
                  <a:pt x="44575" y="4300"/>
                  <a:pt x="44846" y="4030"/>
                </a:cubicBezTo>
                <a:cubicBezTo>
                  <a:pt x="45139" y="3736"/>
                  <a:pt x="45139" y="3172"/>
                  <a:pt x="44846" y="2901"/>
                </a:cubicBezTo>
                <a:cubicBezTo>
                  <a:pt x="44575" y="2901"/>
                  <a:pt x="44011" y="2901"/>
                  <a:pt x="43717" y="3172"/>
                </a:cubicBezTo>
                <a:lnTo>
                  <a:pt x="43153" y="3736"/>
                </a:lnTo>
                <a:lnTo>
                  <a:pt x="41460" y="5429"/>
                </a:lnTo>
                <a:lnTo>
                  <a:pt x="38639" y="8250"/>
                </a:lnTo>
                <a:cubicBezTo>
                  <a:pt x="37804" y="9108"/>
                  <a:pt x="36676" y="9943"/>
                  <a:pt x="35818" y="10800"/>
                </a:cubicBezTo>
                <a:cubicBezTo>
                  <a:pt x="35254" y="11365"/>
                  <a:pt x="34690" y="11635"/>
                  <a:pt x="34419" y="12200"/>
                </a:cubicBezTo>
                <a:cubicBezTo>
                  <a:pt x="33561" y="13057"/>
                  <a:pt x="32997" y="13621"/>
                  <a:pt x="32162" y="14186"/>
                </a:cubicBezTo>
                <a:cubicBezTo>
                  <a:pt x="31598" y="12764"/>
                  <a:pt x="31304" y="11365"/>
                  <a:pt x="31033" y="9943"/>
                </a:cubicBezTo>
                <a:cubicBezTo>
                  <a:pt x="30740" y="9108"/>
                  <a:pt x="30469" y="7979"/>
                  <a:pt x="30469" y="6851"/>
                </a:cubicBezTo>
                <a:cubicBezTo>
                  <a:pt x="29905" y="5429"/>
                  <a:pt x="29611" y="3736"/>
                  <a:pt x="29341" y="2337"/>
                </a:cubicBezTo>
                <a:cubicBezTo>
                  <a:pt x="29341" y="1773"/>
                  <a:pt x="29047" y="915"/>
                  <a:pt x="28776" y="644"/>
                </a:cubicBezTo>
                <a:cubicBezTo>
                  <a:pt x="28494" y="215"/>
                  <a:pt x="28139" y="1"/>
                  <a:pt x="2782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96B4DD"/>
              </a:solidFill>
              <a:cs typeface="Arial"/>
              <a:sym typeface="Arial"/>
            </a:endParaRPr>
          </a:p>
        </p:txBody>
      </p:sp>
      <p:sp>
        <p:nvSpPr>
          <p:cNvPr id="1867" name="Google Shape;1867;p8"/>
          <p:cNvSpPr/>
          <p:nvPr/>
        </p:nvSpPr>
        <p:spPr>
          <a:xfrm>
            <a:off x="-39167" y="3666034"/>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8"/>
          <p:cNvSpPr/>
          <p:nvPr/>
        </p:nvSpPr>
        <p:spPr>
          <a:xfrm>
            <a:off x="9408217" y="6308026"/>
            <a:ext cx="1473867" cy="568543"/>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8"/>
          <p:cNvSpPr/>
          <p:nvPr/>
        </p:nvSpPr>
        <p:spPr>
          <a:xfrm flipH="1">
            <a:off x="11381167" y="1446967"/>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8"/>
          <p:cNvSpPr/>
          <p:nvPr/>
        </p:nvSpPr>
        <p:spPr>
          <a:xfrm flipH="1">
            <a:off x="11293001" y="1275801"/>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8"/>
          <p:cNvSpPr/>
          <p:nvPr/>
        </p:nvSpPr>
        <p:spPr>
          <a:xfrm flipH="1">
            <a:off x="11293001" y="1644567"/>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8"/>
          <p:cNvSpPr/>
          <p:nvPr/>
        </p:nvSpPr>
        <p:spPr>
          <a:xfrm flipH="1">
            <a:off x="11241867" y="1461167"/>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8"/>
          <p:cNvSpPr/>
          <p:nvPr/>
        </p:nvSpPr>
        <p:spPr>
          <a:xfrm flipH="1">
            <a:off x="11241867" y="1732734"/>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8"/>
          <p:cNvSpPr/>
          <p:nvPr/>
        </p:nvSpPr>
        <p:spPr>
          <a:xfrm flipH="1">
            <a:off x="11241867" y="1203701"/>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8"/>
          <p:cNvSpPr/>
          <p:nvPr/>
        </p:nvSpPr>
        <p:spPr>
          <a:xfrm flipH="1">
            <a:off x="11418201" y="1681601"/>
            <a:ext cx="7100" cy="33"/>
          </a:xfrm>
          <a:custGeom>
            <a:avLst/>
            <a:gdLst/>
            <a:ahLst/>
            <a:cxnLst/>
            <a:rect l="l" t="t" r="r" b="b"/>
            <a:pathLst>
              <a:path w="213" h="1" extrusionOk="0">
                <a:moveTo>
                  <a:pt x="212" y="0"/>
                </a:moveTo>
                <a:lnTo>
                  <a:pt x="1" y="0"/>
                </a:lnTo>
                <a:lnTo>
                  <a:pt x="212" y="0"/>
                </a:lnTo>
                <a:lnTo>
                  <a:pt x="212"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8"/>
          <p:cNvSpPr/>
          <p:nvPr/>
        </p:nvSpPr>
        <p:spPr>
          <a:xfrm>
            <a:off x="1645601"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8"/>
          <p:cNvSpPr/>
          <p:nvPr/>
        </p:nvSpPr>
        <p:spPr>
          <a:xfrm>
            <a:off x="1816167"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8"/>
          <p:cNvSpPr/>
          <p:nvPr/>
        </p:nvSpPr>
        <p:spPr>
          <a:xfrm>
            <a:off x="2005667"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8"/>
          <p:cNvSpPr/>
          <p:nvPr/>
        </p:nvSpPr>
        <p:spPr>
          <a:xfrm>
            <a:off x="2496500" y="12870"/>
            <a:ext cx="1108192" cy="555700"/>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8"/>
          <p:cNvSpPr/>
          <p:nvPr/>
        </p:nvSpPr>
        <p:spPr>
          <a:xfrm>
            <a:off x="3641742" y="6281167"/>
            <a:ext cx="1456924" cy="568552"/>
          </a:xfrm>
          <a:custGeom>
            <a:avLst/>
            <a:gdLst/>
            <a:ahLst/>
            <a:cxnLst/>
            <a:rect l="l" t="t" r="r" b="b"/>
            <a:pathLst>
              <a:path w="31091" h="12133" extrusionOk="0">
                <a:moveTo>
                  <a:pt x="12574" y="0"/>
                </a:moveTo>
                <a:cubicBezTo>
                  <a:pt x="12345" y="0"/>
                  <a:pt x="11904" y="0"/>
                  <a:pt x="11692" y="229"/>
                </a:cubicBezTo>
                <a:cubicBezTo>
                  <a:pt x="11463" y="441"/>
                  <a:pt x="11022" y="441"/>
                  <a:pt x="10810" y="670"/>
                </a:cubicBezTo>
                <a:lnTo>
                  <a:pt x="9929" y="670"/>
                </a:lnTo>
                <a:cubicBezTo>
                  <a:pt x="8818" y="1111"/>
                  <a:pt x="7495" y="1763"/>
                  <a:pt x="6402" y="2204"/>
                </a:cubicBezTo>
                <a:cubicBezTo>
                  <a:pt x="5961" y="2645"/>
                  <a:pt x="5520" y="2874"/>
                  <a:pt x="5079" y="3315"/>
                </a:cubicBezTo>
                <a:cubicBezTo>
                  <a:pt x="4409" y="3968"/>
                  <a:pt x="3527" y="4409"/>
                  <a:pt x="3087" y="5079"/>
                </a:cubicBezTo>
                <a:cubicBezTo>
                  <a:pt x="3087" y="5520"/>
                  <a:pt x="2875" y="5520"/>
                  <a:pt x="2875" y="5520"/>
                </a:cubicBezTo>
                <a:cubicBezTo>
                  <a:pt x="2646" y="5960"/>
                  <a:pt x="2434" y="6401"/>
                  <a:pt x="2205" y="6613"/>
                </a:cubicBezTo>
                <a:cubicBezTo>
                  <a:pt x="1552" y="7054"/>
                  <a:pt x="1552" y="7495"/>
                  <a:pt x="1323" y="8165"/>
                </a:cubicBezTo>
                <a:cubicBezTo>
                  <a:pt x="882" y="8817"/>
                  <a:pt x="441" y="9699"/>
                  <a:pt x="230" y="10581"/>
                </a:cubicBezTo>
                <a:cubicBezTo>
                  <a:pt x="230" y="11022"/>
                  <a:pt x="230" y="11462"/>
                  <a:pt x="1" y="11903"/>
                </a:cubicBezTo>
                <a:cubicBezTo>
                  <a:pt x="230" y="12133"/>
                  <a:pt x="441" y="12133"/>
                  <a:pt x="882" y="12133"/>
                </a:cubicBezTo>
                <a:lnTo>
                  <a:pt x="30208" y="12133"/>
                </a:lnTo>
                <a:cubicBezTo>
                  <a:pt x="30420" y="12133"/>
                  <a:pt x="30861" y="12133"/>
                  <a:pt x="31090" y="11903"/>
                </a:cubicBezTo>
                <a:lnTo>
                  <a:pt x="29768" y="8606"/>
                </a:lnTo>
                <a:cubicBezTo>
                  <a:pt x="29097" y="7283"/>
                  <a:pt x="28004" y="6613"/>
                  <a:pt x="27334" y="5520"/>
                </a:cubicBezTo>
                <a:cubicBezTo>
                  <a:pt x="27334" y="5290"/>
                  <a:pt x="27122" y="5290"/>
                  <a:pt x="27122" y="5290"/>
                </a:cubicBezTo>
                <a:cubicBezTo>
                  <a:pt x="26682" y="4850"/>
                  <a:pt x="26011" y="4409"/>
                  <a:pt x="25571" y="3968"/>
                </a:cubicBezTo>
                <a:cubicBezTo>
                  <a:pt x="24689" y="3086"/>
                  <a:pt x="23596" y="2434"/>
                  <a:pt x="22485" y="1763"/>
                </a:cubicBezTo>
                <a:cubicBezTo>
                  <a:pt x="22044" y="1552"/>
                  <a:pt x="21603" y="1323"/>
                  <a:pt x="21162" y="1323"/>
                </a:cubicBezTo>
                <a:cubicBezTo>
                  <a:pt x="20721" y="1111"/>
                  <a:pt x="20280" y="882"/>
                  <a:pt x="19628" y="670"/>
                </a:cubicBezTo>
                <a:cubicBezTo>
                  <a:pt x="18517" y="229"/>
                  <a:pt x="17194" y="229"/>
                  <a:pt x="1587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8"/>
          <p:cNvSpPr/>
          <p:nvPr/>
        </p:nvSpPr>
        <p:spPr>
          <a:xfrm flipH="1">
            <a:off x="1769" y="1556298"/>
            <a:ext cx="625399" cy="995853"/>
          </a:xfrm>
          <a:custGeom>
            <a:avLst/>
            <a:gdLst/>
            <a:ahLst/>
            <a:cxnLst/>
            <a:rect l="l" t="t" r="r" b="b"/>
            <a:pathLst>
              <a:path w="10352" h="16484" extrusionOk="0">
                <a:moveTo>
                  <a:pt x="7495" y="0"/>
                </a:moveTo>
                <a:cubicBezTo>
                  <a:pt x="7266" y="0"/>
                  <a:pt x="7054" y="0"/>
                  <a:pt x="7054" y="229"/>
                </a:cubicBezTo>
                <a:cubicBezTo>
                  <a:pt x="6825" y="229"/>
                  <a:pt x="6825" y="441"/>
                  <a:pt x="6825" y="441"/>
                </a:cubicBezTo>
                <a:cubicBezTo>
                  <a:pt x="6384" y="1111"/>
                  <a:pt x="6384" y="1552"/>
                  <a:pt x="6384" y="2204"/>
                </a:cubicBezTo>
                <a:cubicBezTo>
                  <a:pt x="6173" y="2874"/>
                  <a:pt x="6384" y="3527"/>
                  <a:pt x="6173" y="4409"/>
                </a:cubicBezTo>
                <a:cubicBezTo>
                  <a:pt x="5943" y="4197"/>
                  <a:pt x="5732" y="4197"/>
                  <a:pt x="5502" y="3968"/>
                </a:cubicBezTo>
                <a:cubicBezTo>
                  <a:pt x="4621" y="3315"/>
                  <a:pt x="3739" y="2874"/>
                  <a:pt x="3087" y="2434"/>
                </a:cubicBezTo>
                <a:cubicBezTo>
                  <a:pt x="2866" y="2319"/>
                  <a:pt x="2646" y="2262"/>
                  <a:pt x="2480" y="2262"/>
                </a:cubicBezTo>
                <a:cubicBezTo>
                  <a:pt x="2315" y="2262"/>
                  <a:pt x="2205" y="2319"/>
                  <a:pt x="2205" y="2434"/>
                </a:cubicBezTo>
                <a:cubicBezTo>
                  <a:pt x="1976" y="2874"/>
                  <a:pt x="2205" y="3086"/>
                  <a:pt x="2205" y="3315"/>
                </a:cubicBezTo>
                <a:cubicBezTo>
                  <a:pt x="2857" y="3756"/>
                  <a:pt x="3298" y="4638"/>
                  <a:pt x="3739" y="5290"/>
                </a:cubicBezTo>
                <a:cubicBezTo>
                  <a:pt x="4180" y="5731"/>
                  <a:pt x="4409" y="6172"/>
                  <a:pt x="4621" y="6842"/>
                </a:cubicBezTo>
                <a:cubicBezTo>
                  <a:pt x="4180" y="6842"/>
                  <a:pt x="3527" y="7054"/>
                  <a:pt x="3087" y="7054"/>
                </a:cubicBezTo>
                <a:cubicBezTo>
                  <a:pt x="2205" y="7054"/>
                  <a:pt x="1323" y="7283"/>
                  <a:pt x="441" y="7495"/>
                </a:cubicBezTo>
                <a:cubicBezTo>
                  <a:pt x="212" y="7495"/>
                  <a:pt x="1" y="7724"/>
                  <a:pt x="1" y="7936"/>
                </a:cubicBezTo>
                <a:cubicBezTo>
                  <a:pt x="1" y="8376"/>
                  <a:pt x="212" y="8376"/>
                  <a:pt x="441" y="8606"/>
                </a:cubicBezTo>
                <a:cubicBezTo>
                  <a:pt x="882" y="8606"/>
                  <a:pt x="1323" y="8817"/>
                  <a:pt x="1764" y="8817"/>
                </a:cubicBezTo>
                <a:cubicBezTo>
                  <a:pt x="2416" y="9047"/>
                  <a:pt x="3298" y="9258"/>
                  <a:pt x="3968" y="9487"/>
                </a:cubicBezTo>
                <a:cubicBezTo>
                  <a:pt x="4409" y="9699"/>
                  <a:pt x="4409" y="9928"/>
                  <a:pt x="4180" y="10140"/>
                </a:cubicBezTo>
                <a:cubicBezTo>
                  <a:pt x="3968" y="10581"/>
                  <a:pt x="3527" y="11022"/>
                  <a:pt x="3298" y="11462"/>
                </a:cubicBezTo>
                <a:cubicBezTo>
                  <a:pt x="2857" y="12133"/>
                  <a:pt x="2416" y="12573"/>
                  <a:pt x="2205" y="13226"/>
                </a:cubicBezTo>
                <a:cubicBezTo>
                  <a:pt x="1976" y="13455"/>
                  <a:pt x="1976" y="13667"/>
                  <a:pt x="2205" y="13896"/>
                </a:cubicBezTo>
                <a:cubicBezTo>
                  <a:pt x="2275" y="13967"/>
                  <a:pt x="2348" y="13990"/>
                  <a:pt x="2421" y="13990"/>
                </a:cubicBezTo>
                <a:cubicBezTo>
                  <a:pt x="2567" y="13990"/>
                  <a:pt x="2716" y="13896"/>
                  <a:pt x="2857" y="13896"/>
                </a:cubicBezTo>
                <a:cubicBezTo>
                  <a:pt x="2857" y="13896"/>
                  <a:pt x="2857" y="13667"/>
                  <a:pt x="3087" y="13667"/>
                </a:cubicBezTo>
                <a:cubicBezTo>
                  <a:pt x="3968" y="13226"/>
                  <a:pt x="4850" y="12785"/>
                  <a:pt x="5732" y="12133"/>
                </a:cubicBezTo>
                <a:cubicBezTo>
                  <a:pt x="5894" y="12048"/>
                  <a:pt x="6026" y="11995"/>
                  <a:pt x="6127" y="11995"/>
                </a:cubicBezTo>
                <a:cubicBezTo>
                  <a:pt x="6300" y="11995"/>
                  <a:pt x="6384" y="12151"/>
                  <a:pt x="6384" y="12573"/>
                </a:cubicBezTo>
                <a:lnTo>
                  <a:pt x="6384" y="14989"/>
                </a:lnTo>
                <a:cubicBezTo>
                  <a:pt x="6613" y="15430"/>
                  <a:pt x="6613" y="15871"/>
                  <a:pt x="6825" y="16312"/>
                </a:cubicBezTo>
                <a:cubicBezTo>
                  <a:pt x="6940" y="16427"/>
                  <a:pt x="7050" y="16484"/>
                  <a:pt x="7160" y="16484"/>
                </a:cubicBezTo>
                <a:cubicBezTo>
                  <a:pt x="7270" y="16484"/>
                  <a:pt x="7381" y="16427"/>
                  <a:pt x="7495" y="16312"/>
                </a:cubicBezTo>
                <a:cubicBezTo>
                  <a:pt x="7707" y="16100"/>
                  <a:pt x="7936" y="15659"/>
                  <a:pt x="7936" y="15219"/>
                </a:cubicBezTo>
                <a:cubicBezTo>
                  <a:pt x="8377" y="14337"/>
                  <a:pt x="8589" y="13455"/>
                  <a:pt x="8818" y="12573"/>
                </a:cubicBezTo>
                <a:cubicBezTo>
                  <a:pt x="9029" y="12133"/>
                  <a:pt x="9029" y="12133"/>
                  <a:pt x="9470" y="12133"/>
                </a:cubicBezTo>
                <a:cubicBezTo>
                  <a:pt x="9699" y="12344"/>
                  <a:pt x="9911" y="12344"/>
                  <a:pt x="10352" y="12344"/>
                </a:cubicBezTo>
                <a:lnTo>
                  <a:pt x="10352" y="7054"/>
                </a:lnTo>
                <a:lnTo>
                  <a:pt x="10352" y="3527"/>
                </a:lnTo>
                <a:cubicBezTo>
                  <a:pt x="10140" y="3527"/>
                  <a:pt x="9911" y="3756"/>
                  <a:pt x="9699" y="3756"/>
                </a:cubicBezTo>
                <a:cubicBezTo>
                  <a:pt x="9470" y="3968"/>
                  <a:pt x="9029" y="4197"/>
                  <a:pt x="8818" y="4409"/>
                </a:cubicBezTo>
                <a:cubicBezTo>
                  <a:pt x="8633" y="4505"/>
                  <a:pt x="8526" y="4561"/>
                  <a:pt x="8463" y="4561"/>
                </a:cubicBezTo>
                <a:cubicBezTo>
                  <a:pt x="8377" y="4561"/>
                  <a:pt x="8377" y="4453"/>
                  <a:pt x="8377" y="4197"/>
                </a:cubicBezTo>
                <a:cubicBezTo>
                  <a:pt x="8377" y="3968"/>
                  <a:pt x="8148" y="3756"/>
                  <a:pt x="8148" y="3315"/>
                </a:cubicBezTo>
                <a:cubicBezTo>
                  <a:pt x="8148" y="2434"/>
                  <a:pt x="7936" y="1552"/>
                  <a:pt x="7936" y="441"/>
                </a:cubicBezTo>
                <a:cubicBezTo>
                  <a:pt x="7936" y="229"/>
                  <a:pt x="7707" y="229"/>
                  <a:pt x="749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82" name="Google Shape;1882;p8"/>
          <p:cNvGrpSpPr/>
          <p:nvPr/>
        </p:nvGrpSpPr>
        <p:grpSpPr>
          <a:xfrm flipH="1">
            <a:off x="7075550" y="222505"/>
            <a:ext cx="265333" cy="347667"/>
            <a:chOff x="5255313" y="115530"/>
            <a:chExt cx="199000" cy="260750"/>
          </a:xfrm>
        </p:grpSpPr>
        <p:sp>
          <p:nvSpPr>
            <p:cNvPr id="1883" name="Google Shape;1883;p8"/>
            <p:cNvSpPr/>
            <p:nvPr/>
          </p:nvSpPr>
          <p:spPr>
            <a:xfrm>
              <a:off x="5291138" y="298505"/>
              <a:ext cx="42650" cy="642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8"/>
            <p:cNvSpPr/>
            <p:nvPr/>
          </p:nvSpPr>
          <p:spPr>
            <a:xfrm>
              <a:off x="5326363" y="208205"/>
              <a:ext cx="42675" cy="71075"/>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8"/>
            <p:cNvSpPr/>
            <p:nvPr/>
          </p:nvSpPr>
          <p:spPr>
            <a:xfrm>
              <a:off x="5255313" y="191080"/>
              <a:ext cx="42650" cy="52400"/>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8"/>
            <p:cNvSpPr/>
            <p:nvPr/>
          </p:nvSpPr>
          <p:spPr>
            <a:xfrm>
              <a:off x="5411638" y="193980"/>
              <a:ext cx="42675" cy="56875"/>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8"/>
            <p:cNvSpPr/>
            <p:nvPr/>
          </p:nvSpPr>
          <p:spPr>
            <a:xfrm>
              <a:off x="5369013" y="317005"/>
              <a:ext cx="42650" cy="59275"/>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8"/>
            <p:cNvSpPr/>
            <p:nvPr/>
          </p:nvSpPr>
          <p:spPr>
            <a:xfrm>
              <a:off x="5326363" y="115530"/>
              <a:ext cx="42675" cy="50050"/>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89" name="Google Shape;1889;p8"/>
          <p:cNvGrpSpPr/>
          <p:nvPr/>
        </p:nvGrpSpPr>
        <p:grpSpPr>
          <a:xfrm>
            <a:off x="147051" y="5660385"/>
            <a:ext cx="217567" cy="332033"/>
            <a:chOff x="78450" y="4022338"/>
            <a:chExt cx="163175" cy="249025"/>
          </a:xfrm>
        </p:grpSpPr>
        <p:sp>
          <p:nvSpPr>
            <p:cNvPr id="1890" name="Google Shape;1890;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94" name="Google Shape;1894;p8"/>
          <p:cNvSpPr/>
          <p:nvPr/>
        </p:nvSpPr>
        <p:spPr>
          <a:xfrm>
            <a:off x="10301588" y="6223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8"/>
          <p:cNvSpPr/>
          <p:nvPr/>
        </p:nvSpPr>
        <p:spPr>
          <a:xfrm>
            <a:off x="10329621" y="6254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8"/>
          <p:cNvSpPr/>
          <p:nvPr/>
        </p:nvSpPr>
        <p:spPr>
          <a:xfrm>
            <a:off x="2489022" y="66033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8"/>
          <p:cNvSpPr/>
          <p:nvPr/>
        </p:nvSpPr>
        <p:spPr>
          <a:xfrm>
            <a:off x="2517055" y="66345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8"/>
          <p:cNvSpPr/>
          <p:nvPr/>
        </p:nvSpPr>
        <p:spPr>
          <a:xfrm>
            <a:off x="1482087" y="28160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8"/>
          <p:cNvSpPr/>
          <p:nvPr/>
        </p:nvSpPr>
        <p:spPr>
          <a:xfrm flipH="1">
            <a:off x="9896120" y="14435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8"/>
          <p:cNvSpPr/>
          <p:nvPr/>
        </p:nvSpPr>
        <p:spPr>
          <a:xfrm flipH="1">
            <a:off x="1161867" y="1443499"/>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8"/>
          <p:cNvSpPr/>
          <p:nvPr/>
        </p:nvSpPr>
        <p:spPr>
          <a:xfrm flipH="1">
            <a:off x="1161863" y="1664315"/>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8"/>
          <p:cNvSpPr/>
          <p:nvPr/>
        </p:nvSpPr>
        <p:spPr>
          <a:xfrm flipH="1">
            <a:off x="1149775" y="1896228"/>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8"/>
          <p:cNvSpPr/>
          <p:nvPr/>
        </p:nvSpPr>
        <p:spPr>
          <a:xfrm>
            <a:off x="1708603" y="843367"/>
            <a:ext cx="711063" cy="445717"/>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8"/>
          <p:cNvSpPr/>
          <p:nvPr/>
        </p:nvSpPr>
        <p:spPr>
          <a:xfrm>
            <a:off x="1346534" y="49596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8"/>
          <p:cNvSpPr/>
          <p:nvPr/>
        </p:nvSpPr>
        <p:spPr>
          <a:xfrm>
            <a:off x="1536034" y="50947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8"/>
          <p:cNvSpPr/>
          <p:nvPr/>
        </p:nvSpPr>
        <p:spPr>
          <a:xfrm>
            <a:off x="1545134" y="47610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8"/>
          <p:cNvSpPr/>
          <p:nvPr/>
        </p:nvSpPr>
        <p:spPr>
          <a:xfrm>
            <a:off x="1744501" y="49596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8"/>
          <p:cNvSpPr/>
          <p:nvPr/>
        </p:nvSpPr>
        <p:spPr>
          <a:xfrm>
            <a:off x="2086485" y="2118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8"/>
          <p:cNvSpPr/>
          <p:nvPr/>
        </p:nvSpPr>
        <p:spPr>
          <a:xfrm>
            <a:off x="2181218" y="2025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8"/>
          <p:cNvSpPr/>
          <p:nvPr/>
        </p:nvSpPr>
        <p:spPr>
          <a:xfrm>
            <a:off x="2172151" y="2207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8"/>
          <p:cNvSpPr/>
          <p:nvPr/>
        </p:nvSpPr>
        <p:spPr>
          <a:xfrm>
            <a:off x="2275985" y="1975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8"/>
          <p:cNvSpPr/>
          <p:nvPr/>
        </p:nvSpPr>
        <p:spPr>
          <a:xfrm>
            <a:off x="2077385" y="1971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8"/>
          <p:cNvSpPr/>
          <p:nvPr/>
        </p:nvSpPr>
        <p:spPr>
          <a:xfrm>
            <a:off x="2257018" y="2137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8"/>
          <p:cNvSpPr/>
          <p:nvPr/>
        </p:nvSpPr>
        <p:spPr>
          <a:xfrm>
            <a:off x="2191085" y="1890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8"/>
          <p:cNvSpPr/>
          <p:nvPr/>
        </p:nvSpPr>
        <p:spPr>
          <a:xfrm>
            <a:off x="1716067" y="15663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8"/>
          <p:cNvSpPr/>
          <p:nvPr/>
        </p:nvSpPr>
        <p:spPr>
          <a:xfrm>
            <a:off x="1365334" y="45142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8"/>
          <p:cNvSpPr/>
          <p:nvPr/>
        </p:nvSpPr>
        <p:spPr>
          <a:xfrm>
            <a:off x="1709801" y="2661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8"/>
          <p:cNvSpPr/>
          <p:nvPr/>
        </p:nvSpPr>
        <p:spPr>
          <a:xfrm>
            <a:off x="1207451" y="39866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8"/>
          <p:cNvSpPr/>
          <p:nvPr/>
        </p:nvSpPr>
        <p:spPr>
          <a:xfrm>
            <a:off x="1965483" y="54408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8"/>
          <p:cNvSpPr/>
          <p:nvPr/>
        </p:nvSpPr>
        <p:spPr>
          <a:xfrm>
            <a:off x="1024351" y="30259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21" name="Google Shape;1921;p8"/>
          <p:cNvGrpSpPr/>
          <p:nvPr/>
        </p:nvGrpSpPr>
        <p:grpSpPr>
          <a:xfrm>
            <a:off x="2715318" y="727151"/>
            <a:ext cx="189533" cy="189533"/>
            <a:chOff x="-1069125" y="2319475"/>
            <a:chExt cx="142150" cy="142150"/>
          </a:xfrm>
        </p:grpSpPr>
        <p:sp>
          <p:nvSpPr>
            <p:cNvPr id="1922" name="Google Shape;1922;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25" name="Google Shape;1925;p8"/>
          <p:cNvSpPr/>
          <p:nvPr/>
        </p:nvSpPr>
        <p:spPr>
          <a:xfrm>
            <a:off x="9896134" y="4490284"/>
            <a:ext cx="969933" cy="1067267"/>
          </a:xfrm>
          <a:custGeom>
            <a:avLst/>
            <a:gdLst/>
            <a:ahLst/>
            <a:cxnLst/>
            <a:rect l="l" t="t" r="r" b="b"/>
            <a:pathLst>
              <a:path w="29098" h="32018" extrusionOk="0">
                <a:moveTo>
                  <a:pt x="1108" y="1"/>
                </a:moveTo>
                <a:cubicBezTo>
                  <a:pt x="621" y="1"/>
                  <a:pt x="271" y="264"/>
                  <a:pt x="1" y="946"/>
                </a:cubicBezTo>
                <a:cubicBezTo>
                  <a:pt x="1" y="1387"/>
                  <a:pt x="212" y="1598"/>
                  <a:pt x="1" y="1828"/>
                </a:cubicBezTo>
                <a:lnTo>
                  <a:pt x="1" y="2039"/>
                </a:lnTo>
                <a:cubicBezTo>
                  <a:pt x="212" y="2039"/>
                  <a:pt x="1" y="2039"/>
                  <a:pt x="1" y="2268"/>
                </a:cubicBezTo>
                <a:cubicBezTo>
                  <a:pt x="1" y="2480"/>
                  <a:pt x="442" y="2921"/>
                  <a:pt x="442" y="3150"/>
                </a:cubicBezTo>
                <a:lnTo>
                  <a:pt x="1094" y="5795"/>
                </a:lnTo>
                <a:cubicBezTo>
                  <a:pt x="1323" y="6448"/>
                  <a:pt x="1764" y="7329"/>
                  <a:pt x="1976" y="8000"/>
                </a:cubicBezTo>
                <a:cubicBezTo>
                  <a:pt x="2417" y="9093"/>
                  <a:pt x="2858" y="10204"/>
                  <a:pt x="3087" y="11526"/>
                </a:cubicBezTo>
                <a:lnTo>
                  <a:pt x="3087" y="11738"/>
                </a:lnTo>
                <a:cubicBezTo>
                  <a:pt x="3968" y="12620"/>
                  <a:pt x="3968" y="13942"/>
                  <a:pt x="4409" y="15053"/>
                </a:cubicBezTo>
                <a:cubicBezTo>
                  <a:pt x="4621" y="15706"/>
                  <a:pt x="4850" y="16588"/>
                  <a:pt x="5062" y="17258"/>
                </a:cubicBezTo>
                <a:cubicBezTo>
                  <a:pt x="5291" y="17699"/>
                  <a:pt x="5503" y="18351"/>
                  <a:pt x="5732" y="19021"/>
                </a:cubicBezTo>
                <a:cubicBezTo>
                  <a:pt x="5944" y="19462"/>
                  <a:pt x="5944" y="20114"/>
                  <a:pt x="6173" y="20785"/>
                </a:cubicBezTo>
                <a:cubicBezTo>
                  <a:pt x="6384" y="21225"/>
                  <a:pt x="6825" y="21878"/>
                  <a:pt x="6825" y="22548"/>
                </a:cubicBezTo>
                <a:cubicBezTo>
                  <a:pt x="6825" y="22760"/>
                  <a:pt x="6825" y="22989"/>
                  <a:pt x="7055" y="22989"/>
                </a:cubicBezTo>
                <a:lnTo>
                  <a:pt x="7707" y="24311"/>
                </a:lnTo>
                <a:cubicBezTo>
                  <a:pt x="7707" y="24964"/>
                  <a:pt x="7936" y="25634"/>
                  <a:pt x="8148" y="26075"/>
                </a:cubicBezTo>
                <a:cubicBezTo>
                  <a:pt x="8377" y="27168"/>
                  <a:pt x="8818" y="28050"/>
                  <a:pt x="9030" y="28932"/>
                </a:cubicBezTo>
                <a:cubicBezTo>
                  <a:pt x="9259" y="29813"/>
                  <a:pt x="9470" y="30695"/>
                  <a:pt x="9700" y="31365"/>
                </a:cubicBezTo>
                <a:cubicBezTo>
                  <a:pt x="9700" y="31577"/>
                  <a:pt x="9700" y="31806"/>
                  <a:pt x="9911" y="32018"/>
                </a:cubicBezTo>
                <a:cubicBezTo>
                  <a:pt x="10141" y="32018"/>
                  <a:pt x="10141" y="31806"/>
                  <a:pt x="10352" y="31806"/>
                </a:cubicBezTo>
                <a:cubicBezTo>
                  <a:pt x="10352" y="31577"/>
                  <a:pt x="10352" y="31577"/>
                  <a:pt x="10581" y="31577"/>
                </a:cubicBezTo>
                <a:cubicBezTo>
                  <a:pt x="11022" y="31136"/>
                  <a:pt x="11463" y="30695"/>
                  <a:pt x="12116" y="30254"/>
                </a:cubicBezTo>
                <a:cubicBezTo>
                  <a:pt x="12557" y="29813"/>
                  <a:pt x="13227" y="29373"/>
                  <a:pt x="13667" y="28932"/>
                </a:cubicBezTo>
                <a:cubicBezTo>
                  <a:pt x="14108" y="28720"/>
                  <a:pt x="14320" y="28050"/>
                  <a:pt x="14761" y="27838"/>
                </a:cubicBezTo>
                <a:cubicBezTo>
                  <a:pt x="16083" y="26957"/>
                  <a:pt x="16965" y="26075"/>
                  <a:pt x="17847" y="24964"/>
                </a:cubicBezTo>
                <a:cubicBezTo>
                  <a:pt x="18076" y="24752"/>
                  <a:pt x="18288" y="24752"/>
                  <a:pt x="18517" y="24523"/>
                </a:cubicBezTo>
                <a:cubicBezTo>
                  <a:pt x="19610" y="23430"/>
                  <a:pt x="20492" y="22548"/>
                  <a:pt x="21603" y="21666"/>
                </a:cubicBezTo>
                <a:cubicBezTo>
                  <a:pt x="22485" y="20996"/>
                  <a:pt x="23137" y="20114"/>
                  <a:pt x="24019" y="19462"/>
                </a:cubicBezTo>
                <a:cubicBezTo>
                  <a:pt x="24901" y="18580"/>
                  <a:pt x="25782" y="17699"/>
                  <a:pt x="26664" y="17028"/>
                </a:cubicBezTo>
                <a:cubicBezTo>
                  <a:pt x="27546" y="16376"/>
                  <a:pt x="28216" y="15494"/>
                  <a:pt x="28868" y="14824"/>
                </a:cubicBezTo>
                <a:cubicBezTo>
                  <a:pt x="29098" y="14613"/>
                  <a:pt x="29098" y="14383"/>
                  <a:pt x="28868" y="14383"/>
                </a:cubicBezTo>
                <a:cubicBezTo>
                  <a:pt x="28216" y="14172"/>
                  <a:pt x="27546" y="13502"/>
                  <a:pt x="26893" y="13290"/>
                </a:cubicBezTo>
                <a:cubicBezTo>
                  <a:pt x="26664" y="13290"/>
                  <a:pt x="26453" y="13290"/>
                  <a:pt x="26223" y="13061"/>
                </a:cubicBezTo>
                <a:cubicBezTo>
                  <a:pt x="25571" y="12408"/>
                  <a:pt x="24689" y="11967"/>
                  <a:pt x="23807" y="11738"/>
                </a:cubicBezTo>
                <a:cubicBezTo>
                  <a:pt x="23366" y="11297"/>
                  <a:pt x="22696" y="11086"/>
                  <a:pt x="22255" y="10645"/>
                </a:cubicBezTo>
                <a:cubicBezTo>
                  <a:pt x="22044" y="10645"/>
                  <a:pt x="21815" y="10416"/>
                  <a:pt x="21603" y="10416"/>
                </a:cubicBezTo>
                <a:cubicBezTo>
                  <a:pt x="20933" y="10204"/>
                  <a:pt x="20051" y="9975"/>
                  <a:pt x="19610" y="9322"/>
                </a:cubicBezTo>
                <a:cubicBezTo>
                  <a:pt x="19610" y="9093"/>
                  <a:pt x="19399" y="9093"/>
                  <a:pt x="19399" y="9093"/>
                </a:cubicBezTo>
                <a:cubicBezTo>
                  <a:pt x="18729" y="9093"/>
                  <a:pt x="18288" y="8881"/>
                  <a:pt x="17847" y="8440"/>
                </a:cubicBezTo>
                <a:cubicBezTo>
                  <a:pt x="17847" y="8211"/>
                  <a:pt x="17635" y="8211"/>
                  <a:pt x="17406" y="8211"/>
                </a:cubicBezTo>
                <a:cubicBezTo>
                  <a:pt x="17194" y="8000"/>
                  <a:pt x="16754" y="7770"/>
                  <a:pt x="16313" y="7559"/>
                </a:cubicBezTo>
                <a:cubicBezTo>
                  <a:pt x="15643" y="7329"/>
                  <a:pt x="14990" y="6677"/>
                  <a:pt x="14320" y="6448"/>
                </a:cubicBezTo>
                <a:cubicBezTo>
                  <a:pt x="13879" y="6448"/>
                  <a:pt x="13438" y="6236"/>
                  <a:pt x="13227" y="6007"/>
                </a:cubicBezTo>
                <a:cubicBezTo>
                  <a:pt x="12786" y="5795"/>
                  <a:pt x="12116" y="5354"/>
                  <a:pt x="11675" y="5125"/>
                </a:cubicBezTo>
                <a:cubicBezTo>
                  <a:pt x="10581" y="4684"/>
                  <a:pt x="9700" y="4032"/>
                  <a:pt x="8818" y="3591"/>
                </a:cubicBezTo>
                <a:cubicBezTo>
                  <a:pt x="8148" y="3150"/>
                  <a:pt x="7707" y="2709"/>
                  <a:pt x="6825" y="2480"/>
                </a:cubicBezTo>
                <a:cubicBezTo>
                  <a:pt x="6173" y="2268"/>
                  <a:pt x="5291" y="1828"/>
                  <a:pt x="4621" y="1387"/>
                </a:cubicBezTo>
                <a:cubicBezTo>
                  <a:pt x="3968" y="946"/>
                  <a:pt x="3087" y="505"/>
                  <a:pt x="2205" y="276"/>
                </a:cubicBezTo>
                <a:cubicBezTo>
                  <a:pt x="1776" y="105"/>
                  <a:pt x="1415" y="1"/>
                  <a:pt x="110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8"/>
          <p:cNvSpPr/>
          <p:nvPr/>
        </p:nvSpPr>
        <p:spPr>
          <a:xfrm>
            <a:off x="10562729" y="3075267"/>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8"/>
          <p:cNvSpPr/>
          <p:nvPr/>
        </p:nvSpPr>
        <p:spPr>
          <a:xfrm>
            <a:off x="10725051" y="3296083"/>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8"/>
          <p:cNvSpPr/>
          <p:nvPr/>
        </p:nvSpPr>
        <p:spPr>
          <a:xfrm>
            <a:off x="10876275" y="3527996"/>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8"/>
          <p:cNvSpPr/>
          <p:nvPr/>
        </p:nvSpPr>
        <p:spPr>
          <a:xfrm>
            <a:off x="9896117" y="39700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8"/>
          <p:cNvSpPr/>
          <p:nvPr/>
        </p:nvSpPr>
        <p:spPr>
          <a:xfrm>
            <a:off x="10151584" y="39223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8"/>
          <p:cNvSpPr/>
          <p:nvPr/>
        </p:nvSpPr>
        <p:spPr>
          <a:xfrm>
            <a:off x="10113685" y="41307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8"/>
          <p:cNvSpPr/>
          <p:nvPr/>
        </p:nvSpPr>
        <p:spPr>
          <a:xfrm>
            <a:off x="10350918" y="40458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8"/>
          <p:cNvSpPr/>
          <p:nvPr/>
        </p:nvSpPr>
        <p:spPr>
          <a:xfrm>
            <a:off x="10940832" y="2331128"/>
            <a:ext cx="317867" cy="451699"/>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8"/>
          <p:cNvSpPr/>
          <p:nvPr/>
        </p:nvSpPr>
        <p:spPr>
          <a:xfrm>
            <a:off x="10624072" y="57334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8"/>
          <p:cNvSpPr/>
          <p:nvPr/>
        </p:nvSpPr>
        <p:spPr>
          <a:xfrm>
            <a:off x="10728672" y="57488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8"/>
          <p:cNvSpPr/>
          <p:nvPr/>
        </p:nvSpPr>
        <p:spPr>
          <a:xfrm>
            <a:off x="10671806" y="58543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8"/>
          <p:cNvSpPr/>
          <p:nvPr/>
        </p:nvSpPr>
        <p:spPr>
          <a:xfrm>
            <a:off x="10766573" y="58759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8"/>
          <p:cNvSpPr/>
          <p:nvPr/>
        </p:nvSpPr>
        <p:spPr>
          <a:xfrm>
            <a:off x="10728673" y="56296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8"/>
          <p:cNvSpPr/>
          <p:nvPr/>
        </p:nvSpPr>
        <p:spPr>
          <a:xfrm>
            <a:off x="10823406" y="57433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8"/>
          <p:cNvSpPr/>
          <p:nvPr/>
        </p:nvSpPr>
        <p:spPr>
          <a:xfrm>
            <a:off x="10823406" y="56296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8"/>
          <p:cNvSpPr/>
          <p:nvPr/>
        </p:nvSpPr>
        <p:spPr>
          <a:xfrm>
            <a:off x="10927272" y="56864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8"/>
          <p:cNvSpPr/>
          <p:nvPr/>
        </p:nvSpPr>
        <p:spPr>
          <a:xfrm>
            <a:off x="10880273" y="58337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8"/>
          <p:cNvSpPr/>
          <p:nvPr/>
        </p:nvSpPr>
        <p:spPr>
          <a:xfrm>
            <a:off x="10997633" y="1636359"/>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8"/>
          <p:cNvSpPr/>
          <p:nvPr/>
        </p:nvSpPr>
        <p:spPr>
          <a:xfrm>
            <a:off x="10799033" y="1655293"/>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8"/>
          <p:cNvSpPr/>
          <p:nvPr/>
        </p:nvSpPr>
        <p:spPr>
          <a:xfrm>
            <a:off x="10883933" y="1554992"/>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8"/>
          <p:cNvSpPr/>
          <p:nvPr/>
        </p:nvSpPr>
        <p:spPr>
          <a:xfrm>
            <a:off x="10912733" y="1720426"/>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47" name="Google Shape;1947;p8"/>
          <p:cNvGrpSpPr/>
          <p:nvPr/>
        </p:nvGrpSpPr>
        <p:grpSpPr>
          <a:xfrm>
            <a:off x="10210252" y="971463"/>
            <a:ext cx="189533" cy="189533"/>
            <a:chOff x="-1069125" y="2319475"/>
            <a:chExt cx="142150" cy="142150"/>
          </a:xfrm>
        </p:grpSpPr>
        <p:sp>
          <p:nvSpPr>
            <p:cNvPr id="1948" name="Google Shape;1948;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51" name="Google Shape;1951;p8"/>
          <p:cNvSpPr/>
          <p:nvPr/>
        </p:nvSpPr>
        <p:spPr>
          <a:xfrm>
            <a:off x="9302584" y="6904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8"/>
          <p:cNvSpPr/>
          <p:nvPr/>
        </p:nvSpPr>
        <p:spPr>
          <a:xfrm>
            <a:off x="3523751" y="56347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8"/>
          <p:cNvSpPr/>
          <p:nvPr/>
        </p:nvSpPr>
        <p:spPr>
          <a:xfrm>
            <a:off x="3609418" y="58026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8"/>
          <p:cNvSpPr/>
          <p:nvPr/>
        </p:nvSpPr>
        <p:spPr>
          <a:xfrm>
            <a:off x="3723117" y="56701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8"/>
          <p:cNvSpPr/>
          <p:nvPr/>
        </p:nvSpPr>
        <p:spPr>
          <a:xfrm>
            <a:off x="3410051" y="57979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8"/>
          <p:cNvSpPr/>
          <p:nvPr/>
        </p:nvSpPr>
        <p:spPr>
          <a:xfrm>
            <a:off x="3523752" y="59396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8"/>
          <p:cNvSpPr/>
          <p:nvPr/>
        </p:nvSpPr>
        <p:spPr>
          <a:xfrm>
            <a:off x="3694284" y="59800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8"/>
          <p:cNvSpPr/>
          <p:nvPr/>
        </p:nvSpPr>
        <p:spPr>
          <a:xfrm>
            <a:off x="3817850" y="58259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8"/>
          <p:cNvSpPr/>
          <p:nvPr/>
        </p:nvSpPr>
        <p:spPr>
          <a:xfrm>
            <a:off x="7984655" y="76961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8"/>
          <p:cNvSpPr/>
          <p:nvPr/>
        </p:nvSpPr>
        <p:spPr>
          <a:xfrm>
            <a:off x="8089255" y="785018"/>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8"/>
          <p:cNvSpPr/>
          <p:nvPr/>
        </p:nvSpPr>
        <p:spPr>
          <a:xfrm>
            <a:off x="8032389" y="890485"/>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8"/>
          <p:cNvSpPr/>
          <p:nvPr/>
        </p:nvSpPr>
        <p:spPr>
          <a:xfrm>
            <a:off x="8127155" y="912118"/>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8"/>
          <p:cNvSpPr/>
          <p:nvPr/>
        </p:nvSpPr>
        <p:spPr>
          <a:xfrm>
            <a:off x="8089256" y="6657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8"/>
          <p:cNvSpPr/>
          <p:nvPr/>
        </p:nvSpPr>
        <p:spPr>
          <a:xfrm>
            <a:off x="8183989" y="779485"/>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8"/>
          <p:cNvSpPr/>
          <p:nvPr/>
        </p:nvSpPr>
        <p:spPr>
          <a:xfrm>
            <a:off x="8183989" y="665784"/>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8"/>
          <p:cNvSpPr/>
          <p:nvPr/>
        </p:nvSpPr>
        <p:spPr>
          <a:xfrm>
            <a:off x="8287855" y="722618"/>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8"/>
          <p:cNvSpPr/>
          <p:nvPr/>
        </p:nvSpPr>
        <p:spPr>
          <a:xfrm>
            <a:off x="8240856" y="869851"/>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8"/>
          <p:cNvSpPr/>
          <p:nvPr/>
        </p:nvSpPr>
        <p:spPr>
          <a:xfrm>
            <a:off x="7510913" y="56609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8"/>
          <p:cNvSpPr/>
          <p:nvPr/>
        </p:nvSpPr>
        <p:spPr>
          <a:xfrm>
            <a:off x="7558645" y="67069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8"/>
          <p:cNvSpPr/>
          <p:nvPr/>
        </p:nvSpPr>
        <p:spPr>
          <a:xfrm>
            <a:off x="7548813" y="71769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8"/>
          <p:cNvSpPr/>
          <p:nvPr/>
        </p:nvSpPr>
        <p:spPr>
          <a:xfrm>
            <a:off x="7615513" y="66082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8"/>
          <p:cNvSpPr/>
          <p:nvPr/>
        </p:nvSpPr>
        <p:spPr>
          <a:xfrm flipH="1">
            <a:off x="4497850" y="8906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8"/>
          <p:cNvSpPr/>
          <p:nvPr/>
        </p:nvSpPr>
        <p:spPr>
          <a:xfrm flipH="1">
            <a:off x="4308350" y="6920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8"/>
          <p:cNvSpPr/>
          <p:nvPr/>
        </p:nvSpPr>
        <p:spPr>
          <a:xfrm flipH="1">
            <a:off x="4108984" y="8906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8"/>
          <p:cNvSpPr/>
          <p:nvPr/>
        </p:nvSpPr>
        <p:spPr>
          <a:xfrm flipH="1">
            <a:off x="9735416" y="55989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8"/>
          <p:cNvSpPr/>
          <p:nvPr/>
        </p:nvSpPr>
        <p:spPr>
          <a:xfrm flipH="1">
            <a:off x="9545917" y="57328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8"/>
          <p:cNvSpPr/>
          <p:nvPr/>
        </p:nvSpPr>
        <p:spPr>
          <a:xfrm flipH="1">
            <a:off x="9346550" y="56284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8"/>
          <p:cNvSpPr/>
          <p:nvPr/>
        </p:nvSpPr>
        <p:spPr>
          <a:xfrm>
            <a:off x="4497834" y="60905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8"/>
          <p:cNvSpPr/>
          <p:nvPr/>
        </p:nvSpPr>
        <p:spPr>
          <a:xfrm>
            <a:off x="4748018" y="5792718"/>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8"/>
          <p:cNvSpPr/>
          <p:nvPr/>
        </p:nvSpPr>
        <p:spPr>
          <a:xfrm>
            <a:off x="4966217" y="60439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8"/>
          <p:cNvSpPr/>
          <p:nvPr/>
        </p:nvSpPr>
        <p:spPr>
          <a:xfrm>
            <a:off x="2847955" y="580353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8"/>
          <p:cNvSpPr/>
          <p:nvPr/>
        </p:nvSpPr>
        <p:spPr>
          <a:xfrm>
            <a:off x="2649355" y="582246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8"/>
          <p:cNvSpPr/>
          <p:nvPr/>
        </p:nvSpPr>
        <p:spPr>
          <a:xfrm>
            <a:off x="2734255" y="572216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8"/>
          <p:cNvSpPr/>
          <p:nvPr/>
        </p:nvSpPr>
        <p:spPr>
          <a:xfrm>
            <a:off x="2763055" y="588759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85" name="Google Shape;1985;p8"/>
          <p:cNvGrpSpPr/>
          <p:nvPr/>
        </p:nvGrpSpPr>
        <p:grpSpPr>
          <a:xfrm>
            <a:off x="8694000" y="5576134"/>
            <a:ext cx="189533" cy="313100"/>
            <a:chOff x="2970400" y="4738125"/>
            <a:chExt cx="142150" cy="234825"/>
          </a:xfrm>
        </p:grpSpPr>
        <p:sp>
          <p:nvSpPr>
            <p:cNvPr id="1986" name="Google Shape;1986;p8"/>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8"/>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8"/>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8"/>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8"/>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8"/>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8"/>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8"/>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8"/>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8"/>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96" name="Google Shape;1996;p8"/>
          <p:cNvSpPr/>
          <p:nvPr/>
        </p:nvSpPr>
        <p:spPr>
          <a:xfrm>
            <a:off x="7994501" y="60162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8"/>
          <p:cNvSpPr/>
          <p:nvPr/>
        </p:nvSpPr>
        <p:spPr>
          <a:xfrm>
            <a:off x="8174134" y="58798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8"/>
          <p:cNvSpPr/>
          <p:nvPr/>
        </p:nvSpPr>
        <p:spPr>
          <a:xfrm>
            <a:off x="8127167" y="60071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8"/>
          <p:cNvSpPr/>
          <p:nvPr/>
        </p:nvSpPr>
        <p:spPr>
          <a:xfrm>
            <a:off x="8070301" y="58934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8"/>
          <p:cNvSpPr/>
          <p:nvPr/>
        </p:nvSpPr>
        <p:spPr>
          <a:xfrm flipH="1">
            <a:off x="6558300" y="59078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8"/>
          <p:cNvSpPr/>
          <p:nvPr/>
        </p:nvSpPr>
        <p:spPr>
          <a:xfrm flipH="1">
            <a:off x="6463567" y="59738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8"/>
          <p:cNvSpPr/>
          <p:nvPr/>
        </p:nvSpPr>
        <p:spPr>
          <a:xfrm flipH="1">
            <a:off x="6473433" y="58510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8"/>
          <p:cNvSpPr txBox="1">
            <a:spLocks noGrp="1"/>
          </p:cNvSpPr>
          <p:nvPr>
            <p:ph type="title"/>
          </p:nvPr>
        </p:nvSpPr>
        <p:spPr>
          <a:xfrm>
            <a:off x="1850800" y="1742800"/>
            <a:ext cx="8490400" cy="337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8000"/>
            </a:lvl1pPr>
            <a:lvl2pPr lvl="1" algn="ctr" rtl="0">
              <a:lnSpc>
                <a:spcPct val="100000"/>
              </a:lnSpc>
              <a:spcBef>
                <a:spcPts val="0"/>
              </a:spcBef>
              <a:spcAft>
                <a:spcPts val="0"/>
              </a:spcAft>
              <a:buSzPts val="6000"/>
              <a:buNone/>
              <a:defRPr sz="8000"/>
            </a:lvl2pPr>
            <a:lvl3pPr lvl="2" algn="ctr" rtl="0">
              <a:lnSpc>
                <a:spcPct val="100000"/>
              </a:lnSpc>
              <a:spcBef>
                <a:spcPts val="0"/>
              </a:spcBef>
              <a:spcAft>
                <a:spcPts val="0"/>
              </a:spcAft>
              <a:buSzPts val="6000"/>
              <a:buNone/>
              <a:defRPr sz="8000"/>
            </a:lvl3pPr>
            <a:lvl4pPr lvl="3" algn="ctr" rtl="0">
              <a:lnSpc>
                <a:spcPct val="100000"/>
              </a:lnSpc>
              <a:spcBef>
                <a:spcPts val="0"/>
              </a:spcBef>
              <a:spcAft>
                <a:spcPts val="0"/>
              </a:spcAft>
              <a:buSzPts val="6000"/>
              <a:buNone/>
              <a:defRPr sz="8000"/>
            </a:lvl4pPr>
            <a:lvl5pPr lvl="4" algn="ctr" rtl="0">
              <a:lnSpc>
                <a:spcPct val="100000"/>
              </a:lnSpc>
              <a:spcBef>
                <a:spcPts val="0"/>
              </a:spcBef>
              <a:spcAft>
                <a:spcPts val="0"/>
              </a:spcAft>
              <a:buSzPts val="6000"/>
              <a:buNone/>
              <a:defRPr sz="8000"/>
            </a:lvl5pPr>
            <a:lvl6pPr lvl="5" algn="ctr" rtl="0">
              <a:lnSpc>
                <a:spcPct val="100000"/>
              </a:lnSpc>
              <a:spcBef>
                <a:spcPts val="0"/>
              </a:spcBef>
              <a:spcAft>
                <a:spcPts val="0"/>
              </a:spcAft>
              <a:buSzPts val="6000"/>
              <a:buNone/>
              <a:defRPr sz="8000"/>
            </a:lvl6pPr>
            <a:lvl7pPr lvl="6" algn="ctr" rtl="0">
              <a:lnSpc>
                <a:spcPct val="100000"/>
              </a:lnSpc>
              <a:spcBef>
                <a:spcPts val="0"/>
              </a:spcBef>
              <a:spcAft>
                <a:spcPts val="0"/>
              </a:spcAft>
              <a:buSzPts val="6000"/>
              <a:buNone/>
              <a:defRPr sz="8000"/>
            </a:lvl7pPr>
            <a:lvl8pPr lvl="7" algn="ctr" rtl="0">
              <a:lnSpc>
                <a:spcPct val="100000"/>
              </a:lnSpc>
              <a:spcBef>
                <a:spcPts val="0"/>
              </a:spcBef>
              <a:spcAft>
                <a:spcPts val="0"/>
              </a:spcAft>
              <a:buSzPts val="6000"/>
              <a:buNone/>
              <a:defRPr sz="8000"/>
            </a:lvl8pPr>
            <a:lvl9pPr lvl="8" algn="ctr" rtl="0">
              <a:lnSpc>
                <a:spcPct val="100000"/>
              </a:lnSpc>
              <a:spcBef>
                <a:spcPts val="0"/>
              </a:spcBef>
              <a:spcAft>
                <a:spcPts val="0"/>
              </a:spcAft>
              <a:buSzPts val="6000"/>
              <a:buNone/>
              <a:defRPr sz="8000"/>
            </a:lvl9pPr>
          </a:lstStyle>
          <a:p>
            <a:endParaRPr/>
          </a:p>
        </p:txBody>
      </p:sp>
    </p:spTree>
    <p:extLst>
      <p:ext uri="{BB962C8B-B14F-4D97-AF65-F5344CB8AC3E}">
        <p14:creationId xmlns:p14="http://schemas.microsoft.com/office/powerpoint/2010/main" val="210365544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004"/>
        <p:cNvGrpSpPr/>
        <p:nvPr/>
      </p:nvGrpSpPr>
      <p:grpSpPr>
        <a:xfrm>
          <a:off x="0" y="0"/>
          <a:ext cx="0" cy="0"/>
          <a:chOff x="0" y="0"/>
          <a:chExt cx="0" cy="0"/>
        </a:xfrm>
      </p:grpSpPr>
      <p:grpSp>
        <p:nvGrpSpPr>
          <p:cNvPr id="2005" name="Google Shape;2005;p9"/>
          <p:cNvGrpSpPr/>
          <p:nvPr/>
        </p:nvGrpSpPr>
        <p:grpSpPr>
          <a:xfrm>
            <a:off x="-24366" y="-69782"/>
            <a:ext cx="12255165" cy="6968833"/>
            <a:chOff x="-35391" y="-52337"/>
            <a:chExt cx="9191374" cy="5226625"/>
          </a:xfrm>
        </p:grpSpPr>
        <p:grpSp>
          <p:nvGrpSpPr>
            <p:cNvPr id="2006" name="Google Shape;2006;p9"/>
            <p:cNvGrpSpPr/>
            <p:nvPr/>
          </p:nvGrpSpPr>
          <p:grpSpPr>
            <a:xfrm>
              <a:off x="5178375" y="-45050"/>
              <a:ext cx="3977608" cy="5216450"/>
              <a:chOff x="5178375" y="-45050"/>
              <a:chExt cx="3977608" cy="5216450"/>
            </a:xfrm>
          </p:grpSpPr>
          <p:grpSp>
            <p:nvGrpSpPr>
              <p:cNvPr id="2007" name="Google Shape;2007;p9"/>
              <p:cNvGrpSpPr/>
              <p:nvPr/>
            </p:nvGrpSpPr>
            <p:grpSpPr>
              <a:xfrm>
                <a:off x="5178375" y="-45050"/>
                <a:ext cx="3977608" cy="5216450"/>
                <a:chOff x="5178375" y="-51179"/>
                <a:chExt cx="3977608" cy="5216450"/>
              </a:xfrm>
            </p:grpSpPr>
            <p:sp>
              <p:nvSpPr>
                <p:cNvPr id="2008" name="Google Shape;2008;p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40" name="Google Shape;2040;p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44" name="Google Shape;2044;p9"/>
            <p:cNvGrpSpPr/>
            <p:nvPr/>
          </p:nvGrpSpPr>
          <p:grpSpPr>
            <a:xfrm>
              <a:off x="-35391" y="-52337"/>
              <a:ext cx="5221525" cy="5226625"/>
              <a:chOff x="1190625" y="238125"/>
              <a:chExt cx="5221525" cy="5226625"/>
            </a:xfrm>
          </p:grpSpPr>
          <p:sp>
            <p:nvSpPr>
              <p:cNvPr id="2045" name="Google Shape;2045;p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2086" name="Google Shape;2086;p9"/>
          <p:cNvGrpSpPr/>
          <p:nvPr/>
        </p:nvGrpSpPr>
        <p:grpSpPr>
          <a:xfrm>
            <a:off x="476237" y="6541518"/>
            <a:ext cx="160728" cy="156300"/>
            <a:chOff x="8793003" y="4210475"/>
            <a:chExt cx="120546" cy="117225"/>
          </a:xfrm>
        </p:grpSpPr>
        <p:sp>
          <p:nvSpPr>
            <p:cNvPr id="2087" name="Google Shape;2087;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89" name="Google Shape;2089;p9"/>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9"/>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9"/>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9"/>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9"/>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9"/>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9"/>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9"/>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9"/>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9"/>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9"/>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9"/>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9"/>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9"/>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9"/>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9"/>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9"/>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9"/>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9"/>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9"/>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9"/>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9"/>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9"/>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9"/>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9"/>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9"/>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9"/>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9"/>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9"/>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9"/>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9"/>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9"/>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9"/>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9"/>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9"/>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9"/>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9"/>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6" name="Google Shape;2126;p9"/>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7" name="Google Shape;2127;p9"/>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9"/>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9"/>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9"/>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9"/>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9"/>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9"/>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9"/>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9"/>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9"/>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9"/>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9"/>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9"/>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9"/>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9"/>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9"/>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9"/>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9"/>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9"/>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9"/>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9"/>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9"/>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9"/>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9"/>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51" name="Google Shape;2151;p9"/>
          <p:cNvGrpSpPr/>
          <p:nvPr/>
        </p:nvGrpSpPr>
        <p:grpSpPr>
          <a:xfrm>
            <a:off x="6982537" y="6305125"/>
            <a:ext cx="227440" cy="380168"/>
            <a:chOff x="6760903" y="4652644"/>
            <a:chExt cx="170580" cy="285126"/>
          </a:xfrm>
        </p:grpSpPr>
        <p:sp>
          <p:nvSpPr>
            <p:cNvPr id="2152" name="Google Shape;2152;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62" name="Google Shape;2162;p9"/>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9"/>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9"/>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9"/>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9"/>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9"/>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9"/>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9"/>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70" name="Google Shape;2170;p9"/>
          <p:cNvGrpSpPr/>
          <p:nvPr/>
        </p:nvGrpSpPr>
        <p:grpSpPr>
          <a:xfrm>
            <a:off x="11529345" y="259883"/>
            <a:ext cx="445736" cy="256011"/>
            <a:chOff x="9375950" y="488913"/>
            <a:chExt cx="440625" cy="253075"/>
          </a:xfrm>
        </p:grpSpPr>
        <p:sp>
          <p:nvSpPr>
            <p:cNvPr id="2171" name="Google Shape;2171;p9"/>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9"/>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9"/>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9"/>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75" name="Google Shape;2175;p9"/>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9"/>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9"/>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9"/>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9"/>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9"/>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9"/>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9"/>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9"/>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9"/>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9"/>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9"/>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9"/>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88" name="Google Shape;2188;p9"/>
          <p:cNvGrpSpPr/>
          <p:nvPr/>
        </p:nvGrpSpPr>
        <p:grpSpPr>
          <a:xfrm>
            <a:off x="11683655" y="2215367"/>
            <a:ext cx="341133" cy="312300"/>
            <a:chOff x="8488416" y="1568550"/>
            <a:chExt cx="255850" cy="234225"/>
          </a:xfrm>
        </p:grpSpPr>
        <p:sp>
          <p:nvSpPr>
            <p:cNvPr id="2189" name="Google Shape;2189;p9"/>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9"/>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9"/>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9"/>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9"/>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9"/>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9"/>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9"/>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9"/>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98" name="Google Shape;2198;p9"/>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9"/>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9"/>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9"/>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9"/>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9"/>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9"/>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9"/>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9"/>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9"/>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9"/>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9"/>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9"/>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9"/>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2" name="Google Shape;2212;p9"/>
          <p:cNvGrpSpPr/>
          <p:nvPr/>
        </p:nvGrpSpPr>
        <p:grpSpPr>
          <a:xfrm>
            <a:off x="2288903" y="6360728"/>
            <a:ext cx="160732" cy="268665"/>
            <a:chOff x="6760903" y="4652644"/>
            <a:chExt cx="170580" cy="285126"/>
          </a:xfrm>
        </p:grpSpPr>
        <p:sp>
          <p:nvSpPr>
            <p:cNvPr id="2213" name="Google Shape;2213;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23" name="Google Shape;2223;p9"/>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9"/>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9"/>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9"/>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9"/>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9"/>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9"/>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9"/>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9"/>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9"/>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9"/>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9"/>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35" name="Google Shape;2235;p9"/>
          <p:cNvGrpSpPr/>
          <p:nvPr/>
        </p:nvGrpSpPr>
        <p:grpSpPr>
          <a:xfrm>
            <a:off x="639989" y="2489824"/>
            <a:ext cx="242907" cy="331555"/>
            <a:chOff x="525542" y="2117668"/>
            <a:chExt cx="182180" cy="248666"/>
          </a:xfrm>
        </p:grpSpPr>
        <p:sp>
          <p:nvSpPr>
            <p:cNvPr id="2236" name="Google Shape;2236;p9"/>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9"/>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9"/>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9"/>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9"/>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41" name="Google Shape;2241;p9"/>
          <p:cNvGrpSpPr/>
          <p:nvPr/>
        </p:nvGrpSpPr>
        <p:grpSpPr>
          <a:xfrm>
            <a:off x="667564" y="3969218"/>
            <a:ext cx="236533" cy="203133"/>
            <a:chOff x="548748" y="1435025"/>
            <a:chExt cx="177400" cy="152350"/>
          </a:xfrm>
        </p:grpSpPr>
        <p:sp>
          <p:nvSpPr>
            <p:cNvPr id="2242" name="Google Shape;2242;p9"/>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9"/>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9"/>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9"/>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46" name="Google Shape;2246;p9"/>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9"/>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9"/>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9"/>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50" name="Google Shape;2250;p9"/>
          <p:cNvGrpSpPr/>
          <p:nvPr/>
        </p:nvGrpSpPr>
        <p:grpSpPr>
          <a:xfrm>
            <a:off x="11510137" y="6471601"/>
            <a:ext cx="160728" cy="156300"/>
            <a:chOff x="8793003" y="4210475"/>
            <a:chExt cx="120546" cy="117225"/>
          </a:xfrm>
        </p:grpSpPr>
        <p:sp>
          <p:nvSpPr>
            <p:cNvPr id="2251" name="Google Shape;2251;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53" name="Google Shape;2253;p9"/>
          <p:cNvGrpSpPr/>
          <p:nvPr/>
        </p:nvGrpSpPr>
        <p:grpSpPr>
          <a:xfrm>
            <a:off x="188921" y="3350851"/>
            <a:ext cx="160728" cy="156300"/>
            <a:chOff x="8793003" y="4210475"/>
            <a:chExt cx="120546" cy="117225"/>
          </a:xfrm>
        </p:grpSpPr>
        <p:sp>
          <p:nvSpPr>
            <p:cNvPr id="2254" name="Google Shape;2254;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56" name="Google Shape;2256;p9"/>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9"/>
          <p:cNvSpPr txBox="1">
            <a:spLocks noGrp="1"/>
          </p:cNvSpPr>
          <p:nvPr>
            <p:ph type="subTitle" idx="1"/>
          </p:nvPr>
        </p:nvSpPr>
        <p:spPr>
          <a:xfrm>
            <a:off x="2988733" y="2962017"/>
            <a:ext cx="6214800" cy="224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258" name="Google Shape;2258;p9"/>
          <p:cNvSpPr txBox="1">
            <a:spLocks noGrp="1"/>
          </p:cNvSpPr>
          <p:nvPr>
            <p:ph type="title"/>
          </p:nvPr>
        </p:nvSpPr>
        <p:spPr>
          <a:xfrm>
            <a:off x="3505800" y="1699200"/>
            <a:ext cx="5180400" cy="990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600"/>
              <a:buNone/>
              <a:defRPr sz="6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Tree>
    <p:extLst>
      <p:ext uri="{BB962C8B-B14F-4D97-AF65-F5344CB8AC3E}">
        <p14:creationId xmlns:p14="http://schemas.microsoft.com/office/powerpoint/2010/main" val="220217164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59"/>
        <p:cNvGrpSpPr/>
        <p:nvPr/>
      </p:nvGrpSpPr>
      <p:grpSpPr>
        <a:xfrm>
          <a:off x="0" y="0"/>
          <a:ext cx="0" cy="0"/>
          <a:chOff x="0" y="0"/>
          <a:chExt cx="0" cy="0"/>
        </a:xfrm>
      </p:grpSpPr>
      <p:sp>
        <p:nvSpPr>
          <p:cNvPr id="2260" name="Google Shape;2260;p10"/>
          <p:cNvSpPr/>
          <p:nvPr/>
        </p:nvSpPr>
        <p:spPr>
          <a:xfrm>
            <a:off x="1" y="7266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0"/>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0"/>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0"/>
          <p:cNvSpPr/>
          <p:nvPr/>
        </p:nvSpPr>
        <p:spPr>
          <a:xfrm>
            <a:off x="193923" y="2498864"/>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64" name="Google Shape;2264;p10"/>
          <p:cNvGrpSpPr/>
          <p:nvPr/>
        </p:nvGrpSpPr>
        <p:grpSpPr>
          <a:xfrm>
            <a:off x="643689" y="2291924"/>
            <a:ext cx="242907" cy="331555"/>
            <a:chOff x="525542" y="2117668"/>
            <a:chExt cx="182180" cy="248666"/>
          </a:xfrm>
        </p:grpSpPr>
        <p:sp>
          <p:nvSpPr>
            <p:cNvPr id="2265" name="Google Shape;2265;p10"/>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0"/>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0"/>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0"/>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0"/>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70" name="Google Shape;2270;p10"/>
          <p:cNvSpPr/>
          <p:nvPr/>
        </p:nvSpPr>
        <p:spPr>
          <a:xfrm>
            <a:off x="11885031" y="1952774"/>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0"/>
          <p:cNvSpPr/>
          <p:nvPr/>
        </p:nvSpPr>
        <p:spPr>
          <a:xfrm>
            <a:off x="11909297" y="1608571"/>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0"/>
          <p:cNvSpPr/>
          <p:nvPr/>
        </p:nvSpPr>
        <p:spPr>
          <a:xfrm>
            <a:off x="11605252" y="1778558"/>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0"/>
          <p:cNvSpPr/>
          <p:nvPr/>
        </p:nvSpPr>
        <p:spPr>
          <a:xfrm>
            <a:off x="11803441" y="42310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0"/>
          <p:cNvSpPr/>
          <p:nvPr/>
        </p:nvSpPr>
        <p:spPr>
          <a:xfrm>
            <a:off x="11609084" y="50966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0"/>
          <p:cNvSpPr/>
          <p:nvPr/>
        </p:nvSpPr>
        <p:spPr>
          <a:xfrm>
            <a:off x="11694609" y="48295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0"/>
          <p:cNvSpPr/>
          <p:nvPr/>
        </p:nvSpPr>
        <p:spPr>
          <a:xfrm>
            <a:off x="11852014" y="43407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0"/>
          <p:cNvSpPr/>
          <p:nvPr/>
        </p:nvSpPr>
        <p:spPr>
          <a:xfrm>
            <a:off x="11646036" y="51384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0"/>
          <p:cNvSpPr/>
          <p:nvPr/>
        </p:nvSpPr>
        <p:spPr>
          <a:xfrm>
            <a:off x="11718875" y="48656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79" name="Google Shape;2279;p10"/>
          <p:cNvGrpSpPr/>
          <p:nvPr/>
        </p:nvGrpSpPr>
        <p:grpSpPr>
          <a:xfrm>
            <a:off x="474827" y="457004"/>
            <a:ext cx="546987" cy="801512"/>
            <a:chOff x="8606645" y="4347503"/>
            <a:chExt cx="410240" cy="601134"/>
          </a:xfrm>
        </p:grpSpPr>
        <p:sp>
          <p:nvSpPr>
            <p:cNvPr id="2280" name="Google Shape;2280;p10"/>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0"/>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0"/>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0"/>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0"/>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0"/>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0"/>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0"/>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0"/>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0"/>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0"/>
            <p:cNvSpPr/>
            <p:nvPr/>
          </p:nvSpPr>
          <p:spPr>
            <a:xfrm>
              <a:off x="8925803" y="475772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0"/>
            <p:cNvSpPr/>
            <p:nvPr/>
          </p:nvSpPr>
          <p:spPr>
            <a:xfrm>
              <a:off x="8925803" y="472129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0"/>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0"/>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94" name="Google Shape;2294;p10"/>
          <p:cNvGrpSpPr/>
          <p:nvPr/>
        </p:nvGrpSpPr>
        <p:grpSpPr>
          <a:xfrm>
            <a:off x="1320473" y="58416"/>
            <a:ext cx="631497" cy="718093"/>
            <a:chOff x="213179" y="3298762"/>
            <a:chExt cx="473623" cy="538570"/>
          </a:xfrm>
        </p:grpSpPr>
        <p:sp>
          <p:nvSpPr>
            <p:cNvPr id="2295" name="Google Shape;2295;p10"/>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0"/>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0"/>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0"/>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0"/>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0"/>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0"/>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0"/>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0"/>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0"/>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0"/>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0"/>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07" name="Google Shape;2307;p10"/>
          <p:cNvSpPr/>
          <p:nvPr/>
        </p:nvSpPr>
        <p:spPr>
          <a:xfrm flipH="1">
            <a:off x="11507449" y="4457567"/>
            <a:ext cx="705691" cy="1829555"/>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0"/>
          <p:cNvSpPr/>
          <p:nvPr/>
        </p:nvSpPr>
        <p:spPr>
          <a:xfrm>
            <a:off x="10017083"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0"/>
          <p:cNvSpPr/>
          <p:nvPr/>
        </p:nvSpPr>
        <p:spPr>
          <a:xfrm>
            <a:off x="10259953"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0"/>
          <p:cNvSpPr/>
          <p:nvPr/>
        </p:nvSpPr>
        <p:spPr>
          <a:xfrm>
            <a:off x="10271615"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0"/>
          <p:cNvSpPr/>
          <p:nvPr/>
        </p:nvSpPr>
        <p:spPr>
          <a:xfrm>
            <a:off x="10527128"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0"/>
          <p:cNvSpPr/>
          <p:nvPr/>
        </p:nvSpPr>
        <p:spPr>
          <a:xfrm>
            <a:off x="630065" y="1744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0"/>
          <p:cNvSpPr/>
          <p:nvPr/>
        </p:nvSpPr>
        <p:spPr>
          <a:xfrm>
            <a:off x="809698" y="1608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0"/>
          <p:cNvSpPr/>
          <p:nvPr/>
        </p:nvSpPr>
        <p:spPr>
          <a:xfrm>
            <a:off x="762731" y="1735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0"/>
          <p:cNvSpPr/>
          <p:nvPr/>
        </p:nvSpPr>
        <p:spPr>
          <a:xfrm>
            <a:off x="705865" y="1622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0"/>
          <p:cNvSpPr/>
          <p:nvPr/>
        </p:nvSpPr>
        <p:spPr>
          <a:xfrm>
            <a:off x="11828234" y="3030500"/>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0"/>
          <p:cNvSpPr/>
          <p:nvPr/>
        </p:nvSpPr>
        <p:spPr>
          <a:xfrm>
            <a:off x="11957590" y="3209567"/>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0"/>
          <p:cNvSpPr/>
          <p:nvPr/>
        </p:nvSpPr>
        <p:spPr>
          <a:xfrm>
            <a:off x="12081434" y="3397634"/>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0"/>
          <p:cNvSpPr/>
          <p:nvPr/>
        </p:nvSpPr>
        <p:spPr>
          <a:xfrm>
            <a:off x="3731001"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0"/>
          <p:cNvSpPr/>
          <p:nvPr/>
        </p:nvSpPr>
        <p:spPr>
          <a:xfrm>
            <a:off x="3522567"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0"/>
          <p:cNvSpPr/>
          <p:nvPr/>
        </p:nvSpPr>
        <p:spPr>
          <a:xfrm>
            <a:off x="3996300"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0"/>
          <p:cNvSpPr/>
          <p:nvPr/>
        </p:nvSpPr>
        <p:spPr>
          <a:xfrm>
            <a:off x="3759834"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0"/>
          <p:cNvSpPr/>
          <p:nvPr/>
        </p:nvSpPr>
        <p:spPr>
          <a:xfrm>
            <a:off x="4110001"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0"/>
          <p:cNvSpPr/>
          <p:nvPr/>
        </p:nvSpPr>
        <p:spPr>
          <a:xfrm>
            <a:off x="3427800"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0"/>
          <p:cNvSpPr/>
          <p:nvPr/>
        </p:nvSpPr>
        <p:spPr>
          <a:xfrm>
            <a:off x="4044067"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0"/>
          <p:cNvSpPr/>
          <p:nvPr/>
        </p:nvSpPr>
        <p:spPr>
          <a:xfrm>
            <a:off x="6145300" y="-9662"/>
            <a:ext cx="3522448" cy="442391"/>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0"/>
          <p:cNvSpPr/>
          <p:nvPr/>
        </p:nvSpPr>
        <p:spPr>
          <a:xfrm>
            <a:off x="11558513" y="29553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0"/>
          <p:cNvSpPr/>
          <p:nvPr/>
        </p:nvSpPr>
        <p:spPr>
          <a:xfrm>
            <a:off x="11616851" y="28058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0"/>
          <p:cNvSpPr/>
          <p:nvPr/>
        </p:nvSpPr>
        <p:spPr>
          <a:xfrm>
            <a:off x="11499184" y="27774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0"/>
          <p:cNvSpPr/>
          <p:nvPr/>
        </p:nvSpPr>
        <p:spPr>
          <a:xfrm>
            <a:off x="11758077" y="27822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0"/>
          <p:cNvSpPr/>
          <p:nvPr/>
        </p:nvSpPr>
        <p:spPr>
          <a:xfrm>
            <a:off x="11687484" y="29860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0"/>
          <p:cNvSpPr/>
          <p:nvPr/>
        </p:nvSpPr>
        <p:spPr>
          <a:xfrm>
            <a:off x="11616851" y="26523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0"/>
          <p:cNvSpPr/>
          <p:nvPr/>
        </p:nvSpPr>
        <p:spPr>
          <a:xfrm>
            <a:off x="8599285"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0"/>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0"/>
          <p:cNvSpPr/>
          <p:nvPr/>
        </p:nvSpPr>
        <p:spPr>
          <a:xfrm>
            <a:off x="10721483" y="3208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0"/>
          <p:cNvSpPr/>
          <p:nvPr/>
        </p:nvSpPr>
        <p:spPr>
          <a:xfrm flipH="1">
            <a:off x="8734" y="3463451"/>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0"/>
          <p:cNvSpPr/>
          <p:nvPr/>
        </p:nvSpPr>
        <p:spPr>
          <a:xfrm flipH="1">
            <a:off x="11011" y="3642518"/>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0"/>
          <p:cNvSpPr/>
          <p:nvPr/>
        </p:nvSpPr>
        <p:spPr>
          <a:xfrm flipH="1">
            <a:off x="1" y="3830585"/>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339" name="Google Shape;2339;p10"/>
          <p:cNvGrpSpPr/>
          <p:nvPr/>
        </p:nvGrpSpPr>
        <p:grpSpPr>
          <a:xfrm>
            <a:off x="1612967" y="6317501"/>
            <a:ext cx="189533" cy="313100"/>
            <a:chOff x="2970400" y="4738125"/>
            <a:chExt cx="142150" cy="234825"/>
          </a:xfrm>
        </p:grpSpPr>
        <p:sp>
          <p:nvSpPr>
            <p:cNvPr id="2340" name="Google Shape;2340;p10"/>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0"/>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0"/>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0"/>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0"/>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0"/>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0"/>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0"/>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0"/>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0"/>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50" name="Google Shape;2350;p10"/>
          <p:cNvSpPr/>
          <p:nvPr/>
        </p:nvSpPr>
        <p:spPr>
          <a:xfrm>
            <a:off x="10788900"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0"/>
          <p:cNvSpPr/>
          <p:nvPr/>
        </p:nvSpPr>
        <p:spPr>
          <a:xfrm>
            <a:off x="11044367"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0"/>
          <p:cNvSpPr/>
          <p:nvPr/>
        </p:nvSpPr>
        <p:spPr>
          <a:xfrm>
            <a:off x="11006468"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0"/>
          <p:cNvSpPr/>
          <p:nvPr/>
        </p:nvSpPr>
        <p:spPr>
          <a:xfrm>
            <a:off x="11243701"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0"/>
          <p:cNvSpPr/>
          <p:nvPr/>
        </p:nvSpPr>
        <p:spPr>
          <a:xfrm>
            <a:off x="9401601"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0"/>
          <p:cNvSpPr/>
          <p:nvPr/>
        </p:nvSpPr>
        <p:spPr>
          <a:xfrm>
            <a:off x="9572167"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0"/>
          <p:cNvSpPr/>
          <p:nvPr/>
        </p:nvSpPr>
        <p:spPr>
          <a:xfrm>
            <a:off x="9761667"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0"/>
          <p:cNvSpPr/>
          <p:nvPr/>
        </p:nvSpPr>
        <p:spPr>
          <a:xfrm>
            <a:off x="5038398" y="6511707"/>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0"/>
          <p:cNvSpPr/>
          <p:nvPr/>
        </p:nvSpPr>
        <p:spPr>
          <a:xfrm>
            <a:off x="4743197" y="6262455"/>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0"/>
          <p:cNvSpPr/>
          <p:nvPr/>
        </p:nvSpPr>
        <p:spPr>
          <a:xfrm>
            <a:off x="4352668" y="6452076"/>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0"/>
          <p:cNvSpPr/>
          <p:nvPr/>
        </p:nvSpPr>
        <p:spPr>
          <a:xfrm>
            <a:off x="5899184" y="6156303"/>
            <a:ext cx="1464501" cy="65574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0"/>
          <p:cNvSpPr/>
          <p:nvPr/>
        </p:nvSpPr>
        <p:spPr>
          <a:xfrm>
            <a:off x="547988" y="53091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0"/>
          <p:cNvSpPr/>
          <p:nvPr/>
        </p:nvSpPr>
        <p:spPr>
          <a:xfrm>
            <a:off x="576021" y="53403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0"/>
          <p:cNvSpPr txBox="1">
            <a:spLocks noGrp="1"/>
          </p:cNvSpPr>
          <p:nvPr>
            <p:ph type="title"/>
          </p:nvPr>
        </p:nvSpPr>
        <p:spPr>
          <a:xfrm>
            <a:off x="7122000" y="998167"/>
            <a:ext cx="4112400" cy="2835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ctr" rtl="0">
              <a:lnSpc>
                <a:spcPct val="100000"/>
              </a:lnSpc>
              <a:spcBef>
                <a:spcPts val="0"/>
              </a:spcBef>
              <a:spcAft>
                <a:spcPts val="0"/>
              </a:spcAft>
              <a:buSzPts val="3500"/>
              <a:buNone/>
              <a:defRPr/>
            </a:lvl2pPr>
            <a:lvl3pPr lvl="2" algn="ctr" rtl="0">
              <a:lnSpc>
                <a:spcPct val="100000"/>
              </a:lnSpc>
              <a:spcBef>
                <a:spcPts val="0"/>
              </a:spcBef>
              <a:spcAft>
                <a:spcPts val="0"/>
              </a:spcAft>
              <a:buSzPts val="3500"/>
              <a:buNone/>
              <a:defRPr/>
            </a:lvl3pPr>
            <a:lvl4pPr lvl="3" algn="ctr" rtl="0">
              <a:lnSpc>
                <a:spcPct val="100000"/>
              </a:lnSpc>
              <a:spcBef>
                <a:spcPts val="0"/>
              </a:spcBef>
              <a:spcAft>
                <a:spcPts val="0"/>
              </a:spcAft>
              <a:buSzPts val="3500"/>
              <a:buNone/>
              <a:defRPr/>
            </a:lvl4pPr>
            <a:lvl5pPr lvl="4" algn="ctr" rtl="0">
              <a:lnSpc>
                <a:spcPct val="100000"/>
              </a:lnSpc>
              <a:spcBef>
                <a:spcPts val="0"/>
              </a:spcBef>
              <a:spcAft>
                <a:spcPts val="0"/>
              </a:spcAft>
              <a:buSzPts val="3500"/>
              <a:buNone/>
              <a:defRPr/>
            </a:lvl5pPr>
            <a:lvl6pPr lvl="5" algn="ctr" rtl="0">
              <a:lnSpc>
                <a:spcPct val="100000"/>
              </a:lnSpc>
              <a:spcBef>
                <a:spcPts val="0"/>
              </a:spcBef>
              <a:spcAft>
                <a:spcPts val="0"/>
              </a:spcAft>
              <a:buSzPts val="3500"/>
              <a:buNone/>
              <a:defRPr/>
            </a:lvl6pPr>
            <a:lvl7pPr lvl="6" algn="ctr" rtl="0">
              <a:lnSpc>
                <a:spcPct val="100000"/>
              </a:lnSpc>
              <a:spcBef>
                <a:spcPts val="0"/>
              </a:spcBef>
              <a:spcAft>
                <a:spcPts val="0"/>
              </a:spcAft>
              <a:buSzPts val="3500"/>
              <a:buNone/>
              <a:defRPr/>
            </a:lvl7pPr>
            <a:lvl8pPr lvl="7" algn="ctr" rtl="0">
              <a:lnSpc>
                <a:spcPct val="100000"/>
              </a:lnSpc>
              <a:spcBef>
                <a:spcPts val="0"/>
              </a:spcBef>
              <a:spcAft>
                <a:spcPts val="0"/>
              </a:spcAft>
              <a:buSzPts val="3500"/>
              <a:buNone/>
              <a:defRPr/>
            </a:lvl8pPr>
            <a:lvl9pPr lvl="8" algn="ctr"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412579979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364"/>
        <p:cNvGrpSpPr/>
        <p:nvPr/>
      </p:nvGrpSpPr>
      <p:grpSpPr>
        <a:xfrm>
          <a:off x="0" y="0"/>
          <a:ext cx="0" cy="0"/>
          <a:chOff x="0" y="0"/>
          <a:chExt cx="0" cy="0"/>
        </a:xfrm>
      </p:grpSpPr>
      <p:grpSp>
        <p:nvGrpSpPr>
          <p:cNvPr id="2365" name="Google Shape;2365;p11"/>
          <p:cNvGrpSpPr/>
          <p:nvPr/>
        </p:nvGrpSpPr>
        <p:grpSpPr>
          <a:xfrm>
            <a:off x="-24366" y="-69782"/>
            <a:ext cx="12255165" cy="6968833"/>
            <a:chOff x="-35391" y="-52337"/>
            <a:chExt cx="9191374" cy="5226625"/>
          </a:xfrm>
        </p:grpSpPr>
        <p:grpSp>
          <p:nvGrpSpPr>
            <p:cNvPr id="2366" name="Google Shape;2366;p11"/>
            <p:cNvGrpSpPr/>
            <p:nvPr/>
          </p:nvGrpSpPr>
          <p:grpSpPr>
            <a:xfrm>
              <a:off x="5178375" y="-45050"/>
              <a:ext cx="3977608" cy="5216450"/>
              <a:chOff x="5178375" y="-45050"/>
              <a:chExt cx="3977608" cy="5216450"/>
            </a:xfrm>
          </p:grpSpPr>
          <p:grpSp>
            <p:nvGrpSpPr>
              <p:cNvPr id="2367" name="Google Shape;2367;p11"/>
              <p:cNvGrpSpPr/>
              <p:nvPr/>
            </p:nvGrpSpPr>
            <p:grpSpPr>
              <a:xfrm>
                <a:off x="5178375" y="-45050"/>
                <a:ext cx="3977608" cy="5216450"/>
                <a:chOff x="5178375" y="-51179"/>
                <a:chExt cx="3977608" cy="5216450"/>
              </a:xfrm>
            </p:grpSpPr>
            <p:sp>
              <p:nvSpPr>
                <p:cNvPr id="2368" name="Google Shape;2368;p1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2" name="Google Shape;2382;p1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4" name="Google Shape;2384;p1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5" name="Google Shape;2385;p1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6" name="Google Shape;2386;p1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7" name="Google Shape;2387;p1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00" name="Google Shape;2400;p1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04" name="Google Shape;2404;p11"/>
            <p:cNvGrpSpPr/>
            <p:nvPr/>
          </p:nvGrpSpPr>
          <p:grpSpPr>
            <a:xfrm>
              <a:off x="-35391" y="-52337"/>
              <a:ext cx="5221525" cy="5226625"/>
              <a:chOff x="1190625" y="238125"/>
              <a:chExt cx="5221525" cy="5226625"/>
            </a:xfrm>
          </p:grpSpPr>
          <p:sp>
            <p:nvSpPr>
              <p:cNvPr id="2405" name="Google Shape;2405;p1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46" name="Google Shape;2446;p11"/>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1"/>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1"/>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1"/>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1"/>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1"/>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1"/>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1"/>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1"/>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1"/>
          <p:cNvSpPr/>
          <p:nvPr/>
        </p:nvSpPr>
        <p:spPr>
          <a:xfrm>
            <a:off x="881534" y="1203700"/>
            <a:ext cx="33" cy="9133"/>
          </a:xfrm>
          <a:custGeom>
            <a:avLst/>
            <a:gdLst/>
            <a:ahLst/>
            <a:cxnLst/>
            <a:rect l="l" t="t" r="r" b="b"/>
            <a:pathLst>
              <a:path w="1" h="274" extrusionOk="0">
                <a:moveTo>
                  <a:pt x="1" y="0"/>
                </a:move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1"/>
          <p:cNvSpPr/>
          <p:nvPr/>
        </p:nvSpPr>
        <p:spPr>
          <a:xfrm>
            <a:off x="928534" y="1071034"/>
            <a:ext cx="9900" cy="33"/>
          </a:xfrm>
          <a:custGeom>
            <a:avLst/>
            <a:gdLst/>
            <a:ahLst/>
            <a:cxnLst/>
            <a:rect l="l" t="t" r="r" b="b"/>
            <a:pathLst>
              <a:path w="297" h="1" extrusionOk="0">
                <a:moveTo>
                  <a:pt x="296" y="1"/>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1"/>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1"/>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1"/>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1"/>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1"/>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1"/>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1"/>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1"/>
          <p:cNvSpPr/>
          <p:nvPr/>
        </p:nvSpPr>
        <p:spPr>
          <a:xfrm>
            <a:off x="2435433" y="6145456"/>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65" name="Google Shape;2465;p11"/>
          <p:cNvGrpSpPr/>
          <p:nvPr/>
        </p:nvGrpSpPr>
        <p:grpSpPr>
          <a:xfrm>
            <a:off x="0" y="5660400"/>
            <a:ext cx="1450067" cy="1197600"/>
            <a:chOff x="0" y="4245300"/>
            <a:chExt cx="1087550" cy="898200"/>
          </a:xfrm>
        </p:grpSpPr>
        <p:sp>
          <p:nvSpPr>
            <p:cNvPr id="2466" name="Google Shape;2466;p11"/>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1"/>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68" name="Google Shape;2468;p1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1"/>
          <p:cNvSpPr/>
          <p:nvPr/>
        </p:nvSpPr>
        <p:spPr>
          <a:xfrm>
            <a:off x="7476052" y="6183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1"/>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1"/>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1"/>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1"/>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77" name="Google Shape;2477;p11"/>
          <p:cNvGrpSpPr/>
          <p:nvPr/>
        </p:nvGrpSpPr>
        <p:grpSpPr>
          <a:xfrm>
            <a:off x="8270534" y="6483233"/>
            <a:ext cx="255500" cy="262867"/>
            <a:chOff x="1812350" y="4731300"/>
            <a:chExt cx="191625" cy="197150"/>
          </a:xfrm>
        </p:grpSpPr>
        <p:sp>
          <p:nvSpPr>
            <p:cNvPr id="2478" name="Google Shape;2478;p11"/>
            <p:cNvSpPr/>
            <p:nvPr/>
          </p:nvSpPr>
          <p:spPr>
            <a:xfrm>
              <a:off x="1961300" y="4792325"/>
              <a:ext cx="42675" cy="73750"/>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1"/>
            <p:cNvSpPr/>
            <p:nvPr/>
          </p:nvSpPr>
          <p:spPr>
            <a:xfrm>
              <a:off x="1812350" y="4806525"/>
              <a:ext cx="42675" cy="66925"/>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1"/>
            <p:cNvSpPr/>
            <p:nvPr/>
          </p:nvSpPr>
          <p:spPr>
            <a:xfrm>
              <a:off x="1876025" y="4731300"/>
              <a:ext cx="42675" cy="711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1"/>
            <p:cNvSpPr/>
            <p:nvPr/>
          </p:nvSpPr>
          <p:spPr>
            <a:xfrm>
              <a:off x="1897625" y="4855375"/>
              <a:ext cx="42675" cy="73075"/>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82" name="Google Shape;2482;p11"/>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1"/>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1"/>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1"/>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1"/>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1"/>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1"/>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1"/>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1"/>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1"/>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1"/>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1"/>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1"/>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1"/>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1"/>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1"/>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1"/>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1"/>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1"/>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1"/>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1"/>
          <p:cNvSpPr/>
          <p:nvPr/>
        </p:nvSpPr>
        <p:spPr>
          <a:xfrm>
            <a:off x="11432688" y="4551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1"/>
          <p:cNvSpPr/>
          <p:nvPr/>
        </p:nvSpPr>
        <p:spPr>
          <a:xfrm>
            <a:off x="11642788" y="1503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1"/>
          <p:cNvSpPr/>
          <p:nvPr/>
        </p:nvSpPr>
        <p:spPr>
          <a:xfrm>
            <a:off x="11958022" y="42032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1"/>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1"/>
          <p:cNvSpPr/>
          <p:nvPr/>
        </p:nvSpPr>
        <p:spPr>
          <a:xfrm>
            <a:off x="11297239" y="4592352"/>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1"/>
          <p:cNvSpPr/>
          <p:nvPr/>
        </p:nvSpPr>
        <p:spPr>
          <a:xfrm>
            <a:off x="11401839" y="460775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1"/>
          <p:cNvSpPr/>
          <p:nvPr/>
        </p:nvSpPr>
        <p:spPr>
          <a:xfrm>
            <a:off x="11344973" y="4713218"/>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1"/>
          <p:cNvSpPr/>
          <p:nvPr/>
        </p:nvSpPr>
        <p:spPr>
          <a:xfrm>
            <a:off x="11439739" y="473485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1"/>
          <p:cNvSpPr/>
          <p:nvPr/>
        </p:nvSpPr>
        <p:spPr>
          <a:xfrm>
            <a:off x="11401840" y="4488518"/>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1"/>
          <p:cNvSpPr/>
          <p:nvPr/>
        </p:nvSpPr>
        <p:spPr>
          <a:xfrm>
            <a:off x="11496573" y="4602218"/>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1"/>
          <p:cNvSpPr/>
          <p:nvPr/>
        </p:nvSpPr>
        <p:spPr>
          <a:xfrm>
            <a:off x="11496573" y="448851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1"/>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1"/>
          <p:cNvSpPr/>
          <p:nvPr/>
        </p:nvSpPr>
        <p:spPr>
          <a:xfrm>
            <a:off x="11600439" y="454535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1"/>
          <p:cNvSpPr/>
          <p:nvPr/>
        </p:nvSpPr>
        <p:spPr>
          <a:xfrm>
            <a:off x="11553440" y="4692584"/>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1"/>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1"/>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1"/>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1"/>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1"/>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1"/>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1"/>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1"/>
          <p:cNvSpPr/>
          <p:nvPr/>
        </p:nvSpPr>
        <p:spPr>
          <a:xfrm>
            <a:off x="11439722" y="5664134"/>
            <a:ext cx="33" cy="18967"/>
          </a:xfrm>
          <a:custGeom>
            <a:avLst/>
            <a:gdLst/>
            <a:ahLst/>
            <a:cxnLst/>
            <a:rect l="l" t="t" r="r" b="b"/>
            <a:pathLst>
              <a:path w="1" h="569" extrusionOk="0">
                <a:moveTo>
                  <a:pt x="1" y="569"/>
                </a:move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1"/>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1"/>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1"/>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1"/>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1"/>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1"/>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1"/>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1"/>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1"/>
          <p:cNvSpPr/>
          <p:nvPr/>
        </p:nvSpPr>
        <p:spPr>
          <a:xfrm>
            <a:off x="11429889" y="5664134"/>
            <a:ext cx="33" cy="33"/>
          </a:xfrm>
          <a:custGeom>
            <a:avLst/>
            <a:gdLst/>
            <a:ahLst/>
            <a:cxnLst/>
            <a:rect l="l" t="t" r="r" b="b"/>
            <a:pathLst>
              <a:path w="1" h="1" extrusionOk="0">
                <a:moveTo>
                  <a:pt x="0" y="0"/>
                </a:move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1"/>
          <p:cNvSpPr/>
          <p:nvPr/>
        </p:nvSpPr>
        <p:spPr>
          <a:xfrm>
            <a:off x="11429889" y="5673201"/>
            <a:ext cx="33" cy="9900"/>
          </a:xfrm>
          <a:custGeom>
            <a:avLst/>
            <a:gdLst/>
            <a:ahLst/>
            <a:cxnLst/>
            <a:rect l="l" t="t" r="r" b="b"/>
            <a:pathLst>
              <a:path w="1" h="297" extrusionOk="0">
                <a:moveTo>
                  <a:pt x="0" y="297"/>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1"/>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1"/>
          <p:cNvSpPr/>
          <p:nvPr/>
        </p:nvSpPr>
        <p:spPr>
          <a:xfrm>
            <a:off x="11235934" y="1636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1"/>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1"/>
          <p:cNvSpPr/>
          <p:nvPr/>
        </p:nvSpPr>
        <p:spPr>
          <a:xfrm>
            <a:off x="1" y="26816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1"/>
          <p:cNvSpPr/>
          <p:nvPr/>
        </p:nvSpPr>
        <p:spPr>
          <a:xfrm>
            <a:off x="435833" y="51410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1"/>
          <p:cNvSpPr/>
          <p:nvPr/>
        </p:nvSpPr>
        <p:spPr>
          <a:xfrm>
            <a:off x="284234" y="54511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1"/>
          <p:cNvSpPr/>
          <p:nvPr/>
        </p:nvSpPr>
        <p:spPr>
          <a:xfrm>
            <a:off x="265267" y="48810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1"/>
          <p:cNvSpPr/>
          <p:nvPr/>
        </p:nvSpPr>
        <p:spPr>
          <a:xfrm>
            <a:off x="123533" y="51854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1"/>
          <p:cNvSpPr/>
          <p:nvPr/>
        </p:nvSpPr>
        <p:spPr>
          <a:xfrm>
            <a:off x="161434" y="2069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1"/>
          <p:cNvSpPr/>
          <p:nvPr/>
        </p:nvSpPr>
        <p:spPr>
          <a:xfrm>
            <a:off x="341067" y="1933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1"/>
          <p:cNvSpPr/>
          <p:nvPr/>
        </p:nvSpPr>
        <p:spPr>
          <a:xfrm>
            <a:off x="294100" y="2060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1"/>
          <p:cNvSpPr/>
          <p:nvPr/>
        </p:nvSpPr>
        <p:spPr>
          <a:xfrm>
            <a:off x="237234" y="1947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1"/>
          <p:cNvSpPr/>
          <p:nvPr/>
        </p:nvSpPr>
        <p:spPr>
          <a:xfrm>
            <a:off x="464633" y="51773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1"/>
          <p:cNvSpPr/>
          <p:nvPr/>
        </p:nvSpPr>
        <p:spPr>
          <a:xfrm>
            <a:off x="284234" y="50068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1"/>
          <p:cNvSpPr/>
          <p:nvPr/>
        </p:nvSpPr>
        <p:spPr>
          <a:xfrm>
            <a:off x="294101" y="54995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1"/>
          <p:cNvSpPr/>
          <p:nvPr/>
        </p:nvSpPr>
        <p:spPr>
          <a:xfrm>
            <a:off x="294101" y="5518452"/>
            <a:ext cx="9100" cy="33"/>
          </a:xfrm>
          <a:custGeom>
            <a:avLst/>
            <a:gdLst/>
            <a:ahLst/>
            <a:cxnLst/>
            <a:rect l="l" t="t" r="r" b="b"/>
            <a:pathLst>
              <a:path w="273" h="1" extrusionOk="0">
                <a:moveTo>
                  <a:pt x="273" y="1"/>
                </a:moveTo>
                <a:lnTo>
                  <a:pt x="0"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1"/>
          <p:cNvSpPr/>
          <p:nvPr/>
        </p:nvSpPr>
        <p:spPr>
          <a:xfrm>
            <a:off x="483601" y="5167485"/>
            <a:ext cx="9100" cy="9900"/>
          </a:xfrm>
          <a:custGeom>
            <a:avLst/>
            <a:gdLst/>
            <a:ahLst/>
            <a:cxnLst/>
            <a:rect l="l" t="t" r="r" b="b"/>
            <a:pathLst>
              <a:path w="273" h="297" extrusionOk="0">
                <a:moveTo>
                  <a:pt x="273" y="1"/>
                </a:moveTo>
                <a:lnTo>
                  <a:pt x="0" y="297"/>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1"/>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552" name="Google Shape;2552;p11"/>
          <p:cNvGrpSpPr/>
          <p:nvPr/>
        </p:nvGrpSpPr>
        <p:grpSpPr>
          <a:xfrm>
            <a:off x="666617" y="38851"/>
            <a:ext cx="426800" cy="625400"/>
            <a:chOff x="-1007900" y="3142913"/>
            <a:chExt cx="320100" cy="469050"/>
          </a:xfrm>
        </p:grpSpPr>
        <p:sp>
          <p:nvSpPr>
            <p:cNvPr id="2553" name="Google Shape;2553;p11"/>
            <p:cNvSpPr/>
            <p:nvPr/>
          </p:nvSpPr>
          <p:spPr>
            <a:xfrm>
              <a:off x="-1007900" y="314291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1"/>
            <p:cNvSpPr/>
            <p:nvPr/>
          </p:nvSpPr>
          <p:spPr>
            <a:xfrm>
              <a:off x="-979475" y="342716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1"/>
            <p:cNvSpPr/>
            <p:nvPr/>
          </p:nvSpPr>
          <p:spPr>
            <a:xfrm>
              <a:off x="-787300" y="343456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1"/>
            <p:cNvSpPr/>
            <p:nvPr/>
          </p:nvSpPr>
          <p:spPr>
            <a:xfrm>
              <a:off x="-758875" y="343456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1"/>
            <p:cNvSpPr/>
            <p:nvPr/>
          </p:nvSpPr>
          <p:spPr>
            <a:xfrm>
              <a:off x="-752075" y="347718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1"/>
            <p:cNvSpPr/>
            <p:nvPr/>
          </p:nvSpPr>
          <p:spPr>
            <a:xfrm>
              <a:off x="-773100" y="341296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1"/>
            <p:cNvSpPr/>
            <p:nvPr/>
          </p:nvSpPr>
          <p:spPr>
            <a:xfrm>
              <a:off x="-709425" y="318111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1"/>
            <p:cNvSpPr/>
            <p:nvPr/>
          </p:nvSpPr>
          <p:spPr>
            <a:xfrm>
              <a:off x="-808925" y="328503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1"/>
            <p:cNvSpPr/>
            <p:nvPr/>
          </p:nvSpPr>
          <p:spPr>
            <a:xfrm>
              <a:off x="-752075" y="3477188"/>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1"/>
            <p:cNvSpPr/>
            <p:nvPr/>
          </p:nvSpPr>
          <p:spPr>
            <a:xfrm>
              <a:off x="-737850" y="3469813"/>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1"/>
            <p:cNvSpPr/>
            <p:nvPr/>
          </p:nvSpPr>
          <p:spPr>
            <a:xfrm>
              <a:off x="-758875" y="346981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1"/>
            <p:cNvSpPr/>
            <p:nvPr/>
          </p:nvSpPr>
          <p:spPr>
            <a:xfrm>
              <a:off x="-758875" y="346298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1"/>
            <p:cNvSpPr/>
            <p:nvPr/>
          </p:nvSpPr>
          <p:spPr>
            <a:xfrm>
              <a:off x="-758875" y="34345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1"/>
            <p:cNvSpPr/>
            <p:nvPr/>
          </p:nvSpPr>
          <p:spPr>
            <a:xfrm>
              <a:off x="-716250" y="318556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1"/>
            <p:cNvSpPr/>
            <p:nvPr/>
          </p:nvSpPr>
          <p:spPr>
            <a:xfrm>
              <a:off x="-737850" y="334928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1"/>
            <p:cNvSpPr/>
            <p:nvPr/>
          </p:nvSpPr>
          <p:spPr>
            <a:xfrm>
              <a:off x="-766275" y="334928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569" name="Google Shape;2569;p11"/>
          <p:cNvSpPr/>
          <p:nvPr/>
        </p:nvSpPr>
        <p:spPr>
          <a:xfrm>
            <a:off x="11973668" y="23648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1"/>
          <p:cNvSpPr/>
          <p:nvPr/>
        </p:nvSpPr>
        <p:spPr>
          <a:xfrm>
            <a:off x="12001701" y="2177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1"/>
          <p:cNvSpPr/>
          <p:nvPr/>
        </p:nvSpPr>
        <p:spPr>
          <a:xfrm>
            <a:off x="11841033" y="22249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1"/>
          <p:cNvSpPr/>
          <p:nvPr/>
        </p:nvSpPr>
        <p:spPr>
          <a:xfrm>
            <a:off x="11897867" y="20733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1"/>
          <p:cNvSpPr/>
          <p:nvPr/>
        </p:nvSpPr>
        <p:spPr>
          <a:xfrm>
            <a:off x="8648977" y="61258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1"/>
          <p:cNvSpPr/>
          <p:nvPr/>
        </p:nvSpPr>
        <p:spPr>
          <a:xfrm>
            <a:off x="2263040" y="145871"/>
            <a:ext cx="1326331" cy="505900"/>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1"/>
          <p:cNvSpPr/>
          <p:nvPr/>
        </p:nvSpPr>
        <p:spPr>
          <a:xfrm>
            <a:off x="2463241" y="316669"/>
            <a:ext cx="888907" cy="335108"/>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1"/>
          <p:cNvSpPr/>
          <p:nvPr/>
        </p:nvSpPr>
        <p:spPr>
          <a:xfrm>
            <a:off x="2676482" y="492343"/>
            <a:ext cx="425449" cy="155580"/>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1"/>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1"/>
          <p:cNvSpPr/>
          <p:nvPr/>
        </p:nvSpPr>
        <p:spPr>
          <a:xfrm>
            <a:off x="562734" y="43314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1"/>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1"/>
          <p:cNvSpPr/>
          <p:nvPr/>
        </p:nvSpPr>
        <p:spPr>
          <a:xfrm>
            <a:off x="5021246" y="3574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1"/>
          <p:cNvSpPr/>
          <p:nvPr/>
        </p:nvSpPr>
        <p:spPr>
          <a:xfrm>
            <a:off x="4831746" y="1012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1"/>
          <p:cNvSpPr/>
          <p:nvPr/>
        </p:nvSpPr>
        <p:spPr>
          <a:xfrm>
            <a:off x="5078079" y="4612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1"/>
          <p:cNvSpPr/>
          <p:nvPr/>
        </p:nvSpPr>
        <p:spPr>
          <a:xfrm>
            <a:off x="4879479" y="2058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1"/>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1"/>
          <p:cNvSpPr/>
          <p:nvPr/>
        </p:nvSpPr>
        <p:spPr>
          <a:xfrm>
            <a:off x="4936346" y="1959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1"/>
          <p:cNvSpPr/>
          <p:nvPr/>
        </p:nvSpPr>
        <p:spPr>
          <a:xfrm flipH="1">
            <a:off x="10384199" y="33332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1"/>
          <p:cNvSpPr/>
          <p:nvPr/>
        </p:nvSpPr>
        <p:spPr>
          <a:xfrm flipH="1">
            <a:off x="10194699" y="468421"/>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1"/>
          <p:cNvSpPr/>
          <p:nvPr/>
        </p:nvSpPr>
        <p:spPr>
          <a:xfrm flipH="1">
            <a:off x="10194700" y="13472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1"/>
          <p:cNvSpPr/>
          <p:nvPr/>
        </p:nvSpPr>
        <p:spPr>
          <a:xfrm flipH="1">
            <a:off x="9995333" y="33332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1"/>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1"/>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1"/>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1"/>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1"/>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1"/>
          <p:cNvSpPr/>
          <p:nvPr/>
        </p:nvSpPr>
        <p:spPr>
          <a:xfrm>
            <a:off x="11071984" y="44391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1"/>
          <p:cNvSpPr/>
          <p:nvPr/>
        </p:nvSpPr>
        <p:spPr>
          <a:xfrm>
            <a:off x="11118951" y="323518"/>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1"/>
          <p:cNvSpPr/>
          <p:nvPr/>
        </p:nvSpPr>
        <p:spPr>
          <a:xfrm>
            <a:off x="11024217" y="300684"/>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1"/>
          <p:cNvSpPr/>
          <p:nvPr/>
        </p:nvSpPr>
        <p:spPr>
          <a:xfrm>
            <a:off x="11232651" y="304552"/>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1"/>
          <p:cNvSpPr/>
          <p:nvPr/>
        </p:nvSpPr>
        <p:spPr>
          <a:xfrm>
            <a:off x="11175817" y="468585"/>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1"/>
          <p:cNvSpPr/>
          <p:nvPr/>
        </p:nvSpPr>
        <p:spPr>
          <a:xfrm>
            <a:off x="11118951" y="1999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1"/>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1"/>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1"/>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1"/>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1"/>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1"/>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1"/>
          <p:cNvSpPr/>
          <p:nvPr/>
        </p:nvSpPr>
        <p:spPr>
          <a:xfrm>
            <a:off x="11728151" y="2766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1"/>
          <p:cNvSpPr/>
          <p:nvPr/>
        </p:nvSpPr>
        <p:spPr>
          <a:xfrm flipH="1">
            <a:off x="11272533" y="3212051"/>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1"/>
          <p:cNvSpPr/>
          <p:nvPr/>
        </p:nvSpPr>
        <p:spPr>
          <a:xfrm flipH="1">
            <a:off x="-11431" y="2716767"/>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1"/>
          <p:cNvSpPr/>
          <p:nvPr/>
        </p:nvSpPr>
        <p:spPr>
          <a:xfrm>
            <a:off x="655077" y="2313986"/>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1"/>
          <p:cNvSpPr/>
          <p:nvPr/>
        </p:nvSpPr>
        <p:spPr>
          <a:xfrm>
            <a:off x="743243" y="2142819"/>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1"/>
          <p:cNvSpPr/>
          <p:nvPr/>
        </p:nvSpPr>
        <p:spPr>
          <a:xfrm>
            <a:off x="750310" y="2511586"/>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1"/>
          <p:cNvSpPr/>
          <p:nvPr/>
        </p:nvSpPr>
        <p:spPr>
          <a:xfrm>
            <a:off x="853177" y="2328185"/>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1"/>
          <p:cNvSpPr/>
          <p:nvPr/>
        </p:nvSpPr>
        <p:spPr>
          <a:xfrm>
            <a:off x="919609" y="2599753"/>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1"/>
          <p:cNvSpPr/>
          <p:nvPr/>
        </p:nvSpPr>
        <p:spPr>
          <a:xfrm>
            <a:off x="919609" y="2070720"/>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1"/>
          <p:cNvSpPr/>
          <p:nvPr/>
        </p:nvSpPr>
        <p:spPr>
          <a:xfrm>
            <a:off x="772643" y="2548620"/>
            <a:ext cx="7100" cy="33"/>
          </a:xfrm>
          <a:custGeom>
            <a:avLst/>
            <a:gdLst/>
            <a:ahLst/>
            <a:cxnLst/>
            <a:rect l="l" t="t" r="r" b="b"/>
            <a:pathLst>
              <a:path w="213" h="1" extrusionOk="0">
                <a:moveTo>
                  <a:pt x="212" y="0"/>
                </a:moveTo>
                <a:lnTo>
                  <a:pt x="1" y="0"/>
                </a:lnTo>
                <a:lnTo>
                  <a:pt x="212" y="0"/>
                </a:lnTo>
                <a:lnTo>
                  <a:pt x="212"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1"/>
          <p:cNvSpPr/>
          <p:nvPr/>
        </p:nvSpPr>
        <p:spPr>
          <a:xfrm>
            <a:off x="11585076" y="2565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1"/>
          <p:cNvSpPr/>
          <p:nvPr/>
        </p:nvSpPr>
        <p:spPr>
          <a:xfrm>
            <a:off x="11793445" y="5399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1"/>
          <p:cNvSpPr/>
          <p:nvPr/>
        </p:nvSpPr>
        <p:spPr>
          <a:xfrm>
            <a:off x="11987570" y="8376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1"/>
          <p:cNvSpPr/>
          <p:nvPr/>
        </p:nvSpPr>
        <p:spPr>
          <a:xfrm>
            <a:off x="11124843" y="6531025"/>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1"/>
          <p:cNvSpPr/>
          <p:nvPr/>
        </p:nvSpPr>
        <p:spPr>
          <a:xfrm>
            <a:off x="11162890" y="6587622"/>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1"/>
          <p:cNvSpPr/>
          <p:nvPr/>
        </p:nvSpPr>
        <p:spPr>
          <a:xfrm>
            <a:off x="2112777" y="126874"/>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1"/>
          <p:cNvSpPr/>
          <p:nvPr/>
        </p:nvSpPr>
        <p:spPr>
          <a:xfrm>
            <a:off x="2150823" y="183471"/>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1"/>
          <p:cNvSpPr txBox="1">
            <a:spLocks noGrp="1"/>
          </p:cNvSpPr>
          <p:nvPr>
            <p:ph type="title" hasCustomPrompt="1"/>
          </p:nvPr>
        </p:nvSpPr>
        <p:spPr>
          <a:xfrm>
            <a:off x="2523400" y="2160157"/>
            <a:ext cx="7145200" cy="180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9600"/>
              <a:buNone/>
              <a:defRPr sz="12800"/>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625" name="Google Shape;2625;p11"/>
          <p:cNvSpPr txBox="1">
            <a:spLocks noGrp="1"/>
          </p:cNvSpPr>
          <p:nvPr>
            <p:ph type="subTitle" idx="1"/>
          </p:nvPr>
        </p:nvSpPr>
        <p:spPr>
          <a:xfrm>
            <a:off x="3102000" y="4056928"/>
            <a:ext cx="5988000" cy="643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79220219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626"/>
        <p:cNvGrpSpPr/>
        <p:nvPr/>
      </p:nvGrpSpPr>
      <p:grpSpPr>
        <a:xfrm>
          <a:off x="0" y="0"/>
          <a:ext cx="0" cy="0"/>
          <a:chOff x="0" y="0"/>
          <a:chExt cx="0" cy="0"/>
        </a:xfrm>
      </p:grpSpPr>
      <p:sp>
        <p:nvSpPr>
          <p:cNvPr id="2627" name="Google Shape;2627;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Tree>
    <p:extLst>
      <p:ext uri="{BB962C8B-B14F-4D97-AF65-F5344CB8AC3E}">
        <p14:creationId xmlns:p14="http://schemas.microsoft.com/office/powerpoint/2010/main" val="379551495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628"/>
        <p:cNvGrpSpPr/>
        <p:nvPr/>
      </p:nvGrpSpPr>
      <p:grpSpPr>
        <a:xfrm>
          <a:off x="0" y="0"/>
          <a:ext cx="0" cy="0"/>
          <a:chOff x="0" y="0"/>
          <a:chExt cx="0" cy="0"/>
        </a:xfrm>
      </p:grpSpPr>
      <p:grpSp>
        <p:nvGrpSpPr>
          <p:cNvPr id="2629" name="Google Shape;2629;p13"/>
          <p:cNvGrpSpPr/>
          <p:nvPr/>
        </p:nvGrpSpPr>
        <p:grpSpPr>
          <a:xfrm>
            <a:off x="-24366" y="-69782"/>
            <a:ext cx="12255165" cy="6968833"/>
            <a:chOff x="-35391" y="-52337"/>
            <a:chExt cx="9191374" cy="5226625"/>
          </a:xfrm>
        </p:grpSpPr>
        <p:grpSp>
          <p:nvGrpSpPr>
            <p:cNvPr id="2630" name="Google Shape;2630;p13"/>
            <p:cNvGrpSpPr/>
            <p:nvPr/>
          </p:nvGrpSpPr>
          <p:grpSpPr>
            <a:xfrm>
              <a:off x="5178375" y="-45050"/>
              <a:ext cx="3977608" cy="5216450"/>
              <a:chOff x="5178375" y="-45050"/>
              <a:chExt cx="3977608" cy="5216450"/>
            </a:xfrm>
          </p:grpSpPr>
          <p:grpSp>
            <p:nvGrpSpPr>
              <p:cNvPr id="2631" name="Google Shape;2631;p13"/>
              <p:cNvGrpSpPr/>
              <p:nvPr/>
            </p:nvGrpSpPr>
            <p:grpSpPr>
              <a:xfrm>
                <a:off x="5178375" y="-45050"/>
                <a:ext cx="3977608" cy="5216450"/>
                <a:chOff x="5178375" y="-51179"/>
                <a:chExt cx="3977608" cy="5216450"/>
              </a:xfrm>
            </p:grpSpPr>
            <p:sp>
              <p:nvSpPr>
                <p:cNvPr id="2632" name="Google Shape;2632;p1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1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1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1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1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1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1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1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4" name="Google Shape;2664;p1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68" name="Google Shape;2668;p13"/>
            <p:cNvGrpSpPr/>
            <p:nvPr/>
          </p:nvGrpSpPr>
          <p:grpSpPr>
            <a:xfrm>
              <a:off x="-35391" y="-52337"/>
              <a:ext cx="5221525" cy="5226625"/>
              <a:chOff x="1190625" y="238125"/>
              <a:chExt cx="5221525" cy="5226625"/>
            </a:xfrm>
          </p:grpSpPr>
          <p:sp>
            <p:nvSpPr>
              <p:cNvPr id="2669" name="Google Shape;2669;p1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710" name="Google Shape;2710;p13"/>
          <p:cNvSpPr txBox="1">
            <a:spLocks noGrp="1"/>
          </p:cNvSpPr>
          <p:nvPr>
            <p:ph type="title"/>
          </p:nvPr>
        </p:nvSpPr>
        <p:spPr>
          <a:xfrm>
            <a:off x="2002267"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1" name="Google Shape;2711;p13"/>
          <p:cNvSpPr txBox="1">
            <a:spLocks noGrp="1"/>
          </p:cNvSpPr>
          <p:nvPr>
            <p:ph type="subTitle" idx="1"/>
          </p:nvPr>
        </p:nvSpPr>
        <p:spPr>
          <a:xfrm>
            <a:off x="2291667"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2" name="Google Shape;2712;p13"/>
          <p:cNvSpPr txBox="1">
            <a:spLocks noGrp="1"/>
          </p:cNvSpPr>
          <p:nvPr>
            <p:ph type="title" idx="2"/>
          </p:nvPr>
        </p:nvSpPr>
        <p:spPr>
          <a:xfrm>
            <a:off x="6495733"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3" name="Google Shape;2713;p13"/>
          <p:cNvSpPr txBox="1">
            <a:spLocks noGrp="1"/>
          </p:cNvSpPr>
          <p:nvPr>
            <p:ph type="subTitle" idx="3"/>
          </p:nvPr>
        </p:nvSpPr>
        <p:spPr>
          <a:xfrm>
            <a:off x="6785133"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4" name="Google Shape;2714;p13"/>
          <p:cNvSpPr txBox="1">
            <a:spLocks noGrp="1"/>
          </p:cNvSpPr>
          <p:nvPr>
            <p:ph type="title" idx="4"/>
          </p:nvPr>
        </p:nvSpPr>
        <p:spPr>
          <a:xfrm>
            <a:off x="2002267" y="4763029"/>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5" name="Google Shape;2715;p13"/>
          <p:cNvSpPr txBox="1">
            <a:spLocks noGrp="1"/>
          </p:cNvSpPr>
          <p:nvPr>
            <p:ph type="subTitle" idx="5"/>
          </p:nvPr>
        </p:nvSpPr>
        <p:spPr>
          <a:xfrm>
            <a:off x="2291667"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6" name="Google Shape;2716;p13"/>
          <p:cNvSpPr txBox="1">
            <a:spLocks noGrp="1"/>
          </p:cNvSpPr>
          <p:nvPr>
            <p:ph type="title" idx="6"/>
          </p:nvPr>
        </p:nvSpPr>
        <p:spPr>
          <a:xfrm>
            <a:off x="6497333" y="4763029"/>
            <a:ext cx="36908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7" name="Google Shape;2717;p13"/>
          <p:cNvSpPr txBox="1">
            <a:spLocks noGrp="1"/>
          </p:cNvSpPr>
          <p:nvPr>
            <p:ph type="subTitle" idx="7"/>
          </p:nvPr>
        </p:nvSpPr>
        <p:spPr>
          <a:xfrm>
            <a:off x="6785133"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8" name="Google Shape;2718;p13"/>
          <p:cNvSpPr txBox="1">
            <a:spLocks noGrp="1"/>
          </p:cNvSpPr>
          <p:nvPr>
            <p:ph type="title" idx="8" hasCustomPrompt="1"/>
          </p:nvPr>
        </p:nvSpPr>
        <p:spPr>
          <a:xfrm>
            <a:off x="3378067" y="1651793"/>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latin typeface="Nunito ExtraBold"/>
                <a:ea typeface="Nunito ExtraBold"/>
                <a:cs typeface="Nunito ExtraBold"/>
                <a:sym typeface="Nunito ExtraBold"/>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19" name="Google Shape;2719;p13"/>
          <p:cNvSpPr txBox="1">
            <a:spLocks noGrp="1"/>
          </p:cNvSpPr>
          <p:nvPr>
            <p:ph type="title" idx="9" hasCustomPrompt="1"/>
          </p:nvPr>
        </p:nvSpPr>
        <p:spPr>
          <a:xfrm>
            <a:off x="7871533" y="1654193"/>
            <a:ext cx="942400" cy="56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0" name="Google Shape;2720;p13"/>
          <p:cNvSpPr txBox="1">
            <a:spLocks noGrp="1"/>
          </p:cNvSpPr>
          <p:nvPr>
            <p:ph type="title" idx="13" hasCustomPrompt="1"/>
          </p:nvPr>
        </p:nvSpPr>
        <p:spPr>
          <a:xfrm>
            <a:off x="7871533"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1" name="Google Shape;2721;p13"/>
          <p:cNvSpPr txBox="1">
            <a:spLocks noGrp="1"/>
          </p:cNvSpPr>
          <p:nvPr>
            <p:ph type="title" idx="14" hasCustomPrompt="1"/>
          </p:nvPr>
        </p:nvSpPr>
        <p:spPr>
          <a:xfrm>
            <a:off x="3378067"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2" name="Google Shape;2722;p13"/>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3"/>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3"/>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3"/>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3"/>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3"/>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3"/>
          <p:cNvSpPr/>
          <p:nvPr/>
        </p:nvSpPr>
        <p:spPr>
          <a:xfrm>
            <a:off x="11345700" y="50079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3"/>
          <p:cNvSpPr/>
          <p:nvPr/>
        </p:nvSpPr>
        <p:spPr>
          <a:xfrm>
            <a:off x="11431367" y="51758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3"/>
          <p:cNvSpPr/>
          <p:nvPr/>
        </p:nvSpPr>
        <p:spPr>
          <a:xfrm>
            <a:off x="11545067" y="50432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31" name="Google Shape;2731;p13"/>
          <p:cNvGrpSpPr/>
          <p:nvPr/>
        </p:nvGrpSpPr>
        <p:grpSpPr>
          <a:xfrm>
            <a:off x="10741933" y="5661033"/>
            <a:ext cx="1450067" cy="1197600"/>
            <a:chOff x="8056450" y="4245775"/>
            <a:chExt cx="1087550" cy="898200"/>
          </a:xfrm>
        </p:grpSpPr>
        <p:sp>
          <p:nvSpPr>
            <p:cNvPr id="2732" name="Google Shape;2732;p13"/>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3"/>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34" name="Google Shape;2734;p13"/>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3"/>
          <p:cNvSpPr/>
          <p:nvPr/>
        </p:nvSpPr>
        <p:spPr>
          <a:xfrm>
            <a:off x="11232000" y="51711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3"/>
          <p:cNvSpPr/>
          <p:nvPr/>
        </p:nvSpPr>
        <p:spPr>
          <a:xfrm>
            <a:off x="11345701" y="53128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3"/>
          <p:cNvSpPr/>
          <p:nvPr/>
        </p:nvSpPr>
        <p:spPr>
          <a:xfrm>
            <a:off x="11516233" y="53531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3"/>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3"/>
          <p:cNvSpPr/>
          <p:nvPr/>
        </p:nvSpPr>
        <p:spPr>
          <a:xfrm>
            <a:off x="11639800" y="51991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3"/>
          <p:cNvSpPr/>
          <p:nvPr/>
        </p:nvSpPr>
        <p:spPr>
          <a:xfrm>
            <a:off x="11507167" y="53795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3"/>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3"/>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3"/>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3"/>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3"/>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3"/>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3"/>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3"/>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3"/>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3"/>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3"/>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3"/>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3"/>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3"/>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3"/>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3"/>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3"/>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3"/>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3"/>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3"/>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3"/>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3"/>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3"/>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3"/>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3"/>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3"/>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3"/>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3"/>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3"/>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3"/>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3"/>
          <p:cNvSpPr/>
          <p:nvPr/>
        </p:nvSpPr>
        <p:spPr>
          <a:xfrm>
            <a:off x="11340456" y="36002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3"/>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3"/>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3"/>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3"/>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3"/>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3"/>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3"/>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3"/>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3"/>
          <p:cNvSpPr/>
          <p:nvPr/>
        </p:nvSpPr>
        <p:spPr>
          <a:xfrm>
            <a:off x="11350622" y="23785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3"/>
          <p:cNvSpPr/>
          <p:nvPr/>
        </p:nvSpPr>
        <p:spPr>
          <a:xfrm>
            <a:off x="11435188" y="3799533"/>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3"/>
          <p:cNvSpPr/>
          <p:nvPr/>
        </p:nvSpPr>
        <p:spPr>
          <a:xfrm>
            <a:off x="11350288" y="36290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3"/>
          <p:cNvSpPr/>
          <p:nvPr/>
        </p:nvSpPr>
        <p:spPr>
          <a:xfrm>
            <a:off x="11331355" y="38185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84" name="Google Shape;2784;p13"/>
          <p:cNvGrpSpPr/>
          <p:nvPr/>
        </p:nvGrpSpPr>
        <p:grpSpPr>
          <a:xfrm>
            <a:off x="7304269" y="6246967"/>
            <a:ext cx="890700" cy="388900"/>
            <a:chOff x="5478201" y="4685225"/>
            <a:chExt cx="668025" cy="291675"/>
          </a:xfrm>
        </p:grpSpPr>
        <p:sp>
          <p:nvSpPr>
            <p:cNvPr id="2785" name="Google Shape;2785;p13"/>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3"/>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3"/>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3"/>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3"/>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3"/>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3"/>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92" name="Google Shape;2792;p13"/>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3"/>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3"/>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3"/>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3"/>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3"/>
          <p:cNvSpPr/>
          <p:nvPr/>
        </p:nvSpPr>
        <p:spPr>
          <a:xfrm>
            <a:off x="11397288" y="36760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3"/>
          <p:cNvSpPr/>
          <p:nvPr/>
        </p:nvSpPr>
        <p:spPr>
          <a:xfrm>
            <a:off x="11378355" y="36570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3"/>
          <p:cNvSpPr/>
          <p:nvPr/>
        </p:nvSpPr>
        <p:spPr>
          <a:xfrm>
            <a:off x="11359389" y="38185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3"/>
          <p:cNvSpPr/>
          <p:nvPr/>
        </p:nvSpPr>
        <p:spPr>
          <a:xfrm>
            <a:off x="11350289" y="38086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3"/>
          <p:cNvSpPr/>
          <p:nvPr/>
        </p:nvSpPr>
        <p:spPr>
          <a:xfrm>
            <a:off x="11378356" y="36479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3"/>
          <p:cNvSpPr/>
          <p:nvPr/>
        </p:nvSpPr>
        <p:spPr>
          <a:xfrm>
            <a:off x="11369255" y="36381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3"/>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3"/>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3"/>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3"/>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3"/>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3"/>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3"/>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3"/>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3"/>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3"/>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3"/>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3"/>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3"/>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3"/>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3"/>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3"/>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3"/>
          <p:cNvSpPr/>
          <p:nvPr/>
        </p:nvSpPr>
        <p:spPr>
          <a:xfrm>
            <a:off x="696200" y="46229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3"/>
          <p:cNvSpPr/>
          <p:nvPr/>
        </p:nvSpPr>
        <p:spPr>
          <a:xfrm>
            <a:off x="544600" y="49330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3"/>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3"/>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3"/>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3"/>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3"/>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3"/>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3"/>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3"/>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3"/>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3"/>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3"/>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3"/>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3"/>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3"/>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3"/>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3"/>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3"/>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3"/>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3"/>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3"/>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3"/>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3"/>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3"/>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3"/>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3"/>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3"/>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3"/>
          <p:cNvSpPr/>
          <p:nvPr/>
        </p:nvSpPr>
        <p:spPr>
          <a:xfrm flipH="1">
            <a:off x="8881200" y="661159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3"/>
          <p:cNvSpPr/>
          <p:nvPr/>
        </p:nvSpPr>
        <p:spPr>
          <a:xfrm flipH="1">
            <a:off x="8786467" y="6677527"/>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3"/>
          <p:cNvSpPr/>
          <p:nvPr/>
        </p:nvSpPr>
        <p:spPr>
          <a:xfrm flipH="1">
            <a:off x="8796334" y="6554728"/>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3"/>
          <p:cNvSpPr/>
          <p:nvPr/>
        </p:nvSpPr>
        <p:spPr>
          <a:xfrm>
            <a:off x="8550967" y="64519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3"/>
          <p:cNvSpPr/>
          <p:nvPr/>
        </p:nvSpPr>
        <p:spPr>
          <a:xfrm>
            <a:off x="8352367" y="64709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3"/>
          <p:cNvSpPr/>
          <p:nvPr/>
        </p:nvSpPr>
        <p:spPr>
          <a:xfrm>
            <a:off x="8437267" y="63706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3"/>
          <p:cNvSpPr/>
          <p:nvPr/>
        </p:nvSpPr>
        <p:spPr>
          <a:xfrm>
            <a:off x="8466067" y="65360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3"/>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3"/>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3"/>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3"/>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3"/>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3"/>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3"/>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3"/>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3"/>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3"/>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3"/>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3"/>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3"/>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3"/>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3"/>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3"/>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3"/>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3"/>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3"/>
          <p:cNvSpPr/>
          <p:nvPr/>
        </p:nvSpPr>
        <p:spPr>
          <a:xfrm>
            <a:off x="22727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3"/>
          <p:cNvSpPr/>
          <p:nvPr/>
        </p:nvSpPr>
        <p:spPr>
          <a:xfrm>
            <a:off x="23008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3"/>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3"/>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3"/>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3"/>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3"/>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3"/>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3"/>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64857428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1"/>
        <p:cNvGrpSpPr/>
        <p:nvPr/>
      </p:nvGrpSpPr>
      <p:grpSpPr>
        <a:xfrm>
          <a:off x="0" y="0"/>
          <a:ext cx="0" cy="0"/>
          <a:chOff x="0" y="0"/>
          <a:chExt cx="0" cy="0"/>
        </a:xfrm>
      </p:grpSpPr>
      <p:grpSp>
        <p:nvGrpSpPr>
          <p:cNvPr id="2882" name="Google Shape;2882;p14"/>
          <p:cNvGrpSpPr/>
          <p:nvPr/>
        </p:nvGrpSpPr>
        <p:grpSpPr>
          <a:xfrm>
            <a:off x="-24366" y="-69782"/>
            <a:ext cx="12255165" cy="6968833"/>
            <a:chOff x="-35391" y="-52337"/>
            <a:chExt cx="9191374" cy="5226625"/>
          </a:xfrm>
        </p:grpSpPr>
        <p:grpSp>
          <p:nvGrpSpPr>
            <p:cNvPr id="2883" name="Google Shape;2883;p14"/>
            <p:cNvGrpSpPr/>
            <p:nvPr/>
          </p:nvGrpSpPr>
          <p:grpSpPr>
            <a:xfrm>
              <a:off x="5178375" y="-45050"/>
              <a:ext cx="3977608" cy="5216450"/>
              <a:chOff x="5178375" y="-45050"/>
              <a:chExt cx="3977608" cy="5216450"/>
            </a:xfrm>
          </p:grpSpPr>
          <p:grpSp>
            <p:nvGrpSpPr>
              <p:cNvPr id="2884" name="Google Shape;2884;p14"/>
              <p:cNvGrpSpPr/>
              <p:nvPr/>
            </p:nvGrpSpPr>
            <p:grpSpPr>
              <a:xfrm>
                <a:off x="5178375" y="-45050"/>
                <a:ext cx="3977608" cy="5216450"/>
                <a:chOff x="5178375" y="-51179"/>
                <a:chExt cx="3977608" cy="5216450"/>
              </a:xfrm>
            </p:grpSpPr>
            <p:sp>
              <p:nvSpPr>
                <p:cNvPr id="2885" name="Google Shape;2885;p1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1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1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1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1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1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17" name="Google Shape;2917;p1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921" name="Google Shape;2921;p14"/>
            <p:cNvGrpSpPr/>
            <p:nvPr/>
          </p:nvGrpSpPr>
          <p:grpSpPr>
            <a:xfrm>
              <a:off x="-35391" y="-52337"/>
              <a:ext cx="5221525" cy="5226625"/>
              <a:chOff x="1190625" y="238125"/>
              <a:chExt cx="5221525" cy="5226625"/>
            </a:xfrm>
          </p:grpSpPr>
          <p:sp>
            <p:nvSpPr>
              <p:cNvPr id="2922" name="Google Shape;2922;p1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963" name="Google Shape;2963;p14"/>
          <p:cNvSpPr txBox="1">
            <a:spLocks noGrp="1"/>
          </p:cNvSpPr>
          <p:nvPr>
            <p:ph type="title"/>
          </p:nvPr>
        </p:nvSpPr>
        <p:spPr>
          <a:xfrm>
            <a:off x="5182200" y="4099532"/>
            <a:ext cx="5065600" cy="7092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2964" name="Google Shape;2964;p14"/>
          <p:cNvSpPr txBox="1">
            <a:spLocks noGrp="1"/>
          </p:cNvSpPr>
          <p:nvPr>
            <p:ph type="subTitle" idx="1"/>
          </p:nvPr>
        </p:nvSpPr>
        <p:spPr>
          <a:xfrm>
            <a:off x="2306633" y="2039433"/>
            <a:ext cx="7941600" cy="1894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2965" name="Google Shape;2965;p14"/>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4"/>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4"/>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4"/>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4"/>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4"/>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4"/>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4"/>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4"/>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4"/>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4"/>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4"/>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4"/>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4"/>
          <p:cNvSpPr/>
          <p:nvPr/>
        </p:nvSpPr>
        <p:spPr>
          <a:xfrm>
            <a:off x="10977425" y="636105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4"/>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4"/>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4"/>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4"/>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4"/>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4"/>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4"/>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4"/>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4"/>
          <p:cNvSpPr/>
          <p:nvPr/>
        </p:nvSpPr>
        <p:spPr>
          <a:xfrm>
            <a:off x="718084" y="5635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4"/>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4"/>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4"/>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4"/>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4"/>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4"/>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4"/>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4"/>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996" name="Google Shape;2996;p14"/>
          <p:cNvGrpSpPr/>
          <p:nvPr/>
        </p:nvGrpSpPr>
        <p:grpSpPr>
          <a:xfrm flipH="1">
            <a:off x="931037" y="6206808"/>
            <a:ext cx="227440" cy="380168"/>
            <a:chOff x="6760903" y="4652644"/>
            <a:chExt cx="170580" cy="285126"/>
          </a:xfrm>
        </p:grpSpPr>
        <p:sp>
          <p:nvSpPr>
            <p:cNvPr id="2997" name="Google Shape;2997;p1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007" name="Google Shape;3007;p14"/>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4"/>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4"/>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4"/>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4"/>
          <p:cNvSpPr/>
          <p:nvPr/>
        </p:nvSpPr>
        <p:spPr>
          <a:xfrm>
            <a:off x="4568818" y="4114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4"/>
          <p:cNvSpPr/>
          <p:nvPr/>
        </p:nvSpPr>
        <p:spPr>
          <a:xfrm>
            <a:off x="4663552" y="3189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4"/>
          <p:cNvSpPr/>
          <p:nvPr/>
        </p:nvSpPr>
        <p:spPr>
          <a:xfrm>
            <a:off x="4654485" y="5010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4"/>
          <p:cNvSpPr/>
          <p:nvPr/>
        </p:nvSpPr>
        <p:spPr>
          <a:xfrm>
            <a:off x="4758318" y="2689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4"/>
          <p:cNvSpPr/>
          <p:nvPr/>
        </p:nvSpPr>
        <p:spPr>
          <a:xfrm>
            <a:off x="4559718" y="2645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4"/>
          <p:cNvSpPr/>
          <p:nvPr/>
        </p:nvSpPr>
        <p:spPr>
          <a:xfrm>
            <a:off x="4739352" y="4303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4"/>
          <p:cNvSpPr/>
          <p:nvPr/>
        </p:nvSpPr>
        <p:spPr>
          <a:xfrm>
            <a:off x="4673418" y="18405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4"/>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4"/>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4"/>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4"/>
          <p:cNvSpPr/>
          <p:nvPr/>
        </p:nvSpPr>
        <p:spPr>
          <a:xfrm>
            <a:off x="11614133" y="4933967"/>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4"/>
          <p:cNvSpPr/>
          <p:nvPr/>
        </p:nvSpPr>
        <p:spPr>
          <a:xfrm>
            <a:off x="11652034" y="5019600"/>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4"/>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4"/>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4"/>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4"/>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4"/>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4"/>
          <p:cNvSpPr/>
          <p:nvPr/>
        </p:nvSpPr>
        <p:spPr>
          <a:xfrm>
            <a:off x="1318685" y="62784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4"/>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4"/>
          <p:cNvSpPr/>
          <p:nvPr/>
        </p:nvSpPr>
        <p:spPr>
          <a:xfrm flipH="1">
            <a:off x="-13464"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4"/>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4"/>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4"/>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4"/>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4"/>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4"/>
          <p:cNvSpPr/>
          <p:nvPr/>
        </p:nvSpPr>
        <p:spPr>
          <a:xfrm>
            <a:off x="9363365" y="6136075"/>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4"/>
          <p:cNvSpPr/>
          <p:nvPr/>
        </p:nvSpPr>
        <p:spPr>
          <a:xfrm>
            <a:off x="60184" y="38298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4"/>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4"/>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4"/>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4"/>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4"/>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4"/>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4"/>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4"/>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4"/>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4"/>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4"/>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4"/>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4"/>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4"/>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4"/>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4"/>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4"/>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4"/>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4"/>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4"/>
          <p:cNvSpPr/>
          <p:nvPr/>
        </p:nvSpPr>
        <p:spPr>
          <a:xfrm>
            <a:off x="11825588" y="4597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4"/>
          <p:cNvSpPr/>
          <p:nvPr/>
        </p:nvSpPr>
        <p:spPr>
          <a:xfrm>
            <a:off x="11853621" y="4629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4"/>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4"/>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4"/>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4"/>
          <p:cNvSpPr/>
          <p:nvPr/>
        </p:nvSpPr>
        <p:spPr>
          <a:xfrm>
            <a:off x="8128167" y="536556"/>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4"/>
          <p:cNvSpPr/>
          <p:nvPr/>
        </p:nvSpPr>
        <p:spPr>
          <a:xfrm>
            <a:off x="545184" y="2530621"/>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4"/>
          <p:cNvSpPr/>
          <p:nvPr/>
        </p:nvSpPr>
        <p:spPr>
          <a:xfrm>
            <a:off x="112261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4"/>
          <p:cNvSpPr/>
          <p:nvPr/>
        </p:nvSpPr>
        <p:spPr>
          <a:xfrm>
            <a:off x="11496001" y="5388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4"/>
          <p:cNvSpPr/>
          <p:nvPr/>
        </p:nvSpPr>
        <p:spPr>
          <a:xfrm>
            <a:off x="11297401" y="5407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4"/>
          <p:cNvSpPr/>
          <p:nvPr/>
        </p:nvSpPr>
        <p:spPr>
          <a:xfrm>
            <a:off x="11382301" y="5307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4"/>
          <p:cNvSpPr/>
          <p:nvPr/>
        </p:nvSpPr>
        <p:spPr>
          <a:xfrm>
            <a:off x="11411101" y="5472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4"/>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4"/>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4"/>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4"/>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4"/>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4"/>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4"/>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4"/>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4"/>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4"/>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4"/>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4"/>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4"/>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4"/>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4"/>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4"/>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4"/>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4"/>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4"/>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4"/>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4"/>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4"/>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4"/>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4"/>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4"/>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4"/>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4"/>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4"/>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4"/>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4"/>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86884065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099"/>
        <p:cNvGrpSpPr/>
        <p:nvPr/>
      </p:nvGrpSpPr>
      <p:grpSpPr>
        <a:xfrm>
          <a:off x="0" y="0"/>
          <a:ext cx="0" cy="0"/>
          <a:chOff x="0" y="0"/>
          <a:chExt cx="0" cy="0"/>
        </a:xfrm>
      </p:grpSpPr>
      <p:grpSp>
        <p:nvGrpSpPr>
          <p:cNvPr id="3100" name="Google Shape;3100;p15"/>
          <p:cNvGrpSpPr/>
          <p:nvPr/>
        </p:nvGrpSpPr>
        <p:grpSpPr>
          <a:xfrm>
            <a:off x="-24366" y="-69782"/>
            <a:ext cx="12255165" cy="6968833"/>
            <a:chOff x="-35391" y="-52337"/>
            <a:chExt cx="9191374" cy="5226625"/>
          </a:xfrm>
        </p:grpSpPr>
        <p:grpSp>
          <p:nvGrpSpPr>
            <p:cNvPr id="3101" name="Google Shape;3101;p15"/>
            <p:cNvGrpSpPr/>
            <p:nvPr/>
          </p:nvGrpSpPr>
          <p:grpSpPr>
            <a:xfrm>
              <a:off x="5178375" y="-45050"/>
              <a:ext cx="3977608" cy="5216450"/>
              <a:chOff x="5178375" y="-45050"/>
              <a:chExt cx="3977608" cy="5216450"/>
            </a:xfrm>
          </p:grpSpPr>
          <p:grpSp>
            <p:nvGrpSpPr>
              <p:cNvPr id="3102" name="Google Shape;3102;p15"/>
              <p:cNvGrpSpPr/>
              <p:nvPr/>
            </p:nvGrpSpPr>
            <p:grpSpPr>
              <a:xfrm>
                <a:off x="5178375" y="-45050"/>
                <a:ext cx="3977608" cy="5216450"/>
                <a:chOff x="5178375" y="-51179"/>
                <a:chExt cx="3977608" cy="5216450"/>
              </a:xfrm>
            </p:grpSpPr>
            <p:sp>
              <p:nvSpPr>
                <p:cNvPr id="3103" name="Google Shape;3103;p1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35" name="Google Shape;3135;p1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39" name="Google Shape;3139;p15"/>
            <p:cNvGrpSpPr/>
            <p:nvPr/>
          </p:nvGrpSpPr>
          <p:grpSpPr>
            <a:xfrm>
              <a:off x="-35391" y="-52337"/>
              <a:ext cx="5221525" cy="5226625"/>
              <a:chOff x="1190625" y="238125"/>
              <a:chExt cx="5221525" cy="5226625"/>
            </a:xfrm>
          </p:grpSpPr>
          <p:sp>
            <p:nvSpPr>
              <p:cNvPr id="3140" name="Google Shape;3140;p1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1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1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1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1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1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1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1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181" name="Google Shape;3181;p15"/>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5"/>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5"/>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5"/>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185" name="Google Shape;3185;p15"/>
          <p:cNvGrpSpPr/>
          <p:nvPr/>
        </p:nvGrpSpPr>
        <p:grpSpPr>
          <a:xfrm>
            <a:off x="6544006" y="279062"/>
            <a:ext cx="341133" cy="312300"/>
            <a:chOff x="8692579" y="1342300"/>
            <a:chExt cx="255850" cy="234225"/>
          </a:xfrm>
        </p:grpSpPr>
        <p:sp>
          <p:nvSpPr>
            <p:cNvPr id="3186" name="Google Shape;3186;p15"/>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5"/>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5"/>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5"/>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5"/>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5"/>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5"/>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5"/>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5"/>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95" name="Google Shape;3195;p15"/>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5"/>
          <p:cNvSpPr/>
          <p:nvPr/>
        </p:nvSpPr>
        <p:spPr>
          <a:xfrm>
            <a:off x="319551" y="47807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5"/>
          <p:cNvSpPr/>
          <p:nvPr/>
        </p:nvSpPr>
        <p:spPr>
          <a:xfrm>
            <a:off x="499185" y="46443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5"/>
          <p:cNvSpPr/>
          <p:nvPr/>
        </p:nvSpPr>
        <p:spPr>
          <a:xfrm>
            <a:off x="452217" y="47716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5"/>
          <p:cNvSpPr/>
          <p:nvPr/>
        </p:nvSpPr>
        <p:spPr>
          <a:xfrm>
            <a:off x="395351" y="46579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5"/>
          <p:cNvSpPr/>
          <p:nvPr/>
        </p:nvSpPr>
        <p:spPr>
          <a:xfrm>
            <a:off x="4002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5"/>
          <p:cNvSpPr/>
          <p:nvPr/>
        </p:nvSpPr>
        <p:spPr>
          <a:xfrm>
            <a:off x="4076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5"/>
          <p:cNvSpPr/>
          <p:nvPr/>
        </p:nvSpPr>
        <p:spPr>
          <a:xfrm>
            <a:off x="5705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03" name="Google Shape;3203;p15"/>
          <p:cNvGrpSpPr/>
          <p:nvPr/>
        </p:nvGrpSpPr>
        <p:grpSpPr>
          <a:xfrm>
            <a:off x="5197985" y="6246967"/>
            <a:ext cx="890700" cy="388900"/>
            <a:chOff x="5478201" y="4685225"/>
            <a:chExt cx="668025" cy="291675"/>
          </a:xfrm>
        </p:grpSpPr>
        <p:sp>
          <p:nvSpPr>
            <p:cNvPr id="3204" name="Google Shape;3204;p15"/>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5"/>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5"/>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5"/>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5"/>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5"/>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5"/>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11" name="Google Shape;3211;p15"/>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5"/>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5"/>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5"/>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5"/>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16" name="Google Shape;3216;p15"/>
          <p:cNvGrpSpPr/>
          <p:nvPr/>
        </p:nvGrpSpPr>
        <p:grpSpPr>
          <a:xfrm>
            <a:off x="7740190" y="6192187"/>
            <a:ext cx="208505" cy="348548"/>
            <a:chOff x="8498516" y="2700150"/>
            <a:chExt cx="142150" cy="237625"/>
          </a:xfrm>
        </p:grpSpPr>
        <p:sp>
          <p:nvSpPr>
            <p:cNvPr id="3217" name="Google Shape;3217;p15"/>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5"/>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5"/>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5"/>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5"/>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5"/>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5"/>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5"/>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5"/>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5"/>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27" name="Google Shape;3227;p15"/>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5"/>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5"/>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5"/>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5"/>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5"/>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5"/>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5"/>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5"/>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5"/>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5"/>
          <p:cNvSpPr/>
          <p:nvPr/>
        </p:nvSpPr>
        <p:spPr>
          <a:xfrm>
            <a:off x="1586355" y="4696442"/>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5"/>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5"/>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5"/>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5"/>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5"/>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5"/>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5"/>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5"/>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5"/>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5"/>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5"/>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5"/>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5"/>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5"/>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5"/>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5"/>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54" name="Google Shape;3254;p15"/>
          <p:cNvGrpSpPr/>
          <p:nvPr/>
        </p:nvGrpSpPr>
        <p:grpSpPr>
          <a:xfrm>
            <a:off x="2050606" y="98085"/>
            <a:ext cx="189533" cy="316833"/>
            <a:chOff x="1690354" y="73563"/>
            <a:chExt cx="142150" cy="237625"/>
          </a:xfrm>
        </p:grpSpPr>
        <p:sp>
          <p:nvSpPr>
            <p:cNvPr id="3255" name="Google Shape;3255;p15"/>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5"/>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5"/>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5"/>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5"/>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5"/>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5"/>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5"/>
            <p:cNvSpPr/>
            <p:nvPr/>
          </p:nvSpPr>
          <p:spPr>
            <a:xfrm>
              <a:off x="1704554" y="229888"/>
              <a:ext cx="25" cy="7425"/>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5"/>
            <p:cNvSpPr/>
            <p:nvPr/>
          </p:nvSpPr>
          <p:spPr>
            <a:xfrm>
              <a:off x="1725604" y="109363"/>
              <a:ext cx="25" cy="6850"/>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5"/>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265" name="Google Shape;3265;p15"/>
          <p:cNvGrpSpPr/>
          <p:nvPr/>
        </p:nvGrpSpPr>
        <p:grpSpPr>
          <a:xfrm flipH="1">
            <a:off x="-22939" y="-12117"/>
            <a:ext cx="1439200" cy="1184900"/>
            <a:chOff x="238125" y="2337550"/>
            <a:chExt cx="1079400" cy="888675"/>
          </a:xfrm>
        </p:grpSpPr>
        <p:sp>
          <p:nvSpPr>
            <p:cNvPr id="3266" name="Google Shape;3266;p15"/>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5"/>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5"/>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5"/>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5"/>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5"/>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5"/>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5"/>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5"/>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5"/>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5"/>
            <p:cNvSpPr/>
            <p:nvPr/>
          </p:nvSpPr>
          <p:spPr>
            <a:xfrm>
              <a:off x="463800" y="2669325"/>
              <a:ext cx="25" cy="14125"/>
            </a:xfrm>
            <a:custGeom>
              <a:avLst/>
              <a:gdLst/>
              <a:ahLst/>
              <a:cxnLst/>
              <a:rect l="l" t="t" r="r" b="b"/>
              <a:pathLst>
                <a:path w="1" h="565" extrusionOk="0">
                  <a:moveTo>
                    <a:pt x="1" y="0"/>
                  </a:moveTo>
                  <a:lnTo>
                    <a:pt x="1" y="56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5"/>
            <p:cNvSpPr/>
            <p:nvPr/>
          </p:nvSpPr>
          <p:spPr>
            <a:xfrm>
              <a:off x="922525" y="2393975"/>
              <a:ext cx="25" cy="7350"/>
            </a:xfrm>
            <a:custGeom>
              <a:avLst/>
              <a:gdLst/>
              <a:ahLst/>
              <a:cxnLst/>
              <a:rect l="l" t="t" r="r" b="b"/>
              <a:pathLst>
                <a:path w="1" h="294" extrusionOk="0">
                  <a:moveTo>
                    <a:pt x="1" y="0"/>
                  </a:moveTo>
                  <a:lnTo>
                    <a:pt x="1" y="29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5"/>
            <p:cNvSpPr/>
            <p:nvPr/>
          </p:nvSpPr>
          <p:spPr>
            <a:xfrm>
              <a:off x="477900" y="314157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5"/>
            <p:cNvSpPr/>
            <p:nvPr/>
          </p:nvSpPr>
          <p:spPr>
            <a:xfrm>
              <a:off x="915200" y="2401300"/>
              <a:ext cx="7350" cy="6800"/>
            </a:xfrm>
            <a:custGeom>
              <a:avLst/>
              <a:gdLst/>
              <a:ahLst/>
              <a:cxnLst/>
              <a:rect l="l" t="t" r="r" b="b"/>
              <a:pathLst>
                <a:path w="294" h="272" extrusionOk="0">
                  <a:moveTo>
                    <a:pt x="294" y="1"/>
                  </a:moveTo>
                  <a:lnTo>
                    <a:pt x="0" y="272"/>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5"/>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5"/>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82" name="Google Shape;3282;p15"/>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5"/>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5"/>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5"/>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5"/>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5"/>
          <p:cNvSpPr/>
          <p:nvPr/>
        </p:nvSpPr>
        <p:spPr>
          <a:xfrm flipH="1">
            <a:off x="11765951" y="5187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5"/>
          <p:cNvSpPr/>
          <p:nvPr/>
        </p:nvSpPr>
        <p:spPr>
          <a:xfrm flipH="1">
            <a:off x="11964551" y="5206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5"/>
          <p:cNvSpPr/>
          <p:nvPr/>
        </p:nvSpPr>
        <p:spPr>
          <a:xfrm flipH="1">
            <a:off x="11879651" y="5105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5"/>
          <p:cNvSpPr/>
          <p:nvPr/>
        </p:nvSpPr>
        <p:spPr>
          <a:xfrm flipH="1">
            <a:off x="11850851" y="5271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5"/>
          <p:cNvSpPr/>
          <p:nvPr/>
        </p:nvSpPr>
        <p:spPr>
          <a:xfrm>
            <a:off x="229167" y="19641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5"/>
          <p:cNvSpPr/>
          <p:nvPr/>
        </p:nvSpPr>
        <p:spPr>
          <a:xfrm>
            <a:off x="11375414" y="1046167"/>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5"/>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5"/>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5"/>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5"/>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5"/>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5"/>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5"/>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5"/>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5"/>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5"/>
          <p:cNvSpPr/>
          <p:nvPr/>
        </p:nvSpPr>
        <p:spPr>
          <a:xfrm>
            <a:off x="2632569" y="-10821"/>
            <a:ext cx="1194672" cy="599065"/>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5"/>
          <p:cNvSpPr/>
          <p:nvPr/>
        </p:nvSpPr>
        <p:spPr>
          <a:xfrm>
            <a:off x="237417" y="1332145"/>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5"/>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5"/>
          <p:cNvSpPr/>
          <p:nvPr/>
        </p:nvSpPr>
        <p:spPr>
          <a:xfrm>
            <a:off x="11626118" y="29618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8787809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307"/>
        <p:cNvGrpSpPr/>
        <p:nvPr/>
      </p:nvGrpSpPr>
      <p:grpSpPr>
        <a:xfrm>
          <a:off x="0" y="0"/>
          <a:ext cx="0" cy="0"/>
          <a:chOff x="0" y="0"/>
          <a:chExt cx="0" cy="0"/>
        </a:xfrm>
      </p:grpSpPr>
      <p:grpSp>
        <p:nvGrpSpPr>
          <p:cNvPr id="3308" name="Google Shape;3308;p16"/>
          <p:cNvGrpSpPr/>
          <p:nvPr/>
        </p:nvGrpSpPr>
        <p:grpSpPr>
          <a:xfrm>
            <a:off x="-24366" y="-69782"/>
            <a:ext cx="12255165" cy="6968833"/>
            <a:chOff x="-35391" y="-52337"/>
            <a:chExt cx="9191374" cy="5226625"/>
          </a:xfrm>
        </p:grpSpPr>
        <p:grpSp>
          <p:nvGrpSpPr>
            <p:cNvPr id="3309" name="Google Shape;3309;p16"/>
            <p:cNvGrpSpPr/>
            <p:nvPr/>
          </p:nvGrpSpPr>
          <p:grpSpPr>
            <a:xfrm>
              <a:off x="5178375" y="-45050"/>
              <a:ext cx="3977608" cy="5216450"/>
              <a:chOff x="5178375" y="-45050"/>
              <a:chExt cx="3977608" cy="5216450"/>
            </a:xfrm>
          </p:grpSpPr>
          <p:grpSp>
            <p:nvGrpSpPr>
              <p:cNvPr id="3310" name="Google Shape;3310;p16"/>
              <p:cNvGrpSpPr/>
              <p:nvPr/>
            </p:nvGrpSpPr>
            <p:grpSpPr>
              <a:xfrm>
                <a:off x="5178375" y="-45050"/>
                <a:ext cx="3977608" cy="5216450"/>
                <a:chOff x="5178375" y="-51179"/>
                <a:chExt cx="3977608" cy="5216450"/>
              </a:xfrm>
            </p:grpSpPr>
            <p:sp>
              <p:nvSpPr>
                <p:cNvPr id="3311" name="Google Shape;3311;p1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343" name="Google Shape;3343;p1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347" name="Google Shape;3347;p16"/>
            <p:cNvGrpSpPr/>
            <p:nvPr/>
          </p:nvGrpSpPr>
          <p:grpSpPr>
            <a:xfrm>
              <a:off x="-35391" y="-52337"/>
              <a:ext cx="5221525" cy="5226625"/>
              <a:chOff x="1190625" y="238125"/>
              <a:chExt cx="5221525" cy="5226625"/>
            </a:xfrm>
          </p:grpSpPr>
          <p:sp>
            <p:nvSpPr>
              <p:cNvPr id="3348" name="Google Shape;3348;p1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389" name="Google Shape;3389;p1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390" name="Google Shape;3390;p16"/>
          <p:cNvSpPr/>
          <p:nvPr/>
        </p:nvSpPr>
        <p:spPr>
          <a:xfrm>
            <a:off x="2110051" y="63559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6"/>
          <p:cNvSpPr/>
          <p:nvPr/>
        </p:nvSpPr>
        <p:spPr>
          <a:xfrm>
            <a:off x="2195718" y="65239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6"/>
          <p:cNvSpPr/>
          <p:nvPr/>
        </p:nvSpPr>
        <p:spPr>
          <a:xfrm>
            <a:off x="2309417" y="63913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6"/>
          <p:cNvSpPr/>
          <p:nvPr/>
        </p:nvSpPr>
        <p:spPr>
          <a:xfrm>
            <a:off x="1996351" y="65191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6"/>
          <p:cNvSpPr/>
          <p:nvPr/>
        </p:nvSpPr>
        <p:spPr>
          <a:xfrm>
            <a:off x="2110052" y="66609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6"/>
          <p:cNvSpPr/>
          <p:nvPr/>
        </p:nvSpPr>
        <p:spPr>
          <a:xfrm>
            <a:off x="2280584" y="67012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6"/>
          <p:cNvSpPr/>
          <p:nvPr/>
        </p:nvSpPr>
        <p:spPr>
          <a:xfrm>
            <a:off x="2404151" y="65472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6"/>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6"/>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6"/>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6"/>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6"/>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6"/>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6"/>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6"/>
          <p:cNvSpPr/>
          <p:nvPr/>
        </p:nvSpPr>
        <p:spPr>
          <a:xfrm flipH="1">
            <a:off x="2815638" y="-9700"/>
            <a:ext cx="1466829" cy="571603"/>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6"/>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6"/>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6"/>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6"/>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6"/>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6"/>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6"/>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6"/>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6"/>
          <p:cNvSpPr/>
          <p:nvPr/>
        </p:nvSpPr>
        <p:spPr>
          <a:xfrm>
            <a:off x="4467218" y="309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6"/>
          <p:cNvSpPr/>
          <p:nvPr/>
        </p:nvSpPr>
        <p:spPr>
          <a:xfrm>
            <a:off x="4561952" y="217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6"/>
          <p:cNvSpPr/>
          <p:nvPr/>
        </p:nvSpPr>
        <p:spPr>
          <a:xfrm>
            <a:off x="4552885" y="399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6"/>
          <p:cNvSpPr/>
          <p:nvPr/>
        </p:nvSpPr>
        <p:spPr>
          <a:xfrm>
            <a:off x="4656718" y="167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6"/>
          <p:cNvSpPr/>
          <p:nvPr/>
        </p:nvSpPr>
        <p:spPr>
          <a:xfrm>
            <a:off x="4458118" y="162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6"/>
          <p:cNvSpPr/>
          <p:nvPr/>
        </p:nvSpPr>
        <p:spPr>
          <a:xfrm>
            <a:off x="4637752" y="328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6"/>
          <p:cNvSpPr/>
          <p:nvPr/>
        </p:nvSpPr>
        <p:spPr>
          <a:xfrm>
            <a:off x="4571818" y="82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6"/>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6"/>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6"/>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16"/>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16"/>
          <p:cNvSpPr/>
          <p:nvPr/>
        </p:nvSpPr>
        <p:spPr>
          <a:xfrm flipH="1">
            <a:off x="-44875"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16"/>
          <p:cNvSpPr/>
          <p:nvPr/>
        </p:nvSpPr>
        <p:spPr>
          <a:xfrm>
            <a:off x="2979134"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6"/>
          <p:cNvSpPr/>
          <p:nvPr/>
        </p:nvSpPr>
        <p:spPr>
          <a:xfrm flipH="1">
            <a:off x="7037141" y="6262086"/>
            <a:ext cx="1632625" cy="637113"/>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16"/>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16"/>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16"/>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16"/>
          <p:cNvSpPr/>
          <p:nvPr/>
        </p:nvSpPr>
        <p:spPr>
          <a:xfrm>
            <a:off x="9570594" y="6196466"/>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16"/>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16"/>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16"/>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16"/>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16"/>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16"/>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16"/>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16"/>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16"/>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16"/>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16"/>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16"/>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16"/>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16"/>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16"/>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16"/>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16"/>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16"/>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16"/>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16"/>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16"/>
          <p:cNvSpPr/>
          <p:nvPr/>
        </p:nvSpPr>
        <p:spPr>
          <a:xfrm>
            <a:off x="154833" y="4193588"/>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16"/>
          <p:cNvSpPr/>
          <p:nvPr/>
        </p:nvSpPr>
        <p:spPr>
          <a:xfrm>
            <a:off x="113277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16"/>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16"/>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16"/>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16"/>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16"/>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16"/>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16"/>
          <p:cNvSpPr/>
          <p:nvPr/>
        </p:nvSpPr>
        <p:spPr>
          <a:xfrm>
            <a:off x="11720118" y="51139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16"/>
          <p:cNvSpPr/>
          <p:nvPr/>
        </p:nvSpPr>
        <p:spPr>
          <a:xfrm>
            <a:off x="11521518" y="51328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16"/>
          <p:cNvSpPr/>
          <p:nvPr/>
        </p:nvSpPr>
        <p:spPr>
          <a:xfrm>
            <a:off x="11606418" y="50325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16"/>
          <p:cNvSpPr/>
          <p:nvPr/>
        </p:nvSpPr>
        <p:spPr>
          <a:xfrm>
            <a:off x="11635218" y="51980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16"/>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16"/>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16"/>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16"/>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16"/>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16"/>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16"/>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16"/>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16"/>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16"/>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16"/>
          <p:cNvSpPr/>
          <p:nvPr/>
        </p:nvSpPr>
        <p:spPr>
          <a:xfrm>
            <a:off x="10881809" y="642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16"/>
          <p:cNvSpPr/>
          <p:nvPr/>
        </p:nvSpPr>
        <p:spPr>
          <a:xfrm>
            <a:off x="10906075" y="646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16"/>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16"/>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16"/>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16"/>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16"/>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16"/>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16"/>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16"/>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16"/>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16"/>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16"/>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16"/>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16"/>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16"/>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16"/>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16"/>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16"/>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16"/>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16"/>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16"/>
          <p:cNvSpPr/>
          <p:nvPr/>
        </p:nvSpPr>
        <p:spPr>
          <a:xfrm>
            <a:off x="673633" y="6452082"/>
            <a:ext cx="1062608" cy="403741"/>
          </a:xfrm>
          <a:custGeom>
            <a:avLst/>
            <a:gdLst/>
            <a:ahLst/>
            <a:cxnLst/>
            <a:rect l="l" t="t" r="r" b="b"/>
            <a:pathLst>
              <a:path w="23366" h="8878" extrusionOk="0">
                <a:moveTo>
                  <a:pt x="11660" y="1"/>
                </a:moveTo>
                <a:cubicBezTo>
                  <a:pt x="11174" y="1"/>
                  <a:pt x="10684" y="56"/>
                  <a:pt x="10140" y="272"/>
                </a:cubicBezTo>
                <a:lnTo>
                  <a:pt x="9928" y="272"/>
                </a:lnTo>
                <a:cubicBezTo>
                  <a:pt x="9258" y="272"/>
                  <a:pt x="8817" y="501"/>
                  <a:pt x="8165" y="713"/>
                </a:cubicBezTo>
                <a:cubicBezTo>
                  <a:pt x="7936" y="942"/>
                  <a:pt x="7495" y="942"/>
                  <a:pt x="7054" y="1154"/>
                </a:cubicBezTo>
                <a:cubicBezTo>
                  <a:pt x="6613" y="1383"/>
                  <a:pt x="6172" y="1824"/>
                  <a:pt x="5731" y="1824"/>
                </a:cubicBezTo>
                <a:cubicBezTo>
                  <a:pt x="5079" y="2265"/>
                  <a:pt x="4409" y="2706"/>
                  <a:pt x="3756" y="3358"/>
                </a:cubicBezTo>
                <a:cubicBezTo>
                  <a:pt x="3086" y="3799"/>
                  <a:pt x="2645" y="4240"/>
                  <a:pt x="2204" y="4681"/>
                </a:cubicBezTo>
                <a:cubicBezTo>
                  <a:pt x="1323" y="6003"/>
                  <a:pt x="441" y="7326"/>
                  <a:pt x="0" y="8878"/>
                </a:cubicBezTo>
                <a:lnTo>
                  <a:pt x="1552" y="8878"/>
                </a:lnTo>
                <a:cubicBezTo>
                  <a:pt x="1993" y="8648"/>
                  <a:pt x="1993" y="8207"/>
                  <a:pt x="1993" y="7996"/>
                </a:cubicBezTo>
                <a:cubicBezTo>
                  <a:pt x="2434" y="7326"/>
                  <a:pt x="2645" y="6885"/>
                  <a:pt x="3086" y="6232"/>
                </a:cubicBezTo>
                <a:cubicBezTo>
                  <a:pt x="4197" y="5121"/>
                  <a:pt x="5290" y="4028"/>
                  <a:pt x="6842" y="3146"/>
                </a:cubicBezTo>
                <a:cubicBezTo>
                  <a:pt x="7724" y="2706"/>
                  <a:pt x="8606" y="2476"/>
                  <a:pt x="9487" y="2035"/>
                </a:cubicBezTo>
                <a:cubicBezTo>
                  <a:pt x="10405" y="1669"/>
                  <a:pt x="11358" y="1494"/>
                  <a:pt x="12318" y="1494"/>
                </a:cubicBezTo>
                <a:cubicBezTo>
                  <a:pt x="13665" y="1494"/>
                  <a:pt x="15025" y="1838"/>
                  <a:pt x="16312" y="2476"/>
                </a:cubicBezTo>
                <a:cubicBezTo>
                  <a:pt x="17864" y="3358"/>
                  <a:pt x="19186" y="4910"/>
                  <a:pt x="20280" y="6444"/>
                </a:cubicBezTo>
                <a:cubicBezTo>
                  <a:pt x="20950" y="7114"/>
                  <a:pt x="21391" y="7996"/>
                  <a:pt x="22043" y="8878"/>
                </a:cubicBezTo>
                <a:lnTo>
                  <a:pt x="23366" y="8878"/>
                </a:lnTo>
                <a:cubicBezTo>
                  <a:pt x="23154" y="8437"/>
                  <a:pt x="22925" y="8207"/>
                  <a:pt x="22925" y="7767"/>
                </a:cubicBezTo>
                <a:cubicBezTo>
                  <a:pt x="22272" y="6673"/>
                  <a:pt x="21602" y="5792"/>
                  <a:pt x="20950" y="4681"/>
                </a:cubicBezTo>
                <a:cubicBezTo>
                  <a:pt x="20509" y="4028"/>
                  <a:pt x="19839" y="3587"/>
                  <a:pt x="19398" y="3146"/>
                </a:cubicBezTo>
                <a:cubicBezTo>
                  <a:pt x="18957" y="2706"/>
                  <a:pt x="17864" y="1595"/>
                  <a:pt x="17423" y="1383"/>
                </a:cubicBezTo>
                <a:cubicBezTo>
                  <a:pt x="17194" y="1383"/>
                  <a:pt x="16982" y="1383"/>
                  <a:pt x="16982" y="1154"/>
                </a:cubicBezTo>
                <a:cubicBezTo>
                  <a:pt x="16541" y="942"/>
                  <a:pt x="16312" y="942"/>
                  <a:pt x="15871" y="713"/>
                </a:cubicBezTo>
                <a:cubicBezTo>
                  <a:pt x="14989" y="272"/>
                  <a:pt x="14108" y="60"/>
                  <a:pt x="13226" y="60"/>
                </a:cubicBezTo>
                <a:cubicBezTo>
                  <a:pt x="12669" y="60"/>
                  <a:pt x="12166" y="1"/>
                  <a:pt x="11660"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16"/>
          <p:cNvSpPr/>
          <p:nvPr/>
        </p:nvSpPr>
        <p:spPr>
          <a:xfrm>
            <a:off x="833988" y="6577723"/>
            <a:ext cx="712211" cy="271087"/>
          </a:xfrm>
          <a:custGeom>
            <a:avLst/>
            <a:gdLst/>
            <a:ahLst/>
            <a:cxnLst/>
            <a:rect l="l" t="t" r="r" b="b"/>
            <a:pathLst>
              <a:path w="15661" h="5961" extrusionOk="0">
                <a:moveTo>
                  <a:pt x="7496" y="0"/>
                </a:moveTo>
                <a:cubicBezTo>
                  <a:pt x="6173" y="0"/>
                  <a:pt x="5080" y="441"/>
                  <a:pt x="4198" y="1111"/>
                </a:cubicBezTo>
                <a:cubicBezTo>
                  <a:pt x="3087" y="1993"/>
                  <a:pt x="2205" y="2875"/>
                  <a:pt x="1324" y="3968"/>
                </a:cubicBezTo>
                <a:cubicBezTo>
                  <a:pt x="883" y="4638"/>
                  <a:pt x="230" y="5079"/>
                  <a:pt x="1" y="5961"/>
                </a:cubicBezTo>
                <a:lnTo>
                  <a:pt x="1764" y="5961"/>
                </a:lnTo>
                <a:cubicBezTo>
                  <a:pt x="1994" y="5290"/>
                  <a:pt x="2434" y="4850"/>
                  <a:pt x="2875" y="4409"/>
                </a:cubicBezTo>
                <a:cubicBezTo>
                  <a:pt x="3316" y="3527"/>
                  <a:pt x="4198" y="3086"/>
                  <a:pt x="4850" y="2434"/>
                </a:cubicBezTo>
                <a:cubicBezTo>
                  <a:pt x="5521" y="1993"/>
                  <a:pt x="6173" y="1552"/>
                  <a:pt x="6843" y="1552"/>
                </a:cubicBezTo>
                <a:cubicBezTo>
                  <a:pt x="7227" y="1475"/>
                  <a:pt x="7605" y="1438"/>
                  <a:pt x="7974" y="1438"/>
                </a:cubicBezTo>
                <a:cubicBezTo>
                  <a:pt x="9723" y="1438"/>
                  <a:pt x="11293" y="2260"/>
                  <a:pt x="12574" y="3527"/>
                </a:cubicBezTo>
                <a:cubicBezTo>
                  <a:pt x="13015" y="3968"/>
                  <a:pt x="13227" y="4409"/>
                  <a:pt x="13668" y="4850"/>
                </a:cubicBezTo>
                <a:cubicBezTo>
                  <a:pt x="14109" y="5079"/>
                  <a:pt x="14338" y="5520"/>
                  <a:pt x="14338" y="5961"/>
                </a:cubicBezTo>
                <a:lnTo>
                  <a:pt x="15660" y="5961"/>
                </a:lnTo>
                <a:cubicBezTo>
                  <a:pt x="15220" y="5079"/>
                  <a:pt x="14549" y="4197"/>
                  <a:pt x="13897" y="3315"/>
                </a:cubicBezTo>
                <a:cubicBezTo>
                  <a:pt x="13227" y="2204"/>
                  <a:pt x="12133" y="1552"/>
                  <a:pt x="11252" y="882"/>
                </a:cubicBezTo>
                <a:cubicBezTo>
                  <a:pt x="9929" y="229"/>
                  <a:pt x="8818" y="0"/>
                  <a:pt x="7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16"/>
          <p:cNvSpPr/>
          <p:nvPr/>
        </p:nvSpPr>
        <p:spPr>
          <a:xfrm>
            <a:off x="8266" y="1365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9603824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1"/>
        <p:cNvGrpSpPr/>
        <p:nvPr/>
      </p:nvGrpSpPr>
      <p:grpSpPr>
        <a:xfrm>
          <a:off x="0" y="0"/>
          <a:ext cx="0" cy="0"/>
          <a:chOff x="0" y="0"/>
          <a:chExt cx="0" cy="0"/>
        </a:xfrm>
      </p:grpSpPr>
      <p:grpSp>
        <p:nvGrpSpPr>
          <p:cNvPr id="322" name="Google Shape;322;p8"/>
          <p:cNvGrpSpPr/>
          <p:nvPr/>
        </p:nvGrpSpPr>
        <p:grpSpPr>
          <a:xfrm>
            <a:off x="-189467" y="-64267"/>
            <a:ext cx="12566000" cy="7012400"/>
            <a:chOff x="-142100" y="-48200"/>
            <a:chExt cx="9424500" cy="5259300"/>
          </a:xfrm>
        </p:grpSpPr>
        <p:cxnSp>
          <p:nvCxnSpPr>
            <p:cNvPr id="323" name="Google Shape;323;p8"/>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4" name="Google Shape;324;p8"/>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5" name="Google Shape;325;p8"/>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6" name="Google Shape;326;p8"/>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7" name="Google Shape;327;p8"/>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8" name="Google Shape;328;p8"/>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9" name="Google Shape;329;p8"/>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0" name="Google Shape;330;p8"/>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1" name="Google Shape;331;p8"/>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2" name="Google Shape;332;p8"/>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3" name="Google Shape;333;p8"/>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4" name="Google Shape;334;p8"/>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5" name="Google Shape;335;p8"/>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6" name="Google Shape;336;p8"/>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7" name="Google Shape;337;p8"/>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8" name="Google Shape;338;p8"/>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9" name="Google Shape;339;p8"/>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0" name="Google Shape;340;p8"/>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1" name="Google Shape;341;p8"/>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2" name="Google Shape;342;p8"/>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3" name="Google Shape;343;p8"/>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4" name="Google Shape;344;p8"/>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5" name="Google Shape;345;p8"/>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6" name="Google Shape;346;p8"/>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7" name="Google Shape;347;p8"/>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8" name="Google Shape;348;p8"/>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9" name="Google Shape;349;p8"/>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0" name="Google Shape;350;p8"/>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1" name="Google Shape;351;p8"/>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2" name="Google Shape;352;p8"/>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3" name="Google Shape;353;p8"/>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4" name="Google Shape;354;p8"/>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5" name="Google Shape;355;p8"/>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6" name="Google Shape;356;p8"/>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7" name="Google Shape;357;p8"/>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8" name="Google Shape;358;p8"/>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9" name="Google Shape;359;p8"/>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0" name="Google Shape;360;p8"/>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1" name="Google Shape;361;p8"/>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2" name="Google Shape;362;p8"/>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3" name="Google Shape;363;p8"/>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4" name="Google Shape;364;p8"/>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5" name="Google Shape;365;p8"/>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6" name="Google Shape;366;p8"/>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367" name="Google Shape;367;p8"/>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8"/>
          <p:cNvSpPr txBox="1">
            <a:spLocks noGrp="1"/>
          </p:cNvSpPr>
          <p:nvPr>
            <p:ph type="title"/>
          </p:nvPr>
        </p:nvSpPr>
        <p:spPr>
          <a:xfrm rot="-60073">
            <a:off x="487489" y="2209673"/>
            <a:ext cx="11216912" cy="2438768"/>
          </a:xfrm>
          <a:prstGeom prst="rect">
            <a:avLst/>
          </a:prstGeom>
          <a:solidFill>
            <a:schemeClr val="l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6000"/>
              <a:buNone/>
              <a:defRPr sz="10666"/>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grpSp>
        <p:nvGrpSpPr>
          <p:cNvPr id="369" name="Google Shape;369;p8"/>
          <p:cNvGrpSpPr/>
          <p:nvPr/>
        </p:nvGrpSpPr>
        <p:grpSpPr>
          <a:xfrm flipH="1">
            <a:off x="5204782" y="5217852"/>
            <a:ext cx="1782303" cy="920160"/>
            <a:chOff x="157977" y="4282239"/>
            <a:chExt cx="1336727" cy="690120"/>
          </a:xfrm>
        </p:grpSpPr>
        <p:sp>
          <p:nvSpPr>
            <p:cNvPr id="370" name="Google Shape;370;p8"/>
            <p:cNvSpPr/>
            <p:nvPr/>
          </p:nvSpPr>
          <p:spPr>
            <a:xfrm>
              <a:off x="1268232" y="43063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8"/>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8"/>
            <p:cNvSpPr/>
            <p:nvPr/>
          </p:nvSpPr>
          <p:spPr>
            <a:xfrm>
              <a:off x="640408" y="47575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8"/>
            <p:cNvSpPr/>
            <p:nvPr/>
          </p:nvSpPr>
          <p:spPr>
            <a:xfrm>
              <a:off x="656810" y="47529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8"/>
            <p:cNvSpPr/>
            <p:nvPr/>
          </p:nvSpPr>
          <p:spPr>
            <a:xfrm>
              <a:off x="157977" y="42822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8"/>
            <p:cNvSpPr/>
            <p:nvPr/>
          </p:nvSpPr>
          <p:spPr>
            <a:xfrm>
              <a:off x="1007592" y="43928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8"/>
            <p:cNvSpPr/>
            <p:nvPr/>
          </p:nvSpPr>
          <p:spPr>
            <a:xfrm>
              <a:off x="233851" y="44255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13268979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00"/>
        <p:cNvGrpSpPr/>
        <p:nvPr/>
      </p:nvGrpSpPr>
      <p:grpSpPr>
        <a:xfrm>
          <a:off x="0" y="0"/>
          <a:ext cx="0" cy="0"/>
          <a:chOff x="0" y="0"/>
          <a:chExt cx="0" cy="0"/>
        </a:xfrm>
      </p:grpSpPr>
      <p:grpSp>
        <p:nvGrpSpPr>
          <p:cNvPr id="3501" name="Google Shape;3501;p17"/>
          <p:cNvGrpSpPr/>
          <p:nvPr/>
        </p:nvGrpSpPr>
        <p:grpSpPr>
          <a:xfrm>
            <a:off x="-24366" y="-69782"/>
            <a:ext cx="12255165" cy="6968833"/>
            <a:chOff x="-35391" y="-52337"/>
            <a:chExt cx="9191374" cy="5226625"/>
          </a:xfrm>
        </p:grpSpPr>
        <p:grpSp>
          <p:nvGrpSpPr>
            <p:cNvPr id="3502" name="Google Shape;3502;p17"/>
            <p:cNvGrpSpPr/>
            <p:nvPr/>
          </p:nvGrpSpPr>
          <p:grpSpPr>
            <a:xfrm>
              <a:off x="5178375" y="-45050"/>
              <a:ext cx="3977608" cy="5216450"/>
              <a:chOff x="5178375" y="-45050"/>
              <a:chExt cx="3977608" cy="5216450"/>
            </a:xfrm>
          </p:grpSpPr>
          <p:grpSp>
            <p:nvGrpSpPr>
              <p:cNvPr id="3503" name="Google Shape;3503;p17"/>
              <p:cNvGrpSpPr/>
              <p:nvPr/>
            </p:nvGrpSpPr>
            <p:grpSpPr>
              <a:xfrm>
                <a:off x="5178375" y="-45050"/>
                <a:ext cx="3977608" cy="5216450"/>
                <a:chOff x="5178375" y="-51179"/>
                <a:chExt cx="3977608" cy="5216450"/>
              </a:xfrm>
            </p:grpSpPr>
            <p:sp>
              <p:nvSpPr>
                <p:cNvPr id="3504" name="Google Shape;3504;p1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1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1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1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1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1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1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1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1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1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1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1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1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1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1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1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1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1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1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1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1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1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1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1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1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1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1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1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1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1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1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5" name="Google Shape;3535;p1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536" name="Google Shape;3536;p1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7" name="Google Shape;3537;p1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8" name="Google Shape;3538;p1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1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540" name="Google Shape;3540;p17"/>
            <p:cNvGrpSpPr/>
            <p:nvPr/>
          </p:nvGrpSpPr>
          <p:grpSpPr>
            <a:xfrm>
              <a:off x="-35391" y="-52337"/>
              <a:ext cx="5221525" cy="5226625"/>
              <a:chOff x="1190625" y="238125"/>
              <a:chExt cx="5221525" cy="5226625"/>
            </a:xfrm>
          </p:grpSpPr>
          <p:sp>
            <p:nvSpPr>
              <p:cNvPr id="3541" name="Google Shape;3541;p1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1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1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1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1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1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1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1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1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1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1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1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1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1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1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1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1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1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1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1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1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1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1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1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1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1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1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1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1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1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1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1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1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1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1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1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1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1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1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1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1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582" name="Google Shape;3582;p17"/>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583" name="Google Shape;3583;p17"/>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17"/>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17"/>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17"/>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17"/>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17"/>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17"/>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17"/>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17"/>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17"/>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17"/>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17"/>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17"/>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17"/>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17"/>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17"/>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17"/>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17"/>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17"/>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17"/>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17"/>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17"/>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05" name="Google Shape;3605;p17"/>
          <p:cNvGrpSpPr/>
          <p:nvPr/>
        </p:nvGrpSpPr>
        <p:grpSpPr>
          <a:xfrm>
            <a:off x="11352451" y="104285"/>
            <a:ext cx="189533" cy="313100"/>
            <a:chOff x="7599938" y="78213"/>
            <a:chExt cx="142150" cy="234825"/>
          </a:xfrm>
        </p:grpSpPr>
        <p:sp>
          <p:nvSpPr>
            <p:cNvPr id="3606" name="Google Shape;3606;p17"/>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17"/>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17"/>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17"/>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17"/>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17"/>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17"/>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17"/>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14" name="Google Shape;3614;p17"/>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17"/>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17"/>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17"/>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17"/>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17"/>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17"/>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17"/>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17"/>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17"/>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17"/>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17"/>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17"/>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27" name="Google Shape;3627;p17"/>
          <p:cNvGrpSpPr/>
          <p:nvPr/>
        </p:nvGrpSpPr>
        <p:grpSpPr>
          <a:xfrm flipH="1">
            <a:off x="427355" y="3841807"/>
            <a:ext cx="227440" cy="380168"/>
            <a:chOff x="6760903" y="4652644"/>
            <a:chExt cx="170580" cy="285126"/>
          </a:xfrm>
        </p:grpSpPr>
        <p:sp>
          <p:nvSpPr>
            <p:cNvPr id="3628" name="Google Shape;3628;p17"/>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17"/>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17"/>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17"/>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17"/>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17"/>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17"/>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17"/>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17"/>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17"/>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638" name="Google Shape;3638;p17"/>
          <p:cNvGrpSpPr/>
          <p:nvPr/>
        </p:nvGrpSpPr>
        <p:grpSpPr>
          <a:xfrm>
            <a:off x="659798" y="3196774"/>
            <a:ext cx="205172" cy="354148"/>
            <a:chOff x="494848" y="2397580"/>
            <a:chExt cx="153879" cy="265611"/>
          </a:xfrm>
        </p:grpSpPr>
        <p:sp>
          <p:nvSpPr>
            <p:cNvPr id="3639" name="Google Shape;3639;p17"/>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17"/>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17"/>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42" name="Google Shape;3642;p17"/>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43" name="Google Shape;3643;p17"/>
          <p:cNvGrpSpPr/>
          <p:nvPr/>
        </p:nvGrpSpPr>
        <p:grpSpPr>
          <a:xfrm>
            <a:off x="10446685" y="203157"/>
            <a:ext cx="284300" cy="426000"/>
            <a:chOff x="7987413" y="162375"/>
            <a:chExt cx="213225" cy="319500"/>
          </a:xfrm>
        </p:grpSpPr>
        <p:sp>
          <p:nvSpPr>
            <p:cNvPr id="3644" name="Google Shape;3644;p17"/>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17"/>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17"/>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17"/>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8" name="Google Shape;3648;p17"/>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9" name="Google Shape;3649;p17"/>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0" name="Google Shape;3650;p17"/>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51" name="Google Shape;3651;p17"/>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2" name="Google Shape;3652;p17"/>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3" name="Google Shape;3653;p17"/>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4" name="Google Shape;3654;p17"/>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5" name="Google Shape;3655;p17"/>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6" name="Google Shape;3656;p17"/>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7" name="Google Shape;3657;p17"/>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8" name="Google Shape;3658;p17"/>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9" name="Google Shape;3659;p17"/>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0" name="Google Shape;3660;p17"/>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1" name="Google Shape;3661;p17"/>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2" name="Google Shape;3662;p17"/>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3" name="Google Shape;3663;p17"/>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4" name="Google Shape;3664;p17"/>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5" name="Google Shape;3665;p17"/>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6" name="Google Shape;3666;p17"/>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7" name="Google Shape;3667;p17"/>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8" name="Google Shape;3668;p17"/>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9" name="Google Shape;3669;p17"/>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0" name="Google Shape;3670;p17"/>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1" name="Google Shape;3671;p17"/>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2" name="Google Shape;3672;p17"/>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3" name="Google Shape;3673;p17"/>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17"/>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17"/>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17"/>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17"/>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17"/>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17"/>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17"/>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17"/>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17"/>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17"/>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17"/>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17"/>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17"/>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17"/>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17"/>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17"/>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17"/>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17"/>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17"/>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17"/>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17"/>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17"/>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17"/>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17"/>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17"/>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17"/>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17"/>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17"/>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17"/>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17"/>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17"/>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17"/>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17"/>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17"/>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17"/>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17"/>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17"/>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17"/>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17"/>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13" name="Google Shape;3713;p17"/>
          <p:cNvGrpSpPr/>
          <p:nvPr/>
        </p:nvGrpSpPr>
        <p:grpSpPr>
          <a:xfrm flipH="1">
            <a:off x="11260589" y="4758089"/>
            <a:ext cx="387087" cy="879196"/>
            <a:chOff x="3351925" y="3697100"/>
            <a:chExt cx="225750" cy="512750"/>
          </a:xfrm>
        </p:grpSpPr>
        <p:sp>
          <p:nvSpPr>
            <p:cNvPr id="3714" name="Google Shape;3714;p17"/>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17"/>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17"/>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17"/>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17"/>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17"/>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17"/>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21" name="Google Shape;3721;p17"/>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17"/>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17"/>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17"/>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17"/>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26" name="Google Shape;3726;p17"/>
          <p:cNvGrpSpPr/>
          <p:nvPr/>
        </p:nvGrpSpPr>
        <p:grpSpPr>
          <a:xfrm>
            <a:off x="10886580" y="6188072"/>
            <a:ext cx="429329" cy="488203"/>
            <a:chOff x="8114900" y="4591020"/>
            <a:chExt cx="321997" cy="366152"/>
          </a:xfrm>
        </p:grpSpPr>
        <p:sp>
          <p:nvSpPr>
            <p:cNvPr id="3727" name="Google Shape;3727;p17"/>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17"/>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17"/>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17"/>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17"/>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17"/>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17"/>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17"/>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17"/>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17"/>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17"/>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17"/>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88448063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739"/>
        <p:cNvGrpSpPr/>
        <p:nvPr/>
      </p:nvGrpSpPr>
      <p:grpSpPr>
        <a:xfrm>
          <a:off x="0" y="0"/>
          <a:ext cx="0" cy="0"/>
          <a:chOff x="0" y="0"/>
          <a:chExt cx="0" cy="0"/>
        </a:xfrm>
      </p:grpSpPr>
      <p:grpSp>
        <p:nvGrpSpPr>
          <p:cNvPr id="3740" name="Google Shape;3740;p18"/>
          <p:cNvGrpSpPr/>
          <p:nvPr/>
        </p:nvGrpSpPr>
        <p:grpSpPr>
          <a:xfrm>
            <a:off x="-24366" y="-69782"/>
            <a:ext cx="12255165" cy="6968833"/>
            <a:chOff x="-35391" y="-52337"/>
            <a:chExt cx="9191374" cy="5226625"/>
          </a:xfrm>
        </p:grpSpPr>
        <p:grpSp>
          <p:nvGrpSpPr>
            <p:cNvPr id="3741" name="Google Shape;3741;p18"/>
            <p:cNvGrpSpPr/>
            <p:nvPr/>
          </p:nvGrpSpPr>
          <p:grpSpPr>
            <a:xfrm>
              <a:off x="5178375" y="-45050"/>
              <a:ext cx="3977608" cy="5216450"/>
              <a:chOff x="5178375" y="-45050"/>
              <a:chExt cx="3977608" cy="5216450"/>
            </a:xfrm>
          </p:grpSpPr>
          <p:grpSp>
            <p:nvGrpSpPr>
              <p:cNvPr id="3742" name="Google Shape;3742;p18"/>
              <p:cNvGrpSpPr/>
              <p:nvPr/>
            </p:nvGrpSpPr>
            <p:grpSpPr>
              <a:xfrm>
                <a:off x="5178375" y="-45050"/>
                <a:ext cx="3977608" cy="5216450"/>
                <a:chOff x="5178375" y="-51179"/>
                <a:chExt cx="3977608" cy="5216450"/>
              </a:xfrm>
            </p:grpSpPr>
            <p:sp>
              <p:nvSpPr>
                <p:cNvPr id="3743" name="Google Shape;3743;p1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1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1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1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1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1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1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1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1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1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1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1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1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1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1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1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1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1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1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1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1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1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1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1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1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1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1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1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1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1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1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1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75" name="Google Shape;3775;p1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1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1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1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779" name="Google Shape;3779;p18"/>
            <p:cNvGrpSpPr/>
            <p:nvPr/>
          </p:nvGrpSpPr>
          <p:grpSpPr>
            <a:xfrm>
              <a:off x="-35391" y="-52337"/>
              <a:ext cx="5221525" cy="5226625"/>
              <a:chOff x="1190625" y="238125"/>
              <a:chExt cx="5221525" cy="5226625"/>
            </a:xfrm>
          </p:grpSpPr>
          <p:sp>
            <p:nvSpPr>
              <p:cNvPr id="3780" name="Google Shape;3780;p1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1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1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1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1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1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1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1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1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1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1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1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1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1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1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1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1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1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1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1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1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1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1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1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1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1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1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1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1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1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1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1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1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1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1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1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1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1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1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1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1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821" name="Google Shape;3821;p18"/>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18"/>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18"/>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18"/>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18"/>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18"/>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18"/>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18"/>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18"/>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18"/>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18"/>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18"/>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18"/>
          <p:cNvSpPr/>
          <p:nvPr/>
        </p:nvSpPr>
        <p:spPr>
          <a:xfrm>
            <a:off x="-34784"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18"/>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18"/>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18"/>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18"/>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18"/>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18"/>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18"/>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18"/>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18"/>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18"/>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18"/>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18"/>
          <p:cNvSpPr/>
          <p:nvPr/>
        </p:nvSpPr>
        <p:spPr>
          <a:xfrm>
            <a:off x="554400" y="61950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18"/>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18"/>
          <p:cNvSpPr/>
          <p:nvPr/>
        </p:nvSpPr>
        <p:spPr>
          <a:xfrm>
            <a:off x="516318" y="29310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18"/>
          <p:cNvSpPr/>
          <p:nvPr/>
        </p:nvSpPr>
        <p:spPr>
          <a:xfrm>
            <a:off x="695951" y="27946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18"/>
          <p:cNvSpPr/>
          <p:nvPr/>
        </p:nvSpPr>
        <p:spPr>
          <a:xfrm>
            <a:off x="648984" y="29219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18"/>
          <p:cNvSpPr/>
          <p:nvPr/>
        </p:nvSpPr>
        <p:spPr>
          <a:xfrm>
            <a:off x="592118" y="28082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18"/>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18"/>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18"/>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18"/>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55" name="Google Shape;3855;p18"/>
          <p:cNvGrpSpPr/>
          <p:nvPr/>
        </p:nvGrpSpPr>
        <p:grpSpPr>
          <a:xfrm>
            <a:off x="11577546" y="4760952"/>
            <a:ext cx="445713" cy="391385"/>
            <a:chOff x="8461775" y="2172211"/>
            <a:chExt cx="383750" cy="336975"/>
          </a:xfrm>
        </p:grpSpPr>
        <p:sp>
          <p:nvSpPr>
            <p:cNvPr id="3856" name="Google Shape;3856;p18"/>
            <p:cNvSpPr/>
            <p:nvPr/>
          </p:nvSpPr>
          <p:spPr>
            <a:xfrm>
              <a:off x="8547050" y="2172211"/>
              <a:ext cx="92700" cy="897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18"/>
            <p:cNvSpPr/>
            <p:nvPr/>
          </p:nvSpPr>
          <p:spPr>
            <a:xfrm>
              <a:off x="8611300" y="2298161"/>
              <a:ext cx="106325" cy="76325"/>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18"/>
            <p:cNvSpPr/>
            <p:nvPr/>
          </p:nvSpPr>
          <p:spPr>
            <a:xfrm>
              <a:off x="8696575" y="2198711"/>
              <a:ext cx="92100" cy="88525"/>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18"/>
            <p:cNvSpPr/>
            <p:nvPr/>
          </p:nvSpPr>
          <p:spPr>
            <a:xfrm>
              <a:off x="8461775" y="2294611"/>
              <a:ext cx="85300" cy="8530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18"/>
            <p:cNvSpPr/>
            <p:nvPr/>
          </p:nvSpPr>
          <p:spPr>
            <a:xfrm>
              <a:off x="8547050" y="2400911"/>
              <a:ext cx="78475" cy="78500"/>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18"/>
            <p:cNvSpPr/>
            <p:nvPr/>
          </p:nvSpPr>
          <p:spPr>
            <a:xfrm>
              <a:off x="8674950" y="2431161"/>
              <a:ext cx="78500" cy="78025"/>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18"/>
            <p:cNvSpPr/>
            <p:nvPr/>
          </p:nvSpPr>
          <p:spPr>
            <a:xfrm>
              <a:off x="8767625" y="2315636"/>
              <a:ext cx="77900" cy="711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18"/>
            <p:cNvSpPr/>
            <p:nvPr/>
          </p:nvSpPr>
          <p:spPr>
            <a:xfrm>
              <a:off x="8668150" y="2450961"/>
              <a:ext cx="14225" cy="42650"/>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64" name="Google Shape;3864;p18"/>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65" name="Google Shape;3865;p18"/>
          <p:cNvGrpSpPr/>
          <p:nvPr/>
        </p:nvGrpSpPr>
        <p:grpSpPr>
          <a:xfrm>
            <a:off x="7304269" y="6246967"/>
            <a:ext cx="890700" cy="388900"/>
            <a:chOff x="5478201" y="4685225"/>
            <a:chExt cx="668025" cy="291675"/>
          </a:xfrm>
        </p:grpSpPr>
        <p:sp>
          <p:nvSpPr>
            <p:cNvPr id="3866" name="Google Shape;3866;p18"/>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18"/>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18"/>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18"/>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18"/>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18"/>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18"/>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73" name="Google Shape;3873;p18"/>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18"/>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18"/>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18"/>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18"/>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78" name="Google Shape;3878;p18"/>
          <p:cNvGrpSpPr/>
          <p:nvPr/>
        </p:nvGrpSpPr>
        <p:grpSpPr>
          <a:xfrm>
            <a:off x="8423922" y="6374568"/>
            <a:ext cx="189533" cy="316833"/>
            <a:chOff x="8498516" y="2700150"/>
            <a:chExt cx="142150" cy="237625"/>
          </a:xfrm>
        </p:grpSpPr>
        <p:sp>
          <p:nvSpPr>
            <p:cNvPr id="3879" name="Google Shape;3879;p18"/>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18"/>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18"/>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18"/>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18"/>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18"/>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18"/>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18"/>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18"/>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18"/>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89" name="Google Shape;3889;p18"/>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18"/>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18"/>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18"/>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18"/>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18"/>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18"/>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18"/>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18"/>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18"/>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18"/>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18"/>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18"/>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18"/>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18"/>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18"/>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18"/>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18"/>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18"/>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18"/>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18"/>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18"/>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18"/>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18"/>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18"/>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18"/>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18"/>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18"/>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18"/>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18"/>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18"/>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18"/>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18"/>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18"/>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18"/>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18"/>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18"/>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18"/>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18"/>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18"/>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18"/>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18"/>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18"/>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18"/>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18"/>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18"/>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18"/>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18"/>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18"/>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18"/>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18"/>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18"/>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18"/>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18"/>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18"/>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18"/>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945" name="Google Shape;3945;p18"/>
          <p:cNvGrpSpPr/>
          <p:nvPr/>
        </p:nvGrpSpPr>
        <p:grpSpPr>
          <a:xfrm>
            <a:off x="463951" y="1984185"/>
            <a:ext cx="217567" cy="332033"/>
            <a:chOff x="347963" y="1488138"/>
            <a:chExt cx="163175" cy="249025"/>
          </a:xfrm>
        </p:grpSpPr>
        <p:sp>
          <p:nvSpPr>
            <p:cNvPr id="3946" name="Google Shape;3946;p18"/>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18"/>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18"/>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18"/>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50" name="Google Shape;3950;p18"/>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18"/>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18"/>
          <p:cNvSpPr/>
          <p:nvPr/>
        </p:nvSpPr>
        <p:spPr>
          <a:xfrm>
            <a:off x="11473832" y="5333278"/>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18"/>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954" name="Google Shape;3954;p18"/>
          <p:cNvSpPr/>
          <p:nvPr/>
        </p:nvSpPr>
        <p:spPr>
          <a:xfrm>
            <a:off x="11094633" y="65300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18"/>
          <p:cNvSpPr/>
          <p:nvPr/>
        </p:nvSpPr>
        <p:spPr>
          <a:xfrm>
            <a:off x="11233725" y="66176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18"/>
          <p:cNvSpPr/>
          <p:nvPr/>
        </p:nvSpPr>
        <p:spPr>
          <a:xfrm>
            <a:off x="11220605" y="64544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18"/>
          <p:cNvSpPr/>
          <p:nvPr/>
        </p:nvSpPr>
        <p:spPr>
          <a:xfrm>
            <a:off x="11450234" y="30285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43311930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958"/>
        <p:cNvGrpSpPr/>
        <p:nvPr/>
      </p:nvGrpSpPr>
      <p:grpSpPr>
        <a:xfrm>
          <a:off x="0" y="0"/>
          <a:ext cx="0" cy="0"/>
          <a:chOff x="0" y="0"/>
          <a:chExt cx="0" cy="0"/>
        </a:xfrm>
      </p:grpSpPr>
      <p:grpSp>
        <p:nvGrpSpPr>
          <p:cNvPr id="3959" name="Google Shape;3959;p19"/>
          <p:cNvGrpSpPr/>
          <p:nvPr/>
        </p:nvGrpSpPr>
        <p:grpSpPr>
          <a:xfrm>
            <a:off x="-24366" y="-69782"/>
            <a:ext cx="12255165" cy="6968833"/>
            <a:chOff x="-35391" y="-52337"/>
            <a:chExt cx="9191374" cy="5226625"/>
          </a:xfrm>
        </p:grpSpPr>
        <p:grpSp>
          <p:nvGrpSpPr>
            <p:cNvPr id="3960" name="Google Shape;3960;p19"/>
            <p:cNvGrpSpPr/>
            <p:nvPr/>
          </p:nvGrpSpPr>
          <p:grpSpPr>
            <a:xfrm>
              <a:off x="5178375" y="-45050"/>
              <a:ext cx="3977608" cy="5216450"/>
              <a:chOff x="5178375" y="-45050"/>
              <a:chExt cx="3977608" cy="5216450"/>
            </a:xfrm>
          </p:grpSpPr>
          <p:grpSp>
            <p:nvGrpSpPr>
              <p:cNvPr id="3961" name="Google Shape;3961;p19"/>
              <p:cNvGrpSpPr/>
              <p:nvPr/>
            </p:nvGrpSpPr>
            <p:grpSpPr>
              <a:xfrm>
                <a:off x="5178375" y="-45050"/>
                <a:ext cx="3977608" cy="5216450"/>
                <a:chOff x="5178375" y="-51179"/>
                <a:chExt cx="3977608" cy="5216450"/>
              </a:xfrm>
            </p:grpSpPr>
            <p:sp>
              <p:nvSpPr>
                <p:cNvPr id="3962" name="Google Shape;3962;p1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1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1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1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1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1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1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1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1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1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1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1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1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1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1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1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1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1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1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1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2" name="Google Shape;3982;p1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1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4" name="Google Shape;3984;p1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5" name="Google Shape;3985;p1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1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1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1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1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1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1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1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1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94" name="Google Shape;3994;p1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1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1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1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98" name="Google Shape;3998;p19"/>
            <p:cNvGrpSpPr/>
            <p:nvPr/>
          </p:nvGrpSpPr>
          <p:grpSpPr>
            <a:xfrm>
              <a:off x="-35391" y="-52337"/>
              <a:ext cx="5221525" cy="5226625"/>
              <a:chOff x="1190625" y="238125"/>
              <a:chExt cx="5221525" cy="5226625"/>
            </a:xfrm>
          </p:grpSpPr>
          <p:sp>
            <p:nvSpPr>
              <p:cNvPr id="3999" name="Google Shape;3999;p1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1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1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1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1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1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1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1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1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1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1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1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1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1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1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1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1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1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1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1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1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1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1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1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1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1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5" name="Google Shape;4025;p1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1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1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1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1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1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1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1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1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1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1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1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1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1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1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040" name="Google Shape;4040;p19"/>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19"/>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19"/>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043" name="Google Shape;4043;p19"/>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19"/>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19"/>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19"/>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19"/>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19"/>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19"/>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19"/>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19"/>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19"/>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19"/>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19"/>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19"/>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19"/>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19"/>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19"/>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19"/>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19"/>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19"/>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19"/>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19"/>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19"/>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19"/>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19"/>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19"/>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19"/>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19"/>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19"/>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19"/>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19"/>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19"/>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19"/>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19"/>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19"/>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19"/>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19"/>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19"/>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0" name="Google Shape;4080;p19"/>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1" name="Google Shape;4081;p19"/>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2" name="Google Shape;4082;p19"/>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3" name="Google Shape;4083;p19"/>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4" name="Google Shape;4084;p19"/>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19"/>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19"/>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19"/>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19"/>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19"/>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19"/>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19"/>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19"/>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19"/>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19"/>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19"/>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19"/>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19"/>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19"/>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19"/>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00" name="Google Shape;4100;p19"/>
          <p:cNvGrpSpPr/>
          <p:nvPr/>
        </p:nvGrpSpPr>
        <p:grpSpPr>
          <a:xfrm>
            <a:off x="7009785" y="6246967"/>
            <a:ext cx="890700" cy="388900"/>
            <a:chOff x="5478201" y="4685225"/>
            <a:chExt cx="668025" cy="291675"/>
          </a:xfrm>
        </p:grpSpPr>
        <p:sp>
          <p:nvSpPr>
            <p:cNvPr id="4101" name="Google Shape;4101;p19"/>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19"/>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19"/>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19"/>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19"/>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19"/>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19"/>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08" name="Google Shape;4108;p19"/>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19"/>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0" name="Google Shape;4110;p19"/>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1" name="Google Shape;4111;p19"/>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19"/>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19"/>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19"/>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19"/>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19"/>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19"/>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19"/>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19"/>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19"/>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19"/>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19"/>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19"/>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19"/>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19"/>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19"/>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7" name="Google Shape;4127;p19"/>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8" name="Google Shape;4128;p19"/>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9" name="Google Shape;4129;p19"/>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19"/>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1" name="Google Shape;4131;p19"/>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2" name="Google Shape;4132;p19"/>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19"/>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19"/>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35" name="Google Shape;4135;p19"/>
          <p:cNvGrpSpPr/>
          <p:nvPr/>
        </p:nvGrpSpPr>
        <p:grpSpPr>
          <a:xfrm>
            <a:off x="11301934" y="4508167"/>
            <a:ext cx="520767" cy="756200"/>
            <a:chOff x="9202700" y="3272263"/>
            <a:chExt cx="390575" cy="567150"/>
          </a:xfrm>
        </p:grpSpPr>
        <p:sp>
          <p:nvSpPr>
            <p:cNvPr id="4136" name="Google Shape;4136;p19"/>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7" name="Google Shape;4137;p19"/>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8" name="Google Shape;4138;p19"/>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19"/>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19"/>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19"/>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19"/>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3" name="Google Shape;4143;p19"/>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44" name="Google Shape;4144;p19"/>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5" name="Google Shape;4145;p19"/>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19"/>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19"/>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19"/>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19"/>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19"/>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19"/>
          <p:cNvSpPr/>
          <p:nvPr/>
        </p:nvSpPr>
        <p:spPr>
          <a:xfrm rot="10800000" flipH="1">
            <a:off x="4632034" y="1062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19"/>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19"/>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19"/>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19"/>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19"/>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19"/>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19"/>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19"/>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19"/>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19"/>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19"/>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19"/>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19"/>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19"/>
          <p:cNvSpPr/>
          <p:nvPr/>
        </p:nvSpPr>
        <p:spPr>
          <a:xfrm>
            <a:off x="26791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19"/>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19"/>
          <p:cNvSpPr/>
          <p:nvPr/>
        </p:nvSpPr>
        <p:spPr>
          <a:xfrm>
            <a:off x="27261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19"/>
          <p:cNvSpPr/>
          <p:nvPr/>
        </p:nvSpPr>
        <p:spPr>
          <a:xfrm>
            <a:off x="27072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19"/>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19"/>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19"/>
          <p:cNvSpPr/>
          <p:nvPr/>
        </p:nvSpPr>
        <p:spPr>
          <a:xfrm>
            <a:off x="27072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19"/>
          <p:cNvSpPr/>
          <p:nvPr/>
        </p:nvSpPr>
        <p:spPr>
          <a:xfrm>
            <a:off x="26981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19"/>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19"/>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19"/>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19"/>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19"/>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19"/>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19"/>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19"/>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19"/>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19"/>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19"/>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19"/>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19"/>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86" name="Google Shape;4186;p19"/>
          <p:cNvGrpSpPr/>
          <p:nvPr/>
        </p:nvGrpSpPr>
        <p:grpSpPr>
          <a:xfrm>
            <a:off x="8502844" y="81329"/>
            <a:ext cx="348376" cy="510484"/>
            <a:chOff x="8606645" y="4347503"/>
            <a:chExt cx="410240" cy="601134"/>
          </a:xfrm>
        </p:grpSpPr>
        <p:sp>
          <p:nvSpPr>
            <p:cNvPr id="4187" name="Google Shape;4187;p19"/>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19"/>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19"/>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19"/>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19"/>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19"/>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19"/>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4" name="Google Shape;4194;p19"/>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5" name="Google Shape;4195;p19"/>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6" name="Google Shape;4196;p19"/>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7" name="Google Shape;4197;p19"/>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19"/>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19"/>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19"/>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01" name="Google Shape;4201;p19"/>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19"/>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19"/>
          <p:cNvSpPr/>
          <p:nvPr/>
        </p:nvSpPr>
        <p:spPr>
          <a:xfrm>
            <a:off x="5358750"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19"/>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19"/>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19"/>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19"/>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19"/>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19"/>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19"/>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19"/>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19"/>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19"/>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19"/>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19"/>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16085738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216"/>
        <p:cNvGrpSpPr/>
        <p:nvPr/>
      </p:nvGrpSpPr>
      <p:grpSpPr>
        <a:xfrm>
          <a:off x="0" y="0"/>
          <a:ext cx="0" cy="0"/>
          <a:chOff x="0" y="0"/>
          <a:chExt cx="0" cy="0"/>
        </a:xfrm>
      </p:grpSpPr>
      <p:grpSp>
        <p:nvGrpSpPr>
          <p:cNvPr id="4217" name="Google Shape;4217;p20"/>
          <p:cNvGrpSpPr/>
          <p:nvPr/>
        </p:nvGrpSpPr>
        <p:grpSpPr>
          <a:xfrm>
            <a:off x="-24366" y="-69782"/>
            <a:ext cx="12255165" cy="6968833"/>
            <a:chOff x="-35391" y="-52337"/>
            <a:chExt cx="9191374" cy="5226625"/>
          </a:xfrm>
        </p:grpSpPr>
        <p:grpSp>
          <p:nvGrpSpPr>
            <p:cNvPr id="4218" name="Google Shape;4218;p20"/>
            <p:cNvGrpSpPr/>
            <p:nvPr/>
          </p:nvGrpSpPr>
          <p:grpSpPr>
            <a:xfrm>
              <a:off x="5178375" y="-45050"/>
              <a:ext cx="3977608" cy="5216450"/>
              <a:chOff x="5178375" y="-45050"/>
              <a:chExt cx="3977608" cy="5216450"/>
            </a:xfrm>
          </p:grpSpPr>
          <p:grpSp>
            <p:nvGrpSpPr>
              <p:cNvPr id="4219" name="Google Shape;4219;p20"/>
              <p:cNvGrpSpPr/>
              <p:nvPr/>
            </p:nvGrpSpPr>
            <p:grpSpPr>
              <a:xfrm>
                <a:off x="5178375" y="-45050"/>
                <a:ext cx="3977608" cy="5216450"/>
                <a:chOff x="5178375" y="-51179"/>
                <a:chExt cx="3977608" cy="5216450"/>
              </a:xfrm>
            </p:grpSpPr>
            <p:sp>
              <p:nvSpPr>
                <p:cNvPr id="4220" name="Google Shape;4220;p2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2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2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2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2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2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2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2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2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2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2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2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2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2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2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2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2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2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2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2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2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2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2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2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2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2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2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2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2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2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2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2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52" name="Google Shape;4252;p2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2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2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2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256" name="Google Shape;4256;p20"/>
            <p:cNvGrpSpPr/>
            <p:nvPr/>
          </p:nvGrpSpPr>
          <p:grpSpPr>
            <a:xfrm>
              <a:off x="-35391" y="-52337"/>
              <a:ext cx="5221525" cy="5226625"/>
              <a:chOff x="1190625" y="238125"/>
              <a:chExt cx="5221525" cy="5226625"/>
            </a:xfrm>
          </p:grpSpPr>
          <p:sp>
            <p:nvSpPr>
              <p:cNvPr id="4257" name="Google Shape;4257;p2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298" name="Google Shape;4298;p20"/>
          <p:cNvSpPr txBox="1">
            <a:spLocks noGrp="1"/>
          </p:cNvSpPr>
          <p:nvPr>
            <p:ph type="subTitle" idx="1"/>
          </p:nvPr>
        </p:nvSpPr>
        <p:spPr>
          <a:xfrm>
            <a:off x="2830205" y="3829300"/>
            <a:ext cx="6534000" cy="104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99" name="Google Shape;4299;p20"/>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0"/>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0"/>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0"/>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0"/>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0"/>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0"/>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0"/>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0"/>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0"/>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0"/>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0"/>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0"/>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0"/>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0"/>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0"/>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0"/>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0"/>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0"/>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0"/>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0"/>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0"/>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0"/>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0"/>
          <p:cNvSpPr/>
          <p:nvPr/>
        </p:nvSpPr>
        <p:spPr>
          <a:xfrm>
            <a:off x="101430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0"/>
          <p:cNvSpPr/>
          <p:nvPr/>
        </p:nvSpPr>
        <p:spPr>
          <a:xfrm>
            <a:off x="101332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0"/>
          <p:cNvSpPr/>
          <p:nvPr/>
        </p:nvSpPr>
        <p:spPr>
          <a:xfrm>
            <a:off x="102469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0"/>
          <p:cNvSpPr/>
          <p:nvPr/>
        </p:nvSpPr>
        <p:spPr>
          <a:xfrm>
            <a:off x="102378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0"/>
          <p:cNvSpPr/>
          <p:nvPr/>
        </p:nvSpPr>
        <p:spPr>
          <a:xfrm>
            <a:off x="101900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0"/>
          <p:cNvSpPr/>
          <p:nvPr/>
        </p:nvSpPr>
        <p:spPr>
          <a:xfrm>
            <a:off x="102658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0"/>
          <p:cNvSpPr/>
          <p:nvPr/>
        </p:nvSpPr>
        <p:spPr>
          <a:xfrm>
            <a:off x="102469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0"/>
          <p:cNvSpPr/>
          <p:nvPr/>
        </p:nvSpPr>
        <p:spPr>
          <a:xfrm>
            <a:off x="102757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0"/>
          <p:cNvSpPr/>
          <p:nvPr/>
        </p:nvSpPr>
        <p:spPr>
          <a:xfrm>
            <a:off x="53943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0"/>
          <p:cNvSpPr/>
          <p:nvPr/>
        </p:nvSpPr>
        <p:spPr>
          <a:xfrm>
            <a:off x="55963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0"/>
          <p:cNvSpPr/>
          <p:nvPr/>
        </p:nvSpPr>
        <p:spPr>
          <a:xfrm>
            <a:off x="58115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0"/>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0"/>
          <p:cNvSpPr/>
          <p:nvPr/>
        </p:nvSpPr>
        <p:spPr>
          <a:xfrm>
            <a:off x="1191767" y="3160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0"/>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0"/>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0"/>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0"/>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0"/>
          <p:cNvSpPr/>
          <p:nvPr/>
        </p:nvSpPr>
        <p:spPr>
          <a:xfrm>
            <a:off x="2109333" y="2597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0"/>
          <p:cNvSpPr/>
          <p:nvPr/>
        </p:nvSpPr>
        <p:spPr>
          <a:xfrm>
            <a:off x="2336734" y="4519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0"/>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0"/>
          <p:cNvSpPr/>
          <p:nvPr/>
        </p:nvSpPr>
        <p:spPr>
          <a:xfrm>
            <a:off x="2147234" y="3453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0"/>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0"/>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345" name="Google Shape;4345;p20"/>
          <p:cNvGrpSpPr/>
          <p:nvPr/>
        </p:nvGrpSpPr>
        <p:grpSpPr>
          <a:xfrm flipH="1">
            <a:off x="434621" y="4190041"/>
            <a:ext cx="227440" cy="380168"/>
            <a:chOff x="6760903" y="4652644"/>
            <a:chExt cx="170580" cy="285126"/>
          </a:xfrm>
        </p:grpSpPr>
        <p:sp>
          <p:nvSpPr>
            <p:cNvPr id="4346" name="Google Shape;4346;p20"/>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0"/>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0"/>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0"/>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0"/>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0"/>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0"/>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0"/>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0"/>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0"/>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356" name="Google Shape;4356;p20"/>
          <p:cNvSpPr/>
          <p:nvPr/>
        </p:nvSpPr>
        <p:spPr>
          <a:xfrm flipH="1">
            <a:off x="11756415" y="63425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0"/>
          <p:cNvSpPr/>
          <p:nvPr/>
        </p:nvSpPr>
        <p:spPr>
          <a:xfrm flipH="1">
            <a:off x="11863254" y="64836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0"/>
          <p:cNvSpPr/>
          <p:nvPr/>
        </p:nvSpPr>
        <p:spPr>
          <a:xfrm flipH="1">
            <a:off x="11772814" y="66062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0"/>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0"/>
          <p:cNvSpPr/>
          <p:nvPr/>
        </p:nvSpPr>
        <p:spPr>
          <a:xfrm>
            <a:off x="8523385" y="470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0"/>
          <p:cNvSpPr/>
          <p:nvPr/>
        </p:nvSpPr>
        <p:spPr>
          <a:xfrm>
            <a:off x="8618118" y="377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0"/>
          <p:cNvSpPr/>
          <p:nvPr/>
        </p:nvSpPr>
        <p:spPr>
          <a:xfrm>
            <a:off x="8609051" y="559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0"/>
          <p:cNvSpPr/>
          <p:nvPr/>
        </p:nvSpPr>
        <p:spPr>
          <a:xfrm>
            <a:off x="8712885" y="327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0"/>
          <p:cNvSpPr/>
          <p:nvPr/>
        </p:nvSpPr>
        <p:spPr>
          <a:xfrm>
            <a:off x="8514285" y="323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0"/>
          <p:cNvSpPr/>
          <p:nvPr/>
        </p:nvSpPr>
        <p:spPr>
          <a:xfrm>
            <a:off x="8693918" y="489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0"/>
          <p:cNvSpPr/>
          <p:nvPr/>
        </p:nvSpPr>
        <p:spPr>
          <a:xfrm>
            <a:off x="8627985" y="242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0"/>
          <p:cNvSpPr/>
          <p:nvPr/>
        </p:nvSpPr>
        <p:spPr>
          <a:xfrm flipH="1">
            <a:off x="592684" y="3576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0"/>
          <p:cNvSpPr/>
          <p:nvPr/>
        </p:nvSpPr>
        <p:spPr>
          <a:xfrm flipH="1">
            <a:off x="377233" y="2357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0"/>
          <p:cNvSpPr/>
          <p:nvPr/>
        </p:nvSpPr>
        <p:spPr>
          <a:xfrm flipH="1">
            <a:off x="628252" y="20115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0"/>
          <p:cNvSpPr/>
          <p:nvPr/>
        </p:nvSpPr>
        <p:spPr>
          <a:xfrm flipH="1">
            <a:off x="121551" y="25993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0"/>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0"/>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0"/>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0"/>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0"/>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0"/>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0"/>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0"/>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0"/>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0"/>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0"/>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0"/>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0"/>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0"/>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0"/>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0"/>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0"/>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0"/>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0"/>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0"/>
          <p:cNvSpPr/>
          <p:nvPr/>
        </p:nvSpPr>
        <p:spPr>
          <a:xfrm>
            <a:off x="121556" y="20115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0"/>
          <p:cNvSpPr/>
          <p:nvPr/>
        </p:nvSpPr>
        <p:spPr>
          <a:xfrm>
            <a:off x="10977433" y="56031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0"/>
          <p:cNvSpPr/>
          <p:nvPr/>
        </p:nvSpPr>
        <p:spPr>
          <a:xfrm>
            <a:off x="88675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0"/>
          <p:cNvSpPr/>
          <p:nvPr/>
        </p:nvSpPr>
        <p:spPr>
          <a:xfrm>
            <a:off x="90722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0"/>
          <p:cNvSpPr/>
          <p:nvPr/>
        </p:nvSpPr>
        <p:spPr>
          <a:xfrm>
            <a:off x="92997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0"/>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0"/>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0"/>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0"/>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0"/>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0"/>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0"/>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0"/>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0"/>
          <p:cNvSpPr/>
          <p:nvPr/>
        </p:nvSpPr>
        <p:spPr>
          <a:xfrm>
            <a:off x="10965933" y="675734"/>
            <a:ext cx="27867" cy="47433"/>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0"/>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0"/>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0"/>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0"/>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0"/>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0"/>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0"/>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0"/>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0"/>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0"/>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0"/>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0"/>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0"/>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0"/>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0"/>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0"/>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0"/>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0"/>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0"/>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0"/>
          <p:cNvSpPr/>
          <p:nvPr/>
        </p:nvSpPr>
        <p:spPr>
          <a:xfrm>
            <a:off x="11723988" y="5105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0"/>
          <p:cNvSpPr/>
          <p:nvPr/>
        </p:nvSpPr>
        <p:spPr>
          <a:xfrm>
            <a:off x="11752021" y="5137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0"/>
          <p:cNvSpPr/>
          <p:nvPr/>
        </p:nvSpPr>
        <p:spPr>
          <a:xfrm>
            <a:off x="10497972" y="371251"/>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0"/>
          <p:cNvSpPr/>
          <p:nvPr/>
        </p:nvSpPr>
        <p:spPr>
          <a:xfrm>
            <a:off x="10526005" y="402452"/>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0"/>
          <p:cNvSpPr/>
          <p:nvPr/>
        </p:nvSpPr>
        <p:spPr>
          <a:xfrm>
            <a:off x="10624151" y="146372"/>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0"/>
          <p:cNvSpPr/>
          <p:nvPr/>
        </p:nvSpPr>
        <p:spPr>
          <a:xfrm>
            <a:off x="10652184" y="177573"/>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0"/>
          <p:cNvSpPr/>
          <p:nvPr/>
        </p:nvSpPr>
        <p:spPr>
          <a:xfrm>
            <a:off x="144751" y="16498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0"/>
          <p:cNvSpPr/>
          <p:nvPr/>
        </p:nvSpPr>
        <p:spPr>
          <a:xfrm>
            <a:off x="11324567" y="290881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0"/>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0"/>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0"/>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0"/>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0"/>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0"/>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0"/>
          <p:cNvSpPr/>
          <p:nvPr/>
        </p:nvSpPr>
        <p:spPr>
          <a:xfrm>
            <a:off x="11496001" y="4880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0"/>
          <p:cNvSpPr/>
          <p:nvPr/>
        </p:nvSpPr>
        <p:spPr>
          <a:xfrm>
            <a:off x="11297401" y="4899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0"/>
          <p:cNvSpPr/>
          <p:nvPr/>
        </p:nvSpPr>
        <p:spPr>
          <a:xfrm>
            <a:off x="11382301" y="4799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0"/>
          <p:cNvSpPr/>
          <p:nvPr/>
        </p:nvSpPr>
        <p:spPr>
          <a:xfrm>
            <a:off x="11411101" y="4964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0"/>
          <p:cNvSpPr/>
          <p:nvPr/>
        </p:nvSpPr>
        <p:spPr>
          <a:xfrm>
            <a:off x="11983501" y="2843651"/>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0"/>
          <p:cNvSpPr/>
          <p:nvPr/>
        </p:nvSpPr>
        <p:spPr>
          <a:xfrm>
            <a:off x="12085643" y="2971351"/>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0"/>
          <p:cNvSpPr/>
          <p:nvPr/>
        </p:nvSpPr>
        <p:spPr>
          <a:xfrm>
            <a:off x="11372834" y="25993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0"/>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0"/>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0"/>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0"/>
          <p:cNvSpPr/>
          <p:nvPr/>
        </p:nvSpPr>
        <p:spPr>
          <a:xfrm>
            <a:off x="11380552" y="6548614"/>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0"/>
          <p:cNvSpPr/>
          <p:nvPr/>
        </p:nvSpPr>
        <p:spPr>
          <a:xfrm>
            <a:off x="11389651" y="6719180"/>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0"/>
          <p:cNvSpPr/>
          <p:nvPr/>
        </p:nvSpPr>
        <p:spPr>
          <a:xfrm>
            <a:off x="11351751" y="6577414"/>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0"/>
          <p:cNvSpPr/>
          <p:nvPr/>
        </p:nvSpPr>
        <p:spPr>
          <a:xfrm>
            <a:off x="11342651" y="6691114"/>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0"/>
          <p:cNvSpPr/>
          <p:nvPr/>
        </p:nvSpPr>
        <p:spPr>
          <a:xfrm>
            <a:off x="11418451" y="6729013"/>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0"/>
          <p:cNvSpPr/>
          <p:nvPr/>
        </p:nvSpPr>
        <p:spPr>
          <a:xfrm>
            <a:off x="7547033" y="5276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0"/>
          <p:cNvSpPr/>
          <p:nvPr/>
        </p:nvSpPr>
        <p:spPr>
          <a:xfrm>
            <a:off x="7651634" y="5935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0"/>
          <p:cNvSpPr/>
          <p:nvPr/>
        </p:nvSpPr>
        <p:spPr>
          <a:xfrm>
            <a:off x="7641767" y="4707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0"/>
          <p:cNvSpPr/>
          <p:nvPr/>
        </p:nvSpPr>
        <p:spPr>
          <a:xfrm>
            <a:off x="5504572" y="1200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0"/>
          <p:cNvSpPr/>
          <p:nvPr/>
        </p:nvSpPr>
        <p:spPr>
          <a:xfrm>
            <a:off x="5329806" y="2726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0"/>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0"/>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0"/>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0"/>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0"/>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0"/>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0"/>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0"/>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0"/>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0"/>
          <p:cNvSpPr txBox="1">
            <a:spLocks noGrp="1"/>
          </p:cNvSpPr>
          <p:nvPr>
            <p:ph type="title"/>
          </p:nvPr>
        </p:nvSpPr>
        <p:spPr>
          <a:xfrm>
            <a:off x="2830205" y="1985533"/>
            <a:ext cx="6373200" cy="15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sz="12800"/>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17775746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4467"/>
        <p:cNvGrpSpPr/>
        <p:nvPr/>
      </p:nvGrpSpPr>
      <p:grpSpPr>
        <a:xfrm>
          <a:off x="0" y="0"/>
          <a:ext cx="0" cy="0"/>
          <a:chOff x="0" y="0"/>
          <a:chExt cx="0" cy="0"/>
        </a:xfrm>
      </p:grpSpPr>
      <p:grpSp>
        <p:nvGrpSpPr>
          <p:cNvPr id="4468" name="Google Shape;4468;p21"/>
          <p:cNvGrpSpPr/>
          <p:nvPr/>
        </p:nvGrpSpPr>
        <p:grpSpPr>
          <a:xfrm>
            <a:off x="-24366" y="-69782"/>
            <a:ext cx="12255165" cy="6968833"/>
            <a:chOff x="-35391" y="-52337"/>
            <a:chExt cx="9191374" cy="5226625"/>
          </a:xfrm>
        </p:grpSpPr>
        <p:grpSp>
          <p:nvGrpSpPr>
            <p:cNvPr id="4469" name="Google Shape;4469;p21"/>
            <p:cNvGrpSpPr/>
            <p:nvPr/>
          </p:nvGrpSpPr>
          <p:grpSpPr>
            <a:xfrm>
              <a:off x="5178375" y="-45050"/>
              <a:ext cx="3977608" cy="5216450"/>
              <a:chOff x="5178375" y="-45050"/>
              <a:chExt cx="3977608" cy="5216450"/>
            </a:xfrm>
          </p:grpSpPr>
          <p:grpSp>
            <p:nvGrpSpPr>
              <p:cNvPr id="4470" name="Google Shape;4470;p21"/>
              <p:cNvGrpSpPr/>
              <p:nvPr/>
            </p:nvGrpSpPr>
            <p:grpSpPr>
              <a:xfrm>
                <a:off x="5178375" y="-45050"/>
                <a:ext cx="3977608" cy="5216450"/>
                <a:chOff x="5178375" y="-51179"/>
                <a:chExt cx="3977608" cy="5216450"/>
              </a:xfrm>
            </p:grpSpPr>
            <p:sp>
              <p:nvSpPr>
                <p:cNvPr id="4471" name="Google Shape;4471;p2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03" name="Google Shape;4503;p2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07" name="Google Shape;4507;p21"/>
            <p:cNvGrpSpPr/>
            <p:nvPr/>
          </p:nvGrpSpPr>
          <p:grpSpPr>
            <a:xfrm>
              <a:off x="-35391" y="-52337"/>
              <a:ext cx="5221525" cy="5226625"/>
              <a:chOff x="1190625" y="238125"/>
              <a:chExt cx="5221525" cy="5226625"/>
            </a:xfrm>
          </p:grpSpPr>
          <p:sp>
            <p:nvSpPr>
              <p:cNvPr id="4508" name="Google Shape;4508;p2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0" name="Google Shape;4510;p2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1" name="Google Shape;4511;p2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3" name="Google Shape;4513;p2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4" name="Google Shape;4514;p2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5" name="Google Shape;4515;p2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6" name="Google Shape;4516;p2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7" name="Google Shape;4517;p2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8" name="Google Shape;4518;p2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9" name="Google Shape;4519;p2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0" name="Google Shape;4520;p2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1" name="Google Shape;4521;p2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2" name="Google Shape;4522;p2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3" name="Google Shape;4523;p2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4" name="Google Shape;4524;p2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5" name="Google Shape;4525;p2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6" name="Google Shape;4526;p2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7" name="Google Shape;4527;p2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8" name="Google Shape;4528;p2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9" name="Google Shape;4529;p2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0" name="Google Shape;4530;p2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1" name="Google Shape;4531;p2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2" name="Google Shape;4532;p2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3" name="Google Shape;4533;p2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4" name="Google Shape;4534;p2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5" name="Google Shape;4535;p2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6" name="Google Shape;4536;p2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549" name="Google Shape;4549;p21"/>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1"/>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1"/>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1"/>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1"/>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1"/>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1"/>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1"/>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1"/>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1"/>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1"/>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1"/>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1"/>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1"/>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1"/>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1"/>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1"/>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1"/>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1"/>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1"/>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1"/>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1"/>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1"/>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1"/>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1"/>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1"/>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1"/>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1"/>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1"/>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1"/>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1"/>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1"/>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1"/>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1"/>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1"/>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1"/>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1"/>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1"/>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1"/>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1"/>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1"/>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1"/>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1"/>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1"/>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1"/>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1"/>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1"/>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10" name="Google Shape;4610;p21"/>
          <p:cNvGrpSpPr/>
          <p:nvPr/>
        </p:nvGrpSpPr>
        <p:grpSpPr>
          <a:xfrm>
            <a:off x="9014537" y="6203525"/>
            <a:ext cx="227440" cy="380168"/>
            <a:chOff x="6760903" y="4652644"/>
            <a:chExt cx="170580" cy="285126"/>
          </a:xfrm>
        </p:grpSpPr>
        <p:sp>
          <p:nvSpPr>
            <p:cNvPr id="4611" name="Google Shape;4611;p2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21" name="Google Shape;4621;p2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1"/>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1"/>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1"/>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1"/>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1"/>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1"/>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1"/>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1"/>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1"/>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1"/>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1"/>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1"/>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1"/>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1"/>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1"/>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1"/>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1"/>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1"/>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1"/>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1"/>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1"/>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1"/>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1"/>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1"/>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1"/>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1"/>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1"/>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1"/>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1"/>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1"/>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1"/>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1"/>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1"/>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1"/>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1"/>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1"/>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1"/>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1"/>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1"/>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1"/>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1"/>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1"/>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1"/>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72" name="Google Shape;4672;p21"/>
          <p:cNvGrpSpPr/>
          <p:nvPr/>
        </p:nvGrpSpPr>
        <p:grpSpPr>
          <a:xfrm flipH="1">
            <a:off x="-4016" y="-6381"/>
            <a:ext cx="1123933" cy="925833"/>
            <a:chOff x="5148450" y="1503825"/>
            <a:chExt cx="842950" cy="694375"/>
          </a:xfrm>
        </p:grpSpPr>
        <p:sp>
          <p:nvSpPr>
            <p:cNvPr id="4673" name="Google Shape;4673;p21"/>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1"/>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1"/>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1"/>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1"/>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1"/>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1"/>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1"/>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1"/>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1"/>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1"/>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1"/>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1"/>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1"/>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87" name="Google Shape;4687;p21"/>
          <p:cNvSpPr txBox="1">
            <a:spLocks noGrp="1"/>
          </p:cNvSpPr>
          <p:nvPr>
            <p:ph type="title"/>
          </p:nvPr>
        </p:nvSpPr>
        <p:spPr>
          <a:xfrm>
            <a:off x="1707167" y="2271689"/>
            <a:ext cx="36516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688" name="Google Shape;4688;p21"/>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1"/>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1"/>
          <p:cNvSpPr txBox="1">
            <a:spLocks noGrp="1"/>
          </p:cNvSpPr>
          <p:nvPr>
            <p:ph type="subTitle" idx="1"/>
          </p:nvPr>
        </p:nvSpPr>
        <p:spPr>
          <a:xfrm>
            <a:off x="1707167" y="3149911"/>
            <a:ext cx="3876800" cy="1436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1307465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691"/>
        <p:cNvGrpSpPr/>
        <p:nvPr/>
      </p:nvGrpSpPr>
      <p:grpSpPr>
        <a:xfrm>
          <a:off x="0" y="0"/>
          <a:ext cx="0" cy="0"/>
          <a:chOff x="0" y="0"/>
          <a:chExt cx="0" cy="0"/>
        </a:xfrm>
      </p:grpSpPr>
      <p:grpSp>
        <p:nvGrpSpPr>
          <p:cNvPr id="4692" name="Google Shape;4692;p22"/>
          <p:cNvGrpSpPr/>
          <p:nvPr/>
        </p:nvGrpSpPr>
        <p:grpSpPr>
          <a:xfrm>
            <a:off x="-24366" y="-69782"/>
            <a:ext cx="12255165" cy="6968833"/>
            <a:chOff x="-35391" y="-52337"/>
            <a:chExt cx="9191374" cy="5226625"/>
          </a:xfrm>
        </p:grpSpPr>
        <p:grpSp>
          <p:nvGrpSpPr>
            <p:cNvPr id="4693" name="Google Shape;4693;p22"/>
            <p:cNvGrpSpPr/>
            <p:nvPr/>
          </p:nvGrpSpPr>
          <p:grpSpPr>
            <a:xfrm>
              <a:off x="5178375" y="-45050"/>
              <a:ext cx="3977608" cy="5216450"/>
              <a:chOff x="5178375" y="-45050"/>
              <a:chExt cx="3977608" cy="5216450"/>
            </a:xfrm>
          </p:grpSpPr>
          <p:grpSp>
            <p:nvGrpSpPr>
              <p:cNvPr id="4694" name="Google Shape;4694;p22"/>
              <p:cNvGrpSpPr/>
              <p:nvPr/>
            </p:nvGrpSpPr>
            <p:grpSpPr>
              <a:xfrm>
                <a:off x="5178375" y="-45050"/>
                <a:ext cx="3977608" cy="5216450"/>
                <a:chOff x="5178375" y="-51179"/>
                <a:chExt cx="3977608" cy="5216450"/>
              </a:xfrm>
            </p:grpSpPr>
            <p:sp>
              <p:nvSpPr>
                <p:cNvPr id="4695" name="Google Shape;4695;p2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27" name="Google Shape;4727;p2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731" name="Google Shape;4731;p22"/>
            <p:cNvGrpSpPr/>
            <p:nvPr/>
          </p:nvGrpSpPr>
          <p:grpSpPr>
            <a:xfrm>
              <a:off x="-35391" y="-52337"/>
              <a:ext cx="5221525" cy="5226625"/>
              <a:chOff x="1190625" y="238125"/>
              <a:chExt cx="5221525" cy="5226625"/>
            </a:xfrm>
          </p:grpSpPr>
          <p:sp>
            <p:nvSpPr>
              <p:cNvPr id="4732" name="Google Shape;4732;p2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773" name="Google Shape;4773;p22"/>
          <p:cNvSpPr txBox="1">
            <a:spLocks noGrp="1"/>
          </p:cNvSpPr>
          <p:nvPr>
            <p:ph type="subTitle" idx="1"/>
          </p:nvPr>
        </p:nvSpPr>
        <p:spPr>
          <a:xfrm>
            <a:off x="1061600" y="3975067"/>
            <a:ext cx="4643600" cy="105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74" name="Google Shape;4774;p22"/>
          <p:cNvSpPr txBox="1">
            <a:spLocks noGrp="1"/>
          </p:cNvSpPr>
          <p:nvPr>
            <p:ph type="title"/>
          </p:nvPr>
        </p:nvSpPr>
        <p:spPr>
          <a:xfrm>
            <a:off x="1061600" y="1828933"/>
            <a:ext cx="6112400" cy="1984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775" name="Google Shape;4775;p22"/>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2"/>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2"/>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2"/>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2"/>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2"/>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2"/>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2"/>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2"/>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2"/>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2"/>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2"/>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2"/>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2"/>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2"/>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2"/>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1" name="Google Shape;4791;p22"/>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2" name="Google Shape;4792;p22"/>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3" name="Google Shape;4793;p22"/>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4" name="Google Shape;4794;p22"/>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5" name="Google Shape;4795;p22"/>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6" name="Google Shape;4796;p22"/>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7" name="Google Shape;4797;p22"/>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8" name="Google Shape;4798;p22"/>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9" name="Google Shape;4799;p22"/>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0" name="Google Shape;4800;p22"/>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1" name="Google Shape;4801;p2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2" name="Google Shape;4802;p2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3" name="Google Shape;4803;p2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4" name="Google Shape;4804;p2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5" name="Google Shape;4805;p2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6" name="Google Shape;4806;p2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2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8" name="Google Shape;4808;p22"/>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9" name="Google Shape;4809;p22"/>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0" name="Google Shape;4810;p22"/>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22"/>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22"/>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22"/>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22"/>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22"/>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22"/>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22"/>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22"/>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22"/>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22"/>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22"/>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22"/>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22"/>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22"/>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22"/>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22"/>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22"/>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22"/>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22"/>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22"/>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22"/>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32" name="Google Shape;4832;p22"/>
          <p:cNvGrpSpPr/>
          <p:nvPr/>
        </p:nvGrpSpPr>
        <p:grpSpPr>
          <a:xfrm>
            <a:off x="7009785" y="6246967"/>
            <a:ext cx="890700" cy="388900"/>
            <a:chOff x="5478201" y="4685225"/>
            <a:chExt cx="668025" cy="291675"/>
          </a:xfrm>
        </p:grpSpPr>
        <p:sp>
          <p:nvSpPr>
            <p:cNvPr id="4833" name="Google Shape;4833;p22"/>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22"/>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22"/>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22"/>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22"/>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22"/>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22"/>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40" name="Google Shape;4840;p22"/>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22"/>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22"/>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22"/>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22"/>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22"/>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22"/>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22"/>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22"/>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22"/>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22"/>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22"/>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22"/>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22"/>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22"/>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22"/>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22"/>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22"/>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22"/>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22"/>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22"/>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22"/>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22"/>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22"/>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22"/>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22"/>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22"/>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67" name="Google Shape;4867;p22"/>
          <p:cNvGrpSpPr/>
          <p:nvPr/>
        </p:nvGrpSpPr>
        <p:grpSpPr>
          <a:xfrm>
            <a:off x="11301934" y="4508167"/>
            <a:ext cx="520767" cy="756200"/>
            <a:chOff x="9202700" y="3272263"/>
            <a:chExt cx="390575" cy="567150"/>
          </a:xfrm>
        </p:grpSpPr>
        <p:sp>
          <p:nvSpPr>
            <p:cNvPr id="4868" name="Google Shape;4868;p22"/>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22"/>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22"/>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22"/>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22"/>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22"/>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22"/>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22"/>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76" name="Google Shape;4876;p22"/>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22"/>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22"/>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22"/>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22"/>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22"/>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22"/>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22"/>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22"/>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22"/>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22"/>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22"/>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22"/>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22"/>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22"/>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22"/>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22"/>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22"/>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22"/>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22"/>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22"/>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22"/>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22"/>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22"/>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22"/>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22"/>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22"/>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22"/>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22"/>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22"/>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22"/>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22"/>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22"/>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22"/>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22"/>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22"/>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912" name="Google Shape;4912;p22"/>
          <p:cNvGrpSpPr/>
          <p:nvPr/>
        </p:nvGrpSpPr>
        <p:grpSpPr>
          <a:xfrm>
            <a:off x="8502844" y="81329"/>
            <a:ext cx="348376" cy="510484"/>
            <a:chOff x="8606645" y="4347503"/>
            <a:chExt cx="410240" cy="601134"/>
          </a:xfrm>
        </p:grpSpPr>
        <p:sp>
          <p:nvSpPr>
            <p:cNvPr id="4913" name="Google Shape;4913;p22"/>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22"/>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22"/>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22"/>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22"/>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22"/>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22"/>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22"/>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22"/>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22"/>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22"/>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22"/>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22"/>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22"/>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27" name="Google Shape;4927;p22"/>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22"/>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22"/>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22"/>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22"/>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22"/>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22"/>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22"/>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22"/>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22"/>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22"/>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22"/>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22"/>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22"/>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4400066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4941"/>
        <p:cNvGrpSpPr/>
        <p:nvPr/>
      </p:nvGrpSpPr>
      <p:grpSpPr>
        <a:xfrm>
          <a:off x="0" y="0"/>
          <a:ext cx="0" cy="0"/>
          <a:chOff x="0" y="0"/>
          <a:chExt cx="0" cy="0"/>
        </a:xfrm>
      </p:grpSpPr>
      <p:grpSp>
        <p:nvGrpSpPr>
          <p:cNvPr id="4942" name="Google Shape;4942;p23"/>
          <p:cNvGrpSpPr/>
          <p:nvPr/>
        </p:nvGrpSpPr>
        <p:grpSpPr>
          <a:xfrm>
            <a:off x="-24366" y="-69782"/>
            <a:ext cx="12255165" cy="6968833"/>
            <a:chOff x="-35391" y="-52337"/>
            <a:chExt cx="9191374" cy="5226625"/>
          </a:xfrm>
        </p:grpSpPr>
        <p:grpSp>
          <p:nvGrpSpPr>
            <p:cNvPr id="4943" name="Google Shape;4943;p23"/>
            <p:cNvGrpSpPr/>
            <p:nvPr/>
          </p:nvGrpSpPr>
          <p:grpSpPr>
            <a:xfrm>
              <a:off x="5178375" y="-45050"/>
              <a:ext cx="3977608" cy="5216450"/>
              <a:chOff x="5178375" y="-45050"/>
              <a:chExt cx="3977608" cy="5216450"/>
            </a:xfrm>
          </p:grpSpPr>
          <p:grpSp>
            <p:nvGrpSpPr>
              <p:cNvPr id="4944" name="Google Shape;4944;p23"/>
              <p:cNvGrpSpPr/>
              <p:nvPr/>
            </p:nvGrpSpPr>
            <p:grpSpPr>
              <a:xfrm>
                <a:off x="5178375" y="-45050"/>
                <a:ext cx="3977608" cy="5216450"/>
                <a:chOff x="5178375" y="-51179"/>
                <a:chExt cx="3977608" cy="5216450"/>
              </a:xfrm>
            </p:grpSpPr>
            <p:sp>
              <p:nvSpPr>
                <p:cNvPr id="4945" name="Google Shape;4945;p2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2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2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2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2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2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2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2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2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2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2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2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2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2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2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2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2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2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2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2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2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2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2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2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2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2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2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2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2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2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2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2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77" name="Google Shape;4977;p2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2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2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2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81" name="Google Shape;4981;p23"/>
            <p:cNvGrpSpPr/>
            <p:nvPr/>
          </p:nvGrpSpPr>
          <p:grpSpPr>
            <a:xfrm>
              <a:off x="-35391" y="-52337"/>
              <a:ext cx="5221525" cy="5226625"/>
              <a:chOff x="1190625" y="238125"/>
              <a:chExt cx="5221525" cy="5226625"/>
            </a:xfrm>
          </p:grpSpPr>
          <p:sp>
            <p:nvSpPr>
              <p:cNvPr id="4982" name="Google Shape;4982;p2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2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2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2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2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2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2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2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2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2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2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2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2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2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2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2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2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2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2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2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2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2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2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2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2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2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2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2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2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2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2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2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2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2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2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2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2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2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2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2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2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023" name="Google Shape;5023;p23"/>
          <p:cNvSpPr txBox="1">
            <a:spLocks noGrp="1"/>
          </p:cNvSpPr>
          <p:nvPr>
            <p:ph type="title"/>
          </p:nvPr>
        </p:nvSpPr>
        <p:spPr>
          <a:xfrm>
            <a:off x="6238924" y="2259219"/>
            <a:ext cx="3998400" cy="763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500"/>
              <a:buNone/>
              <a:defRPr/>
            </a:lvl1pPr>
            <a:lvl2pPr lvl="1" algn="r" rtl="0">
              <a:lnSpc>
                <a:spcPct val="100000"/>
              </a:lnSpc>
              <a:spcBef>
                <a:spcPts val="0"/>
              </a:spcBef>
              <a:spcAft>
                <a:spcPts val="0"/>
              </a:spcAft>
              <a:buSzPts val="3500"/>
              <a:buNone/>
              <a:defRPr/>
            </a:lvl2pPr>
            <a:lvl3pPr lvl="2" algn="r" rtl="0">
              <a:lnSpc>
                <a:spcPct val="100000"/>
              </a:lnSpc>
              <a:spcBef>
                <a:spcPts val="0"/>
              </a:spcBef>
              <a:spcAft>
                <a:spcPts val="0"/>
              </a:spcAft>
              <a:buSzPts val="3500"/>
              <a:buNone/>
              <a:defRPr/>
            </a:lvl3pPr>
            <a:lvl4pPr lvl="3" algn="r" rtl="0">
              <a:lnSpc>
                <a:spcPct val="100000"/>
              </a:lnSpc>
              <a:spcBef>
                <a:spcPts val="0"/>
              </a:spcBef>
              <a:spcAft>
                <a:spcPts val="0"/>
              </a:spcAft>
              <a:buSzPts val="3500"/>
              <a:buNone/>
              <a:defRPr/>
            </a:lvl4pPr>
            <a:lvl5pPr lvl="4" algn="r" rtl="0">
              <a:lnSpc>
                <a:spcPct val="100000"/>
              </a:lnSpc>
              <a:spcBef>
                <a:spcPts val="0"/>
              </a:spcBef>
              <a:spcAft>
                <a:spcPts val="0"/>
              </a:spcAft>
              <a:buSzPts val="3500"/>
              <a:buNone/>
              <a:defRPr/>
            </a:lvl5pPr>
            <a:lvl6pPr lvl="5" algn="r" rtl="0">
              <a:lnSpc>
                <a:spcPct val="100000"/>
              </a:lnSpc>
              <a:spcBef>
                <a:spcPts val="0"/>
              </a:spcBef>
              <a:spcAft>
                <a:spcPts val="0"/>
              </a:spcAft>
              <a:buSzPts val="3500"/>
              <a:buNone/>
              <a:defRPr/>
            </a:lvl6pPr>
            <a:lvl7pPr lvl="6" algn="r" rtl="0">
              <a:lnSpc>
                <a:spcPct val="100000"/>
              </a:lnSpc>
              <a:spcBef>
                <a:spcPts val="0"/>
              </a:spcBef>
              <a:spcAft>
                <a:spcPts val="0"/>
              </a:spcAft>
              <a:buSzPts val="3500"/>
              <a:buNone/>
              <a:defRPr/>
            </a:lvl7pPr>
            <a:lvl8pPr lvl="7" algn="r" rtl="0">
              <a:lnSpc>
                <a:spcPct val="100000"/>
              </a:lnSpc>
              <a:spcBef>
                <a:spcPts val="0"/>
              </a:spcBef>
              <a:spcAft>
                <a:spcPts val="0"/>
              </a:spcAft>
              <a:buSzPts val="3500"/>
              <a:buNone/>
              <a:defRPr/>
            </a:lvl8pPr>
            <a:lvl9pPr lvl="8" algn="r" rtl="0">
              <a:lnSpc>
                <a:spcPct val="100000"/>
              </a:lnSpc>
              <a:spcBef>
                <a:spcPts val="0"/>
              </a:spcBef>
              <a:spcAft>
                <a:spcPts val="0"/>
              </a:spcAft>
              <a:buSzPts val="3500"/>
              <a:buNone/>
              <a:defRPr/>
            </a:lvl9pPr>
          </a:lstStyle>
          <a:p>
            <a:endParaRPr/>
          </a:p>
        </p:txBody>
      </p:sp>
      <p:sp>
        <p:nvSpPr>
          <p:cNvPr id="5024" name="Google Shape;5024;p23"/>
          <p:cNvSpPr txBox="1">
            <a:spLocks noGrp="1"/>
          </p:cNvSpPr>
          <p:nvPr>
            <p:ph type="subTitle" idx="1"/>
          </p:nvPr>
        </p:nvSpPr>
        <p:spPr>
          <a:xfrm>
            <a:off x="6360557" y="3150781"/>
            <a:ext cx="3876800" cy="1448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025" name="Google Shape;5025;p23"/>
          <p:cNvSpPr/>
          <p:nvPr/>
        </p:nvSpPr>
        <p:spPr>
          <a:xfrm>
            <a:off x="-13416"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23"/>
          <p:cNvSpPr/>
          <p:nvPr/>
        </p:nvSpPr>
        <p:spPr>
          <a:xfrm>
            <a:off x="811284"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23"/>
          <p:cNvSpPr/>
          <p:nvPr/>
        </p:nvSpPr>
        <p:spPr>
          <a:xfrm>
            <a:off x="422418"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23"/>
          <p:cNvSpPr/>
          <p:nvPr/>
        </p:nvSpPr>
        <p:spPr>
          <a:xfrm>
            <a:off x="517152"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23"/>
          <p:cNvSpPr/>
          <p:nvPr/>
        </p:nvSpPr>
        <p:spPr>
          <a:xfrm>
            <a:off x="508085"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23"/>
          <p:cNvSpPr/>
          <p:nvPr/>
        </p:nvSpPr>
        <p:spPr>
          <a:xfrm>
            <a:off x="611918"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23"/>
          <p:cNvSpPr/>
          <p:nvPr/>
        </p:nvSpPr>
        <p:spPr>
          <a:xfrm>
            <a:off x="413318"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23"/>
          <p:cNvSpPr/>
          <p:nvPr/>
        </p:nvSpPr>
        <p:spPr>
          <a:xfrm>
            <a:off x="592952"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23"/>
          <p:cNvSpPr/>
          <p:nvPr/>
        </p:nvSpPr>
        <p:spPr>
          <a:xfrm>
            <a:off x="527018"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23"/>
          <p:cNvSpPr/>
          <p:nvPr/>
        </p:nvSpPr>
        <p:spPr>
          <a:xfrm>
            <a:off x="706651"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23"/>
          <p:cNvSpPr/>
          <p:nvPr/>
        </p:nvSpPr>
        <p:spPr>
          <a:xfrm>
            <a:off x="1009851"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23"/>
          <p:cNvSpPr/>
          <p:nvPr/>
        </p:nvSpPr>
        <p:spPr>
          <a:xfrm>
            <a:off x="1000784"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23"/>
          <p:cNvSpPr/>
          <p:nvPr/>
        </p:nvSpPr>
        <p:spPr>
          <a:xfrm>
            <a:off x="1350951"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23"/>
          <p:cNvSpPr/>
          <p:nvPr/>
        </p:nvSpPr>
        <p:spPr>
          <a:xfrm>
            <a:off x="1180418"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23"/>
          <p:cNvSpPr/>
          <p:nvPr/>
        </p:nvSpPr>
        <p:spPr>
          <a:xfrm>
            <a:off x="49044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23"/>
          <p:cNvSpPr/>
          <p:nvPr/>
        </p:nvSpPr>
        <p:spPr>
          <a:xfrm>
            <a:off x="-13416"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23"/>
          <p:cNvSpPr/>
          <p:nvPr/>
        </p:nvSpPr>
        <p:spPr>
          <a:xfrm>
            <a:off x="658884" y="63456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23"/>
          <p:cNvSpPr/>
          <p:nvPr/>
        </p:nvSpPr>
        <p:spPr>
          <a:xfrm>
            <a:off x="848384" y="64807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23"/>
          <p:cNvSpPr/>
          <p:nvPr/>
        </p:nvSpPr>
        <p:spPr>
          <a:xfrm>
            <a:off x="857485" y="61470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23"/>
          <p:cNvSpPr/>
          <p:nvPr/>
        </p:nvSpPr>
        <p:spPr>
          <a:xfrm>
            <a:off x="1056852" y="63456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23"/>
          <p:cNvSpPr/>
          <p:nvPr/>
        </p:nvSpPr>
        <p:spPr>
          <a:xfrm>
            <a:off x="7974352"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23"/>
          <p:cNvSpPr/>
          <p:nvPr/>
        </p:nvSpPr>
        <p:spPr>
          <a:xfrm>
            <a:off x="4298051"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23"/>
          <p:cNvSpPr/>
          <p:nvPr/>
        </p:nvSpPr>
        <p:spPr>
          <a:xfrm>
            <a:off x="4553518"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23"/>
          <p:cNvSpPr/>
          <p:nvPr/>
        </p:nvSpPr>
        <p:spPr>
          <a:xfrm>
            <a:off x="4515618"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23"/>
          <p:cNvSpPr/>
          <p:nvPr/>
        </p:nvSpPr>
        <p:spPr>
          <a:xfrm>
            <a:off x="4752851"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23"/>
          <p:cNvSpPr/>
          <p:nvPr/>
        </p:nvSpPr>
        <p:spPr>
          <a:xfrm>
            <a:off x="10009034" y="96897"/>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23"/>
          <p:cNvSpPr/>
          <p:nvPr/>
        </p:nvSpPr>
        <p:spPr>
          <a:xfrm>
            <a:off x="1607151" y="65728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23"/>
          <p:cNvSpPr/>
          <p:nvPr/>
        </p:nvSpPr>
        <p:spPr>
          <a:xfrm>
            <a:off x="1408551" y="65917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23"/>
          <p:cNvSpPr/>
          <p:nvPr/>
        </p:nvSpPr>
        <p:spPr>
          <a:xfrm>
            <a:off x="1493451" y="64914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23"/>
          <p:cNvSpPr/>
          <p:nvPr/>
        </p:nvSpPr>
        <p:spPr>
          <a:xfrm>
            <a:off x="1522251" y="66569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23"/>
          <p:cNvSpPr/>
          <p:nvPr/>
        </p:nvSpPr>
        <p:spPr>
          <a:xfrm>
            <a:off x="9980233" y="125696"/>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23"/>
          <p:cNvSpPr/>
          <p:nvPr/>
        </p:nvSpPr>
        <p:spPr>
          <a:xfrm>
            <a:off x="9971133" y="239398"/>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23"/>
          <p:cNvSpPr/>
          <p:nvPr/>
        </p:nvSpPr>
        <p:spPr>
          <a:xfrm>
            <a:off x="4866551"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23"/>
          <p:cNvSpPr/>
          <p:nvPr/>
        </p:nvSpPr>
        <p:spPr>
          <a:xfrm>
            <a:off x="2744151"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9" name="Google Shape;5059;p23"/>
          <p:cNvGrpSpPr/>
          <p:nvPr/>
        </p:nvGrpSpPr>
        <p:grpSpPr>
          <a:xfrm>
            <a:off x="3658300" y="6317501"/>
            <a:ext cx="189533" cy="313100"/>
            <a:chOff x="2970400" y="4738125"/>
            <a:chExt cx="142150" cy="234825"/>
          </a:xfrm>
        </p:grpSpPr>
        <p:sp>
          <p:nvSpPr>
            <p:cNvPr id="5060" name="Google Shape;5060;p23"/>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23"/>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23"/>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23"/>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23"/>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5" name="Google Shape;5065;p23"/>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6" name="Google Shape;5066;p23"/>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23"/>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8" name="Google Shape;5068;p23"/>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9" name="Google Shape;5069;p23"/>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70" name="Google Shape;5070;p23"/>
          <p:cNvSpPr/>
          <p:nvPr/>
        </p:nvSpPr>
        <p:spPr>
          <a:xfrm>
            <a:off x="11350506"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1" name="Google Shape;5071;p23"/>
          <p:cNvSpPr/>
          <p:nvPr/>
        </p:nvSpPr>
        <p:spPr>
          <a:xfrm>
            <a:off x="11350506"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2" name="Google Shape;5072;p23"/>
          <p:cNvSpPr/>
          <p:nvPr/>
        </p:nvSpPr>
        <p:spPr>
          <a:xfrm>
            <a:off x="11581984" y="49521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23"/>
          <p:cNvSpPr/>
          <p:nvPr/>
        </p:nvSpPr>
        <p:spPr>
          <a:xfrm>
            <a:off x="10795185" y="1"/>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23"/>
          <p:cNvSpPr/>
          <p:nvPr/>
        </p:nvSpPr>
        <p:spPr>
          <a:xfrm>
            <a:off x="11591084"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23"/>
          <p:cNvSpPr/>
          <p:nvPr/>
        </p:nvSpPr>
        <p:spPr>
          <a:xfrm>
            <a:off x="11835551" y="18381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23"/>
          <p:cNvSpPr/>
          <p:nvPr/>
        </p:nvSpPr>
        <p:spPr>
          <a:xfrm>
            <a:off x="11501734"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23"/>
          <p:cNvSpPr/>
          <p:nvPr/>
        </p:nvSpPr>
        <p:spPr>
          <a:xfrm>
            <a:off x="11587384"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23"/>
          <p:cNvSpPr/>
          <p:nvPr/>
        </p:nvSpPr>
        <p:spPr>
          <a:xfrm>
            <a:off x="11501717"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23"/>
          <p:cNvSpPr/>
          <p:nvPr/>
        </p:nvSpPr>
        <p:spPr>
          <a:xfrm>
            <a:off x="11492618"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23"/>
          <p:cNvSpPr/>
          <p:nvPr/>
        </p:nvSpPr>
        <p:spPr>
          <a:xfrm>
            <a:off x="11406985"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23"/>
          <p:cNvSpPr/>
          <p:nvPr/>
        </p:nvSpPr>
        <p:spPr>
          <a:xfrm>
            <a:off x="11776885"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23"/>
          <p:cNvSpPr/>
          <p:nvPr/>
        </p:nvSpPr>
        <p:spPr>
          <a:xfrm>
            <a:off x="11729118"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23"/>
          <p:cNvSpPr/>
          <p:nvPr/>
        </p:nvSpPr>
        <p:spPr>
          <a:xfrm>
            <a:off x="11720017"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23"/>
          <p:cNvSpPr/>
          <p:nvPr/>
        </p:nvSpPr>
        <p:spPr>
          <a:xfrm>
            <a:off x="10444985"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23"/>
          <p:cNvSpPr/>
          <p:nvPr/>
        </p:nvSpPr>
        <p:spPr>
          <a:xfrm>
            <a:off x="11761651"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23"/>
          <p:cNvSpPr/>
          <p:nvPr/>
        </p:nvSpPr>
        <p:spPr>
          <a:xfrm>
            <a:off x="10435151"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23"/>
          <p:cNvSpPr/>
          <p:nvPr/>
        </p:nvSpPr>
        <p:spPr>
          <a:xfrm>
            <a:off x="10444985"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23"/>
          <p:cNvSpPr/>
          <p:nvPr/>
        </p:nvSpPr>
        <p:spPr>
          <a:xfrm>
            <a:off x="11856384"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23"/>
          <p:cNvSpPr/>
          <p:nvPr/>
        </p:nvSpPr>
        <p:spPr>
          <a:xfrm>
            <a:off x="11785985"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23"/>
          <p:cNvSpPr/>
          <p:nvPr/>
        </p:nvSpPr>
        <p:spPr>
          <a:xfrm>
            <a:off x="10729251"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23"/>
          <p:cNvSpPr/>
          <p:nvPr/>
        </p:nvSpPr>
        <p:spPr>
          <a:xfrm>
            <a:off x="11577518"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23"/>
          <p:cNvSpPr/>
          <p:nvPr/>
        </p:nvSpPr>
        <p:spPr>
          <a:xfrm>
            <a:off x="11738984"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23"/>
          <p:cNvSpPr/>
          <p:nvPr/>
        </p:nvSpPr>
        <p:spPr>
          <a:xfrm>
            <a:off x="11892384" y="19419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23"/>
          <p:cNvSpPr/>
          <p:nvPr/>
        </p:nvSpPr>
        <p:spPr>
          <a:xfrm>
            <a:off x="11549467"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23"/>
          <p:cNvSpPr/>
          <p:nvPr/>
        </p:nvSpPr>
        <p:spPr>
          <a:xfrm>
            <a:off x="11539634"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23"/>
          <p:cNvSpPr/>
          <p:nvPr/>
        </p:nvSpPr>
        <p:spPr>
          <a:xfrm>
            <a:off x="11606334"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23"/>
          <p:cNvSpPr/>
          <p:nvPr/>
        </p:nvSpPr>
        <p:spPr>
          <a:xfrm>
            <a:off x="11539618"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23"/>
          <p:cNvSpPr/>
          <p:nvPr/>
        </p:nvSpPr>
        <p:spPr>
          <a:xfrm>
            <a:off x="11842818"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23"/>
          <p:cNvSpPr/>
          <p:nvPr/>
        </p:nvSpPr>
        <p:spPr>
          <a:xfrm flipH="1">
            <a:off x="11614317" y="24543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23"/>
          <p:cNvSpPr/>
          <p:nvPr/>
        </p:nvSpPr>
        <p:spPr>
          <a:xfrm>
            <a:off x="597900" y="23241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23"/>
          <p:cNvSpPr/>
          <p:nvPr/>
        </p:nvSpPr>
        <p:spPr>
          <a:xfrm>
            <a:off x="465234" y="2689667"/>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23"/>
          <p:cNvSpPr/>
          <p:nvPr/>
        </p:nvSpPr>
        <p:spPr>
          <a:xfrm>
            <a:off x="455751" y="1972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23"/>
          <p:cNvSpPr/>
          <p:nvPr/>
        </p:nvSpPr>
        <p:spPr>
          <a:xfrm>
            <a:off x="11707484" y="64381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104" name="Google Shape;5104;p23"/>
          <p:cNvGrpSpPr/>
          <p:nvPr/>
        </p:nvGrpSpPr>
        <p:grpSpPr>
          <a:xfrm>
            <a:off x="282451" y="4392900"/>
            <a:ext cx="426800" cy="625400"/>
            <a:chOff x="483200" y="2953550"/>
            <a:chExt cx="320100" cy="469050"/>
          </a:xfrm>
        </p:grpSpPr>
        <p:sp>
          <p:nvSpPr>
            <p:cNvPr id="5105" name="Google Shape;5105;p23"/>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23"/>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23"/>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108" name="Google Shape;5108;p23"/>
          <p:cNvSpPr/>
          <p:nvPr/>
        </p:nvSpPr>
        <p:spPr>
          <a:xfrm>
            <a:off x="896151"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23"/>
          <p:cNvSpPr/>
          <p:nvPr/>
        </p:nvSpPr>
        <p:spPr>
          <a:xfrm>
            <a:off x="1900884"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23"/>
          <p:cNvSpPr/>
          <p:nvPr/>
        </p:nvSpPr>
        <p:spPr>
          <a:xfrm>
            <a:off x="2403051"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23"/>
          <p:cNvSpPr/>
          <p:nvPr/>
        </p:nvSpPr>
        <p:spPr>
          <a:xfrm>
            <a:off x="2553518"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23"/>
          <p:cNvSpPr/>
          <p:nvPr/>
        </p:nvSpPr>
        <p:spPr>
          <a:xfrm>
            <a:off x="2713785"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23"/>
          <p:cNvSpPr/>
          <p:nvPr/>
        </p:nvSpPr>
        <p:spPr>
          <a:xfrm>
            <a:off x="7395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23"/>
          <p:cNvSpPr/>
          <p:nvPr/>
        </p:nvSpPr>
        <p:spPr>
          <a:xfrm>
            <a:off x="2122785"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23"/>
          <p:cNvSpPr/>
          <p:nvPr/>
        </p:nvSpPr>
        <p:spPr>
          <a:xfrm>
            <a:off x="5424506"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23"/>
          <p:cNvSpPr/>
          <p:nvPr/>
        </p:nvSpPr>
        <p:spPr>
          <a:xfrm>
            <a:off x="4818329"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23"/>
          <p:cNvSpPr/>
          <p:nvPr/>
        </p:nvSpPr>
        <p:spPr>
          <a:xfrm>
            <a:off x="4866062"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23"/>
          <p:cNvSpPr/>
          <p:nvPr/>
        </p:nvSpPr>
        <p:spPr>
          <a:xfrm>
            <a:off x="4856229"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23"/>
          <p:cNvSpPr/>
          <p:nvPr/>
        </p:nvSpPr>
        <p:spPr>
          <a:xfrm>
            <a:off x="4922929"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23"/>
          <p:cNvSpPr/>
          <p:nvPr/>
        </p:nvSpPr>
        <p:spPr>
          <a:xfrm flipH="1">
            <a:off x="8745300" y="63761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23"/>
          <p:cNvSpPr/>
          <p:nvPr/>
        </p:nvSpPr>
        <p:spPr>
          <a:xfrm flipH="1">
            <a:off x="8555800" y="651121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23"/>
          <p:cNvSpPr/>
          <p:nvPr/>
        </p:nvSpPr>
        <p:spPr>
          <a:xfrm flipH="1">
            <a:off x="8555801" y="6177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23"/>
          <p:cNvSpPr/>
          <p:nvPr/>
        </p:nvSpPr>
        <p:spPr>
          <a:xfrm flipH="1">
            <a:off x="8356434" y="63761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23"/>
          <p:cNvSpPr/>
          <p:nvPr/>
        </p:nvSpPr>
        <p:spPr>
          <a:xfrm>
            <a:off x="6816600"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23"/>
          <p:cNvSpPr/>
          <p:nvPr/>
        </p:nvSpPr>
        <p:spPr>
          <a:xfrm>
            <a:off x="3804737"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23"/>
          <p:cNvSpPr/>
          <p:nvPr/>
        </p:nvSpPr>
        <p:spPr>
          <a:xfrm>
            <a:off x="8615750"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23"/>
          <p:cNvSpPr/>
          <p:nvPr/>
        </p:nvSpPr>
        <p:spPr>
          <a:xfrm>
            <a:off x="8786316"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23"/>
          <p:cNvSpPr/>
          <p:nvPr/>
        </p:nvSpPr>
        <p:spPr>
          <a:xfrm>
            <a:off x="8975817"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23"/>
          <p:cNvSpPr/>
          <p:nvPr/>
        </p:nvSpPr>
        <p:spPr>
          <a:xfrm rot="10800000" flipH="1">
            <a:off x="3564418"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23"/>
          <p:cNvSpPr/>
          <p:nvPr/>
        </p:nvSpPr>
        <p:spPr>
          <a:xfrm>
            <a:off x="8106218"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23"/>
          <p:cNvSpPr/>
          <p:nvPr/>
        </p:nvSpPr>
        <p:spPr>
          <a:xfrm>
            <a:off x="5211633"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23"/>
          <p:cNvSpPr/>
          <p:nvPr/>
        </p:nvSpPr>
        <p:spPr>
          <a:xfrm>
            <a:off x="8356401"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23"/>
          <p:cNvSpPr/>
          <p:nvPr/>
        </p:nvSpPr>
        <p:spPr>
          <a:xfrm>
            <a:off x="8574600"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23"/>
          <p:cNvSpPr/>
          <p:nvPr/>
        </p:nvSpPr>
        <p:spPr>
          <a:xfrm>
            <a:off x="8975818"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23"/>
          <p:cNvSpPr/>
          <p:nvPr/>
        </p:nvSpPr>
        <p:spPr>
          <a:xfrm>
            <a:off x="307923" y="6535418"/>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23"/>
          <p:cNvSpPr/>
          <p:nvPr/>
        </p:nvSpPr>
        <p:spPr>
          <a:xfrm flipH="1">
            <a:off x="-67" y="510468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23"/>
          <p:cNvSpPr/>
          <p:nvPr/>
        </p:nvSpPr>
        <p:spPr>
          <a:xfrm flipH="1">
            <a:off x="-68" y="5348594"/>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23"/>
          <p:cNvSpPr/>
          <p:nvPr/>
        </p:nvSpPr>
        <p:spPr>
          <a:xfrm flipH="1">
            <a:off x="-13417" y="5604761"/>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23"/>
          <p:cNvSpPr/>
          <p:nvPr/>
        </p:nvSpPr>
        <p:spPr>
          <a:xfrm>
            <a:off x="-7149" y="18287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23"/>
          <p:cNvSpPr/>
          <p:nvPr/>
        </p:nvSpPr>
        <p:spPr>
          <a:xfrm>
            <a:off x="9310401"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23"/>
          <p:cNvSpPr/>
          <p:nvPr/>
        </p:nvSpPr>
        <p:spPr>
          <a:xfrm>
            <a:off x="11392956" y="16105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23"/>
          <p:cNvSpPr/>
          <p:nvPr/>
        </p:nvSpPr>
        <p:spPr>
          <a:xfrm>
            <a:off x="11497556" y="1625934"/>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23"/>
          <p:cNvSpPr/>
          <p:nvPr/>
        </p:nvSpPr>
        <p:spPr>
          <a:xfrm>
            <a:off x="11440690" y="1731400"/>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23"/>
          <p:cNvSpPr/>
          <p:nvPr/>
        </p:nvSpPr>
        <p:spPr>
          <a:xfrm>
            <a:off x="11535457" y="1753034"/>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23"/>
          <p:cNvSpPr/>
          <p:nvPr/>
        </p:nvSpPr>
        <p:spPr>
          <a:xfrm>
            <a:off x="11497557" y="150670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23"/>
          <p:cNvSpPr/>
          <p:nvPr/>
        </p:nvSpPr>
        <p:spPr>
          <a:xfrm>
            <a:off x="11592290" y="162040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23"/>
          <p:cNvSpPr/>
          <p:nvPr/>
        </p:nvSpPr>
        <p:spPr>
          <a:xfrm>
            <a:off x="11592290" y="1506700"/>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23"/>
          <p:cNvSpPr/>
          <p:nvPr/>
        </p:nvSpPr>
        <p:spPr>
          <a:xfrm>
            <a:off x="11696156" y="1563534"/>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23"/>
          <p:cNvSpPr/>
          <p:nvPr/>
        </p:nvSpPr>
        <p:spPr>
          <a:xfrm>
            <a:off x="11649157" y="171076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23"/>
          <p:cNvSpPr/>
          <p:nvPr/>
        </p:nvSpPr>
        <p:spPr>
          <a:xfrm>
            <a:off x="5424518" y="63653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23"/>
          <p:cNvSpPr/>
          <p:nvPr/>
        </p:nvSpPr>
        <p:spPr>
          <a:xfrm>
            <a:off x="5604151" y="62289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23"/>
          <p:cNvSpPr/>
          <p:nvPr/>
        </p:nvSpPr>
        <p:spPr>
          <a:xfrm>
            <a:off x="5557184" y="63562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23"/>
          <p:cNvSpPr/>
          <p:nvPr/>
        </p:nvSpPr>
        <p:spPr>
          <a:xfrm>
            <a:off x="5500318" y="62425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23"/>
          <p:cNvSpPr/>
          <p:nvPr/>
        </p:nvSpPr>
        <p:spPr>
          <a:xfrm>
            <a:off x="7518816" y="62231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23"/>
          <p:cNvSpPr/>
          <p:nvPr/>
        </p:nvSpPr>
        <p:spPr>
          <a:xfrm>
            <a:off x="11250408" y="623670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23"/>
          <p:cNvSpPr/>
          <p:nvPr/>
        </p:nvSpPr>
        <p:spPr>
          <a:xfrm>
            <a:off x="674951"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23"/>
          <p:cNvSpPr/>
          <p:nvPr/>
        </p:nvSpPr>
        <p:spPr>
          <a:xfrm>
            <a:off x="779551"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23"/>
          <p:cNvSpPr/>
          <p:nvPr/>
        </p:nvSpPr>
        <p:spPr>
          <a:xfrm>
            <a:off x="769684"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23"/>
          <p:cNvSpPr/>
          <p:nvPr/>
        </p:nvSpPr>
        <p:spPr>
          <a:xfrm>
            <a:off x="457601" y="36584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23"/>
          <p:cNvSpPr/>
          <p:nvPr/>
        </p:nvSpPr>
        <p:spPr>
          <a:xfrm>
            <a:off x="552334" y="35659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23"/>
          <p:cNvSpPr/>
          <p:nvPr/>
        </p:nvSpPr>
        <p:spPr>
          <a:xfrm>
            <a:off x="543267" y="37480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23"/>
          <p:cNvSpPr/>
          <p:nvPr/>
        </p:nvSpPr>
        <p:spPr>
          <a:xfrm>
            <a:off x="647101" y="35158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23"/>
          <p:cNvSpPr/>
          <p:nvPr/>
        </p:nvSpPr>
        <p:spPr>
          <a:xfrm>
            <a:off x="448501" y="35115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23"/>
          <p:cNvSpPr/>
          <p:nvPr/>
        </p:nvSpPr>
        <p:spPr>
          <a:xfrm>
            <a:off x="628134" y="36773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23"/>
          <p:cNvSpPr/>
          <p:nvPr/>
        </p:nvSpPr>
        <p:spPr>
          <a:xfrm>
            <a:off x="562201" y="34310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23"/>
          <p:cNvSpPr/>
          <p:nvPr/>
        </p:nvSpPr>
        <p:spPr>
          <a:xfrm>
            <a:off x="6389518"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23"/>
          <p:cNvSpPr/>
          <p:nvPr/>
        </p:nvSpPr>
        <p:spPr>
          <a:xfrm>
            <a:off x="6750885"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23"/>
          <p:cNvSpPr/>
          <p:nvPr/>
        </p:nvSpPr>
        <p:spPr>
          <a:xfrm>
            <a:off x="165984"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23"/>
          <p:cNvSpPr/>
          <p:nvPr/>
        </p:nvSpPr>
        <p:spPr>
          <a:xfrm>
            <a:off x="222817"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3936726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674"/>
        <p:cNvGrpSpPr/>
        <p:nvPr/>
      </p:nvGrpSpPr>
      <p:grpSpPr>
        <a:xfrm>
          <a:off x="0" y="0"/>
          <a:ext cx="0" cy="0"/>
          <a:chOff x="0" y="0"/>
          <a:chExt cx="0" cy="0"/>
        </a:xfrm>
      </p:grpSpPr>
      <p:grpSp>
        <p:nvGrpSpPr>
          <p:cNvPr id="5675" name="Google Shape;5675;p26"/>
          <p:cNvGrpSpPr/>
          <p:nvPr/>
        </p:nvGrpSpPr>
        <p:grpSpPr>
          <a:xfrm>
            <a:off x="-24366" y="-69782"/>
            <a:ext cx="12255165" cy="6968833"/>
            <a:chOff x="-35391" y="-52337"/>
            <a:chExt cx="9191374" cy="5226625"/>
          </a:xfrm>
        </p:grpSpPr>
        <p:grpSp>
          <p:nvGrpSpPr>
            <p:cNvPr id="5676" name="Google Shape;5676;p26"/>
            <p:cNvGrpSpPr/>
            <p:nvPr/>
          </p:nvGrpSpPr>
          <p:grpSpPr>
            <a:xfrm>
              <a:off x="5178375" y="-45050"/>
              <a:ext cx="3977608" cy="5216450"/>
              <a:chOff x="5178375" y="-45050"/>
              <a:chExt cx="3977608" cy="5216450"/>
            </a:xfrm>
          </p:grpSpPr>
          <p:grpSp>
            <p:nvGrpSpPr>
              <p:cNvPr id="5677" name="Google Shape;5677;p26"/>
              <p:cNvGrpSpPr/>
              <p:nvPr/>
            </p:nvGrpSpPr>
            <p:grpSpPr>
              <a:xfrm>
                <a:off x="5178375" y="-45050"/>
                <a:ext cx="3977608" cy="5216450"/>
                <a:chOff x="5178375" y="-51179"/>
                <a:chExt cx="3977608" cy="5216450"/>
              </a:xfrm>
            </p:grpSpPr>
            <p:sp>
              <p:nvSpPr>
                <p:cNvPr id="5678" name="Google Shape;5678;p2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2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2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2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2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2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2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2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2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2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2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2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2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2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2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2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2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2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2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2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2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2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2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2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2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2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2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2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2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2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2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2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710" name="Google Shape;5710;p2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2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2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2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714" name="Google Shape;5714;p26"/>
            <p:cNvGrpSpPr/>
            <p:nvPr/>
          </p:nvGrpSpPr>
          <p:grpSpPr>
            <a:xfrm>
              <a:off x="-35391" y="-52337"/>
              <a:ext cx="5221525" cy="5226625"/>
              <a:chOff x="1190625" y="238125"/>
              <a:chExt cx="5221525" cy="5226625"/>
            </a:xfrm>
          </p:grpSpPr>
          <p:sp>
            <p:nvSpPr>
              <p:cNvPr id="5715" name="Google Shape;5715;p2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2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2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2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9" name="Google Shape;5719;p2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0" name="Google Shape;5720;p2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1" name="Google Shape;5721;p2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2" name="Google Shape;5722;p2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3" name="Google Shape;5723;p2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4" name="Google Shape;5724;p2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5" name="Google Shape;5725;p2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6" name="Google Shape;5726;p2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7" name="Google Shape;5727;p2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8" name="Google Shape;5728;p2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9" name="Google Shape;5729;p2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0" name="Google Shape;5730;p2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1" name="Google Shape;5731;p2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2" name="Google Shape;5732;p2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3" name="Google Shape;5733;p2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4" name="Google Shape;5734;p2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5" name="Google Shape;5735;p2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6" name="Google Shape;5736;p2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7" name="Google Shape;5737;p2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8" name="Google Shape;5738;p2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9" name="Google Shape;5739;p2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0" name="Google Shape;5740;p2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1" name="Google Shape;5741;p2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2" name="Google Shape;5742;p2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3" name="Google Shape;5743;p2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4" name="Google Shape;5744;p2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5" name="Google Shape;5745;p2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6" name="Google Shape;5746;p2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7" name="Google Shape;5747;p2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8" name="Google Shape;5748;p2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9" name="Google Shape;5749;p2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0" name="Google Shape;5750;p2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1" name="Google Shape;5751;p2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2" name="Google Shape;5752;p2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3" name="Google Shape;5753;p2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4" name="Google Shape;5754;p2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5" name="Google Shape;5755;p2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756" name="Google Shape;5756;p2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7" name="Google Shape;5757;p26"/>
          <p:cNvSpPr/>
          <p:nvPr/>
        </p:nvSpPr>
        <p:spPr>
          <a:xfrm>
            <a:off x="1651917" y="1206284"/>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8" name="Google Shape;5758;p26"/>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9" name="Google Shape;5759;p26"/>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0" name="Google Shape;5760;p26"/>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1" name="Google Shape;5761;p26"/>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2" name="Google Shape;5762;p26"/>
          <p:cNvSpPr/>
          <p:nvPr/>
        </p:nvSpPr>
        <p:spPr>
          <a:xfrm>
            <a:off x="11314833" y="59344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3" name="Google Shape;5763;p2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4" name="Google Shape;5764;p2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5" name="Google Shape;5765;p2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6" name="Google Shape;5766;p2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7" name="Google Shape;5767;p26"/>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8" name="Google Shape;5768;p2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9" name="Google Shape;5769;p2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0" name="Google Shape;5770;p26"/>
          <p:cNvSpPr/>
          <p:nvPr/>
        </p:nvSpPr>
        <p:spPr>
          <a:xfrm>
            <a:off x="1359227" y="13060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1" name="Google Shape;5771;p26"/>
          <p:cNvSpPr/>
          <p:nvPr/>
        </p:nvSpPr>
        <p:spPr>
          <a:xfrm>
            <a:off x="1281731" y="14945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2" name="Google Shape;5772;p26"/>
          <p:cNvSpPr/>
          <p:nvPr/>
        </p:nvSpPr>
        <p:spPr>
          <a:xfrm>
            <a:off x="1273499" y="11194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3" name="Google Shape;5773;p26"/>
          <p:cNvSpPr/>
          <p:nvPr/>
        </p:nvSpPr>
        <p:spPr>
          <a:xfrm>
            <a:off x="1196033" y="13313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4" name="Google Shape;5774;p26"/>
          <p:cNvSpPr/>
          <p:nvPr/>
        </p:nvSpPr>
        <p:spPr>
          <a:xfrm>
            <a:off x="1530652" y="13313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5" name="Google Shape;5775;p26"/>
          <p:cNvSpPr/>
          <p:nvPr/>
        </p:nvSpPr>
        <p:spPr>
          <a:xfrm>
            <a:off x="1487441" y="15309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6" name="Google Shape;5776;p26"/>
          <p:cNvSpPr/>
          <p:nvPr/>
        </p:nvSpPr>
        <p:spPr>
          <a:xfrm>
            <a:off x="1479210" y="11395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7" name="Google Shape;5777;p26"/>
          <p:cNvSpPr/>
          <p:nvPr/>
        </p:nvSpPr>
        <p:spPr>
          <a:xfrm>
            <a:off x="1496367" y="15885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8" name="Google Shape;5778;p26"/>
          <p:cNvSpPr/>
          <p:nvPr/>
        </p:nvSpPr>
        <p:spPr>
          <a:xfrm>
            <a:off x="1316017" y="11942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9" name="Google Shape;5779;p2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0" name="Google Shape;5780;p26"/>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1" name="Google Shape;5781;p26"/>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2" name="Google Shape;5782;p26"/>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3" name="Google Shape;5783;p26"/>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4" name="Google Shape;5784;p26"/>
          <p:cNvSpPr/>
          <p:nvPr/>
        </p:nvSpPr>
        <p:spPr>
          <a:xfrm>
            <a:off x="85511" y="17249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5" name="Google Shape;5785;p26"/>
          <p:cNvSpPr/>
          <p:nvPr/>
        </p:nvSpPr>
        <p:spPr>
          <a:xfrm>
            <a:off x="120202" y="17765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6" name="Google Shape;5786;p26"/>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7" name="Google Shape;5787;p26"/>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8" name="Google Shape;5788;p26"/>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9" name="Google Shape;5789;p26"/>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0" name="Google Shape;5790;p26"/>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1" name="Google Shape;5791;p26"/>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2" name="Google Shape;5792;p26"/>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793" name="Google Shape;5793;p26"/>
          <p:cNvGrpSpPr/>
          <p:nvPr/>
        </p:nvGrpSpPr>
        <p:grpSpPr>
          <a:xfrm>
            <a:off x="2716046" y="307485"/>
            <a:ext cx="189533" cy="313100"/>
            <a:chOff x="2067113" y="78213"/>
            <a:chExt cx="142150" cy="234825"/>
          </a:xfrm>
        </p:grpSpPr>
        <p:sp>
          <p:nvSpPr>
            <p:cNvPr id="5794" name="Google Shape;5794;p26"/>
            <p:cNvSpPr/>
            <p:nvPr/>
          </p:nvSpPr>
          <p:spPr>
            <a:xfrm>
              <a:off x="2074488"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5" name="Google Shape;5795;p26"/>
            <p:cNvSpPr/>
            <p:nvPr/>
          </p:nvSpPr>
          <p:spPr>
            <a:xfrm>
              <a:off x="2067113"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6" name="Google Shape;5796;p26"/>
            <p:cNvSpPr/>
            <p:nvPr/>
          </p:nvSpPr>
          <p:spPr>
            <a:xfrm>
              <a:off x="2152388"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7" name="Google Shape;5797;p26"/>
            <p:cNvSpPr/>
            <p:nvPr/>
          </p:nvSpPr>
          <p:spPr>
            <a:xfrm>
              <a:off x="2145563"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8" name="Google Shape;5798;p26"/>
            <p:cNvSpPr/>
            <p:nvPr/>
          </p:nvSpPr>
          <p:spPr>
            <a:xfrm>
              <a:off x="2109738"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9" name="Google Shape;5799;p26"/>
            <p:cNvSpPr/>
            <p:nvPr/>
          </p:nvSpPr>
          <p:spPr>
            <a:xfrm>
              <a:off x="2166588"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0" name="Google Shape;5800;p26"/>
            <p:cNvSpPr/>
            <p:nvPr/>
          </p:nvSpPr>
          <p:spPr>
            <a:xfrm>
              <a:off x="2152388"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1" name="Google Shape;5801;p26"/>
            <p:cNvSpPr/>
            <p:nvPr/>
          </p:nvSpPr>
          <p:spPr>
            <a:xfrm>
              <a:off x="2173988"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2" name="Google Shape;5802;p26"/>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3" name="Google Shape;5803;p26"/>
          <p:cNvSpPr/>
          <p:nvPr/>
        </p:nvSpPr>
        <p:spPr>
          <a:xfrm>
            <a:off x="-11021" y="2500351"/>
            <a:ext cx="648743" cy="1681912"/>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4" name="Google Shape;5804;p2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5" name="Google Shape;5805;p2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6" name="Google Shape;5806;p2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7" name="Google Shape;5807;p26"/>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8" name="Google Shape;5808;p26"/>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09" name="Google Shape;5809;p26"/>
          <p:cNvGrpSpPr/>
          <p:nvPr/>
        </p:nvGrpSpPr>
        <p:grpSpPr>
          <a:xfrm>
            <a:off x="422333" y="1308733"/>
            <a:ext cx="426800" cy="625400"/>
            <a:chOff x="2365450" y="2975788"/>
            <a:chExt cx="320100" cy="469050"/>
          </a:xfrm>
        </p:grpSpPr>
        <p:sp>
          <p:nvSpPr>
            <p:cNvPr id="5810" name="Google Shape;5810;p26"/>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1" name="Google Shape;5811;p26"/>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2" name="Google Shape;5812;p26"/>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3" name="Google Shape;5813;p26"/>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4" name="Google Shape;5814;p26"/>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5" name="Google Shape;5815;p26"/>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6" name="Google Shape;5816;p26"/>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7" name="Google Shape;5817;p26"/>
            <p:cNvSpPr/>
            <p:nvPr/>
          </p:nvSpPr>
          <p:spPr>
            <a:xfrm>
              <a:off x="2621275" y="3310063"/>
              <a:ext cx="7425" cy="25"/>
            </a:xfrm>
            <a:custGeom>
              <a:avLst/>
              <a:gdLst/>
              <a:ahLst/>
              <a:cxnLst/>
              <a:rect l="l" t="t" r="r" b="b"/>
              <a:pathLst>
                <a:path w="297" h="1" extrusionOk="0">
                  <a:moveTo>
                    <a:pt x="1" y="1"/>
                  </a:move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8" name="Google Shape;5818;p26"/>
            <p:cNvSpPr/>
            <p:nvPr/>
          </p:nvSpPr>
          <p:spPr>
            <a:xfrm>
              <a:off x="2635500" y="3302688"/>
              <a:ext cx="25" cy="7400"/>
            </a:xfrm>
            <a:custGeom>
              <a:avLst/>
              <a:gdLst/>
              <a:ahLst/>
              <a:cxnLst/>
              <a:rect l="l" t="t" r="r" b="b"/>
              <a:pathLst>
                <a:path w="1" h="296" extrusionOk="0">
                  <a:moveTo>
                    <a:pt x="0" y="296"/>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9" name="Google Shape;5819;p26"/>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0" name="Google Shape;5820;p26"/>
            <p:cNvSpPr/>
            <p:nvPr/>
          </p:nvSpPr>
          <p:spPr>
            <a:xfrm>
              <a:off x="2614475" y="3295863"/>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1" name="Google Shape;5821;p26"/>
            <p:cNvSpPr/>
            <p:nvPr/>
          </p:nvSpPr>
          <p:spPr>
            <a:xfrm>
              <a:off x="2614475" y="3267438"/>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2" name="Google Shape;5822;p26"/>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3" name="Google Shape;5823;p26"/>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24" name="Google Shape;5824;p26"/>
          <p:cNvSpPr/>
          <p:nvPr/>
        </p:nvSpPr>
        <p:spPr>
          <a:xfrm flipH="1">
            <a:off x="2877653" y="-22373"/>
            <a:ext cx="1447596" cy="5641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5" name="Google Shape;5825;p26"/>
          <p:cNvSpPr/>
          <p:nvPr/>
        </p:nvSpPr>
        <p:spPr>
          <a:xfrm>
            <a:off x="10598717" y="2401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6" name="Google Shape;5826;p26"/>
          <p:cNvSpPr/>
          <p:nvPr/>
        </p:nvSpPr>
        <p:spPr>
          <a:xfrm>
            <a:off x="10854184" y="1924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7" name="Google Shape;5827;p26"/>
          <p:cNvSpPr/>
          <p:nvPr/>
        </p:nvSpPr>
        <p:spPr>
          <a:xfrm>
            <a:off x="10816285" y="4008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8" name="Google Shape;5828;p26"/>
          <p:cNvSpPr/>
          <p:nvPr/>
        </p:nvSpPr>
        <p:spPr>
          <a:xfrm>
            <a:off x="11053518" y="3159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9" name="Google Shape;5829;p26"/>
          <p:cNvSpPr/>
          <p:nvPr/>
        </p:nvSpPr>
        <p:spPr>
          <a:xfrm flipH="1">
            <a:off x="710767" y="25038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0" name="Google Shape;5830;p26"/>
          <p:cNvSpPr/>
          <p:nvPr/>
        </p:nvSpPr>
        <p:spPr>
          <a:xfrm flipH="1">
            <a:off x="521267" y="26389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1" name="Google Shape;5831;p26"/>
          <p:cNvSpPr/>
          <p:nvPr/>
        </p:nvSpPr>
        <p:spPr>
          <a:xfrm flipH="1">
            <a:off x="521268" y="23052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2" name="Google Shape;5832;p26"/>
          <p:cNvSpPr/>
          <p:nvPr/>
        </p:nvSpPr>
        <p:spPr>
          <a:xfrm flipH="1">
            <a:off x="321901" y="25038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3" name="Google Shape;5833;p26"/>
          <p:cNvSpPr/>
          <p:nvPr/>
        </p:nvSpPr>
        <p:spPr>
          <a:xfrm>
            <a:off x="10799327" y="1608501"/>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4" name="Google Shape;5834;p26"/>
          <p:cNvSpPr/>
          <p:nvPr/>
        </p:nvSpPr>
        <p:spPr>
          <a:xfrm>
            <a:off x="10647727" y="1918600"/>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5" name="Google Shape;5835;p26"/>
          <p:cNvSpPr/>
          <p:nvPr/>
        </p:nvSpPr>
        <p:spPr>
          <a:xfrm>
            <a:off x="10628761" y="13485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6" name="Google Shape;5836;p26"/>
          <p:cNvSpPr/>
          <p:nvPr/>
        </p:nvSpPr>
        <p:spPr>
          <a:xfrm>
            <a:off x="10487027" y="1652934"/>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7" name="Google Shape;5837;p26"/>
          <p:cNvSpPr/>
          <p:nvPr/>
        </p:nvSpPr>
        <p:spPr>
          <a:xfrm>
            <a:off x="7965517" y="196196"/>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8" name="Google Shape;5838;p26"/>
          <p:cNvSpPr/>
          <p:nvPr/>
        </p:nvSpPr>
        <p:spPr>
          <a:xfrm>
            <a:off x="8354352" y="34730"/>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9" name="Google Shape;5839;p26"/>
          <p:cNvSpPr/>
          <p:nvPr/>
        </p:nvSpPr>
        <p:spPr>
          <a:xfrm>
            <a:off x="8363451" y="205298"/>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0" name="Google Shape;5840;p26"/>
          <p:cNvSpPr/>
          <p:nvPr/>
        </p:nvSpPr>
        <p:spPr>
          <a:xfrm>
            <a:off x="8325551" y="63531"/>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1" name="Google Shape;5841;p26"/>
          <p:cNvSpPr/>
          <p:nvPr/>
        </p:nvSpPr>
        <p:spPr>
          <a:xfrm>
            <a:off x="8316451" y="177232"/>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2" name="Google Shape;5842;p26"/>
          <p:cNvSpPr/>
          <p:nvPr/>
        </p:nvSpPr>
        <p:spPr>
          <a:xfrm>
            <a:off x="8392251" y="215131"/>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43" name="Google Shape;5843;p26"/>
          <p:cNvGrpSpPr/>
          <p:nvPr/>
        </p:nvGrpSpPr>
        <p:grpSpPr>
          <a:xfrm>
            <a:off x="735267" y="3414052"/>
            <a:ext cx="66733" cy="350233"/>
            <a:chOff x="748113" y="286188"/>
            <a:chExt cx="50050" cy="262675"/>
          </a:xfrm>
        </p:grpSpPr>
        <p:sp>
          <p:nvSpPr>
            <p:cNvPr id="5844" name="Google Shape;5844;p26"/>
            <p:cNvSpPr/>
            <p:nvPr/>
          </p:nvSpPr>
          <p:spPr>
            <a:xfrm>
              <a:off x="755488" y="286188"/>
              <a:ext cx="42675" cy="49475"/>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5" name="Google Shape;5845;p26"/>
            <p:cNvSpPr/>
            <p:nvPr/>
          </p:nvSpPr>
          <p:spPr>
            <a:xfrm>
              <a:off x="748113" y="506188"/>
              <a:ext cx="42650" cy="42675"/>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6" name="Google Shape;5846;p26"/>
            <p:cNvSpPr/>
            <p:nvPr/>
          </p:nvSpPr>
          <p:spPr>
            <a:xfrm>
              <a:off x="755488" y="406713"/>
              <a:ext cx="42675" cy="42650"/>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47" name="Google Shape;5847;p2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8" name="Google Shape;5848;p2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9" name="Google Shape;5849;p2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0" name="Google Shape;5850;p2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1" name="Google Shape;5851;p26"/>
          <p:cNvSpPr/>
          <p:nvPr/>
        </p:nvSpPr>
        <p:spPr>
          <a:xfrm>
            <a:off x="646867" y="52442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2" name="Google Shape;5852;p26"/>
          <p:cNvSpPr/>
          <p:nvPr/>
        </p:nvSpPr>
        <p:spPr>
          <a:xfrm>
            <a:off x="10205167" y="8846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3" name="Google Shape;5853;p26"/>
          <p:cNvSpPr/>
          <p:nvPr/>
        </p:nvSpPr>
        <p:spPr>
          <a:xfrm>
            <a:off x="10593381" y="8273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4" name="Google Shape;5854;p26"/>
          <p:cNvSpPr/>
          <p:nvPr/>
        </p:nvSpPr>
        <p:spPr>
          <a:xfrm>
            <a:off x="684767" y="53298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5" name="Google Shape;5855;p26"/>
          <p:cNvSpPr/>
          <p:nvPr/>
        </p:nvSpPr>
        <p:spPr>
          <a:xfrm>
            <a:off x="10241207" y="9253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6" name="Google Shape;5856;p26"/>
          <p:cNvSpPr/>
          <p:nvPr/>
        </p:nvSpPr>
        <p:spPr>
          <a:xfrm>
            <a:off x="10617046" y="8625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57" name="Google Shape;5857;p26"/>
          <p:cNvGrpSpPr/>
          <p:nvPr/>
        </p:nvGrpSpPr>
        <p:grpSpPr>
          <a:xfrm>
            <a:off x="9014537" y="6203525"/>
            <a:ext cx="227440" cy="380168"/>
            <a:chOff x="6760903" y="4652644"/>
            <a:chExt cx="170580" cy="285126"/>
          </a:xfrm>
        </p:grpSpPr>
        <p:sp>
          <p:nvSpPr>
            <p:cNvPr id="5858" name="Google Shape;5858;p2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9" name="Google Shape;5859;p2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0" name="Google Shape;5860;p2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1" name="Google Shape;5861;p2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2" name="Google Shape;5862;p2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3" name="Google Shape;5863;p2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4" name="Google Shape;5864;p2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5" name="Google Shape;5865;p26"/>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6" name="Google Shape;5866;p26"/>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7" name="Google Shape;5867;p2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68" name="Google Shape;5868;p26"/>
          <p:cNvSpPr/>
          <p:nvPr/>
        </p:nvSpPr>
        <p:spPr>
          <a:xfrm rot="10800000" flipH="1">
            <a:off x="11613101" y="4987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9" name="Google Shape;5869;p26"/>
          <p:cNvSpPr/>
          <p:nvPr/>
        </p:nvSpPr>
        <p:spPr>
          <a:xfrm rot="10800000" flipH="1">
            <a:off x="11641134" y="51576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0" name="Google Shape;5870;p26"/>
          <p:cNvSpPr/>
          <p:nvPr/>
        </p:nvSpPr>
        <p:spPr>
          <a:xfrm rot="10800000" flipH="1">
            <a:off x="11480467" y="51106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1" name="Google Shape;5871;p26"/>
          <p:cNvSpPr/>
          <p:nvPr/>
        </p:nvSpPr>
        <p:spPr>
          <a:xfrm rot="10800000" flipH="1">
            <a:off x="11537301" y="52713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72" name="Google Shape;5872;p26"/>
          <p:cNvGrpSpPr/>
          <p:nvPr/>
        </p:nvGrpSpPr>
        <p:grpSpPr>
          <a:xfrm flipH="1">
            <a:off x="11050584" y="6448184"/>
            <a:ext cx="236533" cy="203133"/>
            <a:chOff x="8287938" y="4836138"/>
            <a:chExt cx="177400" cy="152350"/>
          </a:xfrm>
        </p:grpSpPr>
        <p:sp>
          <p:nvSpPr>
            <p:cNvPr id="5873" name="Google Shape;5873;p26"/>
            <p:cNvSpPr/>
            <p:nvPr/>
          </p:nvSpPr>
          <p:spPr>
            <a:xfrm>
              <a:off x="8287938" y="4938438"/>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4" name="Google Shape;5874;p26"/>
            <p:cNvSpPr/>
            <p:nvPr/>
          </p:nvSpPr>
          <p:spPr>
            <a:xfrm>
              <a:off x="8422663" y="4836138"/>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5" name="Google Shape;5875;p26"/>
            <p:cNvSpPr/>
            <p:nvPr/>
          </p:nvSpPr>
          <p:spPr>
            <a:xfrm>
              <a:off x="8387438" y="4931613"/>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6" name="Google Shape;5876;p26"/>
            <p:cNvSpPr/>
            <p:nvPr/>
          </p:nvSpPr>
          <p:spPr>
            <a:xfrm>
              <a:off x="8344788" y="4846338"/>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77" name="Google Shape;5877;p26"/>
          <p:cNvSpPr/>
          <p:nvPr/>
        </p:nvSpPr>
        <p:spPr>
          <a:xfrm>
            <a:off x="432989" y="44349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8" name="Google Shape;5878;p26"/>
          <p:cNvSpPr/>
          <p:nvPr/>
        </p:nvSpPr>
        <p:spPr>
          <a:xfrm>
            <a:off x="507059" y="4580157"/>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9" name="Google Shape;5879;p26"/>
          <p:cNvSpPr/>
          <p:nvPr/>
        </p:nvSpPr>
        <p:spPr>
          <a:xfrm>
            <a:off x="605367" y="4465507"/>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0" name="Google Shape;5880;p26"/>
          <p:cNvSpPr/>
          <p:nvPr/>
        </p:nvSpPr>
        <p:spPr>
          <a:xfrm>
            <a:off x="334682" y="45760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1" name="Google Shape;5881;p26"/>
          <p:cNvSpPr/>
          <p:nvPr/>
        </p:nvSpPr>
        <p:spPr>
          <a:xfrm>
            <a:off x="432990" y="46986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2" name="Google Shape;5882;p26"/>
          <p:cNvSpPr/>
          <p:nvPr/>
        </p:nvSpPr>
        <p:spPr>
          <a:xfrm>
            <a:off x="580437" y="4733483"/>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26"/>
          <p:cNvSpPr/>
          <p:nvPr/>
        </p:nvSpPr>
        <p:spPr>
          <a:xfrm>
            <a:off x="687275" y="4600303"/>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26"/>
          <p:cNvSpPr/>
          <p:nvPr/>
        </p:nvSpPr>
        <p:spPr>
          <a:xfrm>
            <a:off x="572598" y="4756310"/>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26"/>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26"/>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26"/>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26"/>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26"/>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26"/>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26"/>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26"/>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26"/>
          <p:cNvSpPr/>
          <p:nvPr/>
        </p:nvSpPr>
        <p:spPr>
          <a:xfrm flipH="1">
            <a:off x="11364076" y="2213929"/>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26"/>
          <p:cNvSpPr/>
          <p:nvPr/>
        </p:nvSpPr>
        <p:spPr>
          <a:xfrm flipH="1">
            <a:off x="11342871" y="1913106"/>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26"/>
          <p:cNvSpPr/>
          <p:nvPr/>
        </p:nvSpPr>
        <p:spPr>
          <a:xfrm flipH="1">
            <a:off x="11618771" y="2061670"/>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26"/>
          <p:cNvSpPr/>
          <p:nvPr/>
        </p:nvSpPr>
        <p:spPr>
          <a:xfrm>
            <a:off x="11652551" y="41087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26"/>
          <p:cNvSpPr/>
          <p:nvPr/>
        </p:nvSpPr>
        <p:spPr>
          <a:xfrm rot="10800000" flipH="1">
            <a:off x="7597201" y="317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26"/>
          <p:cNvSpPr/>
          <p:nvPr/>
        </p:nvSpPr>
        <p:spPr>
          <a:xfrm rot="10800000" flipH="1">
            <a:off x="7625234" y="4884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26"/>
          <p:cNvSpPr/>
          <p:nvPr/>
        </p:nvSpPr>
        <p:spPr>
          <a:xfrm rot="10800000" flipH="1">
            <a:off x="7464567" y="4414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26"/>
          <p:cNvSpPr/>
          <p:nvPr/>
        </p:nvSpPr>
        <p:spPr>
          <a:xfrm rot="10800000" flipH="1">
            <a:off x="7521401" y="6021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26"/>
          <p:cNvSpPr/>
          <p:nvPr/>
        </p:nvSpPr>
        <p:spPr>
          <a:xfrm>
            <a:off x="10164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26"/>
          <p:cNvSpPr/>
          <p:nvPr/>
        </p:nvSpPr>
        <p:spPr>
          <a:xfrm>
            <a:off x="11555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26"/>
          <p:cNvSpPr/>
          <p:nvPr/>
        </p:nvSpPr>
        <p:spPr>
          <a:xfrm>
            <a:off x="11424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2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26"/>
          <p:cNvSpPr/>
          <p:nvPr/>
        </p:nvSpPr>
        <p:spPr>
          <a:xfrm>
            <a:off x="11338339" y="3697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26"/>
          <p:cNvSpPr/>
          <p:nvPr/>
        </p:nvSpPr>
        <p:spPr>
          <a:xfrm>
            <a:off x="11442939" y="3712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26"/>
          <p:cNvSpPr/>
          <p:nvPr/>
        </p:nvSpPr>
        <p:spPr>
          <a:xfrm>
            <a:off x="11386073" y="3817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26"/>
          <p:cNvSpPr/>
          <p:nvPr/>
        </p:nvSpPr>
        <p:spPr>
          <a:xfrm>
            <a:off x="11480839" y="3839600"/>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26"/>
          <p:cNvSpPr/>
          <p:nvPr/>
        </p:nvSpPr>
        <p:spPr>
          <a:xfrm>
            <a:off x="11442940" y="3593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26"/>
          <p:cNvSpPr/>
          <p:nvPr/>
        </p:nvSpPr>
        <p:spPr>
          <a:xfrm>
            <a:off x="11537673" y="3706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26"/>
          <p:cNvSpPr/>
          <p:nvPr/>
        </p:nvSpPr>
        <p:spPr>
          <a:xfrm>
            <a:off x="11537673" y="3593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26"/>
          <p:cNvSpPr/>
          <p:nvPr/>
        </p:nvSpPr>
        <p:spPr>
          <a:xfrm>
            <a:off x="11641539" y="3650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26"/>
          <p:cNvSpPr/>
          <p:nvPr/>
        </p:nvSpPr>
        <p:spPr>
          <a:xfrm>
            <a:off x="11594540" y="3797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26"/>
          <p:cNvSpPr/>
          <p:nvPr/>
        </p:nvSpPr>
        <p:spPr>
          <a:xfrm>
            <a:off x="611930" y="6196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26"/>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26"/>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26"/>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26"/>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26"/>
          <p:cNvSpPr/>
          <p:nvPr/>
        </p:nvSpPr>
        <p:spPr>
          <a:xfrm flipH="1">
            <a:off x="2348552" y="9827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26"/>
          <p:cNvSpPr/>
          <p:nvPr/>
        </p:nvSpPr>
        <p:spPr>
          <a:xfrm flipH="1">
            <a:off x="2029334" y="1229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921" name="Google Shape;5921;p26"/>
          <p:cNvGrpSpPr/>
          <p:nvPr/>
        </p:nvGrpSpPr>
        <p:grpSpPr>
          <a:xfrm>
            <a:off x="969551" y="398693"/>
            <a:ext cx="142533" cy="170600"/>
            <a:chOff x="-1820337" y="1020807"/>
            <a:chExt cx="106900" cy="127950"/>
          </a:xfrm>
        </p:grpSpPr>
        <p:sp>
          <p:nvSpPr>
            <p:cNvPr id="5922" name="Google Shape;5922;p26"/>
            <p:cNvSpPr/>
            <p:nvPr/>
          </p:nvSpPr>
          <p:spPr>
            <a:xfrm>
              <a:off x="-1820337" y="1063457"/>
              <a:ext cx="35850" cy="35275"/>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26"/>
            <p:cNvSpPr/>
            <p:nvPr/>
          </p:nvSpPr>
          <p:spPr>
            <a:xfrm>
              <a:off x="-1741887" y="1112907"/>
              <a:ext cx="28450" cy="3585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26"/>
            <p:cNvSpPr/>
            <p:nvPr/>
          </p:nvSpPr>
          <p:spPr>
            <a:xfrm>
              <a:off x="-1749287" y="1020807"/>
              <a:ext cx="28450" cy="35275"/>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25" name="Google Shape;5925;p26"/>
          <p:cNvSpPr/>
          <p:nvPr/>
        </p:nvSpPr>
        <p:spPr>
          <a:xfrm flipH="1">
            <a:off x="11578417" y="54719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26"/>
          <p:cNvSpPr/>
          <p:nvPr/>
        </p:nvSpPr>
        <p:spPr>
          <a:xfrm flipH="1">
            <a:off x="11636456" y="23570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26"/>
          <p:cNvSpPr/>
          <p:nvPr/>
        </p:nvSpPr>
        <p:spPr>
          <a:xfrm rot="10800000" flipH="1">
            <a:off x="11652551" y="993901"/>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26"/>
          <p:cNvSpPr/>
          <p:nvPr/>
        </p:nvSpPr>
        <p:spPr>
          <a:xfrm>
            <a:off x="9060401" y="-7345"/>
            <a:ext cx="1447564" cy="554961"/>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26"/>
          <p:cNvSpPr/>
          <p:nvPr/>
        </p:nvSpPr>
        <p:spPr>
          <a:xfrm>
            <a:off x="9308476" y="-12400"/>
            <a:ext cx="979005" cy="372640"/>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26"/>
          <p:cNvSpPr/>
          <p:nvPr/>
        </p:nvSpPr>
        <p:spPr>
          <a:xfrm>
            <a:off x="9584089" y="-4442"/>
            <a:ext cx="468559" cy="17228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26"/>
          <p:cNvSpPr/>
          <p:nvPr/>
        </p:nvSpPr>
        <p:spPr>
          <a:xfrm>
            <a:off x="95855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26"/>
          <p:cNvSpPr/>
          <p:nvPr/>
        </p:nvSpPr>
        <p:spPr>
          <a:xfrm flipH="1">
            <a:off x="15518" y="5172375"/>
            <a:ext cx="596149" cy="1565367"/>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26"/>
          <p:cNvSpPr/>
          <p:nvPr/>
        </p:nvSpPr>
        <p:spPr>
          <a:xfrm flipH="1">
            <a:off x="15523" y="5456149"/>
            <a:ext cx="387536" cy="104320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26"/>
          <p:cNvSpPr/>
          <p:nvPr/>
        </p:nvSpPr>
        <p:spPr>
          <a:xfrm flipH="1">
            <a:off x="-5" y="5754187"/>
            <a:ext cx="208719" cy="50673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26"/>
          <p:cNvSpPr/>
          <p:nvPr/>
        </p:nvSpPr>
        <p:spPr>
          <a:xfrm flipH="1">
            <a:off x="9471676" y="1012967"/>
            <a:ext cx="1118072" cy="2064064"/>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26"/>
          <p:cNvSpPr txBox="1">
            <a:spLocks noGrp="1"/>
          </p:cNvSpPr>
          <p:nvPr>
            <p:ph type="title"/>
          </p:nvPr>
        </p:nvSpPr>
        <p:spPr>
          <a:xfrm>
            <a:off x="2278400" y="3312567"/>
            <a:ext cx="7635200" cy="112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5937" name="Google Shape;5937;p26"/>
          <p:cNvSpPr txBox="1">
            <a:spLocks noGrp="1"/>
          </p:cNvSpPr>
          <p:nvPr>
            <p:ph type="subTitle" idx="1"/>
          </p:nvPr>
        </p:nvSpPr>
        <p:spPr>
          <a:xfrm>
            <a:off x="2989200" y="4427455"/>
            <a:ext cx="6213600" cy="82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38" name="Google Shape;5938;p26"/>
          <p:cNvSpPr txBox="1">
            <a:spLocks noGrp="1"/>
          </p:cNvSpPr>
          <p:nvPr>
            <p:ph type="title" idx="2" hasCustomPrompt="1"/>
          </p:nvPr>
        </p:nvSpPr>
        <p:spPr>
          <a:xfrm>
            <a:off x="4574200" y="1575983"/>
            <a:ext cx="3043600" cy="1594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5939" name="Google Shape;5939;p26"/>
          <p:cNvSpPr/>
          <p:nvPr/>
        </p:nvSpPr>
        <p:spPr>
          <a:xfrm>
            <a:off x="10992218" y="28574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26"/>
          <p:cNvSpPr/>
          <p:nvPr/>
        </p:nvSpPr>
        <p:spPr>
          <a:xfrm>
            <a:off x="11171851" y="27210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26"/>
          <p:cNvSpPr/>
          <p:nvPr/>
        </p:nvSpPr>
        <p:spPr>
          <a:xfrm>
            <a:off x="11124884" y="28483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26"/>
          <p:cNvSpPr/>
          <p:nvPr/>
        </p:nvSpPr>
        <p:spPr>
          <a:xfrm>
            <a:off x="11068018" y="27346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26"/>
          <p:cNvSpPr/>
          <p:nvPr/>
        </p:nvSpPr>
        <p:spPr>
          <a:xfrm flipH="1">
            <a:off x="1442139" y="2023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26"/>
          <p:cNvSpPr/>
          <p:nvPr/>
        </p:nvSpPr>
        <p:spPr>
          <a:xfrm flipH="1">
            <a:off x="1337539" y="2038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26"/>
          <p:cNvSpPr/>
          <p:nvPr/>
        </p:nvSpPr>
        <p:spPr>
          <a:xfrm flipH="1">
            <a:off x="1394373" y="2144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26"/>
          <p:cNvSpPr/>
          <p:nvPr/>
        </p:nvSpPr>
        <p:spPr>
          <a:xfrm flipH="1">
            <a:off x="1290539" y="2165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26"/>
          <p:cNvSpPr/>
          <p:nvPr/>
        </p:nvSpPr>
        <p:spPr>
          <a:xfrm flipH="1">
            <a:off x="1347373" y="1919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26"/>
          <p:cNvSpPr/>
          <p:nvPr/>
        </p:nvSpPr>
        <p:spPr>
          <a:xfrm flipH="1">
            <a:off x="1252640" y="2033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26"/>
          <p:cNvSpPr/>
          <p:nvPr/>
        </p:nvSpPr>
        <p:spPr>
          <a:xfrm flipH="1">
            <a:off x="1252640" y="1919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26"/>
          <p:cNvSpPr/>
          <p:nvPr/>
        </p:nvSpPr>
        <p:spPr>
          <a:xfrm flipH="1">
            <a:off x="1157872" y="1976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26"/>
          <p:cNvSpPr/>
          <p:nvPr/>
        </p:nvSpPr>
        <p:spPr>
          <a:xfrm flipH="1">
            <a:off x="1195773" y="2123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84517192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952"/>
        <p:cNvGrpSpPr/>
        <p:nvPr/>
      </p:nvGrpSpPr>
      <p:grpSpPr>
        <a:xfrm>
          <a:off x="0" y="0"/>
          <a:ext cx="0" cy="0"/>
          <a:chOff x="0" y="0"/>
          <a:chExt cx="0" cy="0"/>
        </a:xfrm>
      </p:grpSpPr>
      <p:grpSp>
        <p:nvGrpSpPr>
          <p:cNvPr id="5953" name="Google Shape;5953;p27"/>
          <p:cNvGrpSpPr/>
          <p:nvPr/>
        </p:nvGrpSpPr>
        <p:grpSpPr>
          <a:xfrm>
            <a:off x="-24366" y="-69782"/>
            <a:ext cx="12255165" cy="6968833"/>
            <a:chOff x="-35391" y="-52337"/>
            <a:chExt cx="9191374" cy="5226625"/>
          </a:xfrm>
        </p:grpSpPr>
        <p:grpSp>
          <p:nvGrpSpPr>
            <p:cNvPr id="5954" name="Google Shape;5954;p27"/>
            <p:cNvGrpSpPr/>
            <p:nvPr/>
          </p:nvGrpSpPr>
          <p:grpSpPr>
            <a:xfrm>
              <a:off x="5178375" y="-45050"/>
              <a:ext cx="3977608" cy="5216450"/>
              <a:chOff x="5178375" y="-45050"/>
              <a:chExt cx="3977608" cy="5216450"/>
            </a:xfrm>
          </p:grpSpPr>
          <p:grpSp>
            <p:nvGrpSpPr>
              <p:cNvPr id="5955" name="Google Shape;5955;p27"/>
              <p:cNvGrpSpPr/>
              <p:nvPr/>
            </p:nvGrpSpPr>
            <p:grpSpPr>
              <a:xfrm>
                <a:off x="5178375" y="-45050"/>
                <a:ext cx="3977608" cy="5216450"/>
                <a:chOff x="5178375" y="-51179"/>
                <a:chExt cx="3977608" cy="5216450"/>
              </a:xfrm>
            </p:grpSpPr>
            <p:sp>
              <p:nvSpPr>
                <p:cNvPr id="5956" name="Google Shape;5956;p2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2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2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2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2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2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2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2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2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2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2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2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2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2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2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2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2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2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2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2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2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2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2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2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2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2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2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2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2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2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2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2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88" name="Google Shape;5988;p2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2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2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2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992" name="Google Shape;5992;p27"/>
            <p:cNvGrpSpPr/>
            <p:nvPr/>
          </p:nvGrpSpPr>
          <p:grpSpPr>
            <a:xfrm>
              <a:off x="-35391" y="-52337"/>
              <a:ext cx="5221525" cy="5226625"/>
              <a:chOff x="1190625" y="238125"/>
              <a:chExt cx="5221525" cy="5226625"/>
            </a:xfrm>
          </p:grpSpPr>
          <p:sp>
            <p:nvSpPr>
              <p:cNvPr id="5993" name="Google Shape;5993;p2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2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2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2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2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2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2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2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2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2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2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2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2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2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2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2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2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2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2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2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2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2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2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2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2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2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2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2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2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2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2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2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2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2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2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2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2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2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2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2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2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034" name="Google Shape;6034;p27"/>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27"/>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2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2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2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2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2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2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2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27"/>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27"/>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27"/>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27"/>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27"/>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27"/>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27"/>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27"/>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27"/>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27"/>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27"/>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27"/>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27"/>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27"/>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27"/>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27"/>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27"/>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27"/>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27"/>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27"/>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063" name="Google Shape;6063;p27"/>
          <p:cNvGrpSpPr/>
          <p:nvPr/>
        </p:nvGrpSpPr>
        <p:grpSpPr>
          <a:xfrm>
            <a:off x="8032251" y="6249685"/>
            <a:ext cx="189533" cy="313100"/>
            <a:chOff x="2970400" y="4738125"/>
            <a:chExt cx="142150" cy="234825"/>
          </a:xfrm>
        </p:grpSpPr>
        <p:sp>
          <p:nvSpPr>
            <p:cNvPr id="6064" name="Google Shape;6064;p27"/>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27"/>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27"/>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27"/>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27"/>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27"/>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27"/>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27"/>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27"/>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27"/>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074" name="Google Shape;6074;p27"/>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27"/>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27"/>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27"/>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27"/>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27"/>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27"/>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27"/>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27"/>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27"/>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27"/>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27"/>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27"/>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27"/>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27"/>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27"/>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27"/>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27"/>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27"/>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27"/>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27"/>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27"/>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27"/>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27"/>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27"/>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27"/>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27"/>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27"/>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27"/>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27"/>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27"/>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27"/>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27"/>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27"/>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27"/>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27"/>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27"/>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27"/>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27"/>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27"/>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27"/>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27"/>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27"/>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27"/>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27"/>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27"/>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27"/>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27"/>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27"/>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27"/>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27"/>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27"/>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27"/>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27"/>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27"/>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27"/>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27"/>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27"/>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27"/>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27"/>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27"/>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35" name="Google Shape;6135;p27"/>
          <p:cNvGrpSpPr/>
          <p:nvPr/>
        </p:nvGrpSpPr>
        <p:grpSpPr>
          <a:xfrm>
            <a:off x="573418" y="2664184"/>
            <a:ext cx="189533" cy="189533"/>
            <a:chOff x="-1069125" y="2319475"/>
            <a:chExt cx="142150" cy="142150"/>
          </a:xfrm>
        </p:grpSpPr>
        <p:sp>
          <p:nvSpPr>
            <p:cNvPr id="6136" name="Google Shape;613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7" name="Google Shape;613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9" name="Google Shape;6139;p27"/>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0" name="Google Shape;6140;p27"/>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1" name="Google Shape;6141;p27"/>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2" name="Google Shape;6142;p27"/>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3" name="Google Shape;6143;p27"/>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4" name="Google Shape;6144;p27"/>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5" name="Google Shape;6145;p27"/>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6" name="Google Shape;6146;p27"/>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7" name="Google Shape;6147;p27"/>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8" name="Google Shape;6148;p27"/>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9" name="Google Shape;6149;p27"/>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0" name="Google Shape;6150;p27"/>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1" name="Google Shape;6151;p27"/>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2" name="Google Shape;6152;p27"/>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3" name="Google Shape;6153;p27"/>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4" name="Google Shape;6154;p27"/>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5" name="Google Shape;6155;p27"/>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6" name="Google Shape;6156;p27"/>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57" name="Google Shape;6157;p27"/>
          <p:cNvGrpSpPr/>
          <p:nvPr/>
        </p:nvGrpSpPr>
        <p:grpSpPr>
          <a:xfrm>
            <a:off x="9708602" y="6166913"/>
            <a:ext cx="890700" cy="388900"/>
            <a:chOff x="5478201" y="4685225"/>
            <a:chExt cx="668025" cy="291675"/>
          </a:xfrm>
        </p:grpSpPr>
        <p:sp>
          <p:nvSpPr>
            <p:cNvPr id="6158" name="Google Shape;6158;p2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9" name="Google Shape;6159;p2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0" name="Google Shape;6160;p2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1" name="Google Shape;6161;p2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2" name="Google Shape;6162;p2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3" name="Google Shape;6163;p2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4" name="Google Shape;6164;p2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65" name="Google Shape;6165;p27"/>
          <p:cNvGrpSpPr/>
          <p:nvPr/>
        </p:nvGrpSpPr>
        <p:grpSpPr>
          <a:xfrm>
            <a:off x="10769525" y="-14318"/>
            <a:ext cx="1439200" cy="1184900"/>
            <a:chOff x="238125" y="2337550"/>
            <a:chExt cx="1079400" cy="888675"/>
          </a:xfrm>
        </p:grpSpPr>
        <p:sp>
          <p:nvSpPr>
            <p:cNvPr id="6166" name="Google Shape;6166;p2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7" name="Google Shape;6167;p2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8" name="Google Shape;6168;p2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9" name="Google Shape;6169;p2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0" name="Google Shape;6170;p2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1" name="Google Shape;6171;p2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2" name="Google Shape;6172;p2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3" name="Google Shape;6173;p2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4" name="Google Shape;6174;p2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5" name="Google Shape;6175;p2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6" name="Google Shape;6176;p2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7" name="Google Shape;6177;p2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8" name="Google Shape;6178;p27"/>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9" name="Google Shape;6179;p2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0" name="Google Shape;6180;p2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1" name="Google Shape;6181;p2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82" name="Google Shape;6182;p27"/>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3" name="Google Shape;6183;p27"/>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4" name="Google Shape;6184;p27"/>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85" name="Google Shape;6185;p27"/>
          <p:cNvGrpSpPr/>
          <p:nvPr/>
        </p:nvGrpSpPr>
        <p:grpSpPr>
          <a:xfrm>
            <a:off x="11336186" y="1809263"/>
            <a:ext cx="189533" cy="189533"/>
            <a:chOff x="-1069125" y="2319475"/>
            <a:chExt cx="142150" cy="142150"/>
          </a:xfrm>
        </p:grpSpPr>
        <p:sp>
          <p:nvSpPr>
            <p:cNvPr id="6186" name="Google Shape;618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7" name="Google Shape;618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8" name="Google Shape;618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89" name="Google Shape;6189;p27"/>
          <p:cNvGrpSpPr/>
          <p:nvPr/>
        </p:nvGrpSpPr>
        <p:grpSpPr>
          <a:xfrm>
            <a:off x="10489752" y="6562619"/>
            <a:ext cx="189533" cy="189533"/>
            <a:chOff x="-1069125" y="2319475"/>
            <a:chExt cx="142150" cy="142150"/>
          </a:xfrm>
        </p:grpSpPr>
        <p:sp>
          <p:nvSpPr>
            <p:cNvPr id="6190" name="Google Shape;6190;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1" name="Google Shape;6191;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2" name="Google Shape;6192;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93" name="Google Shape;6193;p27"/>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4" name="Google Shape;6194;p27"/>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5" name="Google Shape;6195;p27"/>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6" name="Google Shape;6196;p27"/>
          <p:cNvSpPr/>
          <p:nvPr/>
        </p:nvSpPr>
        <p:spPr>
          <a:xfrm>
            <a:off x="8578767" y="1151861"/>
            <a:ext cx="196867" cy="255329"/>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7" name="Google Shape;6197;p27"/>
          <p:cNvSpPr/>
          <p:nvPr/>
        </p:nvSpPr>
        <p:spPr>
          <a:xfrm>
            <a:off x="8810861" y="1317328"/>
            <a:ext cx="196867" cy="257697"/>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8" name="Google Shape;6198;p27"/>
          <p:cNvSpPr/>
          <p:nvPr/>
        </p:nvSpPr>
        <p:spPr>
          <a:xfrm>
            <a:off x="8822007" y="908622"/>
            <a:ext cx="185720" cy="25835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9" name="Google Shape;6199;p27"/>
          <p:cNvSpPr/>
          <p:nvPr/>
        </p:nvSpPr>
        <p:spPr>
          <a:xfrm>
            <a:off x="9066184" y="1151861"/>
            <a:ext cx="185720" cy="255329"/>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0" name="Google Shape;6200;p27"/>
          <p:cNvSpPr/>
          <p:nvPr/>
        </p:nvSpPr>
        <p:spPr>
          <a:xfrm flipH="1">
            <a:off x="10779682" y="24973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1" name="Google Shape;6201;p27"/>
          <p:cNvSpPr/>
          <p:nvPr/>
        </p:nvSpPr>
        <p:spPr>
          <a:xfrm flipH="1">
            <a:off x="10855481" y="27057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2" name="Google Shape;6202;p27"/>
          <p:cNvSpPr/>
          <p:nvPr/>
        </p:nvSpPr>
        <p:spPr>
          <a:xfrm flipH="1">
            <a:off x="10874448" y="22911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3" name="Google Shape;6203;p27"/>
          <p:cNvSpPr/>
          <p:nvPr/>
        </p:nvSpPr>
        <p:spPr>
          <a:xfrm flipH="1">
            <a:off x="10969182" y="25253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4" name="Google Shape;6204;p27"/>
          <p:cNvSpPr/>
          <p:nvPr/>
        </p:nvSpPr>
        <p:spPr>
          <a:xfrm flipH="1">
            <a:off x="10581082" y="25253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5" name="Google Shape;6205;p27"/>
          <p:cNvSpPr/>
          <p:nvPr/>
        </p:nvSpPr>
        <p:spPr>
          <a:xfrm flipH="1">
            <a:off x="10637948" y="27459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6" name="Google Shape;6206;p27"/>
          <p:cNvSpPr/>
          <p:nvPr/>
        </p:nvSpPr>
        <p:spPr>
          <a:xfrm flipH="1">
            <a:off x="10665981" y="23133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7" name="Google Shape;6207;p27"/>
          <p:cNvSpPr/>
          <p:nvPr/>
        </p:nvSpPr>
        <p:spPr>
          <a:xfrm flipH="1">
            <a:off x="10600049" y="26011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8" name="Google Shape;6208;p27"/>
          <p:cNvSpPr/>
          <p:nvPr/>
        </p:nvSpPr>
        <p:spPr>
          <a:xfrm flipH="1">
            <a:off x="10874449" y="23078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9" name="Google Shape;6209;p27"/>
          <p:cNvSpPr/>
          <p:nvPr/>
        </p:nvSpPr>
        <p:spPr>
          <a:xfrm flipH="1">
            <a:off x="10703882" y="28096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0" name="Google Shape;6210;p27"/>
          <p:cNvSpPr/>
          <p:nvPr/>
        </p:nvSpPr>
        <p:spPr>
          <a:xfrm flipH="1">
            <a:off x="10931282" y="23737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1" name="Google Shape;6211;p27"/>
          <p:cNvSpPr/>
          <p:nvPr/>
        </p:nvSpPr>
        <p:spPr>
          <a:xfrm flipH="1">
            <a:off x="10637949" y="26201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2" name="Google Shape;6212;p27"/>
          <p:cNvSpPr/>
          <p:nvPr/>
        </p:nvSpPr>
        <p:spPr>
          <a:xfrm>
            <a:off x="9524334" y="1099926"/>
            <a:ext cx="1184277" cy="45171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3" name="Google Shape;6213;p27"/>
          <p:cNvSpPr/>
          <p:nvPr/>
        </p:nvSpPr>
        <p:spPr>
          <a:xfrm>
            <a:off x="9703082" y="1252421"/>
            <a:ext cx="793703" cy="2992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4" name="Google Shape;6214;p27"/>
          <p:cNvSpPr/>
          <p:nvPr/>
        </p:nvSpPr>
        <p:spPr>
          <a:xfrm>
            <a:off x="9893471" y="1409270"/>
            <a:ext cx="379883" cy="138917"/>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5" name="Google Shape;6215;p27"/>
          <p:cNvSpPr/>
          <p:nvPr/>
        </p:nvSpPr>
        <p:spPr>
          <a:xfrm>
            <a:off x="9585751" y="1842349"/>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6" name="Google Shape;6216;p27"/>
          <p:cNvSpPr txBox="1">
            <a:spLocks noGrp="1"/>
          </p:cNvSpPr>
          <p:nvPr>
            <p:ph type="title"/>
          </p:nvPr>
        </p:nvSpPr>
        <p:spPr>
          <a:xfrm>
            <a:off x="1637967" y="3312567"/>
            <a:ext cx="6430400" cy="1122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217" name="Google Shape;6217;p27"/>
          <p:cNvSpPr txBox="1">
            <a:spLocks noGrp="1"/>
          </p:cNvSpPr>
          <p:nvPr>
            <p:ph type="subTitle" idx="1"/>
          </p:nvPr>
        </p:nvSpPr>
        <p:spPr>
          <a:xfrm>
            <a:off x="1637967" y="4427455"/>
            <a:ext cx="6213600" cy="8200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18" name="Google Shape;6218;p27"/>
          <p:cNvSpPr txBox="1">
            <a:spLocks noGrp="1"/>
          </p:cNvSpPr>
          <p:nvPr>
            <p:ph type="title" idx="2" hasCustomPrompt="1"/>
          </p:nvPr>
        </p:nvSpPr>
        <p:spPr>
          <a:xfrm>
            <a:off x="1637967" y="1575983"/>
            <a:ext cx="3043600" cy="15948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219" name="Google Shape;6219;p27"/>
          <p:cNvSpPr/>
          <p:nvPr/>
        </p:nvSpPr>
        <p:spPr>
          <a:xfrm>
            <a:off x="9831151" y="3373954"/>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0" name="Google Shape;6220;p27"/>
          <p:cNvSpPr/>
          <p:nvPr/>
        </p:nvSpPr>
        <p:spPr>
          <a:xfrm>
            <a:off x="9149257" y="446761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1" name="Google Shape;6221;p27"/>
          <p:cNvSpPr/>
          <p:nvPr/>
        </p:nvSpPr>
        <p:spPr>
          <a:xfrm>
            <a:off x="9243990" y="437511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2" name="Google Shape;6222;p27"/>
          <p:cNvSpPr/>
          <p:nvPr/>
        </p:nvSpPr>
        <p:spPr>
          <a:xfrm>
            <a:off x="9234923" y="455725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3" name="Google Shape;6223;p27"/>
          <p:cNvSpPr/>
          <p:nvPr/>
        </p:nvSpPr>
        <p:spPr>
          <a:xfrm>
            <a:off x="9338757" y="4325084"/>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4" name="Google Shape;6224;p27"/>
          <p:cNvSpPr/>
          <p:nvPr/>
        </p:nvSpPr>
        <p:spPr>
          <a:xfrm>
            <a:off x="9140157" y="432075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5" name="Google Shape;6225;p27"/>
          <p:cNvSpPr/>
          <p:nvPr/>
        </p:nvSpPr>
        <p:spPr>
          <a:xfrm>
            <a:off x="9319790" y="4486551"/>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6" name="Google Shape;6226;p27"/>
          <p:cNvSpPr/>
          <p:nvPr/>
        </p:nvSpPr>
        <p:spPr>
          <a:xfrm>
            <a:off x="9253857" y="424021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7" name="Google Shape;6227;p27"/>
          <p:cNvSpPr/>
          <p:nvPr/>
        </p:nvSpPr>
        <p:spPr>
          <a:xfrm>
            <a:off x="10526051" y="5100632"/>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8" name="Google Shape;6228;p27"/>
          <p:cNvSpPr/>
          <p:nvPr/>
        </p:nvSpPr>
        <p:spPr>
          <a:xfrm>
            <a:off x="10715551" y="5235732"/>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9" name="Google Shape;6229;p27"/>
          <p:cNvSpPr/>
          <p:nvPr/>
        </p:nvSpPr>
        <p:spPr>
          <a:xfrm>
            <a:off x="10724652" y="4902032"/>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0" name="Google Shape;6230;p27"/>
          <p:cNvSpPr/>
          <p:nvPr/>
        </p:nvSpPr>
        <p:spPr>
          <a:xfrm>
            <a:off x="10924018" y="5100632"/>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1" name="Google Shape;6231;p27"/>
          <p:cNvSpPr/>
          <p:nvPr/>
        </p:nvSpPr>
        <p:spPr>
          <a:xfrm>
            <a:off x="8704127" y="3114433"/>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2" name="Google Shape;6232;p27"/>
          <p:cNvSpPr/>
          <p:nvPr/>
        </p:nvSpPr>
        <p:spPr>
          <a:xfrm>
            <a:off x="9244237" y="1799270"/>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3" name="Google Shape;6233;p27"/>
          <p:cNvSpPr/>
          <p:nvPr/>
        </p:nvSpPr>
        <p:spPr>
          <a:xfrm>
            <a:off x="9576597" y="2693577"/>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4" name="Google Shape;6234;p27"/>
          <p:cNvSpPr/>
          <p:nvPr/>
        </p:nvSpPr>
        <p:spPr>
          <a:xfrm>
            <a:off x="9282138" y="1884903"/>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5" name="Google Shape;6235;p27"/>
          <p:cNvSpPr/>
          <p:nvPr/>
        </p:nvSpPr>
        <p:spPr>
          <a:xfrm>
            <a:off x="9600262" y="2728784"/>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6" name="Google Shape;6236;p27"/>
          <p:cNvSpPr/>
          <p:nvPr/>
        </p:nvSpPr>
        <p:spPr>
          <a:xfrm flipH="1">
            <a:off x="11014281" y="3428991"/>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7" name="Google Shape;6237;p27"/>
          <p:cNvSpPr/>
          <p:nvPr/>
        </p:nvSpPr>
        <p:spPr>
          <a:xfrm flipH="1">
            <a:off x="11179703" y="3670598"/>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8" name="Google Shape;6238;p27"/>
          <p:cNvSpPr/>
          <p:nvPr/>
        </p:nvSpPr>
        <p:spPr>
          <a:xfrm>
            <a:off x="10114946" y="55608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9" name="Google Shape;6239;p27"/>
          <p:cNvSpPr/>
          <p:nvPr/>
        </p:nvSpPr>
        <p:spPr>
          <a:xfrm>
            <a:off x="10162679" y="56654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0" name="Google Shape;6240;p27"/>
          <p:cNvSpPr/>
          <p:nvPr/>
        </p:nvSpPr>
        <p:spPr>
          <a:xfrm>
            <a:off x="10152846" y="57124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1" name="Google Shape;6241;p27"/>
          <p:cNvSpPr/>
          <p:nvPr/>
        </p:nvSpPr>
        <p:spPr>
          <a:xfrm>
            <a:off x="10219546" y="56556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242" name="Google Shape;6242;p27"/>
          <p:cNvGrpSpPr/>
          <p:nvPr/>
        </p:nvGrpSpPr>
        <p:grpSpPr>
          <a:xfrm flipH="1">
            <a:off x="10807984" y="5754895"/>
            <a:ext cx="189533" cy="189533"/>
            <a:chOff x="-1069125" y="2319475"/>
            <a:chExt cx="142150" cy="142150"/>
          </a:xfrm>
        </p:grpSpPr>
        <p:sp>
          <p:nvSpPr>
            <p:cNvPr id="6243" name="Google Shape;6243;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4" name="Google Shape;6244;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5" name="Google Shape;6245;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246" name="Google Shape;6246;p27"/>
          <p:cNvSpPr/>
          <p:nvPr/>
        </p:nvSpPr>
        <p:spPr>
          <a:xfrm flipH="1">
            <a:off x="8811043" y="25265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7" name="Google Shape;6247;p27"/>
          <p:cNvSpPr/>
          <p:nvPr/>
        </p:nvSpPr>
        <p:spPr>
          <a:xfrm flipH="1">
            <a:off x="8789838" y="22257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8" name="Google Shape;6248;p27"/>
          <p:cNvSpPr/>
          <p:nvPr/>
        </p:nvSpPr>
        <p:spPr>
          <a:xfrm flipH="1">
            <a:off x="9065738" y="23742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9" name="Google Shape;6249;p27"/>
          <p:cNvSpPr/>
          <p:nvPr/>
        </p:nvSpPr>
        <p:spPr>
          <a:xfrm>
            <a:off x="11411997" y="6537844"/>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0" name="Google Shape;6250;p27"/>
          <p:cNvSpPr/>
          <p:nvPr/>
        </p:nvSpPr>
        <p:spPr>
          <a:xfrm>
            <a:off x="11435662" y="6573051"/>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1" name="Google Shape;6251;p27"/>
          <p:cNvSpPr/>
          <p:nvPr/>
        </p:nvSpPr>
        <p:spPr>
          <a:xfrm>
            <a:off x="8792765" y="5009166"/>
            <a:ext cx="668112" cy="1062023"/>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2" name="Google Shape;6252;p27"/>
          <p:cNvSpPr/>
          <p:nvPr/>
        </p:nvSpPr>
        <p:spPr>
          <a:xfrm>
            <a:off x="9822517" y="518611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76094454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731"/>
        <p:cNvGrpSpPr/>
        <p:nvPr/>
      </p:nvGrpSpPr>
      <p:grpSpPr>
        <a:xfrm>
          <a:off x="0" y="0"/>
          <a:ext cx="0" cy="0"/>
          <a:chOff x="0" y="0"/>
          <a:chExt cx="0" cy="0"/>
        </a:xfrm>
      </p:grpSpPr>
      <p:grpSp>
        <p:nvGrpSpPr>
          <p:cNvPr id="6732" name="Google Shape;6732;p30"/>
          <p:cNvGrpSpPr/>
          <p:nvPr/>
        </p:nvGrpSpPr>
        <p:grpSpPr>
          <a:xfrm>
            <a:off x="-24366" y="-69782"/>
            <a:ext cx="12255165" cy="6968833"/>
            <a:chOff x="-35391" y="-52337"/>
            <a:chExt cx="9191374" cy="5226625"/>
          </a:xfrm>
        </p:grpSpPr>
        <p:grpSp>
          <p:nvGrpSpPr>
            <p:cNvPr id="6733" name="Google Shape;6733;p30"/>
            <p:cNvGrpSpPr/>
            <p:nvPr/>
          </p:nvGrpSpPr>
          <p:grpSpPr>
            <a:xfrm>
              <a:off x="5178375" y="-45050"/>
              <a:ext cx="3977608" cy="5216450"/>
              <a:chOff x="5178375" y="-45050"/>
              <a:chExt cx="3977608" cy="5216450"/>
            </a:xfrm>
          </p:grpSpPr>
          <p:grpSp>
            <p:nvGrpSpPr>
              <p:cNvPr id="6734" name="Google Shape;6734;p30"/>
              <p:cNvGrpSpPr/>
              <p:nvPr/>
            </p:nvGrpSpPr>
            <p:grpSpPr>
              <a:xfrm>
                <a:off x="5178375" y="-45050"/>
                <a:ext cx="3977608" cy="5216450"/>
                <a:chOff x="5178375" y="-51179"/>
                <a:chExt cx="3977608" cy="5216450"/>
              </a:xfrm>
            </p:grpSpPr>
            <p:sp>
              <p:nvSpPr>
                <p:cNvPr id="6735" name="Google Shape;6735;p3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3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3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3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3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3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3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3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3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3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3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3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3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3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3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3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3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3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3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3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3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3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3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3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3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3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3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3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3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3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3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3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767" name="Google Shape;6767;p3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3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3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3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771" name="Google Shape;6771;p30"/>
            <p:cNvGrpSpPr/>
            <p:nvPr/>
          </p:nvGrpSpPr>
          <p:grpSpPr>
            <a:xfrm>
              <a:off x="-35391" y="-52337"/>
              <a:ext cx="5221525" cy="5226625"/>
              <a:chOff x="1190625" y="238125"/>
              <a:chExt cx="5221525" cy="5226625"/>
            </a:xfrm>
          </p:grpSpPr>
          <p:sp>
            <p:nvSpPr>
              <p:cNvPr id="6772" name="Google Shape;6772;p3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3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3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3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3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3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3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3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3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3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3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3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3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3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3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3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3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3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3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3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3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3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3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3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3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3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3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3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3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3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3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3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3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3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3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3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3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3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3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3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3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813" name="Google Shape;6813;p30"/>
          <p:cNvSpPr txBox="1">
            <a:spLocks noGrp="1"/>
          </p:cNvSpPr>
          <p:nvPr>
            <p:ph type="title"/>
          </p:nvPr>
        </p:nvSpPr>
        <p:spPr>
          <a:xfrm>
            <a:off x="1661067"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4" name="Google Shape;6814;p30"/>
          <p:cNvSpPr txBox="1">
            <a:spLocks noGrp="1"/>
          </p:cNvSpPr>
          <p:nvPr>
            <p:ph type="subTitle" idx="1"/>
          </p:nvPr>
        </p:nvSpPr>
        <p:spPr>
          <a:xfrm>
            <a:off x="1173467"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5" name="Google Shape;6815;p30"/>
          <p:cNvSpPr txBox="1">
            <a:spLocks noGrp="1"/>
          </p:cNvSpPr>
          <p:nvPr>
            <p:ph type="title" idx="2"/>
          </p:nvPr>
        </p:nvSpPr>
        <p:spPr>
          <a:xfrm>
            <a:off x="5026000"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6" name="Google Shape;6816;p30"/>
          <p:cNvSpPr txBox="1">
            <a:spLocks noGrp="1"/>
          </p:cNvSpPr>
          <p:nvPr>
            <p:ph type="subTitle" idx="3"/>
          </p:nvPr>
        </p:nvSpPr>
        <p:spPr>
          <a:xfrm>
            <a:off x="4538400"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7" name="Google Shape;6817;p30"/>
          <p:cNvSpPr txBox="1">
            <a:spLocks noGrp="1"/>
          </p:cNvSpPr>
          <p:nvPr>
            <p:ph type="title" idx="4"/>
          </p:nvPr>
        </p:nvSpPr>
        <p:spPr>
          <a:xfrm>
            <a:off x="8390933"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8" name="Google Shape;6818;p30"/>
          <p:cNvSpPr txBox="1">
            <a:spLocks noGrp="1"/>
          </p:cNvSpPr>
          <p:nvPr>
            <p:ph type="subTitle" idx="5"/>
          </p:nvPr>
        </p:nvSpPr>
        <p:spPr>
          <a:xfrm>
            <a:off x="7903333"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9" name="Google Shape;6819;p30"/>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30"/>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30"/>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30"/>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30"/>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30"/>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30"/>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30"/>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30"/>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30"/>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30"/>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30"/>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31" name="Google Shape;6831;p30"/>
          <p:cNvGrpSpPr/>
          <p:nvPr/>
        </p:nvGrpSpPr>
        <p:grpSpPr>
          <a:xfrm flipH="1">
            <a:off x="-783" y="5661033"/>
            <a:ext cx="1450067" cy="1197600"/>
            <a:chOff x="8056450" y="4245775"/>
            <a:chExt cx="1087550" cy="898200"/>
          </a:xfrm>
        </p:grpSpPr>
        <p:sp>
          <p:nvSpPr>
            <p:cNvPr id="6832" name="Google Shape;6832;p30"/>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30"/>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34" name="Google Shape;6834;p30"/>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30"/>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30"/>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30"/>
          <p:cNvSpPr/>
          <p:nvPr/>
        </p:nvSpPr>
        <p:spPr>
          <a:xfrm flipH="1">
            <a:off x="11660116"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30"/>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30"/>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30"/>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30"/>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30"/>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30"/>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30"/>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30"/>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30"/>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30"/>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30"/>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30"/>
          <p:cNvSpPr/>
          <p:nvPr/>
        </p:nvSpPr>
        <p:spPr>
          <a:xfrm>
            <a:off x="146667" y="52183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30"/>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30"/>
          <p:cNvSpPr/>
          <p:nvPr/>
        </p:nvSpPr>
        <p:spPr>
          <a:xfrm>
            <a:off x="617918" y="11022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30"/>
          <p:cNvSpPr/>
          <p:nvPr/>
        </p:nvSpPr>
        <p:spPr>
          <a:xfrm>
            <a:off x="797551" y="9658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30"/>
          <p:cNvSpPr/>
          <p:nvPr/>
        </p:nvSpPr>
        <p:spPr>
          <a:xfrm>
            <a:off x="750584" y="10931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30"/>
          <p:cNvSpPr/>
          <p:nvPr/>
        </p:nvSpPr>
        <p:spPr>
          <a:xfrm>
            <a:off x="693718" y="979466"/>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30"/>
          <p:cNvSpPr/>
          <p:nvPr/>
        </p:nvSpPr>
        <p:spPr>
          <a:xfrm>
            <a:off x="492801" y="2870487"/>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30"/>
          <p:cNvSpPr/>
          <p:nvPr/>
        </p:nvSpPr>
        <p:spPr>
          <a:xfrm>
            <a:off x="647579" y="3082434"/>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30"/>
          <p:cNvSpPr/>
          <p:nvPr/>
        </p:nvSpPr>
        <p:spPr>
          <a:xfrm>
            <a:off x="655013" y="2606676"/>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30"/>
          <p:cNvSpPr/>
          <p:nvPr/>
        </p:nvSpPr>
        <p:spPr>
          <a:xfrm>
            <a:off x="817850" y="2870487"/>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30"/>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30"/>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30"/>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30"/>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30"/>
          <p:cNvSpPr/>
          <p:nvPr/>
        </p:nvSpPr>
        <p:spPr>
          <a:xfrm>
            <a:off x="11396067" y="2896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30"/>
          <p:cNvSpPr/>
          <p:nvPr/>
        </p:nvSpPr>
        <p:spPr>
          <a:xfrm>
            <a:off x="11481734" y="3064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30"/>
          <p:cNvSpPr/>
          <p:nvPr/>
        </p:nvSpPr>
        <p:spPr>
          <a:xfrm>
            <a:off x="11595433" y="2931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30"/>
          <p:cNvSpPr/>
          <p:nvPr/>
        </p:nvSpPr>
        <p:spPr>
          <a:xfrm>
            <a:off x="11282367" y="3059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30"/>
          <p:cNvSpPr/>
          <p:nvPr/>
        </p:nvSpPr>
        <p:spPr>
          <a:xfrm>
            <a:off x="11396068" y="3201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30"/>
          <p:cNvSpPr/>
          <p:nvPr/>
        </p:nvSpPr>
        <p:spPr>
          <a:xfrm>
            <a:off x="11566600" y="3241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30"/>
          <p:cNvSpPr/>
          <p:nvPr/>
        </p:nvSpPr>
        <p:spPr>
          <a:xfrm>
            <a:off x="11690167" y="3087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30"/>
          <p:cNvSpPr/>
          <p:nvPr/>
        </p:nvSpPr>
        <p:spPr>
          <a:xfrm>
            <a:off x="11557534" y="3267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30"/>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72" name="Google Shape;6872;p30"/>
          <p:cNvGrpSpPr/>
          <p:nvPr/>
        </p:nvGrpSpPr>
        <p:grpSpPr>
          <a:xfrm>
            <a:off x="7304269" y="6246967"/>
            <a:ext cx="890700" cy="388900"/>
            <a:chOff x="5478201" y="4685225"/>
            <a:chExt cx="668025" cy="291675"/>
          </a:xfrm>
        </p:grpSpPr>
        <p:sp>
          <p:nvSpPr>
            <p:cNvPr id="6873" name="Google Shape;6873;p30"/>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30"/>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30"/>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30"/>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30"/>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30"/>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30"/>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80" name="Google Shape;6880;p30"/>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30"/>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30"/>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30"/>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84" name="Google Shape;6884;p30"/>
          <p:cNvGrpSpPr/>
          <p:nvPr/>
        </p:nvGrpSpPr>
        <p:grpSpPr>
          <a:xfrm>
            <a:off x="8423922" y="6374568"/>
            <a:ext cx="189533" cy="316833"/>
            <a:chOff x="8498516" y="2700150"/>
            <a:chExt cx="142150" cy="237625"/>
          </a:xfrm>
        </p:grpSpPr>
        <p:sp>
          <p:nvSpPr>
            <p:cNvPr id="6885" name="Google Shape;6885;p30"/>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30"/>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30"/>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30"/>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30"/>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30"/>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30"/>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30"/>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30"/>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30"/>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95" name="Google Shape;6895;p30"/>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30"/>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30"/>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30"/>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30"/>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30"/>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30"/>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30"/>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30"/>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30"/>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30"/>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30"/>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30"/>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30"/>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30"/>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30"/>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30"/>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30"/>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30"/>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30"/>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30"/>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30"/>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30"/>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30"/>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30"/>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30"/>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30"/>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30"/>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30"/>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30"/>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30"/>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30"/>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30"/>
          <p:cNvSpPr/>
          <p:nvPr/>
        </p:nvSpPr>
        <p:spPr>
          <a:xfrm rot="10800000" flipH="1">
            <a:off x="11642385" y="48974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30"/>
          <p:cNvSpPr/>
          <p:nvPr/>
        </p:nvSpPr>
        <p:spPr>
          <a:xfrm rot="10800000" flipH="1">
            <a:off x="11670418" y="50679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30"/>
          <p:cNvSpPr/>
          <p:nvPr/>
        </p:nvSpPr>
        <p:spPr>
          <a:xfrm rot="10800000" flipH="1">
            <a:off x="11509751" y="50209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30"/>
          <p:cNvSpPr/>
          <p:nvPr/>
        </p:nvSpPr>
        <p:spPr>
          <a:xfrm rot="10800000" flipH="1">
            <a:off x="11566585" y="51816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30"/>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30"/>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30"/>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4" name="Google Shape;6934;p30"/>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5" name="Google Shape;6935;p30"/>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6" name="Google Shape;6936;p30"/>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7" name="Google Shape;6937;p30"/>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30"/>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9" name="Google Shape;6939;p30"/>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0" name="Google Shape;6940;p30"/>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1" name="Google Shape;6941;p30"/>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2" name="Google Shape;6942;p30"/>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3" name="Google Shape;6943;p30"/>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4" name="Google Shape;6944;p30"/>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5" name="Google Shape;6945;p30"/>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6" name="Google Shape;6946;p30"/>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7" name="Google Shape;6947;p30"/>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8" name="Google Shape;6948;p30"/>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9" name="Google Shape;6949;p30"/>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0" name="Google Shape;6950;p30"/>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1" name="Google Shape;6951;p30"/>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2" name="Google Shape;6952;p30"/>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953" name="Google Shape;6953;p30"/>
          <p:cNvGrpSpPr/>
          <p:nvPr/>
        </p:nvGrpSpPr>
        <p:grpSpPr>
          <a:xfrm>
            <a:off x="463951" y="1984185"/>
            <a:ext cx="217567" cy="332033"/>
            <a:chOff x="347963" y="1488138"/>
            <a:chExt cx="163175" cy="249025"/>
          </a:xfrm>
        </p:grpSpPr>
        <p:sp>
          <p:nvSpPr>
            <p:cNvPr id="6954" name="Google Shape;6954;p30"/>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5" name="Google Shape;6955;p30"/>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6" name="Google Shape;6956;p30"/>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7" name="Google Shape;6957;p30"/>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58" name="Google Shape;6958;p30"/>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9" name="Google Shape;6959;p30"/>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0" name="Google Shape;6960;p30"/>
          <p:cNvSpPr/>
          <p:nvPr/>
        </p:nvSpPr>
        <p:spPr>
          <a:xfrm>
            <a:off x="10802534" y="6232393"/>
            <a:ext cx="995319" cy="623961"/>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1" name="Google Shape;6961;p30"/>
          <p:cNvSpPr txBox="1">
            <a:spLocks noGrp="1"/>
          </p:cNvSpPr>
          <p:nvPr>
            <p:ph type="title" idx="6"/>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400"/>
              <a:buNone/>
              <a:defRPr sz="4533"/>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38900806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77"/>
        <p:cNvGrpSpPr/>
        <p:nvPr/>
      </p:nvGrpSpPr>
      <p:grpSpPr>
        <a:xfrm>
          <a:off x="0" y="0"/>
          <a:ext cx="0" cy="0"/>
          <a:chOff x="0" y="0"/>
          <a:chExt cx="0" cy="0"/>
        </a:xfrm>
      </p:grpSpPr>
      <p:grpSp>
        <p:nvGrpSpPr>
          <p:cNvPr id="378" name="Google Shape;378;p9"/>
          <p:cNvGrpSpPr/>
          <p:nvPr/>
        </p:nvGrpSpPr>
        <p:grpSpPr>
          <a:xfrm>
            <a:off x="-189467" y="-64267"/>
            <a:ext cx="12566000" cy="7012400"/>
            <a:chOff x="-142100" y="-48200"/>
            <a:chExt cx="9424500" cy="5259300"/>
          </a:xfrm>
        </p:grpSpPr>
        <p:cxnSp>
          <p:nvCxnSpPr>
            <p:cNvPr id="379" name="Google Shape;379;p9"/>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0" name="Google Shape;380;p9"/>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1" name="Google Shape;381;p9"/>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2" name="Google Shape;382;p9"/>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3" name="Google Shape;383;p9"/>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4" name="Google Shape;384;p9"/>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5" name="Google Shape;385;p9"/>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6" name="Google Shape;386;p9"/>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7" name="Google Shape;387;p9"/>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8" name="Google Shape;388;p9"/>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9" name="Google Shape;389;p9"/>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0" name="Google Shape;390;p9"/>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1" name="Google Shape;391;p9"/>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2" name="Google Shape;392;p9"/>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3" name="Google Shape;393;p9"/>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4" name="Google Shape;394;p9"/>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5" name="Google Shape;395;p9"/>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6" name="Google Shape;396;p9"/>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7" name="Google Shape;397;p9"/>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8" name="Google Shape;398;p9"/>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9" name="Google Shape;399;p9"/>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0" name="Google Shape;400;p9"/>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1" name="Google Shape;401;p9"/>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2" name="Google Shape;402;p9"/>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3" name="Google Shape;403;p9"/>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4" name="Google Shape;404;p9"/>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5" name="Google Shape;405;p9"/>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6" name="Google Shape;406;p9"/>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7" name="Google Shape;407;p9"/>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8" name="Google Shape;408;p9"/>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09" name="Google Shape;409;p9"/>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0" name="Google Shape;410;p9"/>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1" name="Google Shape;411;p9"/>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2" name="Google Shape;412;p9"/>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3" name="Google Shape;413;p9"/>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4" name="Google Shape;414;p9"/>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5" name="Google Shape;415;p9"/>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6" name="Google Shape;416;p9"/>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7" name="Google Shape;417;p9"/>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8" name="Google Shape;418;p9"/>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9" name="Google Shape;419;p9"/>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0" name="Google Shape;420;p9"/>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1" name="Google Shape;421;p9"/>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2" name="Google Shape;422;p9"/>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423" name="Google Shape;423;p9"/>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9"/>
          <p:cNvSpPr txBox="1">
            <a:spLocks noGrp="1"/>
          </p:cNvSpPr>
          <p:nvPr>
            <p:ph type="title"/>
          </p:nvPr>
        </p:nvSpPr>
        <p:spPr>
          <a:xfrm rot="-60216">
            <a:off x="957545" y="2018055"/>
            <a:ext cx="10276776" cy="2529983"/>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3600"/>
              <a:buNone/>
              <a:defRPr sz="13333">
                <a:solidFill>
                  <a:schemeClr val="lt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425" name="Google Shape;425;p9"/>
          <p:cNvSpPr txBox="1">
            <a:spLocks noGrp="1"/>
          </p:cNvSpPr>
          <p:nvPr>
            <p:ph type="subTitle" idx="1"/>
          </p:nvPr>
        </p:nvSpPr>
        <p:spPr>
          <a:xfrm rot="-60089">
            <a:off x="2743277" y="4233279"/>
            <a:ext cx="6705424" cy="975352"/>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26" name="Google Shape;426;p9"/>
          <p:cNvGrpSpPr/>
          <p:nvPr/>
        </p:nvGrpSpPr>
        <p:grpSpPr>
          <a:xfrm flipH="1">
            <a:off x="9753031" y="5296745"/>
            <a:ext cx="1782303" cy="841249"/>
            <a:chOff x="157977" y="4219508"/>
            <a:chExt cx="1336727" cy="630937"/>
          </a:xfrm>
        </p:grpSpPr>
        <p:sp>
          <p:nvSpPr>
            <p:cNvPr id="427" name="Google Shape;427;p9"/>
            <p:cNvSpPr/>
            <p:nvPr/>
          </p:nvSpPr>
          <p:spPr>
            <a:xfrm>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9"/>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9"/>
            <p:cNvSpPr/>
            <p:nvPr/>
          </p:nvSpPr>
          <p:spPr>
            <a:xfrm>
              <a:off x="488008" y="42241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9"/>
            <p:cNvSpPr/>
            <p:nvPr/>
          </p:nvSpPr>
          <p:spPr>
            <a:xfrm>
              <a:off x="504410" y="42195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9"/>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9"/>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9"/>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34" name="Google Shape;434;p9"/>
          <p:cNvGrpSpPr/>
          <p:nvPr/>
        </p:nvGrpSpPr>
        <p:grpSpPr>
          <a:xfrm rot="-500985" flipH="1">
            <a:off x="852337" y="747754"/>
            <a:ext cx="1463047" cy="731535"/>
            <a:chOff x="6697867" y="-312822"/>
            <a:chExt cx="786877" cy="390023"/>
          </a:xfrm>
        </p:grpSpPr>
        <p:sp>
          <p:nvSpPr>
            <p:cNvPr id="435" name="Google Shape;435;p9"/>
            <p:cNvSpPr/>
            <p:nvPr/>
          </p:nvSpPr>
          <p:spPr>
            <a:xfrm>
              <a:off x="6835110" y="-192459"/>
              <a:ext cx="162228" cy="148026"/>
            </a:xfrm>
            <a:custGeom>
              <a:avLst/>
              <a:gdLst/>
              <a:ahLst/>
              <a:cxnLst/>
              <a:rect l="l" t="t" r="r" b="b"/>
              <a:pathLst>
                <a:path w="2013" h="1846" extrusionOk="0">
                  <a:moveTo>
                    <a:pt x="322" y="119"/>
                  </a:moveTo>
                  <a:lnTo>
                    <a:pt x="322" y="119"/>
                  </a:lnTo>
                  <a:cubicBezTo>
                    <a:pt x="810" y="238"/>
                    <a:pt x="1798" y="560"/>
                    <a:pt x="1917" y="655"/>
                  </a:cubicBezTo>
                  <a:cubicBezTo>
                    <a:pt x="1870" y="715"/>
                    <a:pt x="1667" y="798"/>
                    <a:pt x="1512" y="834"/>
                  </a:cubicBezTo>
                  <a:cubicBezTo>
                    <a:pt x="1215" y="655"/>
                    <a:pt x="655" y="310"/>
                    <a:pt x="322" y="119"/>
                  </a:cubicBezTo>
                  <a:close/>
                  <a:moveTo>
                    <a:pt x="155" y="214"/>
                  </a:moveTo>
                  <a:cubicBezTo>
                    <a:pt x="298" y="357"/>
                    <a:pt x="584" y="619"/>
                    <a:pt x="1155" y="1119"/>
                  </a:cubicBezTo>
                  <a:cubicBezTo>
                    <a:pt x="1096" y="1381"/>
                    <a:pt x="1000" y="1679"/>
                    <a:pt x="953" y="1750"/>
                  </a:cubicBezTo>
                  <a:cubicBezTo>
                    <a:pt x="834" y="1607"/>
                    <a:pt x="322" y="619"/>
                    <a:pt x="155" y="214"/>
                  </a:cubicBezTo>
                  <a:close/>
                  <a:moveTo>
                    <a:pt x="84" y="0"/>
                  </a:moveTo>
                  <a:cubicBezTo>
                    <a:pt x="72" y="0"/>
                    <a:pt x="60" y="0"/>
                    <a:pt x="48" y="12"/>
                  </a:cubicBezTo>
                  <a:lnTo>
                    <a:pt x="36" y="12"/>
                  </a:lnTo>
                  <a:cubicBezTo>
                    <a:pt x="36" y="12"/>
                    <a:pt x="36" y="24"/>
                    <a:pt x="36" y="24"/>
                  </a:cubicBezTo>
                  <a:cubicBezTo>
                    <a:pt x="12" y="48"/>
                    <a:pt x="0" y="72"/>
                    <a:pt x="107" y="310"/>
                  </a:cubicBezTo>
                  <a:cubicBezTo>
                    <a:pt x="215" y="560"/>
                    <a:pt x="834" y="1846"/>
                    <a:pt x="953" y="1846"/>
                  </a:cubicBezTo>
                  <a:cubicBezTo>
                    <a:pt x="989" y="1846"/>
                    <a:pt x="1084" y="1846"/>
                    <a:pt x="1239" y="1107"/>
                  </a:cubicBezTo>
                  <a:cubicBezTo>
                    <a:pt x="1239" y="1096"/>
                    <a:pt x="1239" y="1084"/>
                    <a:pt x="1227" y="1072"/>
                  </a:cubicBezTo>
                  <a:cubicBezTo>
                    <a:pt x="917" y="798"/>
                    <a:pt x="453" y="381"/>
                    <a:pt x="227" y="167"/>
                  </a:cubicBezTo>
                  <a:lnTo>
                    <a:pt x="227" y="167"/>
                  </a:lnTo>
                  <a:cubicBezTo>
                    <a:pt x="512" y="322"/>
                    <a:pt x="1096" y="679"/>
                    <a:pt x="1489" y="917"/>
                  </a:cubicBezTo>
                  <a:cubicBezTo>
                    <a:pt x="1501" y="929"/>
                    <a:pt x="1512" y="929"/>
                    <a:pt x="1524" y="929"/>
                  </a:cubicBezTo>
                  <a:cubicBezTo>
                    <a:pt x="1596" y="905"/>
                    <a:pt x="1953" y="798"/>
                    <a:pt x="2001" y="667"/>
                  </a:cubicBezTo>
                  <a:cubicBezTo>
                    <a:pt x="2001" y="667"/>
                    <a:pt x="2012" y="643"/>
                    <a:pt x="1989" y="619"/>
                  </a:cubicBezTo>
                  <a:cubicBezTo>
                    <a:pt x="1893" y="464"/>
                    <a:pt x="298" y="0"/>
                    <a:pt x="84"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9"/>
            <p:cNvSpPr/>
            <p:nvPr/>
          </p:nvSpPr>
          <p:spPr>
            <a:xfrm>
              <a:off x="6923355" y="-123737"/>
              <a:ext cx="36588" cy="59259"/>
            </a:xfrm>
            <a:custGeom>
              <a:avLst/>
              <a:gdLst/>
              <a:ahLst/>
              <a:cxnLst/>
              <a:rect l="l" t="t" r="r" b="b"/>
              <a:pathLst>
                <a:path w="454" h="739" extrusionOk="0">
                  <a:moveTo>
                    <a:pt x="417" y="0"/>
                  </a:moveTo>
                  <a:cubicBezTo>
                    <a:pt x="394" y="0"/>
                    <a:pt x="370" y="12"/>
                    <a:pt x="370" y="36"/>
                  </a:cubicBezTo>
                  <a:cubicBezTo>
                    <a:pt x="346" y="298"/>
                    <a:pt x="310" y="596"/>
                    <a:pt x="286" y="655"/>
                  </a:cubicBezTo>
                  <a:cubicBezTo>
                    <a:pt x="251" y="631"/>
                    <a:pt x="155" y="548"/>
                    <a:pt x="84" y="453"/>
                  </a:cubicBezTo>
                  <a:cubicBezTo>
                    <a:pt x="70" y="446"/>
                    <a:pt x="57" y="439"/>
                    <a:pt x="45" y="439"/>
                  </a:cubicBezTo>
                  <a:cubicBezTo>
                    <a:pt x="37" y="439"/>
                    <a:pt x="30" y="443"/>
                    <a:pt x="25" y="453"/>
                  </a:cubicBezTo>
                  <a:cubicBezTo>
                    <a:pt x="1" y="465"/>
                    <a:pt x="1" y="489"/>
                    <a:pt x="13" y="512"/>
                  </a:cubicBezTo>
                  <a:cubicBezTo>
                    <a:pt x="72" y="572"/>
                    <a:pt x="203" y="727"/>
                    <a:pt x="286" y="739"/>
                  </a:cubicBezTo>
                  <a:cubicBezTo>
                    <a:pt x="310" y="739"/>
                    <a:pt x="322" y="727"/>
                    <a:pt x="334" y="715"/>
                  </a:cubicBezTo>
                  <a:cubicBezTo>
                    <a:pt x="394" y="679"/>
                    <a:pt x="429" y="322"/>
                    <a:pt x="453" y="48"/>
                  </a:cubicBezTo>
                  <a:cubicBezTo>
                    <a:pt x="453" y="24"/>
                    <a:pt x="441" y="0"/>
                    <a:pt x="417"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9"/>
            <p:cNvSpPr/>
            <p:nvPr/>
          </p:nvSpPr>
          <p:spPr>
            <a:xfrm>
              <a:off x="7073734" y="-309534"/>
              <a:ext cx="264013" cy="149630"/>
            </a:xfrm>
            <a:custGeom>
              <a:avLst/>
              <a:gdLst/>
              <a:ahLst/>
              <a:cxnLst/>
              <a:rect l="l" t="t" r="r" b="b"/>
              <a:pathLst>
                <a:path w="3276" h="1866" extrusionOk="0">
                  <a:moveTo>
                    <a:pt x="1994" y="0"/>
                  </a:moveTo>
                  <a:cubicBezTo>
                    <a:pt x="1841" y="0"/>
                    <a:pt x="1704" y="87"/>
                    <a:pt x="1612" y="201"/>
                  </a:cubicBezTo>
                  <a:lnTo>
                    <a:pt x="1612" y="201"/>
                  </a:lnTo>
                  <a:cubicBezTo>
                    <a:pt x="1549" y="149"/>
                    <a:pt x="1467" y="103"/>
                    <a:pt x="1361" y="67"/>
                  </a:cubicBezTo>
                  <a:cubicBezTo>
                    <a:pt x="1274" y="37"/>
                    <a:pt x="1201" y="24"/>
                    <a:pt x="1140" y="24"/>
                  </a:cubicBezTo>
                  <a:cubicBezTo>
                    <a:pt x="764" y="24"/>
                    <a:pt x="826" y="508"/>
                    <a:pt x="826" y="508"/>
                  </a:cubicBezTo>
                  <a:cubicBezTo>
                    <a:pt x="786" y="484"/>
                    <a:pt x="744" y="473"/>
                    <a:pt x="701" y="473"/>
                  </a:cubicBezTo>
                  <a:cubicBezTo>
                    <a:pt x="378" y="473"/>
                    <a:pt x="0" y="1085"/>
                    <a:pt x="421" y="1401"/>
                  </a:cubicBezTo>
                  <a:cubicBezTo>
                    <a:pt x="555" y="1502"/>
                    <a:pt x="684" y="1546"/>
                    <a:pt x="794" y="1552"/>
                  </a:cubicBezTo>
                  <a:lnTo>
                    <a:pt x="794" y="1552"/>
                  </a:lnTo>
                  <a:cubicBezTo>
                    <a:pt x="830" y="1717"/>
                    <a:pt x="946" y="1861"/>
                    <a:pt x="1195" y="1865"/>
                  </a:cubicBezTo>
                  <a:cubicBezTo>
                    <a:pt x="1208" y="1865"/>
                    <a:pt x="1221" y="1865"/>
                    <a:pt x="1234" y="1865"/>
                  </a:cubicBezTo>
                  <a:cubicBezTo>
                    <a:pt x="1564" y="1865"/>
                    <a:pt x="1788" y="1790"/>
                    <a:pt x="1916" y="1677"/>
                  </a:cubicBezTo>
                  <a:lnTo>
                    <a:pt x="1916" y="1677"/>
                  </a:lnTo>
                  <a:cubicBezTo>
                    <a:pt x="1942" y="1713"/>
                    <a:pt x="1975" y="1749"/>
                    <a:pt x="2016" y="1782"/>
                  </a:cubicBezTo>
                  <a:cubicBezTo>
                    <a:pt x="2072" y="1825"/>
                    <a:pt x="2139" y="1844"/>
                    <a:pt x="2212" y="1844"/>
                  </a:cubicBezTo>
                  <a:cubicBezTo>
                    <a:pt x="2642" y="1844"/>
                    <a:pt x="3275" y="1180"/>
                    <a:pt x="2909" y="793"/>
                  </a:cubicBezTo>
                  <a:cubicBezTo>
                    <a:pt x="2808" y="686"/>
                    <a:pt x="2700" y="646"/>
                    <a:pt x="2599" y="646"/>
                  </a:cubicBezTo>
                  <a:cubicBezTo>
                    <a:pt x="2587" y="646"/>
                    <a:pt x="2575" y="647"/>
                    <a:pt x="2564" y="648"/>
                  </a:cubicBezTo>
                  <a:lnTo>
                    <a:pt x="2564" y="648"/>
                  </a:lnTo>
                  <a:cubicBezTo>
                    <a:pt x="2571" y="455"/>
                    <a:pt x="2478" y="232"/>
                    <a:pt x="2242" y="79"/>
                  </a:cubicBezTo>
                  <a:cubicBezTo>
                    <a:pt x="2157" y="24"/>
                    <a:pt x="2073" y="0"/>
                    <a:pt x="199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9"/>
            <p:cNvSpPr/>
            <p:nvPr/>
          </p:nvSpPr>
          <p:spPr>
            <a:xfrm>
              <a:off x="7084533" y="-312822"/>
              <a:ext cx="238063" cy="155724"/>
            </a:xfrm>
            <a:custGeom>
              <a:avLst/>
              <a:gdLst/>
              <a:ahLst/>
              <a:cxnLst/>
              <a:rect l="l" t="t" r="r" b="b"/>
              <a:pathLst>
                <a:path w="2954" h="1942" extrusionOk="0">
                  <a:moveTo>
                    <a:pt x="1489" y="299"/>
                  </a:moveTo>
                  <a:cubicBezTo>
                    <a:pt x="1608" y="418"/>
                    <a:pt x="1620" y="549"/>
                    <a:pt x="1596" y="632"/>
                  </a:cubicBezTo>
                  <a:cubicBezTo>
                    <a:pt x="1574" y="683"/>
                    <a:pt x="1543" y="707"/>
                    <a:pt x="1509" y="707"/>
                  </a:cubicBezTo>
                  <a:cubicBezTo>
                    <a:pt x="1487" y="707"/>
                    <a:pt x="1465" y="698"/>
                    <a:pt x="1442" y="680"/>
                  </a:cubicBezTo>
                  <a:cubicBezTo>
                    <a:pt x="1358" y="608"/>
                    <a:pt x="1382" y="441"/>
                    <a:pt x="1489" y="299"/>
                  </a:cubicBezTo>
                  <a:close/>
                  <a:moveTo>
                    <a:pt x="2382" y="739"/>
                  </a:moveTo>
                  <a:lnTo>
                    <a:pt x="2382" y="739"/>
                  </a:lnTo>
                  <a:cubicBezTo>
                    <a:pt x="2358" y="894"/>
                    <a:pt x="2263" y="1013"/>
                    <a:pt x="2132" y="1025"/>
                  </a:cubicBezTo>
                  <a:cubicBezTo>
                    <a:pt x="2132" y="1037"/>
                    <a:pt x="2120" y="1037"/>
                    <a:pt x="2108" y="1037"/>
                  </a:cubicBezTo>
                  <a:cubicBezTo>
                    <a:pt x="2073" y="1037"/>
                    <a:pt x="2073" y="1025"/>
                    <a:pt x="2073" y="1013"/>
                  </a:cubicBezTo>
                  <a:cubicBezTo>
                    <a:pt x="2073" y="942"/>
                    <a:pt x="2204" y="775"/>
                    <a:pt x="2382" y="739"/>
                  </a:cubicBezTo>
                  <a:close/>
                  <a:moveTo>
                    <a:pt x="834" y="1132"/>
                  </a:moveTo>
                  <a:cubicBezTo>
                    <a:pt x="858" y="1132"/>
                    <a:pt x="870" y="1156"/>
                    <a:pt x="894" y="1180"/>
                  </a:cubicBezTo>
                  <a:cubicBezTo>
                    <a:pt x="953" y="1263"/>
                    <a:pt x="965" y="1346"/>
                    <a:pt x="930" y="1418"/>
                  </a:cubicBezTo>
                  <a:cubicBezTo>
                    <a:pt x="894" y="1501"/>
                    <a:pt x="799" y="1549"/>
                    <a:pt x="692" y="1549"/>
                  </a:cubicBezTo>
                  <a:cubicBezTo>
                    <a:pt x="668" y="1406"/>
                    <a:pt x="715" y="1251"/>
                    <a:pt x="763" y="1180"/>
                  </a:cubicBezTo>
                  <a:cubicBezTo>
                    <a:pt x="787" y="1156"/>
                    <a:pt x="811" y="1132"/>
                    <a:pt x="834" y="1132"/>
                  </a:cubicBezTo>
                  <a:close/>
                  <a:moveTo>
                    <a:pt x="1811" y="1263"/>
                  </a:moveTo>
                  <a:cubicBezTo>
                    <a:pt x="1823" y="1263"/>
                    <a:pt x="1835" y="1287"/>
                    <a:pt x="1846" y="1323"/>
                  </a:cubicBezTo>
                  <a:cubicBezTo>
                    <a:pt x="1882" y="1442"/>
                    <a:pt x="1858" y="1561"/>
                    <a:pt x="1787" y="1644"/>
                  </a:cubicBezTo>
                  <a:cubicBezTo>
                    <a:pt x="1715" y="1525"/>
                    <a:pt x="1727" y="1394"/>
                    <a:pt x="1763" y="1311"/>
                  </a:cubicBezTo>
                  <a:cubicBezTo>
                    <a:pt x="1787" y="1275"/>
                    <a:pt x="1799" y="1263"/>
                    <a:pt x="1811" y="1263"/>
                  </a:cubicBezTo>
                  <a:close/>
                  <a:moveTo>
                    <a:pt x="1857" y="85"/>
                  </a:moveTo>
                  <a:cubicBezTo>
                    <a:pt x="1935" y="85"/>
                    <a:pt x="2013" y="108"/>
                    <a:pt x="2085" y="156"/>
                  </a:cubicBezTo>
                  <a:cubicBezTo>
                    <a:pt x="2275" y="263"/>
                    <a:pt x="2382" y="453"/>
                    <a:pt x="2394" y="644"/>
                  </a:cubicBezTo>
                  <a:cubicBezTo>
                    <a:pt x="2168" y="680"/>
                    <a:pt x="1989" y="882"/>
                    <a:pt x="1989" y="1013"/>
                  </a:cubicBezTo>
                  <a:cubicBezTo>
                    <a:pt x="1989" y="1061"/>
                    <a:pt x="2025" y="1108"/>
                    <a:pt x="2108" y="1108"/>
                  </a:cubicBezTo>
                  <a:lnTo>
                    <a:pt x="2144" y="1108"/>
                  </a:lnTo>
                  <a:cubicBezTo>
                    <a:pt x="2323" y="1084"/>
                    <a:pt x="2454" y="930"/>
                    <a:pt x="2466" y="715"/>
                  </a:cubicBezTo>
                  <a:cubicBezTo>
                    <a:pt x="2573" y="727"/>
                    <a:pt x="2656" y="775"/>
                    <a:pt x="2739" y="858"/>
                  </a:cubicBezTo>
                  <a:cubicBezTo>
                    <a:pt x="2882" y="1001"/>
                    <a:pt x="2847" y="1180"/>
                    <a:pt x="2799" y="1299"/>
                  </a:cubicBezTo>
                  <a:cubicBezTo>
                    <a:pt x="2668" y="1584"/>
                    <a:pt x="2335" y="1835"/>
                    <a:pt x="2085" y="1835"/>
                  </a:cubicBezTo>
                  <a:cubicBezTo>
                    <a:pt x="2013" y="1835"/>
                    <a:pt x="1954" y="1823"/>
                    <a:pt x="1906" y="1787"/>
                  </a:cubicBezTo>
                  <a:cubicBezTo>
                    <a:pt x="1882" y="1763"/>
                    <a:pt x="1858" y="1739"/>
                    <a:pt x="1835" y="1715"/>
                  </a:cubicBezTo>
                  <a:cubicBezTo>
                    <a:pt x="1942" y="1596"/>
                    <a:pt x="1977" y="1454"/>
                    <a:pt x="1930" y="1299"/>
                  </a:cubicBezTo>
                  <a:cubicBezTo>
                    <a:pt x="1894" y="1192"/>
                    <a:pt x="1846" y="1180"/>
                    <a:pt x="1811" y="1180"/>
                  </a:cubicBezTo>
                  <a:cubicBezTo>
                    <a:pt x="1763" y="1180"/>
                    <a:pt x="1715" y="1215"/>
                    <a:pt x="1692" y="1275"/>
                  </a:cubicBezTo>
                  <a:cubicBezTo>
                    <a:pt x="1632" y="1382"/>
                    <a:pt x="1620" y="1549"/>
                    <a:pt x="1727" y="1704"/>
                  </a:cubicBezTo>
                  <a:cubicBezTo>
                    <a:pt x="1620" y="1775"/>
                    <a:pt x="1442" y="1858"/>
                    <a:pt x="1096" y="1858"/>
                  </a:cubicBezTo>
                  <a:lnTo>
                    <a:pt x="1061" y="1858"/>
                  </a:lnTo>
                  <a:cubicBezTo>
                    <a:pt x="846" y="1858"/>
                    <a:pt x="751" y="1739"/>
                    <a:pt x="715" y="1632"/>
                  </a:cubicBezTo>
                  <a:cubicBezTo>
                    <a:pt x="846" y="1632"/>
                    <a:pt x="953" y="1561"/>
                    <a:pt x="1013" y="1454"/>
                  </a:cubicBezTo>
                  <a:cubicBezTo>
                    <a:pt x="1061" y="1346"/>
                    <a:pt x="1037" y="1227"/>
                    <a:pt x="953" y="1120"/>
                  </a:cubicBezTo>
                  <a:cubicBezTo>
                    <a:pt x="918" y="1061"/>
                    <a:pt x="870" y="1049"/>
                    <a:pt x="834" y="1049"/>
                  </a:cubicBezTo>
                  <a:cubicBezTo>
                    <a:pt x="787" y="1049"/>
                    <a:pt x="739" y="1073"/>
                    <a:pt x="703" y="1120"/>
                  </a:cubicBezTo>
                  <a:cubicBezTo>
                    <a:pt x="632" y="1215"/>
                    <a:pt x="596" y="1382"/>
                    <a:pt x="608" y="1537"/>
                  </a:cubicBezTo>
                  <a:cubicBezTo>
                    <a:pt x="513" y="1513"/>
                    <a:pt x="418" y="1477"/>
                    <a:pt x="311" y="1394"/>
                  </a:cubicBezTo>
                  <a:cubicBezTo>
                    <a:pt x="156" y="1287"/>
                    <a:pt x="108" y="1108"/>
                    <a:pt x="168" y="906"/>
                  </a:cubicBezTo>
                  <a:cubicBezTo>
                    <a:pt x="239" y="715"/>
                    <a:pt x="418" y="549"/>
                    <a:pt x="572" y="549"/>
                  </a:cubicBezTo>
                  <a:cubicBezTo>
                    <a:pt x="608" y="549"/>
                    <a:pt x="644" y="561"/>
                    <a:pt x="668" y="572"/>
                  </a:cubicBezTo>
                  <a:cubicBezTo>
                    <a:pt x="674" y="578"/>
                    <a:pt x="683" y="581"/>
                    <a:pt x="692" y="581"/>
                  </a:cubicBezTo>
                  <a:cubicBezTo>
                    <a:pt x="700" y="581"/>
                    <a:pt x="709" y="578"/>
                    <a:pt x="715" y="572"/>
                  </a:cubicBezTo>
                  <a:cubicBezTo>
                    <a:pt x="727" y="561"/>
                    <a:pt x="739" y="549"/>
                    <a:pt x="739" y="537"/>
                  </a:cubicBezTo>
                  <a:cubicBezTo>
                    <a:pt x="739" y="537"/>
                    <a:pt x="703" y="299"/>
                    <a:pt x="811" y="180"/>
                  </a:cubicBezTo>
                  <a:cubicBezTo>
                    <a:pt x="858" y="125"/>
                    <a:pt x="925" y="98"/>
                    <a:pt x="1010" y="98"/>
                  </a:cubicBezTo>
                  <a:cubicBezTo>
                    <a:pt x="1073" y="98"/>
                    <a:pt x="1146" y="113"/>
                    <a:pt x="1227" y="144"/>
                  </a:cubicBezTo>
                  <a:cubicBezTo>
                    <a:pt x="1299" y="168"/>
                    <a:pt x="1370" y="203"/>
                    <a:pt x="1418" y="239"/>
                  </a:cubicBezTo>
                  <a:cubicBezTo>
                    <a:pt x="1299" y="406"/>
                    <a:pt x="1263" y="620"/>
                    <a:pt x="1394" y="739"/>
                  </a:cubicBezTo>
                  <a:cubicBezTo>
                    <a:pt x="1433" y="769"/>
                    <a:pt x="1475" y="784"/>
                    <a:pt x="1515" y="784"/>
                  </a:cubicBezTo>
                  <a:cubicBezTo>
                    <a:pt x="1585" y="784"/>
                    <a:pt x="1649" y="739"/>
                    <a:pt x="1680" y="656"/>
                  </a:cubicBezTo>
                  <a:cubicBezTo>
                    <a:pt x="1715" y="537"/>
                    <a:pt x="1692" y="370"/>
                    <a:pt x="1537" y="227"/>
                  </a:cubicBezTo>
                  <a:cubicBezTo>
                    <a:pt x="1629" y="135"/>
                    <a:pt x="1743" y="85"/>
                    <a:pt x="1857" y="85"/>
                  </a:cubicBezTo>
                  <a:close/>
                  <a:moveTo>
                    <a:pt x="1858" y="1"/>
                  </a:moveTo>
                  <a:cubicBezTo>
                    <a:pt x="1715" y="1"/>
                    <a:pt x="1573" y="61"/>
                    <a:pt x="1465" y="180"/>
                  </a:cubicBezTo>
                  <a:cubicBezTo>
                    <a:pt x="1406" y="132"/>
                    <a:pt x="1334" y="96"/>
                    <a:pt x="1239" y="61"/>
                  </a:cubicBezTo>
                  <a:cubicBezTo>
                    <a:pt x="1154" y="34"/>
                    <a:pt x="1078" y="20"/>
                    <a:pt x="1010" y="20"/>
                  </a:cubicBezTo>
                  <a:cubicBezTo>
                    <a:pt x="896" y="20"/>
                    <a:pt x="806" y="58"/>
                    <a:pt x="739" y="132"/>
                  </a:cubicBezTo>
                  <a:cubicBezTo>
                    <a:pt x="656" y="239"/>
                    <a:pt x="644" y="394"/>
                    <a:pt x="644" y="477"/>
                  </a:cubicBezTo>
                  <a:cubicBezTo>
                    <a:pt x="620" y="477"/>
                    <a:pt x="584" y="465"/>
                    <a:pt x="561" y="465"/>
                  </a:cubicBezTo>
                  <a:cubicBezTo>
                    <a:pt x="370" y="465"/>
                    <a:pt x="168" y="656"/>
                    <a:pt x="84" y="894"/>
                  </a:cubicBezTo>
                  <a:cubicBezTo>
                    <a:pt x="1" y="1120"/>
                    <a:pt x="72" y="1334"/>
                    <a:pt x="263" y="1477"/>
                  </a:cubicBezTo>
                  <a:cubicBezTo>
                    <a:pt x="382" y="1561"/>
                    <a:pt x="501" y="1620"/>
                    <a:pt x="620" y="1632"/>
                  </a:cubicBezTo>
                  <a:cubicBezTo>
                    <a:pt x="680" y="1835"/>
                    <a:pt x="834" y="1942"/>
                    <a:pt x="1049" y="1942"/>
                  </a:cubicBezTo>
                  <a:lnTo>
                    <a:pt x="1096" y="1942"/>
                  </a:lnTo>
                  <a:cubicBezTo>
                    <a:pt x="1394" y="1942"/>
                    <a:pt x="1620" y="1882"/>
                    <a:pt x="1775" y="1775"/>
                  </a:cubicBezTo>
                  <a:cubicBezTo>
                    <a:pt x="1799" y="1799"/>
                    <a:pt x="1823" y="1823"/>
                    <a:pt x="1858" y="1846"/>
                  </a:cubicBezTo>
                  <a:cubicBezTo>
                    <a:pt x="1918" y="1906"/>
                    <a:pt x="1989" y="1930"/>
                    <a:pt x="2085" y="1930"/>
                  </a:cubicBezTo>
                  <a:cubicBezTo>
                    <a:pt x="2370" y="1930"/>
                    <a:pt x="2739" y="1656"/>
                    <a:pt x="2870" y="1346"/>
                  </a:cubicBezTo>
                  <a:cubicBezTo>
                    <a:pt x="2954" y="1132"/>
                    <a:pt x="2930" y="942"/>
                    <a:pt x="2799" y="799"/>
                  </a:cubicBezTo>
                  <a:cubicBezTo>
                    <a:pt x="2704" y="703"/>
                    <a:pt x="2597" y="644"/>
                    <a:pt x="2466" y="644"/>
                  </a:cubicBezTo>
                  <a:cubicBezTo>
                    <a:pt x="2454" y="418"/>
                    <a:pt x="2335" y="215"/>
                    <a:pt x="2120" y="84"/>
                  </a:cubicBezTo>
                  <a:cubicBezTo>
                    <a:pt x="2037" y="25"/>
                    <a:pt x="1942" y="1"/>
                    <a:pt x="1858"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9"/>
            <p:cNvSpPr/>
            <p:nvPr/>
          </p:nvSpPr>
          <p:spPr>
            <a:xfrm>
              <a:off x="6697867" y="-79794"/>
              <a:ext cx="67293" cy="67839"/>
            </a:xfrm>
            <a:custGeom>
              <a:avLst/>
              <a:gdLst/>
              <a:ahLst/>
              <a:cxnLst/>
              <a:rect l="l" t="t" r="r" b="b"/>
              <a:pathLst>
                <a:path w="835" h="846" extrusionOk="0">
                  <a:moveTo>
                    <a:pt x="441" y="131"/>
                  </a:moveTo>
                  <a:cubicBezTo>
                    <a:pt x="453" y="167"/>
                    <a:pt x="465" y="202"/>
                    <a:pt x="477" y="226"/>
                  </a:cubicBezTo>
                  <a:cubicBezTo>
                    <a:pt x="489" y="310"/>
                    <a:pt x="501" y="333"/>
                    <a:pt x="513" y="345"/>
                  </a:cubicBezTo>
                  <a:cubicBezTo>
                    <a:pt x="513" y="357"/>
                    <a:pt x="537" y="369"/>
                    <a:pt x="620" y="393"/>
                  </a:cubicBezTo>
                  <a:cubicBezTo>
                    <a:pt x="644" y="405"/>
                    <a:pt x="679" y="417"/>
                    <a:pt x="703" y="429"/>
                  </a:cubicBezTo>
                  <a:cubicBezTo>
                    <a:pt x="656" y="453"/>
                    <a:pt x="596" y="476"/>
                    <a:pt x="537" y="500"/>
                  </a:cubicBezTo>
                  <a:cubicBezTo>
                    <a:pt x="525" y="500"/>
                    <a:pt x="513" y="512"/>
                    <a:pt x="513" y="524"/>
                  </a:cubicBezTo>
                  <a:cubicBezTo>
                    <a:pt x="477" y="595"/>
                    <a:pt x="441" y="667"/>
                    <a:pt x="417" y="714"/>
                  </a:cubicBezTo>
                  <a:cubicBezTo>
                    <a:pt x="394" y="667"/>
                    <a:pt x="370" y="583"/>
                    <a:pt x="358" y="512"/>
                  </a:cubicBezTo>
                  <a:cubicBezTo>
                    <a:pt x="358" y="488"/>
                    <a:pt x="334" y="476"/>
                    <a:pt x="322" y="476"/>
                  </a:cubicBezTo>
                  <a:cubicBezTo>
                    <a:pt x="251" y="464"/>
                    <a:pt x="167" y="453"/>
                    <a:pt x="120" y="441"/>
                  </a:cubicBezTo>
                  <a:cubicBezTo>
                    <a:pt x="179" y="405"/>
                    <a:pt x="263" y="369"/>
                    <a:pt x="346" y="333"/>
                  </a:cubicBezTo>
                  <a:cubicBezTo>
                    <a:pt x="358" y="333"/>
                    <a:pt x="370" y="322"/>
                    <a:pt x="370" y="310"/>
                  </a:cubicBezTo>
                  <a:cubicBezTo>
                    <a:pt x="394" y="250"/>
                    <a:pt x="417" y="179"/>
                    <a:pt x="441" y="131"/>
                  </a:cubicBezTo>
                  <a:close/>
                  <a:moveTo>
                    <a:pt x="453" y="0"/>
                  </a:moveTo>
                  <a:cubicBezTo>
                    <a:pt x="429" y="0"/>
                    <a:pt x="394" y="0"/>
                    <a:pt x="298" y="262"/>
                  </a:cubicBezTo>
                  <a:cubicBezTo>
                    <a:pt x="25" y="381"/>
                    <a:pt x="13" y="417"/>
                    <a:pt x="1" y="429"/>
                  </a:cubicBezTo>
                  <a:cubicBezTo>
                    <a:pt x="1" y="441"/>
                    <a:pt x="1" y="464"/>
                    <a:pt x="13" y="476"/>
                  </a:cubicBezTo>
                  <a:cubicBezTo>
                    <a:pt x="25" y="488"/>
                    <a:pt x="36" y="512"/>
                    <a:pt x="286" y="560"/>
                  </a:cubicBezTo>
                  <a:cubicBezTo>
                    <a:pt x="358" y="845"/>
                    <a:pt x="382" y="845"/>
                    <a:pt x="406" y="845"/>
                  </a:cubicBezTo>
                  <a:cubicBezTo>
                    <a:pt x="406" y="845"/>
                    <a:pt x="406" y="845"/>
                    <a:pt x="417" y="834"/>
                  </a:cubicBezTo>
                  <a:cubicBezTo>
                    <a:pt x="441" y="834"/>
                    <a:pt x="465" y="834"/>
                    <a:pt x="584" y="572"/>
                  </a:cubicBezTo>
                  <a:cubicBezTo>
                    <a:pt x="656" y="548"/>
                    <a:pt x="787" y="500"/>
                    <a:pt x="822" y="464"/>
                  </a:cubicBezTo>
                  <a:cubicBezTo>
                    <a:pt x="822" y="464"/>
                    <a:pt x="834" y="441"/>
                    <a:pt x="834" y="429"/>
                  </a:cubicBezTo>
                  <a:cubicBezTo>
                    <a:pt x="822" y="393"/>
                    <a:pt x="787" y="369"/>
                    <a:pt x="644" y="322"/>
                  </a:cubicBezTo>
                  <a:cubicBezTo>
                    <a:pt x="620" y="310"/>
                    <a:pt x="584" y="298"/>
                    <a:pt x="572" y="298"/>
                  </a:cubicBezTo>
                  <a:cubicBezTo>
                    <a:pt x="572" y="274"/>
                    <a:pt x="560" y="238"/>
                    <a:pt x="548" y="214"/>
                  </a:cubicBezTo>
                  <a:cubicBezTo>
                    <a:pt x="525" y="95"/>
                    <a:pt x="513" y="48"/>
                    <a:pt x="489" y="24"/>
                  </a:cubicBezTo>
                  <a:cubicBezTo>
                    <a:pt x="489"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9"/>
            <p:cNvSpPr/>
            <p:nvPr/>
          </p:nvSpPr>
          <p:spPr>
            <a:xfrm>
              <a:off x="7388324" y="27485"/>
              <a:ext cx="49966" cy="49716"/>
            </a:xfrm>
            <a:custGeom>
              <a:avLst/>
              <a:gdLst/>
              <a:ahLst/>
              <a:cxnLst/>
              <a:rect l="l" t="t" r="r" b="b"/>
              <a:pathLst>
                <a:path w="620" h="620" extrusionOk="0">
                  <a:moveTo>
                    <a:pt x="310" y="95"/>
                  </a:moveTo>
                  <a:cubicBezTo>
                    <a:pt x="441" y="95"/>
                    <a:pt x="536" y="191"/>
                    <a:pt x="536" y="310"/>
                  </a:cubicBezTo>
                  <a:cubicBezTo>
                    <a:pt x="536" y="441"/>
                    <a:pt x="429" y="536"/>
                    <a:pt x="310" y="536"/>
                  </a:cubicBezTo>
                  <a:cubicBezTo>
                    <a:pt x="251" y="536"/>
                    <a:pt x="191" y="512"/>
                    <a:pt x="155" y="464"/>
                  </a:cubicBezTo>
                  <a:cubicBezTo>
                    <a:pt x="108" y="429"/>
                    <a:pt x="96" y="369"/>
                    <a:pt x="96" y="310"/>
                  </a:cubicBezTo>
                  <a:cubicBezTo>
                    <a:pt x="96" y="191"/>
                    <a:pt x="191" y="95"/>
                    <a:pt x="310" y="95"/>
                  </a:cubicBezTo>
                  <a:close/>
                  <a:moveTo>
                    <a:pt x="310" y="0"/>
                  </a:moveTo>
                  <a:cubicBezTo>
                    <a:pt x="144" y="0"/>
                    <a:pt x="1" y="143"/>
                    <a:pt x="1" y="310"/>
                  </a:cubicBezTo>
                  <a:cubicBezTo>
                    <a:pt x="1" y="393"/>
                    <a:pt x="36" y="464"/>
                    <a:pt x="96" y="524"/>
                  </a:cubicBezTo>
                  <a:cubicBezTo>
                    <a:pt x="155" y="583"/>
                    <a:pt x="227" y="619"/>
                    <a:pt x="310" y="619"/>
                  </a:cubicBezTo>
                  <a:cubicBezTo>
                    <a:pt x="477" y="619"/>
                    <a:pt x="620" y="488"/>
                    <a:pt x="620" y="310"/>
                  </a:cubicBezTo>
                  <a:cubicBezTo>
                    <a:pt x="620" y="143"/>
                    <a:pt x="477" y="0"/>
                    <a:pt x="310"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9"/>
            <p:cNvSpPr/>
            <p:nvPr/>
          </p:nvSpPr>
          <p:spPr>
            <a:xfrm>
              <a:off x="7004911" y="-110346"/>
              <a:ext cx="479833" cy="130866"/>
            </a:xfrm>
            <a:custGeom>
              <a:avLst/>
              <a:gdLst/>
              <a:ahLst/>
              <a:cxnLst/>
              <a:rect l="l" t="t" r="r" b="b"/>
              <a:pathLst>
                <a:path w="5954" h="1632" extrusionOk="0">
                  <a:moveTo>
                    <a:pt x="4918" y="0"/>
                  </a:moveTo>
                  <a:cubicBezTo>
                    <a:pt x="4894" y="0"/>
                    <a:pt x="4870" y="12"/>
                    <a:pt x="4870" y="36"/>
                  </a:cubicBezTo>
                  <a:cubicBezTo>
                    <a:pt x="4858" y="60"/>
                    <a:pt x="4882" y="83"/>
                    <a:pt x="4906" y="83"/>
                  </a:cubicBezTo>
                  <a:cubicBezTo>
                    <a:pt x="4954" y="95"/>
                    <a:pt x="5001" y="107"/>
                    <a:pt x="5061" y="119"/>
                  </a:cubicBezTo>
                  <a:lnTo>
                    <a:pt x="5073" y="119"/>
                  </a:lnTo>
                  <a:cubicBezTo>
                    <a:pt x="5085" y="119"/>
                    <a:pt x="5109" y="107"/>
                    <a:pt x="5109" y="95"/>
                  </a:cubicBezTo>
                  <a:cubicBezTo>
                    <a:pt x="5120" y="72"/>
                    <a:pt x="5109" y="48"/>
                    <a:pt x="5085" y="36"/>
                  </a:cubicBezTo>
                  <a:cubicBezTo>
                    <a:pt x="5025" y="24"/>
                    <a:pt x="4966" y="0"/>
                    <a:pt x="4918" y="0"/>
                  </a:cubicBezTo>
                  <a:close/>
                  <a:moveTo>
                    <a:pt x="4728" y="0"/>
                  </a:moveTo>
                  <a:cubicBezTo>
                    <a:pt x="4668" y="12"/>
                    <a:pt x="4620" y="24"/>
                    <a:pt x="4561" y="48"/>
                  </a:cubicBezTo>
                  <a:cubicBezTo>
                    <a:pt x="4537" y="60"/>
                    <a:pt x="4525" y="83"/>
                    <a:pt x="4537" y="107"/>
                  </a:cubicBezTo>
                  <a:cubicBezTo>
                    <a:pt x="4549" y="119"/>
                    <a:pt x="4561" y="131"/>
                    <a:pt x="4573" y="131"/>
                  </a:cubicBezTo>
                  <a:lnTo>
                    <a:pt x="4597" y="131"/>
                  </a:lnTo>
                  <a:cubicBezTo>
                    <a:pt x="4644" y="107"/>
                    <a:pt x="4692" y="95"/>
                    <a:pt x="4739" y="83"/>
                  </a:cubicBezTo>
                  <a:cubicBezTo>
                    <a:pt x="4763" y="83"/>
                    <a:pt x="4787" y="60"/>
                    <a:pt x="4775" y="36"/>
                  </a:cubicBezTo>
                  <a:cubicBezTo>
                    <a:pt x="4775" y="12"/>
                    <a:pt x="4751" y="0"/>
                    <a:pt x="4728" y="0"/>
                  </a:cubicBezTo>
                  <a:close/>
                  <a:moveTo>
                    <a:pt x="5232" y="103"/>
                  </a:moveTo>
                  <a:cubicBezTo>
                    <a:pt x="5216" y="103"/>
                    <a:pt x="5201" y="114"/>
                    <a:pt x="5192" y="131"/>
                  </a:cubicBezTo>
                  <a:cubicBezTo>
                    <a:pt x="5180" y="143"/>
                    <a:pt x="5192" y="167"/>
                    <a:pt x="5204" y="179"/>
                  </a:cubicBezTo>
                  <a:cubicBezTo>
                    <a:pt x="5251" y="202"/>
                    <a:pt x="5299" y="226"/>
                    <a:pt x="5359" y="262"/>
                  </a:cubicBezTo>
                  <a:lnTo>
                    <a:pt x="5370" y="262"/>
                  </a:lnTo>
                  <a:cubicBezTo>
                    <a:pt x="5394" y="262"/>
                    <a:pt x="5406" y="262"/>
                    <a:pt x="5406" y="250"/>
                  </a:cubicBezTo>
                  <a:cubicBezTo>
                    <a:pt x="5418" y="226"/>
                    <a:pt x="5418" y="202"/>
                    <a:pt x="5394" y="191"/>
                  </a:cubicBezTo>
                  <a:cubicBezTo>
                    <a:pt x="5347" y="155"/>
                    <a:pt x="5299" y="131"/>
                    <a:pt x="5251" y="107"/>
                  </a:cubicBezTo>
                  <a:cubicBezTo>
                    <a:pt x="5245" y="104"/>
                    <a:pt x="5239" y="103"/>
                    <a:pt x="5232" y="103"/>
                  </a:cubicBezTo>
                  <a:close/>
                  <a:moveTo>
                    <a:pt x="4430" y="135"/>
                  </a:moveTo>
                  <a:cubicBezTo>
                    <a:pt x="4420" y="135"/>
                    <a:pt x="4411" y="138"/>
                    <a:pt x="4406" y="143"/>
                  </a:cubicBezTo>
                  <a:cubicBezTo>
                    <a:pt x="4358" y="179"/>
                    <a:pt x="4323" y="214"/>
                    <a:pt x="4275" y="262"/>
                  </a:cubicBezTo>
                  <a:cubicBezTo>
                    <a:pt x="4251" y="274"/>
                    <a:pt x="4251" y="298"/>
                    <a:pt x="4275" y="322"/>
                  </a:cubicBezTo>
                  <a:cubicBezTo>
                    <a:pt x="4287" y="322"/>
                    <a:pt x="4287" y="333"/>
                    <a:pt x="4299" y="333"/>
                  </a:cubicBezTo>
                  <a:cubicBezTo>
                    <a:pt x="4311" y="333"/>
                    <a:pt x="4323" y="322"/>
                    <a:pt x="4335" y="322"/>
                  </a:cubicBezTo>
                  <a:cubicBezTo>
                    <a:pt x="4370" y="274"/>
                    <a:pt x="4418" y="238"/>
                    <a:pt x="4454" y="214"/>
                  </a:cubicBezTo>
                  <a:cubicBezTo>
                    <a:pt x="4477" y="191"/>
                    <a:pt x="4477" y="167"/>
                    <a:pt x="4466" y="155"/>
                  </a:cubicBezTo>
                  <a:cubicBezTo>
                    <a:pt x="4459" y="141"/>
                    <a:pt x="4443" y="135"/>
                    <a:pt x="4430" y="135"/>
                  </a:cubicBezTo>
                  <a:close/>
                  <a:moveTo>
                    <a:pt x="5513" y="278"/>
                  </a:moveTo>
                  <a:cubicBezTo>
                    <a:pt x="5500" y="278"/>
                    <a:pt x="5485" y="284"/>
                    <a:pt x="5478" y="298"/>
                  </a:cubicBezTo>
                  <a:cubicBezTo>
                    <a:pt x="5466" y="310"/>
                    <a:pt x="5466" y="345"/>
                    <a:pt x="5490" y="357"/>
                  </a:cubicBezTo>
                  <a:cubicBezTo>
                    <a:pt x="5537" y="381"/>
                    <a:pt x="5573" y="417"/>
                    <a:pt x="5620" y="453"/>
                  </a:cubicBezTo>
                  <a:cubicBezTo>
                    <a:pt x="5632" y="464"/>
                    <a:pt x="5644" y="464"/>
                    <a:pt x="5656" y="464"/>
                  </a:cubicBezTo>
                  <a:cubicBezTo>
                    <a:pt x="5668" y="464"/>
                    <a:pt x="5680" y="464"/>
                    <a:pt x="5680" y="453"/>
                  </a:cubicBezTo>
                  <a:cubicBezTo>
                    <a:pt x="5704" y="429"/>
                    <a:pt x="5692" y="405"/>
                    <a:pt x="5680" y="393"/>
                  </a:cubicBezTo>
                  <a:cubicBezTo>
                    <a:pt x="5632" y="357"/>
                    <a:pt x="5585" y="322"/>
                    <a:pt x="5537" y="286"/>
                  </a:cubicBezTo>
                  <a:cubicBezTo>
                    <a:pt x="5532" y="281"/>
                    <a:pt x="5523" y="278"/>
                    <a:pt x="5513" y="278"/>
                  </a:cubicBezTo>
                  <a:close/>
                  <a:moveTo>
                    <a:pt x="245" y="313"/>
                  </a:moveTo>
                  <a:cubicBezTo>
                    <a:pt x="233" y="313"/>
                    <a:pt x="221" y="316"/>
                    <a:pt x="215" y="322"/>
                  </a:cubicBezTo>
                  <a:cubicBezTo>
                    <a:pt x="215" y="322"/>
                    <a:pt x="156" y="381"/>
                    <a:pt x="96" y="464"/>
                  </a:cubicBezTo>
                  <a:cubicBezTo>
                    <a:pt x="84" y="488"/>
                    <a:pt x="96" y="512"/>
                    <a:pt x="108" y="524"/>
                  </a:cubicBezTo>
                  <a:lnTo>
                    <a:pt x="132" y="524"/>
                  </a:lnTo>
                  <a:cubicBezTo>
                    <a:pt x="144" y="524"/>
                    <a:pt x="167" y="524"/>
                    <a:pt x="167" y="512"/>
                  </a:cubicBezTo>
                  <a:cubicBezTo>
                    <a:pt x="215" y="429"/>
                    <a:pt x="275" y="381"/>
                    <a:pt x="275" y="381"/>
                  </a:cubicBezTo>
                  <a:cubicBezTo>
                    <a:pt x="286" y="369"/>
                    <a:pt x="286" y="345"/>
                    <a:pt x="275" y="322"/>
                  </a:cubicBezTo>
                  <a:cubicBezTo>
                    <a:pt x="269" y="316"/>
                    <a:pt x="257" y="313"/>
                    <a:pt x="245" y="313"/>
                  </a:cubicBezTo>
                  <a:close/>
                  <a:moveTo>
                    <a:pt x="2406" y="393"/>
                  </a:moveTo>
                  <a:cubicBezTo>
                    <a:pt x="2334" y="393"/>
                    <a:pt x="2263" y="417"/>
                    <a:pt x="2215" y="464"/>
                  </a:cubicBezTo>
                  <a:cubicBezTo>
                    <a:pt x="2203" y="488"/>
                    <a:pt x="2203" y="512"/>
                    <a:pt x="2215" y="524"/>
                  </a:cubicBezTo>
                  <a:cubicBezTo>
                    <a:pt x="2227" y="536"/>
                    <a:pt x="2239" y="536"/>
                    <a:pt x="2251" y="536"/>
                  </a:cubicBezTo>
                  <a:cubicBezTo>
                    <a:pt x="2251" y="536"/>
                    <a:pt x="2263" y="536"/>
                    <a:pt x="2275" y="524"/>
                  </a:cubicBezTo>
                  <a:cubicBezTo>
                    <a:pt x="2311" y="500"/>
                    <a:pt x="2346" y="476"/>
                    <a:pt x="2382" y="476"/>
                  </a:cubicBezTo>
                  <a:lnTo>
                    <a:pt x="2394" y="476"/>
                  </a:lnTo>
                  <a:cubicBezTo>
                    <a:pt x="2418" y="476"/>
                    <a:pt x="2442" y="464"/>
                    <a:pt x="2442" y="441"/>
                  </a:cubicBezTo>
                  <a:cubicBezTo>
                    <a:pt x="2442" y="417"/>
                    <a:pt x="2430" y="393"/>
                    <a:pt x="2406" y="393"/>
                  </a:cubicBezTo>
                  <a:close/>
                  <a:moveTo>
                    <a:pt x="4186" y="372"/>
                  </a:moveTo>
                  <a:cubicBezTo>
                    <a:pt x="4174" y="372"/>
                    <a:pt x="4162" y="375"/>
                    <a:pt x="4156" y="381"/>
                  </a:cubicBezTo>
                  <a:cubicBezTo>
                    <a:pt x="4120" y="429"/>
                    <a:pt x="4085" y="476"/>
                    <a:pt x="4049" y="524"/>
                  </a:cubicBezTo>
                  <a:cubicBezTo>
                    <a:pt x="4037" y="536"/>
                    <a:pt x="4037" y="572"/>
                    <a:pt x="4061" y="583"/>
                  </a:cubicBezTo>
                  <a:lnTo>
                    <a:pt x="4085" y="583"/>
                  </a:lnTo>
                  <a:cubicBezTo>
                    <a:pt x="4096" y="583"/>
                    <a:pt x="4108" y="583"/>
                    <a:pt x="4120" y="572"/>
                  </a:cubicBezTo>
                  <a:cubicBezTo>
                    <a:pt x="4156" y="524"/>
                    <a:pt x="4192" y="476"/>
                    <a:pt x="4227" y="441"/>
                  </a:cubicBezTo>
                  <a:cubicBezTo>
                    <a:pt x="4239" y="417"/>
                    <a:pt x="4239" y="393"/>
                    <a:pt x="4216" y="381"/>
                  </a:cubicBezTo>
                  <a:cubicBezTo>
                    <a:pt x="4210" y="375"/>
                    <a:pt x="4198" y="372"/>
                    <a:pt x="4186" y="372"/>
                  </a:cubicBezTo>
                  <a:close/>
                  <a:moveTo>
                    <a:pt x="2556" y="457"/>
                  </a:moveTo>
                  <a:cubicBezTo>
                    <a:pt x="2543" y="457"/>
                    <a:pt x="2532" y="462"/>
                    <a:pt x="2525" y="476"/>
                  </a:cubicBezTo>
                  <a:cubicBezTo>
                    <a:pt x="2501" y="488"/>
                    <a:pt x="2513" y="524"/>
                    <a:pt x="2525" y="536"/>
                  </a:cubicBezTo>
                  <a:cubicBezTo>
                    <a:pt x="2572" y="560"/>
                    <a:pt x="2596" y="595"/>
                    <a:pt x="2596" y="643"/>
                  </a:cubicBezTo>
                  <a:cubicBezTo>
                    <a:pt x="2608" y="667"/>
                    <a:pt x="2620" y="679"/>
                    <a:pt x="2644" y="679"/>
                  </a:cubicBezTo>
                  <a:lnTo>
                    <a:pt x="2656" y="679"/>
                  </a:lnTo>
                  <a:cubicBezTo>
                    <a:pt x="2680" y="679"/>
                    <a:pt x="2692" y="655"/>
                    <a:pt x="2692" y="631"/>
                  </a:cubicBezTo>
                  <a:cubicBezTo>
                    <a:pt x="2680" y="560"/>
                    <a:pt x="2644" y="512"/>
                    <a:pt x="2584" y="464"/>
                  </a:cubicBezTo>
                  <a:cubicBezTo>
                    <a:pt x="2575" y="460"/>
                    <a:pt x="2565" y="457"/>
                    <a:pt x="2556" y="457"/>
                  </a:cubicBezTo>
                  <a:close/>
                  <a:moveTo>
                    <a:pt x="5782" y="492"/>
                  </a:moveTo>
                  <a:cubicBezTo>
                    <a:pt x="5769" y="492"/>
                    <a:pt x="5758" y="498"/>
                    <a:pt x="5751" y="512"/>
                  </a:cubicBezTo>
                  <a:cubicBezTo>
                    <a:pt x="5728" y="524"/>
                    <a:pt x="5740" y="548"/>
                    <a:pt x="5751" y="560"/>
                  </a:cubicBezTo>
                  <a:cubicBezTo>
                    <a:pt x="5787" y="595"/>
                    <a:pt x="5835" y="643"/>
                    <a:pt x="5871" y="679"/>
                  </a:cubicBezTo>
                  <a:cubicBezTo>
                    <a:pt x="5882" y="691"/>
                    <a:pt x="5894" y="691"/>
                    <a:pt x="5906" y="691"/>
                  </a:cubicBezTo>
                  <a:cubicBezTo>
                    <a:pt x="5918" y="691"/>
                    <a:pt x="5930" y="691"/>
                    <a:pt x="5930" y="679"/>
                  </a:cubicBezTo>
                  <a:cubicBezTo>
                    <a:pt x="5954" y="655"/>
                    <a:pt x="5954" y="631"/>
                    <a:pt x="5930" y="619"/>
                  </a:cubicBezTo>
                  <a:cubicBezTo>
                    <a:pt x="5894" y="572"/>
                    <a:pt x="5847" y="536"/>
                    <a:pt x="5811" y="500"/>
                  </a:cubicBezTo>
                  <a:cubicBezTo>
                    <a:pt x="5801" y="495"/>
                    <a:pt x="5791" y="492"/>
                    <a:pt x="5782" y="492"/>
                  </a:cubicBezTo>
                  <a:close/>
                  <a:moveTo>
                    <a:pt x="72" y="595"/>
                  </a:moveTo>
                  <a:cubicBezTo>
                    <a:pt x="60" y="595"/>
                    <a:pt x="36" y="607"/>
                    <a:pt x="25" y="631"/>
                  </a:cubicBezTo>
                  <a:cubicBezTo>
                    <a:pt x="13" y="679"/>
                    <a:pt x="1" y="726"/>
                    <a:pt x="1" y="774"/>
                  </a:cubicBezTo>
                  <a:cubicBezTo>
                    <a:pt x="1" y="786"/>
                    <a:pt x="1" y="798"/>
                    <a:pt x="1" y="810"/>
                  </a:cubicBezTo>
                  <a:cubicBezTo>
                    <a:pt x="1" y="834"/>
                    <a:pt x="25" y="845"/>
                    <a:pt x="48" y="845"/>
                  </a:cubicBezTo>
                  <a:cubicBezTo>
                    <a:pt x="72" y="845"/>
                    <a:pt x="84" y="822"/>
                    <a:pt x="84" y="798"/>
                  </a:cubicBezTo>
                  <a:cubicBezTo>
                    <a:pt x="84" y="786"/>
                    <a:pt x="84" y="786"/>
                    <a:pt x="84" y="774"/>
                  </a:cubicBezTo>
                  <a:cubicBezTo>
                    <a:pt x="84" y="738"/>
                    <a:pt x="96" y="691"/>
                    <a:pt x="108" y="655"/>
                  </a:cubicBezTo>
                  <a:cubicBezTo>
                    <a:pt x="108" y="631"/>
                    <a:pt x="96" y="607"/>
                    <a:pt x="72" y="595"/>
                  </a:cubicBezTo>
                  <a:close/>
                  <a:moveTo>
                    <a:pt x="2180" y="595"/>
                  </a:moveTo>
                  <a:cubicBezTo>
                    <a:pt x="2156" y="595"/>
                    <a:pt x="2132" y="607"/>
                    <a:pt x="2120" y="631"/>
                  </a:cubicBezTo>
                  <a:cubicBezTo>
                    <a:pt x="2108" y="679"/>
                    <a:pt x="2096" y="738"/>
                    <a:pt x="2096" y="810"/>
                  </a:cubicBezTo>
                  <a:cubicBezTo>
                    <a:pt x="2096" y="834"/>
                    <a:pt x="2108" y="845"/>
                    <a:pt x="2132" y="857"/>
                  </a:cubicBezTo>
                  <a:cubicBezTo>
                    <a:pt x="2156" y="857"/>
                    <a:pt x="2180" y="834"/>
                    <a:pt x="2180" y="810"/>
                  </a:cubicBezTo>
                  <a:cubicBezTo>
                    <a:pt x="2180" y="750"/>
                    <a:pt x="2191" y="703"/>
                    <a:pt x="2203" y="655"/>
                  </a:cubicBezTo>
                  <a:cubicBezTo>
                    <a:pt x="2215" y="631"/>
                    <a:pt x="2203" y="607"/>
                    <a:pt x="2180" y="595"/>
                  </a:cubicBezTo>
                  <a:close/>
                  <a:moveTo>
                    <a:pt x="3984" y="641"/>
                  </a:moveTo>
                  <a:cubicBezTo>
                    <a:pt x="3971" y="641"/>
                    <a:pt x="3960" y="648"/>
                    <a:pt x="3954" y="655"/>
                  </a:cubicBezTo>
                  <a:lnTo>
                    <a:pt x="3858" y="798"/>
                  </a:lnTo>
                  <a:cubicBezTo>
                    <a:pt x="3835" y="822"/>
                    <a:pt x="3846" y="845"/>
                    <a:pt x="3858" y="857"/>
                  </a:cubicBezTo>
                  <a:cubicBezTo>
                    <a:pt x="3870" y="857"/>
                    <a:pt x="3882" y="869"/>
                    <a:pt x="3894" y="869"/>
                  </a:cubicBezTo>
                  <a:cubicBezTo>
                    <a:pt x="3906" y="869"/>
                    <a:pt x="3918" y="857"/>
                    <a:pt x="3918" y="845"/>
                  </a:cubicBezTo>
                  <a:lnTo>
                    <a:pt x="4025" y="714"/>
                  </a:lnTo>
                  <a:cubicBezTo>
                    <a:pt x="4037" y="691"/>
                    <a:pt x="4025" y="667"/>
                    <a:pt x="4013" y="655"/>
                  </a:cubicBezTo>
                  <a:cubicBezTo>
                    <a:pt x="4003" y="645"/>
                    <a:pt x="3993" y="641"/>
                    <a:pt x="3984" y="641"/>
                  </a:cubicBezTo>
                  <a:close/>
                  <a:moveTo>
                    <a:pt x="2613" y="757"/>
                  </a:moveTo>
                  <a:cubicBezTo>
                    <a:pt x="2596" y="757"/>
                    <a:pt x="2581" y="768"/>
                    <a:pt x="2572" y="786"/>
                  </a:cubicBezTo>
                  <a:cubicBezTo>
                    <a:pt x="2549" y="822"/>
                    <a:pt x="2525" y="869"/>
                    <a:pt x="2489" y="917"/>
                  </a:cubicBezTo>
                  <a:cubicBezTo>
                    <a:pt x="2465" y="929"/>
                    <a:pt x="2465" y="953"/>
                    <a:pt x="2489" y="976"/>
                  </a:cubicBezTo>
                  <a:cubicBezTo>
                    <a:pt x="2501" y="976"/>
                    <a:pt x="2501" y="988"/>
                    <a:pt x="2513" y="988"/>
                  </a:cubicBezTo>
                  <a:cubicBezTo>
                    <a:pt x="2525" y="988"/>
                    <a:pt x="2537" y="976"/>
                    <a:pt x="2549" y="964"/>
                  </a:cubicBezTo>
                  <a:cubicBezTo>
                    <a:pt x="2596" y="917"/>
                    <a:pt x="2620" y="869"/>
                    <a:pt x="2644" y="822"/>
                  </a:cubicBezTo>
                  <a:cubicBezTo>
                    <a:pt x="2656" y="798"/>
                    <a:pt x="2644" y="774"/>
                    <a:pt x="2632" y="762"/>
                  </a:cubicBezTo>
                  <a:cubicBezTo>
                    <a:pt x="2626" y="759"/>
                    <a:pt x="2619" y="757"/>
                    <a:pt x="2613" y="757"/>
                  </a:cubicBezTo>
                  <a:close/>
                  <a:moveTo>
                    <a:pt x="3787" y="921"/>
                  </a:moveTo>
                  <a:cubicBezTo>
                    <a:pt x="3773" y="921"/>
                    <a:pt x="3758" y="927"/>
                    <a:pt x="3751" y="941"/>
                  </a:cubicBezTo>
                  <a:cubicBezTo>
                    <a:pt x="3715" y="976"/>
                    <a:pt x="3692" y="1024"/>
                    <a:pt x="3656" y="1060"/>
                  </a:cubicBezTo>
                  <a:cubicBezTo>
                    <a:pt x="3632" y="1084"/>
                    <a:pt x="3644" y="1107"/>
                    <a:pt x="3656" y="1119"/>
                  </a:cubicBezTo>
                  <a:cubicBezTo>
                    <a:pt x="3668" y="1131"/>
                    <a:pt x="3668" y="1131"/>
                    <a:pt x="3680" y="1131"/>
                  </a:cubicBezTo>
                  <a:cubicBezTo>
                    <a:pt x="3692" y="1131"/>
                    <a:pt x="3704" y="1131"/>
                    <a:pt x="3715" y="1119"/>
                  </a:cubicBezTo>
                  <a:cubicBezTo>
                    <a:pt x="3751" y="1072"/>
                    <a:pt x="3787" y="1036"/>
                    <a:pt x="3823" y="988"/>
                  </a:cubicBezTo>
                  <a:cubicBezTo>
                    <a:pt x="3835" y="964"/>
                    <a:pt x="3835" y="941"/>
                    <a:pt x="3811" y="929"/>
                  </a:cubicBezTo>
                  <a:cubicBezTo>
                    <a:pt x="3806" y="924"/>
                    <a:pt x="3797" y="921"/>
                    <a:pt x="3787" y="921"/>
                  </a:cubicBezTo>
                  <a:close/>
                  <a:moveTo>
                    <a:pt x="93" y="924"/>
                  </a:moveTo>
                  <a:cubicBezTo>
                    <a:pt x="86" y="924"/>
                    <a:pt x="79" y="925"/>
                    <a:pt x="72" y="929"/>
                  </a:cubicBezTo>
                  <a:cubicBezTo>
                    <a:pt x="48" y="941"/>
                    <a:pt x="36" y="964"/>
                    <a:pt x="48" y="988"/>
                  </a:cubicBezTo>
                  <a:cubicBezTo>
                    <a:pt x="84" y="1036"/>
                    <a:pt x="120" y="1084"/>
                    <a:pt x="167" y="1131"/>
                  </a:cubicBezTo>
                  <a:cubicBezTo>
                    <a:pt x="179" y="1143"/>
                    <a:pt x="191" y="1143"/>
                    <a:pt x="191" y="1143"/>
                  </a:cubicBezTo>
                  <a:cubicBezTo>
                    <a:pt x="203" y="1143"/>
                    <a:pt x="215" y="1143"/>
                    <a:pt x="227" y="1131"/>
                  </a:cubicBezTo>
                  <a:cubicBezTo>
                    <a:pt x="239" y="1107"/>
                    <a:pt x="239" y="1084"/>
                    <a:pt x="227" y="1072"/>
                  </a:cubicBezTo>
                  <a:cubicBezTo>
                    <a:pt x="179" y="1024"/>
                    <a:pt x="156" y="988"/>
                    <a:pt x="132" y="941"/>
                  </a:cubicBezTo>
                  <a:cubicBezTo>
                    <a:pt x="123" y="932"/>
                    <a:pt x="109" y="924"/>
                    <a:pt x="93" y="924"/>
                  </a:cubicBezTo>
                  <a:close/>
                  <a:moveTo>
                    <a:pt x="2145" y="938"/>
                  </a:moveTo>
                  <a:cubicBezTo>
                    <a:pt x="2141" y="938"/>
                    <a:pt x="2136" y="938"/>
                    <a:pt x="2132" y="941"/>
                  </a:cubicBezTo>
                  <a:cubicBezTo>
                    <a:pt x="2108" y="941"/>
                    <a:pt x="2096" y="964"/>
                    <a:pt x="2096" y="988"/>
                  </a:cubicBezTo>
                  <a:cubicBezTo>
                    <a:pt x="2108" y="1048"/>
                    <a:pt x="2120" y="1107"/>
                    <a:pt x="2144" y="1155"/>
                  </a:cubicBezTo>
                  <a:cubicBezTo>
                    <a:pt x="2153" y="1172"/>
                    <a:pt x="2161" y="1183"/>
                    <a:pt x="2175" y="1183"/>
                  </a:cubicBezTo>
                  <a:cubicBezTo>
                    <a:pt x="2180" y="1183"/>
                    <a:pt x="2185" y="1182"/>
                    <a:pt x="2191" y="1179"/>
                  </a:cubicBezTo>
                  <a:cubicBezTo>
                    <a:pt x="2203" y="1179"/>
                    <a:pt x="2215" y="1179"/>
                    <a:pt x="2215" y="1167"/>
                  </a:cubicBezTo>
                  <a:cubicBezTo>
                    <a:pt x="2215" y="1167"/>
                    <a:pt x="2215" y="1179"/>
                    <a:pt x="2227" y="1179"/>
                  </a:cubicBezTo>
                  <a:cubicBezTo>
                    <a:pt x="2227" y="1191"/>
                    <a:pt x="2251" y="1203"/>
                    <a:pt x="2263" y="1203"/>
                  </a:cubicBezTo>
                  <a:cubicBezTo>
                    <a:pt x="2263" y="1203"/>
                    <a:pt x="2275" y="1203"/>
                    <a:pt x="2287" y="1191"/>
                  </a:cubicBezTo>
                  <a:cubicBezTo>
                    <a:pt x="2334" y="1155"/>
                    <a:pt x="2382" y="1131"/>
                    <a:pt x="2418" y="1095"/>
                  </a:cubicBezTo>
                  <a:cubicBezTo>
                    <a:pt x="2442" y="1072"/>
                    <a:pt x="2442" y="1048"/>
                    <a:pt x="2430" y="1036"/>
                  </a:cubicBezTo>
                  <a:cubicBezTo>
                    <a:pt x="2423" y="1022"/>
                    <a:pt x="2407" y="1016"/>
                    <a:pt x="2394" y="1016"/>
                  </a:cubicBezTo>
                  <a:cubicBezTo>
                    <a:pt x="2384" y="1016"/>
                    <a:pt x="2375" y="1019"/>
                    <a:pt x="2370" y="1024"/>
                  </a:cubicBezTo>
                  <a:cubicBezTo>
                    <a:pt x="2322" y="1060"/>
                    <a:pt x="2287" y="1095"/>
                    <a:pt x="2239" y="1119"/>
                  </a:cubicBezTo>
                  <a:cubicBezTo>
                    <a:pt x="2227" y="1131"/>
                    <a:pt x="2227" y="1131"/>
                    <a:pt x="2227" y="1131"/>
                  </a:cubicBezTo>
                  <a:cubicBezTo>
                    <a:pt x="2203" y="1084"/>
                    <a:pt x="2191" y="1024"/>
                    <a:pt x="2180" y="976"/>
                  </a:cubicBezTo>
                  <a:cubicBezTo>
                    <a:pt x="2180" y="957"/>
                    <a:pt x="2164" y="938"/>
                    <a:pt x="2145" y="938"/>
                  </a:cubicBezTo>
                  <a:close/>
                  <a:moveTo>
                    <a:pt x="329" y="1159"/>
                  </a:moveTo>
                  <a:cubicBezTo>
                    <a:pt x="316" y="1159"/>
                    <a:pt x="305" y="1165"/>
                    <a:pt x="298" y="1179"/>
                  </a:cubicBezTo>
                  <a:cubicBezTo>
                    <a:pt x="286" y="1203"/>
                    <a:pt x="286" y="1226"/>
                    <a:pt x="310" y="1238"/>
                  </a:cubicBezTo>
                  <a:cubicBezTo>
                    <a:pt x="358" y="1274"/>
                    <a:pt x="406" y="1298"/>
                    <a:pt x="465" y="1322"/>
                  </a:cubicBezTo>
                  <a:lnTo>
                    <a:pt x="477" y="1322"/>
                  </a:lnTo>
                  <a:cubicBezTo>
                    <a:pt x="501" y="1322"/>
                    <a:pt x="513" y="1322"/>
                    <a:pt x="513" y="1298"/>
                  </a:cubicBezTo>
                  <a:cubicBezTo>
                    <a:pt x="525" y="1286"/>
                    <a:pt x="513" y="1250"/>
                    <a:pt x="501" y="1250"/>
                  </a:cubicBezTo>
                  <a:cubicBezTo>
                    <a:pt x="441" y="1215"/>
                    <a:pt x="394" y="1191"/>
                    <a:pt x="358" y="1167"/>
                  </a:cubicBezTo>
                  <a:cubicBezTo>
                    <a:pt x="348" y="1162"/>
                    <a:pt x="338" y="1159"/>
                    <a:pt x="329" y="1159"/>
                  </a:cubicBezTo>
                  <a:close/>
                  <a:moveTo>
                    <a:pt x="2115" y="1198"/>
                  </a:moveTo>
                  <a:cubicBezTo>
                    <a:pt x="2109" y="1198"/>
                    <a:pt x="2103" y="1199"/>
                    <a:pt x="2096" y="1203"/>
                  </a:cubicBezTo>
                  <a:cubicBezTo>
                    <a:pt x="2049" y="1238"/>
                    <a:pt x="1989" y="1262"/>
                    <a:pt x="1941" y="1274"/>
                  </a:cubicBezTo>
                  <a:cubicBezTo>
                    <a:pt x="1918" y="1286"/>
                    <a:pt x="1906" y="1310"/>
                    <a:pt x="1918" y="1334"/>
                  </a:cubicBezTo>
                  <a:cubicBezTo>
                    <a:pt x="1930" y="1345"/>
                    <a:pt x="1941" y="1357"/>
                    <a:pt x="1953" y="1357"/>
                  </a:cubicBezTo>
                  <a:lnTo>
                    <a:pt x="1977" y="1357"/>
                  </a:lnTo>
                  <a:cubicBezTo>
                    <a:pt x="2025" y="1334"/>
                    <a:pt x="2084" y="1310"/>
                    <a:pt x="2132" y="1286"/>
                  </a:cubicBezTo>
                  <a:cubicBezTo>
                    <a:pt x="2156" y="1274"/>
                    <a:pt x="2156" y="1250"/>
                    <a:pt x="2156" y="1226"/>
                  </a:cubicBezTo>
                  <a:cubicBezTo>
                    <a:pt x="2147" y="1209"/>
                    <a:pt x="2132" y="1198"/>
                    <a:pt x="2115" y="1198"/>
                  </a:cubicBezTo>
                  <a:close/>
                  <a:moveTo>
                    <a:pt x="3571" y="1182"/>
                  </a:moveTo>
                  <a:cubicBezTo>
                    <a:pt x="3561" y="1182"/>
                    <a:pt x="3549" y="1185"/>
                    <a:pt x="3537" y="1191"/>
                  </a:cubicBezTo>
                  <a:cubicBezTo>
                    <a:pt x="3501" y="1226"/>
                    <a:pt x="3465" y="1274"/>
                    <a:pt x="3418" y="1298"/>
                  </a:cubicBezTo>
                  <a:cubicBezTo>
                    <a:pt x="3406" y="1322"/>
                    <a:pt x="3394" y="1345"/>
                    <a:pt x="3418" y="1357"/>
                  </a:cubicBezTo>
                  <a:cubicBezTo>
                    <a:pt x="3418" y="1369"/>
                    <a:pt x="3430" y="1381"/>
                    <a:pt x="3442" y="1381"/>
                  </a:cubicBezTo>
                  <a:cubicBezTo>
                    <a:pt x="3454" y="1381"/>
                    <a:pt x="3465" y="1369"/>
                    <a:pt x="3477" y="1369"/>
                  </a:cubicBezTo>
                  <a:cubicBezTo>
                    <a:pt x="3513" y="1334"/>
                    <a:pt x="3561" y="1286"/>
                    <a:pt x="3596" y="1250"/>
                  </a:cubicBezTo>
                  <a:cubicBezTo>
                    <a:pt x="3620" y="1238"/>
                    <a:pt x="3620" y="1203"/>
                    <a:pt x="3596" y="1191"/>
                  </a:cubicBezTo>
                  <a:cubicBezTo>
                    <a:pt x="3590" y="1185"/>
                    <a:pt x="3582" y="1182"/>
                    <a:pt x="3571" y="1182"/>
                  </a:cubicBezTo>
                  <a:close/>
                  <a:moveTo>
                    <a:pt x="632" y="1305"/>
                  </a:moveTo>
                  <a:cubicBezTo>
                    <a:pt x="620" y="1305"/>
                    <a:pt x="605" y="1316"/>
                    <a:pt x="596" y="1334"/>
                  </a:cubicBezTo>
                  <a:cubicBezTo>
                    <a:pt x="584" y="1357"/>
                    <a:pt x="596" y="1381"/>
                    <a:pt x="620" y="1393"/>
                  </a:cubicBezTo>
                  <a:cubicBezTo>
                    <a:pt x="644" y="1393"/>
                    <a:pt x="656" y="1405"/>
                    <a:pt x="679" y="1417"/>
                  </a:cubicBezTo>
                  <a:cubicBezTo>
                    <a:pt x="715" y="1429"/>
                    <a:pt x="751" y="1441"/>
                    <a:pt x="787" y="1441"/>
                  </a:cubicBezTo>
                  <a:cubicBezTo>
                    <a:pt x="787" y="1453"/>
                    <a:pt x="787" y="1453"/>
                    <a:pt x="798" y="1453"/>
                  </a:cubicBezTo>
                  <a:cubicBezTo>
                    <a:pt x="810" y="1453"/>
                    <a:pt x="834" y="1441"/>
                    <a:pt x="834" y="1417"/>
                  </a:cubicBezTo>
                  <a:cubicBezTo>
                    <a:pt x="846" y="1393"/>
                    <a:pt x="834" y="1369"/>
                    <a:pt x="810" y="1357"/>
                  </a:cubicBezTo>
                  <a:cubicBezTo>
                    <a:pt x="775" y="1357"/>
                    <a:pt x="739" y="1345"/>
                    <a:pt x="703" y="1334"/>
                  </a:cubicBezTo>
                  <a:cubicBezTo>
                    <a:pt x="691" y="1322"/>
                    <a:pt x="667" y="1322"/>
                    <a:pt x="644" y="1310"/>
                  </a:cubicBezTo>
                  <a:cubicBezTo>
                    <a:pt x="640" y="1307"/>
                    <a:pt x="636" y="1305"/>
                    <a:pt x="632" y="1305"/>
                  </a:cubicBezTo>
                  <a:close/>
                  <a:moveTo>
                    <a:pt x="1800" y="1330"/>
                  </a:moveTo>
                  <a:cubicBezTo>
                    <a:pt x="1796" y="1330"/>
                    <a:pt x="1791" y="1331"/>
                    <a:pt x="1787" y="1334"/>
                  </a:cubicBezTo>
                  <a:cubicBezTo>
                    <a:pt x="1739" y="1345"/>
                    <a:pt x="1680" y="1369"/>
                    <a:pt x="1632" y="1381"/>
                  </a:cubicBezTo>
                  <a:cubicBezTo>
                    <a:pt x="1608" y="1381"/>
                    <a:pt x="1584" y="1405"/>
                    <a:pt x="1596" y="1429"/>
                  </a:cubicBezTo>
                  <a:cubicBezTo>
                    <a:pt x="1596" y="1453"/>
                    <a:pt x="1620" y="1465"/>
                    <a:pt x="1632" y="1465"/>
                  </a:cubicBezTo>
                  <a:lnTo>
                    <a:pt x="1644" y="1465"/>
                  </a:lnTo>
                  <a:cubicBezTo>
                    <a:pt x="1703" y="1453"/>
                    <a:pt x="1751" y="1429"/>
                    <a:pt x="1810" y="1417"/>
                  </a:cubicBezTo>
                  <a:cubicBezTo>
                    <a:pt x="1834" y="1405"/>
                    <a:pt x="1846" y="1381"/>
                    <a:pt x="1834" y="1357"/>
                  </a:cubicBezTo>
                  <a:cubicBezTo>
                    <a:pt x="1834" y="1348"/>
                    <a:pt x="1819" y="1330"/>
                    <a:pt x="1800" y="1330"/>
                  </a:cubicBezTo>
                  <a:close/>
                  <a:moveTo>
                    <a:pt x="2256" y="1254"/>
                  </a:moveTo>
                  <a:cubicBezTo>
                    <a:pt x="2247" y="1254"/>
                    <a:pt x="2237" y="1257"/>
                    <a:pt x="2227" y="1262"/>
                  </a:cubicBezTo>
                  <a:cubicBezTo>
                    <a:pt x="2215" y="1274"/>
                    <a:pt x="2203" y="1298"/>
                    <a:pt x="2215" y="1322"/>
                  </a:cubicBezTo>
                  <a:cubicBezTo>
                    <a:pt x="2251" y="1369"/>
                    <a:pt x="2287" y="1417"/>
                    <a:pt x="2334" y="1453"/>
                  </a:cubicBezTo>
                  <a:cubicBezTo>
                    <a:pt x="2346" y="1465"/>
                    <a:pt x="2346" y="1465"/>
                    <a:pt x="2358" y="1465"/>
                  </a:cubicBezTo>
                  <a:cubicBezTo>
                    <a:pt x="2370" y="1465"/>
                    <a:pt x="2382" y="1465"/>
                    <a:pt x="2394" y="1453"/>
                  </a:cubicBezTo>
                  <a:cubicBezTo>
                    <a:pt x="2406" y="1441"/>
                    <a:pt x="2406" y="1417"/>
                    <a:pt x="2394" y="1393"/>
                  </a:cubicBezTo>
                  <a:cubicBezTo>
                    <a:pt x="2358" y="1357"/>
                    <a:pt x="2322" y="1322"/>
                    <a:pt x="2287" y="1274"/>
                  </a:cubicBezTo>
                  <a:cubicBezTo>
                    <a:pt x="2280" y="1260"/>
                    <a:pt x="2269" y="1254"/>
                    <a:pt x="2256" y="1254"/>
                  </a:cubicBezTo>
                  <a:close/>
                  <a:moveTo>
                    <a:pt x="948" y="1400"/>
                  </a:moveTo>
                  <a:cubicBezTo>
                    <a:pt x="935" y="1400"/>
                    <a:pt x="926" y="1411"/>
                    <a:pt x="918" y="1429"/>
                  </a:cubicBezTo>
                  <a:cubicBezTo>
                    <a:pt x="918" y="1453"/>
                    <a:pt x="929" y="1476"/>
                    <a:pt x="953" y="1488"/>
                  </a:cubicBezTo>
                  <a:cubicBezTo>
                    <a:pt x="1013" y="1488"/>
                    <a:pt x="1072" y="1500"/>
                    <a:pt x="1132" y="1500"/>
                  </a:cubicBezTo>
                  <a:cubicBezTo>
                    <a:pt x="1156" y="1500"/>
                    <a:pt x="1168" y="1488"/>
                    <a:pt x="1168" y="1465"/>
                  </a:cubicBezTo>
                  <a:cubicBezTo>
                    <a:pt x="1168" y="1441"/>
                    <a:pt x="1156" y="1417"/>
                    <a:pt x="1132" y="1417"/>
                  </a:cubicBezTo>
                  <a:cubicBezTo>
                    <a:pt x="1072" y="1417"/>
                    <a:pt x="1025" y="1405"/>
                    <a:pt x="965" y="1405"/>
                  </a:cubicBezTo>
                  <a:cubicBezTo>
                    <a:pt x="959" y="1402"/>
                    <a:pt x="953" y="1400"/>
                    <a:pt x="948" y="1400"/>
                  </a:cubicBezTo>
                  <a:close/>
                  <a:moveTo>
                    <a:pt x="1465" y="1405"/>
                  </a:moveTo>
                  <a:cubicBezTo>
                    <a:pt x="1406" y="1417"/>
                    <a:pt x="1346" y="1417"/>
                    <a:pt x="1299" y="1417"/>
                  </a:cubicBezTo>
                  <a:cubicBezTo>
                    <a:pt x="1275" y="1417"/>
                    <a:pt x="1251" y="1441"/>
                    <a:pt x="1251" y="1465"/>
                  </a:cubicBezTo>
                  <a:cubicBezTo>
                    <a:pt x="1263" y="1488"/>
                    <a:pt x="1275" y="1500"/>
                    <a:pt x="1299" y="1500"/>
                  </a:cubicBezTo>
                  <a:cubicBezTo>
                    <a:pt x="1299" y="1500"/>
                    <a:pt x="1299" y="1500"/>
                    <a:pt x="1299" y="1512"/>
                  </a:cubicBezTo>
                  <a:cubicBezTo>
                    <a:pt x="1358" y="1500"/>
                    <a:pt x="1418" y="1500"/>
                    <a:pt x="1465" y="1488"/>
                  </a:cubicBezTo>
                  <a:cubicBezTo>
                    <a:pt x="1501" y="1488"/>
                    <a:pt x="1513" y="1465"/>
                    <a:pt x="1513" y="1441"/>
                  </a:cubicBezTo>
                  <a:cubicBezTo>
                    <a:pt x="1501" y="1417"/>
                    <a:pt x="1477" y="1405"/>
                    <a:pt x="1465" y="1405"/>
                  </a:cubicBezTo>
                  <a:close/>
                  <a:moveTo>
                    <a:pt x="3307" y="1388"/>
                  </a:moveTo>
                  <a:cubicBezTo>
                    <a:pt x="3301" y="1388"/>
                    <a:pt x="3294" y="1390"/>
                    <a:pt x="3287" y="1393"/>
                  </a:cubicBezTo>
                  <a:cubicBezTo>
                    <a:pt x="3239" y="1429"/>
                    <a:pt x="3192" y="1453"/>
                    <a:pt x="3144" y="1476"/>
                  </a:cubicBezTo>
                  <a:cubicBezTo>
                    <a:pt x="3120" y="1476"/>
                    <a:pt x="3108" y="1500"/>
                    <a:pt x="3120" y="1524"/>
                  </a:cubicBezTo>
                  <a:cubicBezTo>
                    <a:pt x="3132" y="1548"/>
                    <a:pt x="3144" y="1548"/>
                    <a:pt x="3156" y="1548"/>
                  </a:cubicBezTo>
                  <a:lnTo>
                    <a:pt x="3180" y="1548"/>
                  </a:lnTo>
                  <a:cubicBezTo>
                    <a:pt x="3227" y="1524"/>
                    <a:pt x="3287" y="1500"/>
                    <a:pt x="3334" y="1465"/>
                  </a:cubicBezTo>
                  <a:cubicBezTo>
                    <a:pt x="3358" y="1453"/>
                    <a:pt x="3358" y="1429"/>
                    <a:pt x="3346" y="1405"/>
                  </a:cubicBezTo>
                  <a:cubicBezTo>
                    <a:pt x="3338" y="1397"/>
                    <a:pt x="3324" y="1388"/>
                    <a:pt x="3307" y="1388"/>
                  </a:cubicBezTo>
                  <a:close/>
                  <a:moveTo>
                    <a:pt x="2506" y="1484"/>
                  </a:moveTo>
                  <a:cubicBezTo>
                    <a:pt x="2489" y="1484"/>
                    <a:pt x="2474" y="1495"/>
                    <a:pt x="2465" y="1512"/>
                  </a:cubicBezTo>
                  <a:cubicBezTo>
                    <a:pt x="2453" y="1524"/>
                    <a:pt x="2465" y="1548"/>
                    <a:pt x="2477" y="1560"/>
                  </a:cubicBezTo>
                  <a:cubicBezTo>
                    <a:pt x="2537" y="1584"/>
                    <a:pt x="2596" y="1607"/>
                    <a:pt x="2656" y="1619"/>
                  </a:cubicBezTo>
                  <a:cubicBezTo>
                    <a:pt x="2680" y="1619"/>
                    <a:pt x="2703" y="1607"/>
                    <a:pt x="2703" y="1584"/>
                  </a:cubicBezTo>
                  <a:cubicBezTo>
                    <a:pt x="2703" y="1560"/>
                    <a:pt x="2692" y="1536"/>
                    <a:pt x="2668" y="1536"/>
                  </a:cubicBezTo>
                  <a:cubicBezTo>
                    <a:pt x="2620" y="1524"/>
                    <a:pt x="2561" y="1512"/>
                    <a:pt x="2525" y="1488"/>
                  </a:cubicBezTo>
                  <a:cubicBezTo>
                    <a:pt x="2518" y="1485"/>
                    <a:pt x="2512" y="1484"/>
                    <a:pt x="2506" y="1484"/>
                  </a:cubicBezTo>
                  <a:close/>
                  <a:moveTo>
                    <a:pt x="3008" y="1519"/>
                  </a:moveTo>
                  <a:cubicBezTo>
                    <a:pt x="3002" y="1519"/>
                    <a:pt x="2996" y="1521"/>
                    <a:pt x="2989" y="1524"/>
                  </a:cubicBezTo>
                  <a:cubicBezTo>
                    <a:pt x="2930" y="1536"/>
                    <a:pt x="2882" y="1536"/>
                    <a:pt x="2834" y="1548"/>
                  </a:cubicBezTo>
                  <a:cubicBezTo>
                    <a:pt x="2811" y="1548"/>
                    <a:pt x="2787" y="1560"/>
                    <a:pt x="2787" y="1584"/>
                  </a:cubicBezTo>
                  <a:cubicBezTo>
                    <a:pt x="2787" y="1607"/>
                    <a:pt x="2811" y="1631"/>
                    <a:pt x="2834" y="1631"/>
                  </a:cubicBezTo>
                  <a:cubicBezTo>
                    <a:pt x="2894" y="1619"/>
                    <a:pt x="2942" y="1619"/>
                    <a:pt x="3013" y="1607"/>
                  </a:cubicBezTo>
                  <a:cubicBezTo>
                    <a:pt x="3037" y="1596"/>
                    <a:pt x="3049" y="1572"/>
                    <a:pt x="3037" y="1548"/>
                  </a:cubicBezTo>
                  <a:cubicBezTo>
                    <a:pt x="3037" y="1530"/>
                    <a:pt x="3024" y="1519"/>
                    <a:pt x="3008" y="1519"/>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76202839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962"/>
        <p:cNvGrpSpPr/>
        <p:nvPr/>
      </p:nvGrpSpPr>
      <p:grpSpPr>
        <a:xfrm>
          <a:off x="0" y="0"/>
          <a:ext cx="0" cy="0"/>
          <a:chOff x="0" y="0"/>
          <a:chExt cx="0" cy="0"/>
        </a:xfrm>
      </p:grpSpPr>
      <p:grpSp>
        <p:nvGrpSpPr>
          <p:cNvPr id="6963" name="Google Shape;6963;p31"/>
          <p:cNvGrpSpPr/>
          <p:nvPr/>
        </p:nvGrpSpPr>
        <p:grpSpPr>
          <a:xfrm>
            <a:off x="-24366" y="-69782"/>
            <a:ext cx="12255165" cy="6968833"/>
            <a:chOff x="-35391" y="-52337"/>
            <a:chExt cx="9191374" cy="5226625"/>
          </a:xfrm>
        </p:grpSpPr>
        <p:grpSp>
          <p:nvGrpSpPr>
            <p:cNvPr id="6964" name="Google Shape;6964;p31"/>
            <p:cNvGrpSpPr/>
            <p:nvPr/>
          </p:nvGrpSpPr>
          <p:grpSpPr>
            <a:xfrm>
              <a:off x="5178375" y="-45050"/>
              <a:ext cx="3977608" cy="5216450"/>
              <a:chOff x="5178375" y="-45050"/>
              <a:chExt cx="3977608" cy="5216450"/>
            </a:xfrm>
          </p:grpSpPr>
          <p:grpSp>
            <p:nvGrpSpPr>
              <p:cNvPr id="6965" name="Google Shape;6965;p31"/>
              <p:cNvGrpSpPr/>
              <p:nvPr/>
            </p:nvGrpSpPr>
            <p:grpSpPr>
              <a:xfrm>
                <a:off x="5178375" y="-45050"/>
                <a:ext cx="3977608" cy="5216450"/>
                <a:chOff x="5178375" y="-51179"/>
                <a:chExt cx="3977608" cy="5216450"/>
              </a:xfrm>
            </p:grpSpPr>
            <p:sp>
              <p:nvSpPr>
                <p:cNvPr id="6966" name="Google Shape;6966;p3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7" name="Google Shape;6967;p3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8" name="Google Shape;6968;p3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9" name="Google Shape;6969;p3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0" name="Google Shape;6970;p3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1" name="Google Shape;6971;p3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2" name="Google Shape;6972;p3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3" name="Google Shape;6973;p3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4" name="Google Shape;6974;p3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5" name="Google Shape;6975;p3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6" name="Google Shape;6976;p3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7" name="Google Shape;6977;p3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8" name="Google Shape;6978;p3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9" name="Google Shape;6979;p3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0" name="Google Shape;6980;p3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1" name="Google Shape;6981;p3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2" name="Google Shape;6982;p3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3" name="Google Shape;6983;p3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4" name="Google Shape;6984;p3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5" name="Google Shape;6985;p3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6" name="Google Shape;6986;p3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7" name="Google Shape;6987;p3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8" name="Google Shape;6988;p3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9" name="Google Shape;6989;p3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0" name="Google Shape;6990;p3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1" name="Google Shape;6991;p3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2" name="Google Shape;6992;p3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3" name="Google Shape;6993;p3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4" name="Google Shape;6994;p3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5" name="Google Shape;6995;p3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6" name="Google Shape;6996;p3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7" name="Google Shape;6997;p3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98" name="Google Shape;6998;p3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9" name="Google Shape;6999;p3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0" name="Google Shape;7000;p3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1" name="Google Shape;7001;p3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02" name="Google Shape;7002;p31"/>
            <p:cNvGrpSpPr/>
            <p:nvPr/>
          </p:nvGrpSpPr>
          <p:grpSpPr>
            <a:xfrm>
              <a:off x="-35391" y="-52337"/>
              <a:ext cx="5221525" cy="5226625"/>
              <a:chOff x="1190625" y="238125"/>
              <a:chExt cx="5221525" cy="5226625"/>
            </a:xfrm>
          </p:grpSpPr>
          <p:sp>
            <p:nvSpPr>
              <p:cNvPr id="7003" name="Google Shape;7003;p3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4" name="Google Shape;7004;p3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5" name="Google Shape;7005;p3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6" name="Google Shape;7006;p3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7" name="Google Shape;7007;p3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8" name="Google Shape;7008;p3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9" name="Google Shape;7009;p3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0" name="Google Shape;7010;p3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1" name="Google Shape;7011;p3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2" name="Google Shape;7012;p3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3" name="Google Shape;7013;p3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4" name="Google Shape;7014;p3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5" name="Google Shape;7015;p3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6" name="Google Shape;7016;p3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7" name="Google Shape;7017;p3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8" name="Google Shape;7018;p3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9" name="Google Shape;7019;p3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0" name="Google Shape;7020;p3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1" name="Google Shape;7021;p3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2" name="Google Shape;7022;p3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3" name="Google Shape;7023;p3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4" name="Google Shape;7024;p3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5" name="Google Shape;7025;p3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6" name="Google Shape;7026;p3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7" name="Google Shape;7027;p3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8" name="Google Shape;7028;p3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9" name="Google Shape;7029;p3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0" name="Google Shape;7030;p3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1" name="Google Shape;7031;p3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2" name="Google Shape;7032;p3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3" name="Google Shape;7033;p3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4" name="Google Shape;7034;p3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5" name="Google Shape;7035;p3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6" name="Google Shape;7036;p3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7" name="Google Shape;7037;p3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8" name="Google Shape;7038;p3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9" name="Google Shape;7039;p3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0" name="Google Shape;7040;p3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1" name="Google Shape;7041;p3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2" name="Google Shape;7042;p3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3" name="Google Shape;7043;p3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044" name="Google Shape;7044;p31"/>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5" name="Google Shape;7045;p31"/>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6" name="Google Shape;7046;p31"/>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7" name="Google Shape;7047;p31"/>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8" name="Google Shape;7048;p31"/>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9" name="Google Shape;7049;p31"/>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0" name="Google Shape;7050;p31"/>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1" name="Google Shape;7051;p31"/>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2" name="Google Shape;7052;p31"/>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3" name="Google Shape;7053;p31"/>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4" name="Google Shape;7054;p31"/>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5" name="Google Shape;7055;p31"/>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6" name="Google Shape;7056;p31"/>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7" name="Google Shape;7057;p31"/>
          <p:cNvSpPr/>
          <p:nvPr/>
        </p:nvSpPr>
        <p:spPr>
          <a:xfrm>
            <a:off x="4635933" y="1721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8" name="Google Shape;7058;p31"/>
          <p:cNvSpPr/>
          <p:nvPr/>
        </p:nvSpPr>
        <p:spPr>
          <a:xfrm>
            <a:off x="4380002" y="3152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9" name="Google Shape;7059;p31"/>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0" name="Google Shape;7060;p31"/>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1" name="Google Shape;7061;p31"/>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2" name="Google Shape;7062;p31"/>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3" name="Google Shape;7063;p31"/>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4" name="Google Shape;7064;p31"/>
          <p:cNvSpPr/>
          <p:nvPr/>
        </p:nvSpPr>
        <p:spPr>
          <a:xfrm>
            <a:off x="3676697" y="65710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5" name="Google Shape;7065;p31"/>
          <p:cNvSpPr/>
          <p:nvPr/>
        </p:nvSpPr>
        <p:spPr>
          <a:xfrm>
            <a:off x="3771430" y="64785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6" name="Google Shape;7066;p31"/>
          <p:cNvSpPr/>
          <p:nvPr/>
        </p:nvSpPr>
        <p:spPr>
          <a:xfrm>
            <a:off x="3762363" y="66606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7" name="Google Shape;7067;p31"/>
          <p:cNvSpPr/>
          <p:nvPr/>
        </p:nvSpPr>
        <p:spPr>
          <a:xfrm>
            <a:off x="3866197" y="64284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8" name="Google Shape;7068;p31"/>
          <p:cNvSpPr/>
          <p:nvPr/>
        </p:nvSpPr>
        <p:spPr>
          <a:xfrm>
            <a:off x="3667597" y="64241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9" name="Google Shape;7069;p31"/>
          <p:cNvSpPr/>
          <p:nvPr/>
        </p:nvSpPr>
        <p:spPr>
          <a:xfrm>
            <a:off x="3847230" y="65899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0" name="Google Shape;7070;p31"/>
          <p:cNvSpPr/>
          <p:nvPr/>
        </p:nvSpPr>
        <p:spPr>
          <a:xfrm>
            <a:off x="3781296" y="63436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1" name="Google Shape;7071;p3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2" name="Google Shape;7072;p3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3" name="Google Shape;7073;p3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4" name="Google Shape;7074;p3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5" name="Google Shape;7075;p3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6" name="Google Shape;7076;p3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7" name="Google Shape;7077;p3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8" name="Google Shape;7078;p3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9" name="Google Shape;7079;p31"/>
          <p:cNvSpPr/>
          <p:nvPr/>
        </p:nvSpPr>
        <p:spPr>
          <a:xfrm>
            <a:off x="5686900" y="-13933"/>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0" name="Google Shape;7080;p31"/>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1" name="Google Shape;7081;p31"/>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2" name="Google Shape;7082;p31"/>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3" name="Google Shape;7083;p3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4" name="Google Shape;7084;p31"/>
          <p:cNvSpPr/>
          <p:nvPr/>
        </p:nvSpPr>
        <p:spPr>
          <a:xfrm>
            <a:off x="7380467" y="2627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5" name="Google Shape;7085;p31"/>
          <p:cNvSpPr/>
          <p:nvPr/>
        </p:nvSpPr>
        <p:spPr>
          <a:xfrm>
            <a:off x="7635934" y="2150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6" name="Google Shape;7086;p31"/>
          <p:cNvSpPr/>
          <p:nvPr/>
        </p:nvSpPr>
        <p:spPr>
          <a:xfrm>
            <a:off x="7598034" y="4234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7" name="Google Shape;7087;p31"/>
          <p:cNvSpPr/>
          <p:nvPr/>
        </p:nvSpPr>
        <p:spPr>
          <a:xfrm>
            <a:off x="7835267" y="3385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8" name="Google Shape;7088;p3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9" name="Google Shape;7089;p31"/>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0" name="Google Shape;7090;p31"/>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1" name="Google Shape;7091;p31"/>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2" name="Google Shape;7092;p31"/>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3" name="Google Shape;7093;p31"/>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4" name="Google Shape;7094;p31"/>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5" name="Google Shape;7095;p31"/>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6" name="Google Shape;7096;p31"/>
          <p:cNvSpPr/>
          <p:nvPr/>
        </p:nvSpPr>
        <p:spPr>
          <a:xfrm>
            <a:off x="8945900" y="225309"/>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7" name="Google Shape;7097;p31"/>
          <p:cNvSpPr/>
          <p:nvPr/>
        </p:nvSpPr>
        <p:spPr>
          <a:xfrm>
            <a:off x="9173301" y="417516"/>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8" name="Google Shape;7098;p31"/>
          <p:cNvSpPr/>
          <p:nvPr/>
        </p:nvSpPr>
        <p:spPr>
          <a:xfrm>
            <a:off x="9256714" y="156985"/>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9" name="Google Shape;7099;p31"/>
          <p:cNvSpPr/>
          <p:nvPr/>
        </p:nvSpPr>
        <p:spPr>
          <a:xfrm>
            <a:off x="8983801" y="310942"/>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0" name="Google Shape;7100;p31"/>
          <p:cNvSpPr/>
          <p:nvPr/>
        </p:nvSpPr>
        <p:spPr>
          <a:xfrm>
            <a:off x="9209340" y="458223"/>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1" name="Google Shape;7101;p31"/>
          <p:cNvSpPr/>
          <p:nvPr/>
        </p:nvSpPr>
        <p:spPr>
          <a:xfrm>
            <a:off x="9280379" y="192192"/>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02" name="Google Shape;7102;p31"/>
          <p:cNvGrpSpPr/>
          <p:nvPr/>
        </p:nvGrpSpPr>
        <p:grpSpPr>
          <a:xfrm>
            <a:off x="6982537" y="6305125"/>
            <a:ext cx="227440" cy="380168"/>
            <a:chOff x="6760903" y="4652644"/>
            <a:chExt cx="170580" cy="285126"/>
          </a:xfrm>
        </p:grpSpPr>
        <p:sp>
          <p:nvSpPr>
            <p:cNvPr id="7103" name="Google Shape;7103;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4" name="Google Shape;7104;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5" name="Google Shape;7105;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6" name="Google Shape;7106;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7" name="Google Shape;7107;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8" name="Google Shape;7108;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9" name="Google Shape;7109;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0" name="Google Shape;7110;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1" name="Google Shape;7111;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2" name="Google Shape;7112;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13" name="Google Shape;7113;p3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4" name="Google Shape;7114;p3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5" name="Google Shape;7115;p3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6" name="Google Shape;7116;p3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7" name="Google Shape;7117;p31"/>
          <p:cNvSpPr/>
          <p:nvPr/>
        </p:nvSpPr>
        <p:spPr>
          <a:xfrm>
            <a:off x="1527289" y="6345674"/>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8" name="Google Shape;7118;p31"/>
          <p:cNvSpPr/>
          <p:nvPr/>
        </p:nvSpPr>
        <p:spPr>
          <a:xfrm>
            <a:off x="1428982" y="6486780"/>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9" name="Google Shape;7119;p31"/>
          <p:cNvSpPr/>
          <p:nvPr/>
        </p:nvSpPr>
        <p:spPr>
          <a:xfrm>
            <a:off x="1527290" y="6609327"/>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20" name="Google Shape;7120;p31"/>
          <p:cNvGrpSpPr/>
          <p:nvPr/>
        </p:nvGrpSpPr>
        <p:grpSpPr>
          <a:xfrm>
            <a:off x="11529345" y="259883"/>
            <a:ext cx="445736" cy="256011"/>
            <a:chOff x="9375950" y="488913"/>
            <a:chExt cx="440625" cy="253075"/>
          </a:xfrm>
        </p:grpSpPr>
        <p:sp>
          <p:nvSpPr>
            <p:cNvPr id="7121" name="Google Shape;7121;p31"/>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2" name="Google Shape;7122;p31"/>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3" name="Google Shape;7123;p31"/>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4" name="Google Shape;7124;p31"/>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25" name="Google Shape;7125;p31"/>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6" name="Google Shape;7126;p3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7" name="Google Shape;7127;p3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8" name="Google Shape;7128;p3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9" name="Google Shape;7129;p3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0" name="Google Shape;7130;p31"/>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1" name="Google Shape;7131;p31"/>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2" name="Google Shape;7132;p31"/>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3" name="Google Shape;7133;p31"/>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34" name="Google Shape;7134;p31"/>
          <p:cNvGrpSpPr/>
          <p:nvPr/>
        </p:nvGrpSpPr>
        <p:grpSpPr>
          <a:xfrm>
            <a:off x="11683655" y="2215367"/>
            <a:ext cx="341133" cy="312300"/>
            <a:chOff x="8488416" y="1568550"/>
            <a:chExt cx="255850" cy="234225"/>
          </a:xfrm>
        </p:grpSpPr>
        <p:sp>
          <p:nvSpPr>
            <p:cNvPr id="7135" name="Google Shape;7135;p31"/>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6" name="Google Shape;7136;p31"/>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7" name="Google Shape;7137;p31"/>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8" name="Google Shape;7138;p31"/>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9" name="Google Shape;7139;p31"/>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0" name="Google Shape;7140;p31"/>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1" name="Google Shape;7141;p31"/>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2" name="Google Shape;7142;p31"/>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3" name="Google Shape;7143;p31"/>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44" name="Google Shape;7144;p31"/>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5" name="Google Shape;7145;p31"/>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6" name="Google Shape;7146;p31"/>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7" name="Google Shape;7147;p31"/>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8" name="Google Shape;7148;p31"/>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9" name="Google Shape;7149;p31"/>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0" name="Google Shape;7150;p31"/>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1" name="Google Shape;7151;p31"/>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2" name="Google Shape;7152;p31"/>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3" name="Google Shape;7153;p31"/>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54" name="Google Shape;7154;p31"/>
          <p:cNvGrpSpPr/>
          <p:nvPr/>
        </p:nvGrpSpPr>
        <p:grpSpPr>
          <a:xfrm>
            <a:off x="798911" y="6372575"/>
            <a:ext cx="179700" cy="300371"/>
            <a:chOff x="6760903" y="4652644"/>
            <a:chExt cx="170580" cy="285126"/>
          </a:xfrm>
        </p:grpSpPr>
        <p:sp>
          <p:nvSpPr>
            <p:cNvPr id="7155" name="Google Shape;7155;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6" name="Google Shape;7156;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7" name="Google Shape;7157;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8" name="Google Shape;7158;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9" name="Google Shape;7159;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0" name="Google Shape;7160;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1" name="Google Shape;7161;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2" name="Google Shape;7162;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3" name="Google Shape;7163;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4" name="Google Shape;7164;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65" name="Google Shape;7165;p31"/>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6" name="Google Shape;7166;p31"/>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7" name="Google Shape;7167;p31"/>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8" name="Google Shape;7168;p31"/>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9" name="Google Shape;7169;p31"/>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0" name="Google Shape;7170;p31"/>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1" name="Google Shape;7171;p31"/>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2" name="Google Shape;7172;p31"/>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3" name="Google Shape;7173;p31"/>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4" name="Google Shape;7174;p31"/>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5" name="Google Shape;7175;p31"/>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6" name="Google Shape;7176;p31"/>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77" name="Google Shape;7177;p31"/>
          <p:cNvGrpSpPr/>
          <p:nvPr/>
        </p:nvGrpSpPr>
        <p:grpSpPr>
          <a:xfrm>
            <a:off x="639989" y="2489824"/>
            <a:ext cx="242907" cy="331555"/>
            <a:chOff x="525542" y="2117668"/>
            <a:chExt cx="182180" cy="248666"/>
          </a:xfrm>
        </p:grpSpPr>
        <p:sp>
          <p:nvSpPr>
            <p:cNvPr id="7178" name="Google Shape;7178;p31"/>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9" name="Google Shape;7179;p31"/>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0" name="Google Shape;7180;p31"/>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1" name="Google Shape;7181;p31"/>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2" name="Google Shape;7182;p31"/>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83" name="Google Shape;7183;p31"/>
          <p:cNvGrpSpPr/>
          <p:nvPr/>
        </p:nvGrpSpPr>
        <p:grpSpPr>
          <a:xfrm>
            <a:off x="668880" y="5792818"/>
            <a:ext cx="236533" cy="203133"/>
            <a:chOff x="548748" y="1435025"/>
            <a:chExt cx="177400" cy="152350"/>
          </a:xfrm>
        </p:grpSpPr>
        <p:sp>
          <p:nvSpPr>
            <p:cNvPr id="7184" name="Google Shape;7184;p31"/>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5" name="Google Shape;7185;p31"/>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6" name="Google Shape;7186;p31"/>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7" name="Google Shape;7187;p31"/>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88" name="Google Shape;7188;p31"/>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9" name="Google Shape;7189;p31"/>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0" name="Google Shape;7190;p31"/>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1" name="Google Shape;7191;p31"/>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92" name="Google Shape;7192;p31"/>
          <p:cNvGrpSpPr/>
          <p:nvPr/>
        </p:nvGrpSpPr>
        <p:grpSpPr>
          <a:xfrm>
            <a:off x="11510137" y="6471601"/>
            <a:ext cx="160728" cy="156300"/>
            <a:chOff x="8793003" y="4210475"/>
            <a:chExt cx="120546" cy="117225"/>
          </a:xfrm>
        </p:grpSpPr>
        <p:sp>
          <p:nvSpPr>
            <p:cNvPr id="7193" name="Google Shape;7193;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4" name="Google Shape;7194;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95" name="Google Shape;7195;p31"/>
          <p:cNvGrpSpPr/>
          <p:nvPr/>
        </p:nvGrpSpPr>
        <p:grpSpPr>
          <a:xfrm>
            <a:off x="188921" y="3350851"/>
            <a:ext cx="160728" cy="156300"/>
            <a:chOff x="8793003" y="4210475"/>
            <a:chExt cx="120546" cy="117225"/>
          </a:xfrm>
        </p:grpSpPr>
        <p:sp>
          <p:nvSpPr>
            <p:cNvPr id="7196" name="Google Shape;7196;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7" name="Google Shape;7197;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98" name="Google Shape;7198;p31"/>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9" name="Google Shape;7199;p31"/>
          <p:cNvSpPr/>
          <p:nvPr/>
        </p:nvSpPr>
        <p:spPr>
          <a:xfrm>
            <a:off x="1971899" y="6248833"/>
            <a:ext cx="1228205" cy="615528"/>
          </a:xfrm>
          <a:custGeom>
            <a:avLst/>
            <a:gdLst/>
            <a:ahLst/>
            <a:cxnLst/>
            <a:rect l="l" t="t" r="r" b="b"/>
            <a:pathLst>
              <a:path w="28005" h="14035" extrusionOk="0">
                <a:moveTo>
                  <a:pt x="20662" y="1"/>
                </a:moveTo>
                <a:cubicBezTo>
                  <a:pt x="20491" y="1"/>
                  <a:pt x="20443" y="154"/>
                  <a:pt x="20281" y="317"/>
                </a:cubicBezTo>
                <a:cubicBezTo>
                  <a:pt x="19925" y="317"/>
                  <a:pt x="19719" y="30"/>
                  <a:pt x="19532" y="30"/>
                </a:cubicBezTo>
                <a:cubicBezTo>
                  <a:pt x="19487" y="30"/>
                  <a:pt x="19443" y="47"/>
                  <a:pt x="19399" y="88"/>
                </a:cubicBezTo>
                <a:lnTo>
                  <a:pt x="19399" y="317"/>
                </a:lnTo>
                <a:cubicBezTo>
                  <a:pt x="19073" y="202"/>
                  <a:pt x="18799" y="145"/>
                  <a:pt x="18552" y="145"/>
                </a:cubicBezTo>
                <a:cubicBezTo>
                  <a:pt x="18306" y="145"/>
                  <a:pt x="18085" y="202"/>
                  <a:pt x="17865" y="317"/>
                </a:cubicBezTo>
                <a:cubicBezTo>
                  <a:pt x="17635" y="88"/>
                  <a:pt x="17424" y="88"/>
                  <a:pt x="17424" y="88"/>
                </a:cubicBezTo>
                <a:cubicBezTo>
                  <a:pt x="17203" y="202"/>
                  <a:pt x="17036" y="260"/>
                  <a:pt x="16897" y="260"/>
                </a:cubicBezTo>
                <a:cubicBezTo>
                  <a:pt x="16758" y="260"/>
                  <a:pt x="16648" y="202"/>
                  <a:pt x="16542" y="88"/>
                </a:cubicBezTo>
                <a:lnTo>
                  <a:pt x="15660" y="88"/>
                </a:lnTo>
                <a:cubicBezTo>
                  <a:pt x="15325" y="202"/>
                  <a:pt x="14995" y="202"/>
                  <a:pt x="14664" y="202"/>
                </a:cubicBezTo>
                <a:cubicBezTo>
                  <a:pt x="14333" y="202"/>
                  <a:pt x="14003" y="202"/>
                  <a:pt x="13668" y="317"/>
                </a:cubicBezTo>
                <a:lnTo>
                  <a:pt x="13456" y="317"/>
                </a:lnTo>
                <a:cubicBezTo>
                  <a:pt x="13162" y="317"/>
                  <a:pt x="12766" y="215"/>
                  <a:pt x="12405" y="215"/>
                </a:cubicBezTo>
                <a:cubicBezTo>
                  <a:pt x="12224" y="215"/>
                  <a:pt x="12051" y="241"/>
                  <a:pt x="11904" y="317"/>
                </a:cubicBezTo>
                <a:cubicBezTo>
                  <a:pt x="11693" y="317"/>
                  <a:pt x="11252" y="317"/>
                  <a:pt x="11023" y="88"/>
                </a:cubicBezTo>
                <a:lnTo>
                  <a:pt x="10370" y="88"/>
                </a:lnTo>
                <a:cubicBezTo>
                  <a:pt x="10057" y="250"/>
                  <a:pt x="9744" y="404"/>
                  <a:pt x="9350" y="404"/>
                </a:cubicBezTo>
                <a:cubicBezTo>
                  <a:pt x="9188" y="404"/>
                  <a:pt x="9013" y="378"/>
                  <a:pt x="8818" y="317"/>
                </a:cubicBezTo>
                <a:lnTo>
                  <a:pt x="7936" y="317"/>
                </a:lnTo>
                <a:cubicBezTo>
                  <a:pt x="7795" y="317"/>
                  <a:pt x="7552" y="411"/>
                  <a:pt x="7338" y="411"/>
                </a:cubicBezTo>
                <a:cubicBezTo>
                  <a:pt x="7231" y="411"/>
                  <a:pt x="7131" y="388"/>
                  <a:pt x="7055" y="317"/>
                </a:cubicBezTo>
                <a:cubicBezTo>
                  <a:pt x="6919" y="282"/>
                  <a:pt x="6783" y="268"/>
                  <a:pt x="6648" y="268"/>
                </a:cubicBezTo>
                <a:cubicBezTo>
                  <a:pt x="6134" y="268"/>
                  <a:pt x="5632" y="471"/>
                  <a:pt x="5188" y="471"/>
                </a:cubicBezTo>
                <a:cubicBezTo>
                  <a:pt x="4992" y="471"/>
                  <a:pt x="4808" y="431"/>
                  <a:pt x="4639" y="317"/>
                </a:cubicBezTo>
                <a:cubicBezTo>
                  <a:pt x="4639" y="241"/>
                  <a:pt x="4613" y="215"/>
                  <a:pt x="4579" y="215"/>
                </a:cubicBezTo>
                <a:cubicBezTo>
                  <a:pt x="4511" y="215"/>
                  <a:pt x="4410" y="317"/>
                  <a:pt x="4410" y="317"/>
                </a:cubicBezTo>
                <a:cubicBezTo>
                  <a:pt x="4304" y="423"/>
                  <a:pt x="4141" y="423"/>
                  <a:pt x="3949" y="423"/>
                </a:cubicBezTo>
                <a:cubicBezTo>
                  <a:pt x="3757" y="423"/>
                  <a:pt x="3537" y="423"/>
                  <a:pt x="3316" y="529"/>
                </a:cubicBezTo>
                <a:lnTo>
                  <a:pt x="2205" y="529"/>
                </a:lnTo>
                <a:cubicBezTo>
                  <a:pt x="1850" y="529"/>
                  <a:pt x="1494" y="815"/>
                  <a:pt x="1139" y="815"/>
                </a:cubicBezTo>
                <a:cubicBezTo>
                  <a:pt x="1053" y="815"/>
                  <a:pt x="968" y="799"/>
                  <a:pt x="883" y="758"/>
                </a:cubicBezTo>
                <a:lnTo>
                  <a:pt x="883" y="969"/>
                </a:lnTo>
                <a:cubicBezTo>
                  <a:pt x="883" y="1199"/>
                  <a:pt x="883" y="1410"/>
                  <a:pt x="671" y="1410"/>
                </a:cubicBezTo>
                <a:cubicBezTo>
                  <a:pt x="230" y="1410"/>
                  <a:pt x="230" y="1851"/>
                  <a:pt x="230" y="2292"/>
                </a:cubicBezTo>
                <a:lnTo>
                  <a:pt x="230" y="6048"/>
                </a:lnTo>
                <a:cubicBezTo>
                  <a:pt x="230" y="7812"/>
                  <a:pt x="230" y="9575"/>
                  <a:pt x="1" y="11339"/>
                </a:cubicBezTo>
                <a:cubicBezTo>
                  <a:pt x="1" y="12220"/>
                  <a:pt x="230" y="13102"/>
                  <a:pt x="1" y="13754"/>
                </a:cubicBezTo>
                <a:cubicBezTo>
                  <a:pt x="118" y="13979"/>
                  <a:pt x="290" y="14034"/>
                  <a:pt x="459" y="14034"/>
                </a:cubicBezTo>
                <a:cubicBezTo>
                  <a:pt x="620" y="14034"/>
                  <a:pt x="779" y="13984"/>
                  <a:pt x="883" y="13984"/>
                </a:cubicBezTo>
                <a:lnTo>
                  <a:pt x="26682" y="13984"/>
                </a:lnTo>
                <a:cubicBezTo>
                  <a:pt x="26898" y="13984"/>
                  <a:pt x="27059" y="14034"/>
                  <a:pt x="27194" y="14034"/>
                </a:cubicBezTo>
                <a:cubicBezTo>
                  <a:pt x="27334" y="14034"/>
                  <a:pt x="27447" y="13979"/>
                  <a:pt x="27564" y="13754"/>
                </a:cubicBezTo>
                <a:cubicBezTo>
                  <a:pt x="27564" y="12661"/>
                  <a:pt x="27775" y="11339"/>
                  <a:pt x="27775" y="10016"/>
                </a:cubicBezTo>
                <a:cubicBezTo>
                  <a:pt x="27775" y="9575"/>
                  <a:pt x="27564" y="9346"/>
                  <a:pt x="27775" y="8905"/>
                </a:cubicBezTo>
                <a:lnTo>
                  <a:pt x="27775" y="6930"/>
                </a:lnTo>
                <a:cubicBezTo>
                  <a:pt x="27775" y="6489"/>
                  <a:pt x="27564" y="6260"/>
                  <a:pt x="27775" y="5819"/>
                </a:cubicBezTo>
                <a:cubicBezTo>
                  <a:pt x="27775" y="4285"/>
                  <a:pt x="28005" y="2962"/>
                  <a:pt x="27564" y="1410"/>
                </a:cubicBezTo>
                <a:cubicBezTo>
                  <a:pt x="27334" y="758"/>
                  <a:pt x="27334" y="529"/>
                  <a:pt x="26682" y="529"/>
                </a:cubicBezTo>
                <a:cubicBezTo>
                  <a:pt x="26347" y="423"/>
                  <a:pt x="26016" y="423"/>
                  <a:pt x="25714" y="423"/>
                </a:cubicBezTo>
                <a:cubicBezTo>
                  <a:pt x="25412" y="423"/>
                  <a:pt x="25139" y="423"/>
                  <a:pt x="24919" y="317"/>
                </a:cubicBezTo>
                <a:lnTo>
                  <a:pt x="24919" y="88"/>
                </a:lnTo>
                <a:cubicBezTo>
                  <a:pt x="24478" y="202"/>
                  <a:pt x="24090" y="202"/>
                  <a:pt x="23730" y="202"/>
                </a:cubicBezTo>
                <a:cubicBezTo>
                  <a:pt x="23371" y="202"/>
                  <a:pt x="23040" y="202"/>
                  <a:pt x="22714" y="317"/>
                </a:cubicBezTo>
                <a:cubicBezTo>
                  <a:pt x="22044" y="317"/>
                  <a:pt x="21392" y="317"/>
                  <a:pt x="20951" y="88"/>
                </a:cubicBezTo>
                <a:cubicBezTo>
                  <a:pt x="20823" y="26"/>
                  <a:pt x="20732" y="1"/>
                  <a:pt x="20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0" name="Google Shape;7200;p31"/>
          <p:cNvSpPr/>
          <p:nvPr/>
        </p:nvSpPr>
        <p:spPr>
          <a:xfrm>
            <a:off x="4290018" y="6232957"/>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1" name="Google Shape;7201;p31"/>
          <p:cNvSpPr txBox="1">
            <a:spLocks noGrp="1"/>
          </p:cNvSpPr>
          <p:nvPr>
            <p:ph type="title"/>
          </p:nvPr>
        </p:nvSpPr>
        <p:spPr>
          <a:xfrm>
            <a:off x="2780265"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2" name="Google Shape;7202;p31"/>
          <p:cNvSpPr txBox="1">
            <a:spLocks noGrp="1"/>
          </p:cNvSpPr>
          <p:nvPr>
            <p:ph type="subTitle" idx="1"/>
          </p:nvPr>
        </p:nvSpPr>
        <p:spPr>
          <a:xfrm>
            <a:off x="2780265"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3" name="Google Shape;7203;p31"/>
          <p:cNvSpPr txBox="1">
            <a:spLocks noGrp="1"/>
          </p:cNvSpPr>
          <p:nvPr>
            <p:ph type="title" idx="2"/>
          </p:nvPr>
        </p:nvSpPr>
        <p:spPr>
          <a:xfrm>
            <a:off x="7494933"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4" name="Google Shape;7204;p31"/>
          <p:cNvSpPr txBox="1">
            <a:spLocks noGrp="1"/>
          </p:cNvSpPr>
          <p:nvPr>
            <p:ph type="subTitle" idx="3"/>
          </p:nvPr>
        </p:nvSpPr>
        <p:spPr>
          <a:xfrm>
            <a:off x="7494933"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5" name="Google Shape;7205;p31"/>
          <p:cNvSpPr txBox="1">
            <a:spLocks noGrp="1"/>
          </p:cNvSpPr>
          <p:nvPr>
            <p:ph type="title" idx="4"/>
          </p:nvPr>
        </p:nvSpPr>
        <p:spPr>
          <a:xfrm>
            <a:off x="2780265"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6" name="Google Shape;7206;p31"/>
          <p:cNvSpPr txBox="1">
            <a:spLocks noGrp="1"/>
          </p:cNvSpPr>
          <p:nvPr>
            <p:ph type="subTitle" idx="5"/>
          </p:nvPr>
        </p:nvSpPr>
        <p:spPr>
          <a:xfrm>
            <a:off x="2780265" y="47338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7" name="Google Shape;7207;p31"/>
          <p:cNvSpPr txBox="1">
            <a:spLocks noGrp="1"/>
          </p:cNvSpPr>
          <p:nvPr>
            <p:ph type="title" idx="6"/>
          </p:nvPr>
        </p:nvSpPr>
        <p:spPr>
          <a:xfrm>
            <a:off x="7494933"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8" name="Google Shape;7208;p31"/>
          <p:cNvSpPr txBox="1">
            <a:spLocks noGrp="1"/>
          </p:cNvSpPr>
          <p:nvPr>
            <p:ph type="subTitle" idx="7"/>
          </p:nvPr>
        </p:nvSpPr>
        <p:spPr>
          <a:xfrm>
            <a:off x="7494945" y="4733833"/>
            <a:ext cx="29560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9" name="Google Shape;7209;p31"/>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01273323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7210"/>
        <p:cNvGrpSpPr/>
        <p:nvPr/>
      </p:nvGrpSpPr>
      <p:grpSpPr>
        <a:xfrm>
          <a:off x="0" y="0"/>
          <a:ext cx="0" cy="0"/>
          <a:chOff x="0" y="0"/>
          <a:chExt cx="0" cy="0"/>
        </a:xfrm>
      </p:grpSpPr>
      <p:grpSp>
        <p:nvGrpSpPr>
          <p:cNvPr id="7211" name="Google Shape;7211;p32"/>
          <p:cNvGrpSpPr/>
          <p:nvPr/>
        </p:nvGrpSpPr>
        <p:grpSpPr>
          <a:xfrm>
            <a:off x="-24366" y="-69782"/>
            <a:ext cx="12255165" cy="6968833"/>
            <a:chOff x="-35391" y="-52337"/>
            <a:chExt cx="9191374" cy="5226625"/>
          </a:xfrm>
        </p:grpSpPr>
        <p:grpSp>
          <p:nvGrpSpPr>
            <p:cNvPr id="7212" name="Google Shape;7212;p32"/>
            <p:cNvGrpSpPr/>
            <p:nvPr/>
          </p:nvGrpSpPr>
          <p:grpSpPr>
            <a:xfrm>
              <a:off x="5178375" y="-45050"/>
              <a:ext cx="3977608" cy="5216450"/>
              <a:chOff x="5178375" y="-45050"/>
              <a:chExt cx="3977608" cy="5216450"/>
            </a:xfrm>
          </p:grpSpPr>
          <p:grpSp>
            <p:nvGrpSpPr>
              <p:cNvPr id="7213" name="Google Shape;7213;p32"/>
              <p:cNvGrpSpPr/>
              <p:nvPr/>
            </p:nvGrpSpPr>
            <p:grpSpPr>
              <a:xfrm>
                <a:off x="5178375" y="-45050"/>
                <a:ext cx="3977608" cy="5216450"/>
                <a:chOff x="5178375" y="-51179"/>
                <a:chExt cx="3977608" cy="5216450"/>
              </a:xfrm>
            </p:grpSpPr>
            <p:sp>
              <p:nvSpPr>
                <p:cNvPr id="7214" name="Google Shape;7214;p3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3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3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3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3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3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3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3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3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3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3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3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3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3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3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3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3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3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3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3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3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3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3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3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3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3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3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3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3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3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3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3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246" name="Google Shape;7246;p3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3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3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3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250" name="Google Shape;7250;p32"/>
            <p:cNvGrpSpPr/>
            <p:nvPr/>
          </p:nvGrpSpPr>
          <p:grpSpPr>
            <a:xfrm>
              <a:off x="-35391" y="-52337"/>
              <a:ext cx="5221525" cy="5226625"/>
              <a:chOff x="1190625" y="238125"/>
              <a:chExt cx="5221525" cy="5226625"/>
            </a:xfrm>
          </p:grpSpPr>
          <p:sp>
            <p:nvSpPr>
              <p:cNvPr id="7251" name="Google Shape;7251;p3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3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3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3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3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3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3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3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3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3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3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3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3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3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3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3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3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3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3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3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3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3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3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3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3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3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3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3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3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3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3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3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3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3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3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3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3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3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3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3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3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292" name="Google Shape;7292;p32"/>
          <p:cNvSpPr/>
          <p:nvPr/>
        </p:nvSpPr>
        <p:spPr>
          <a:xfrm>
            <a:off x="-3752" y="2567"/>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32"/>
          <p:cNvSpPr/>
          <p:nvPr/>
        </p:nvSpPr>
        <p:spPr>
          <a:xfrm>
            <a:off x="820948" y="258767"/>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32"/>
          <p:cNvSpPr/>
          <p:nvPr/>
        </p:nvSpPr>
        <p:spPr>
          <a:xfrm>
            <a:off x="432082" y="4293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32"/>
          <p:cNvSpPr/>
          <p:nvPr/>
        </p:nvSpPr>
        <p:spPr>
          <a:xfrm>
            <a:off x="526816" y="3368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32"/>
          <p:cNvSpPr/>
          <p:nvPr/>
        </p:nvSpPr>
        <p:spPr>
          <a:xfrm>
            <a:off x="517749" y="5189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32"/>
          <p:cNvSpPr/>
          <p:nvPr/>
        </p:nvSpPr>
        <p:spPr>
          <a:xfrm>
            <a:off x="621582" y="2868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32"/>
          <p:cNvSpPr/>
          <p:nvPr/>
        </p:nvSpPr>
        <p:spPr>
          <a:xfrm>
            <a:off x="422982" y="2824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32"/>
          <p:cNvSpPr/>
          <p:nvPr/>
        </p:nvSpPr>
        <p:spPr>
          <a:xfrm>
            <a:off x="602616" y="4482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32"/>
          <p:cNvSpPr/>
          <p:nvPr/>
        </p:nvSpPr>
        <p:spPr>
          <a:xfrm>
            <a:off x="536682" y="2019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32"/>
          <p:cNvSpPr/>
          <p:nvPr/>
        </p:nvSpPr>
        <p:spPr>
          <a:xfrm>
            <a:off x="716315" y="8434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32"/>
          <p:cNvSpPr/>
          <p:nvPr/>
        </p:nvSpPr>
        <p:spPr>
          <a:xfrm>
            <a:off x="1019515" y="2208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32"/>
          <p:cNvSpPr/>
          <p:nvPr/>
        </p:nvSpPr>
        <p:spPr>
          <a:xfrm>
            <a:off x="1010448" y="543033"/>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32"/>
          <p:cNvSpPr/>
          <p:nvPr/>
        </p:nvSpPr>
        <p:spPr>
          <a:xfrm>
            <a:off x="1360615" y="78367"/>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32"/>
          <p:cNvSpPr/>
          <p:nvPr/>
        </p:nvSpPr>
        <p:spPr>
          <a:xfrm>
            <a:off x="1190082" y="903068"/>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32"/>
          <p:cNvSpPr/>
          <p:nvPr/>
        </p:nvSpPr>
        <p:spPr>
          <a:xfrm>
            <a:off x="4914116" y="6500467"/>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32"/>
          <p:cNvSpPr/>
          <p:nvPr/>
        </p:nvSpPr>
        <p:spPr>
          <a:xfrm>
            <a:off x="-3752" y="6254134"/>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32"/>
          <p:cNvSpPr/>
          <p:nvPr/>
        </p:nvSpPr>
        <p:spPr>
          <a:xfrm>
            <a:off x="668548" y="63482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32"/>
          <p:cNvSpPr/>
          <p:nvPr/>
        </p:nvSpPr>
        <p:spPr>
          <a:xfrm>
            <a:off x="858048" y="64833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32"/>
          <p:cNvSpPr/>
          <p:nvPr/>
        </p:nvSpPr>
        <p:spPr>
          <a:xfrm>
            <a:off x="867149" y="61496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32"/>
          <p:cNvSpPr/>
          <p:nvPr/>
        </p:nvSpPr>
        <p:spPr>
          <a:xfrm>
            <a:off x="1066516" y="63482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32"/>
          <p:cNvSpPr/>
          <p:nvPr/>
        </p:nvSpPr>
        <p:spPr>
          <a:xfrm>
            <a:off x="7984015" y="64527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32"/>
          <p:cNvSpPr/>
          <p:nvPr/>
        </p:nvSpPr>
        <p:spPr>
          <a:xfrm>
            <a:off x="4307715" y="65004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32"/>
          <p:cNvSpPr/>
          <p:nvPr/>
        </p:nvSpPr>
        <p:spPr>
          <a:xfrm>
            <a:off x="4563182" y="64527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32"/>
          <p:cNvSpPr/>
          <p:nvPr/>
        </p:nvSpPr>
        <p:spPr>
          <a:xfrm>
            <a:off x="4525282" y="66611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32"/>
          <p:cNvSpPr/>
          <p:nvPr/>
        </p:nvSpPr>
        <p:spPr>
          <a:xfrm>
            <a:off x="4762515" y="6576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32"/>
          <p:cNvSpPr/>
          <p:nvPr/>
        </p:nvSpPr>
        <p:spPr>
          <a:xfrm>
            <a:off x="10018700" y="99463"/>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32"/>
          <p:cNvSpPr/>
          <p:nvPr/>
        </p:nvSpPr>
        <p:spPr>
          <a:xfrm>
            <a:off x="1616815" y="6575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32"/>
          <p:cNvSpPr/>
          <p:nvPr/>
        </p:nvSpPr>
        <p:spPr>
          <a:xfrm>
            <a:off x="1418215" y="6594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32"/>
          <p:cNvSpPr/>
          <p:nvPr/>
        </p:nvSpPr>
        <p:spPr>
          <a:xfrm>
            <a:off x="1503115" y="6494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32"/>
          <p:cNvSpPr/>
          <p:nvPr/>
        </p:nvSpPr>
        <p:spPr>
          <a:xfrm>
            <a:off x="1531915" y="6659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32"/>
          <p:cNvSpPr/>
          <p:nvPr/>
        </p:nvSpPr>
        <p:spPr>
          <a:xfrm>
            <a:off x="9989899" y="128263"/>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32"/>
          <p:cNvSpPr/>
          <p:nvPr/>
        </p:nvSpPr>
        <p:spPr>
          <a:xfrm>
            <a:off x="9980799" y="241965"/>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32"/>
          <p:cNvSpPr/>
          <p:nvPr/>
        </p:nvSpPr>
        <p:spPr>
          <a:xfrm>
            <a:off x="4876215" y="6292034"/>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32"/>
          <p:cNvSpPr/>
          <p:nvPr/>
        </p:nvSpPr>
        <p:spPr>
          <a:xfrm>
            <a:off x="2753815" y="6585367"/>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26" name="Google Shape;7326;p32"/>
          <p:cNvGrpSpPr/>
          <p:nvPr/>
        </p:nvGrpSpPr>
        <p:grpSpPr>
          <a:xfrm>
            <a:off x="3667966" y="6320067"/>
            <a:ext cx="189533" cy="313100"/>
            <a:chOff x="2970400" y="4738125"/>
            <a:chExt cx="142150" cy="234825"/>
          </a:xfrm>
        </p:grpSpPr>
        <p:sp>
          <p:nvSpPr>
            <p:cNvPr id="7327" name="Google Shape;7327;p32"/>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32"/>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32"/>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32"/>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32"/>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32"/>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32"/>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32"/>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32"/>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32"/>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37" name="Google Shape;7337;p32"/>
          <p:cNvSpPr/>
          <p:nvPr/>
        </p:nvSpPr>
        <p:spPr>
          <a:xfrm>
            <a:off x="11360171" y="5969867"/>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32"/>
          <p:cNvSpPr/>
          <p:nvPr/>
        </p:nvSpPr>
        <p:spPr>
          <a:xfrm>
            <a:off x="11360171" y="5960033"/>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32"/>
          <p:cNvSpPr/>
          <p:nvPr/>
        </p:nvSpPr>
        <p:spPr>
          <a:xfrm>
            <a:off x="11591648" y="4954733"/>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32"/>
          <p:cNvSpPr/>
          <p:nvPr/>
        </p:nvSpPr>
        <p:spPr>
          <a:xfrm>
            <a:off x="10804849" y="2567"/>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32"/>
          <p:cNvSpPr/>
          <p:nvPr/>
        </p:nvSpPr>
        <p:spPr>
          <a:xfrm>
            <a:off x="11600748" y="7696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32"/>
          <p:cNvSpPr/>
          <p:nvPr/>
        </p:nvSpPr>
        <p:spPr>
          <a:xfrm>
            <a:off x="11845215" y="1840700"/>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32"/>
          <p:cNvSpPr/>
          <p:nvPr/>
        </p:nvSpPr>
        <p:spPr>
          <a:xfrm>
            <a:off x="11511400" y="2169218"/>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32"/>
          <p:cNvSpPr/>
          <p:nvPr/>
        </p:nvSpPr>
        <p:spPr>
          <a:xfrm>
            <a:off x="11597048" y="43046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32"/>
          <p:cNvSpPr/>
          <p:nvPr/>
        </p:nvSpPr>
        <p:spPr>
          <a:xfrm>
            <a:off x="11511381" y="4513058"/>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32"/>
          <p:cNvSpPr/>
          <p:nvPr/>
        </p:nvSpPr>
        <p:spPr>
          <a:xfrm>
            <a:off x="11502282" y="4098424"/>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32"/>
          <p:cNvSpPr/>
          <p:nvPr/>
        </p:nvSpPr>
        <p:spPr>
          <a:xfrm>
            <a:off x="11416649" y="4332658"/>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32"/>
          <p:cNvSpPr/>
          <p:nvPr/>
        </p:nvSpPr>
        <p:spPr>
          <a:xfrm>
            <a:off x="11786549" y="4332658"/>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32"/>
          <p:cNvSpPr/>
          <p:nvPr/>
        </p:nvSpPr>
        <p:spPr>
          <a:xfrm>
            <a:off x="11738782" y="455325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32"/>
          <p:cNvSpPr/>
          <p:nvPr/>
        </p:nvSpPr>
        <p:spPr>
          <a:xfrm>
            <a:off x="11729681" y="412065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32"/>
          <p:cNvSpPr/>
          <p:nvPr/>
        </p:nvSpPr>
        <p:spPr>
          <a:xfrm>
            <a:off x="10454649" y="223101"/>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32"/>
          <p:cNvSpPr/>
          <p:nvPr/>
        </p:nvSpPr>
        <p:spPr>
          <a:xfrm>
            <a:off x="11771315" y="362601"/>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32"/>
          <p:cNvSpPr/>
          <p:nvPr/>
        </p:nvSpPr>
        <p:spPr>
          <a:xfrm>
            <a:off x="10444815" y="516434"/>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32"/>
          <p:cNvSpPr/>
          <p:nvPr/>
        </p:nvSpPr>
        <p:spPr>
          <a:xfrm>
            <a:off x="10454649" y="383800"/>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32"/>
          <p:cNvSpPr/>
          <p:nvPr/>
        </p:nvSpPr>
        <p:spPr>
          <a:xfrm>
            <a:off x="11866048" y="476300"/>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32"/>
          <p:cNvSpPr/>
          <p:nvPr/>
        </p:nvSpPr>
        <p:spPr>
          <a:xfrm>
            <a:off x="11795649" y="440845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32"/>
          <p:cNvSpPr/>
          <p:nvPr/>
        </p:nvSpPr>
        <p:spPr>
          <a:xfrm>
            <a:off x="10738915" y="590000"/>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32"/>
          <p:cNvSpPr/>
          <p:nvPr/>
        </p:nvSpPr>
        <p:spPr>
          <a:xfrm>
            <a:off x="11587182" y="4115125"/>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32"/>
          <p:cNvSpPr/>
          <p:nvPr/>
        </p:nvSpPr>
        <p:spPr>
          <a:xfrm>
            <a:off x="11748648" y="461692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32"/>
          <p:cNvSpPr/>
          <p:nvPr/>
        </p:nvSpPr>
        <p:spPr>
          <a:xfrm>
            <a:off x="11902048" y="1944533"/>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32"/>
          <p:cNvSpPr/>
          <p:nvPr/>
        </p:nvSpPr>
        <p:spPr>
          <a:xfrm>
            <a:off x="11559132" y="2273817"/>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32"/>
          <p:cNvSpPr/>
          <p:nvPr/>
        </p:nvSpPr>
        <p:spPr>
          <a:xfrm>
            <a:off x="11549300" y="2320818"/>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32"/>
          <p:cNvSpPr/>
          <p:nvPr/>
        </p:nvSpPr>
        <p:spPr>
          <a:xfrm>
            <a:off x="11615999" y="2263951"/>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32"/>
          <p:cNvSpPr/>
          <p:nvPr/>
        </p:nvSpPr>
        <p:spPr>
          <a:xfrm>
            <a:off x="11549282" y="4181058"/>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32"/>
          <p:cNvSpPr/>
          <p:nvPr/>
        </p:nvSpPr>
        <p:spPr>
          <a:xfrm>
            <a:off x="11852482" y="4427424"/>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32"/>
          <p:cNvSpPr/>
          <p:nvPr/>
        </p:nvSpPr>
        <p:spPr>
          <a:xfrm flipH="1">
            <a:off x="11623982" y="245691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32"/>
          <p:cNvSpPr/>
          <p:nvPr/>
        </p:nvSpPr>
        <p:spPr>
          <a:xfrm>
            <a:off x="607565" y="23267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32"/>
          <p:cNvSpPr/>
          <p:nvPr/>
        </p:nvSpPr>
        <p:spPr>
          <a:xfrm>
            <a:off x="474899" y="269223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32"/>
          <p:cNvSpPr/>
          <p:nvPr/>
        </p:nvSpPr>
        <p:spPr>
          <a:xfrm>
            <a:off x="465415" y="19750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32"/>
          <p:cNvSpPr/>
          <p:nvPr/>
        </p:nvSpPr>
        <p:spPr>
          <a:xfrm>
            <a:off x="11717148" y="644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71" name="Google Shape;7371;p32"/>
          <p:cNvGrpSpPr/>
          <p:nvPr/>
        </p:nvGrpSpPr>
        <p:grpSpPr>
          <a:xfrm>
            <a:off x="292115" y="4395467"/>
            <a:ext cx="426800" cy="625400"/>
            <a:chOff x="483200" y="2953550"/>
            <a:chExt cx="320100" cy="469050"/>
          </a:xfrm>
        </p:grpSpPr>
        <p:sp>
          <p:nvSpPr>
            <p:cNvPr id="7372" name="Google Shape;7372;p32"/>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32"/>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32"/>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75" name="Google Shape;7375;p32"/>
          <p:cNvSpPr/>
          <p:nvPr/>
        </p:nvSpPr>
        <p:spPr>
          <a:xfrm>
            <a:off x="905815" y="2566351"/>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32"/>
          <p:cNvSpPr/>
          <p:nvPr/>
        </p:nvSpPr>
        <p:spPr>
          <a:xfrm>
            <a:off x="1910548" y="6128368"/>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32"/>
          <p:cNvSpPr/>
          <p:nvPr/>
        </p:nvSpPr>
        <p:spPr>
          <a:xfrm>
            <a:off x="2412715" y="314622"/>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32"/>
          <p:cNvSpPr/>
          <p:nvPr/>
        </p:nvSpPr>
        <p:spPr>
          <a:xfrm>
            <a:off x="2563182" y="442988"/>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32"/>
          <p:cNvSpPr/>
          <p:nvPr/>
        </p:nvSpPr>
        <p:spPr>
          <a:xfrm>
            <a:off x="2723449" y="575022"/>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32"/>
          <p:cNvSpPr/>
          <p:nvPr/>
        </p:nvSpPr>
        <p:spPr>
          <a:xfrm>
            <a:off x="7404819"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32"/>
          <p:cNvSpPr/>
          <p:nvPr/>
        </p:nvSpPr>
        <p:spPr>
          <a:xfrm>
            <a:off x="2132449" y="13690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32"/>
          <p:cNvSpPr/>
          <p:nvPr/>
        </p:nvSpPr>
        <p:spPr>
          <a:xfrm>
            <a:off x="5434171" y="628"/>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32"/>
          <p:cNvSpPr/>
          <p:nvPr/>
        </p:nvSpPr>
        <p:spPr>
          <a:xfrm>
            <a:off x="4827994" y="178643"/>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32"/>
          <p:cNvSpPr/>
          <p:nvPr/>
        </p:nvSpPr>
        <p:spPr>
          <a:xfrm>
            <a:off x="4875727" y="28324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32"/>
          <p:cNvSpPr/>
          <p:nvPr/>
        </p:nvSpPr>
        <p:spPr>
          <a:xfrm>
            <a:off x="4865894" y="330243"/>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32"/>
          <p:cNvSpPr/>
          <p:nvPr/>
        </p:nvSpPr>
        <p:spPr>
          <a:xfrm>
            <a:off x="4932594" y="273376"/>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32"/>
          <p:cNvSpPr/>
          <p:nvPr/>
        </p:nvSpPr>
        <p:spPr>
          <a:xfrm flipH="1">
            <a:off x="8754964" y="63786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32"/>
          <p:cNvSpPr/>
          <p:nvPr/>
        </p:nvSpPr>
        <p:spPr>
          <a:xfrm flipH="1">
            <a:off x="8565464" y="65137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32"/>
          <p:cNvSpPr/>
          <p:nvPr/>
        </p:nvSpPr>
        <p:spPr>
          <a:xfrm flipH="1">
            <a:off x="8565465" y="61800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32"/>
          <p:cNvSpPr/>
          <p:nvPr/>
        </p:nvSpPr>
        <p:spPr>
          <a:xfrm flipH="1">
            <a:off x="8366098" y="63786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32"/>
          <p:cNvSpPr/>
          <p:nvPr/>
        </p:nvSpPr>
        <p:spPr>
          <a:xfrm>
            <a:off x="6826265" y="206772"/>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32"/>
          <p:cNvSpPr/>
          <p:nvPr/>
        </p:nvSpPr>
        <p:spPr>
          <a:xfrm>
            <a:off x="3814402"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32"/>
          <p:cNvSpPr/>
          <p:nvPr/>
        </p:nvSpPr>
        <p:spPr>
          <a:xfrm>
            <a:off x="8625415" y="-636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32"/>
          <p:cNvSpPr/>
          <p:nvPr/>
        </p:nvSpPr>
        <p:spPr>
          <a:xfrm>
            <a:off x="8795982" y="-984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32"/>
          <p:cNvSpPr/>
          <p:nvPr/>
        </p:nvSpPr>
        <p:spPr>
          <a:xfrm>
            <a:off x="8985482" y="-4371"/>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32"/>
          <p:cNvSpPr/>
          <p:nvPr/>
        </p:nvSpPr>
        <p:spPr>
          <a:xfrm rot="10800000" flipH="1">
            <a:off x="3574082" y="356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32"/>
          <p:cNvSpPr/>
          <p:nvPr/>
        </p:nvSpPr>
        <p:spPr>
          <a:xfrm>
            <a:off x="8115882" y="5115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32"/>
          <p:cNvSpPr/>
          <p:nvPr/>
        </p:nvSpPr>
        <p:spPr>
          <a:xfrm>
            <a:off x="5221299" y="293362"/>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32"/>
          <p:cNvSpPr/>
          <p:nvPr/>
        </p:nvSpPr>
        <p:spPr>
          <a:xfrm>
            <a:off x="8366066" y="213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32"/>
          <p:cNvSpPr/>
          <p:nvPr/>
        </p:nvSpPr>
        <p:spPr>
          <a:xfrm>
            <a:off x="8584265" y="464851"/>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32"/>
          <p:cNvSpPr/>
          <p:nvPr/>
        </p:nvSpPr>
        <p:spPr>
          <a:xfrm>
            <a:off x="8985482" y="579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32"/>
          <p:cNvSpPr/>
          <p:nvPr/>
        </p:nvSpPr>
        <p:spPr>
          <a:xfrm>
            <a:off x="317587" y="653798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32"/>
          <p:cNvSpPr/>
          <p:nvPr/>
        </p:nvSpPr>
        <p:spPr>
          <a:xfrm flipH="1">
            <a:off x="9597" y="5107249"/>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32"/>
          <p:cNvSpPr/>
          <p:nvPr/>
        </p:nvSpPr>
        <p:spPr>
          <a:xfrm flipH="1">
            <a:off x="9598" y="5351161"/>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32"/>
          <p:cNvSpPr/>
          <p:nvPr/>
        </p:nvSpPr>
        <p:spPr>
          <a:xfrm flipH="1">
            <a:off x="-3753" y="5607328"/>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32"/>
          <p:cNvSpPr/>
          <p:nvPr/>
        </p:nvSpPr>
        <p:spPr>
          <a:xfrm>
            <a:off x="2517" y="1831285"/>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32"/>
          <p:cNvSpPr/>
          <p:nvPr/>
        </p:nvSpPr>
        <p:spPr>
          <a:xfrm>
            <a:off x="9320066" y="6173476"/>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32"/>
          <p:cNvSpPr/>
          <p:nvPr/>
        </p:nvSpPr>
        <p:spPr>
          <a:xfrm>
            <a:off x="11402620" y="1613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32"/>
          <p:cNvSpPr/>
          <p:nvPr/>
        </p:nvSpPr>
        <p:spPr>
          <a:xfrm>
            <a:off x="11507220" y="1628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32"/>
          <p:cNvSpPr/>
          <p:nvPr/>
        </p:nvSpPr>
        <p:spPr>
          <a:xfrm>
            <a:off x="11450354" y="1733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32"/>
          <p:cNvSpPr/>
          <p:nvPr/>
        </p:nvSpPr>
        <p:spPr>
          <a:xfrm>
            <a:off x="11545121" y="175560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32"/>
          <p:cNvSpPr/>
          <p:nvPr/>
        </p:nvSpPr>
        <p:spPr>
          <a:xfrm>
            <a:off x="11507221" y="1509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32"/>
          <p:cNvSpPr/>
          <p:nvPr/>
        </p:nvSpPr>
        <p:spPr>
          <a:xfrm>
            <a:off x="11601954" y="1622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32"/>
          <p:cNvSpPr/>
          <p:nvPr/>
        </p:nvSpPr>
        <p:spPr>
          <a:xfrm>
            <a:off x="11601954" y="1509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32"/>
          <p:cNvSpPr/>
          <p:nvPr/>
        </p:nvSpPr>
        <p:spPr>
          <a:xfrm>
            <a:off x="11705820" y="1566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32"/>
          <p:cNvSpPr/>
          <p:nvPr/>
        </p:nvSpPr>
        <p:spPr>
          <a:xfrm>
            <a:off x="11658821" y="1713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32"/>
          <p:cNvSpPr/>
          <p:nvPr/>
        </p:nvSpPr>
        <p:spPr>
          <a:xfrm>
            <a:off x="5434182" y="63679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32"/>
          <p:cNvSpPr/>
          <p:nvPr/>
        </p:nvSpPr>
        <p:spPr>
          <a:xfrm>
            <a:off x="5613815" y="62315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32"/>
          <p:cNvSpPr/>
          <p:nvPr/>
        </p:nvSpPr>
        <p:spPr>
          <a:xfrm>
            <a:off x="5566848" y="63588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32"/>
          <p:cNvSpPr/>
          <p:nvPr/>
        </p:nvSpPr>
        <p:spPr>
          <a:xfrm>
            <a:off x="5509982" y="62451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32"/>
          <p:cNvSpPr/>
          <p:nvPr/>
        </p:nvSpPr>
        <p:spPr>
          <a:xfrm>
            <a:off x="7528480" y="6225729"/>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32"/>
          <p:cNvSpPr/>
          <p:nvPr/>
        </p:nvSpPr>
        <p:spPr>
          <a:xfrm>
            <a:off x="11260073" y="6239269"/>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32"/>
          <p:cNvSpPr/>
          <p:nvPr/>
        </p:nvSpPr>
        <p:spPr>
          <a:xfrm>
            <a:off x="684615" y="54080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32"/>
          <p:cNvSpPr/>
          <p:nvPr/>
        </p:nvSpPr>
        <p:spPr>
          <a:xfrm>
            <a:off x="789215" y="5473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32"/>
          <p:cNvSpPr/>
          <p:nvPr/>
        </p:nvSpPr>
        <p:spPr>
          <a:xfrm>
            <a:off x="779348" y="5351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32"/>
          <p:cNvSpPr/>
          <p:nvPr/>
        </p:nvSpPr>
        <p:spPr>
          <a:xfrm>
            <a:off x="467266" y="366096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32"/>
          <p:cNvSpPr/>
          <p:nvPr/>
        </p:nvSpPr>
        <p:spPr>
          <a:xfrm>
            <a:off x="562000" y="35684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32"/>
          <p:cNvSpPr/>
          <p:nvPr/>
        </p:nvSpPr>
        <p:spPr>
          <a:xfrm>
            <a:off x="552933" y="37506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32"/>
          <p:cNvSpPr/>
          <p:nvPr/>
        </p:nvSpPr>
        <p:spPr>
          <a:xfrm>
            <a:off x="656766" y="35184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32"/>
          <p:cNvSpPr/>
          <p:nvPr/>
        </p:nvSpPr>
        <p:spPr>
          <a:xfrm>
            <a:off x="458166" y="35141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32"/>
          <p:cNvSpPr/>
          <p:nvPr/>
        </p:nvSpPr>
        <p:spPr>
          <a:xfrm>
            <a:off x="637800" y="36799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32"/>
          <p:cNvSpPr/>
          <p:nvPr/>
        </p:nvSpPr>
        <p:spPr>
          <a:xfrm>
            <a:off x="571866" y="3433567"/>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32"/>
          <p:cNvSpPr/>
          <p:nvPr/>
        </p:nvSpPr>
        <p:spPr>
          <a:xfrm>
            <a:off x="6399181" y="62315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32"/>
          <p:cNvSpPr/>
          <p:nvPr/>
        </p:nvSpPr>
        <p:spPr>
          <a:xfrm>
            <a:off x="6760549" y="6324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32"/>
          <p:cNvSpPr/>
          <p:nvPr/>
        </p:nvSpPr>
        <p:spPr>
          <a:xfrm>
            <a:off x="175648" y="1502567"/>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32"/>
          <p:cNvSpPr/>
          <p:nvPr/>
        </p:nvSpPr>
        <p:spPr>
          <a:xfrm>
            <a:off x="232481" y="1606400"/>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32"/>
          <p:cNvSpPr txBox="1">
            <a:spLocks noGrp="1"/>
          </p:cNvSpPr>
          <p:nvPr>
            <p:ph type="title"/>
          </p:nvPr>
        </p:nvSpPr>
        <p:spPr>
          <a:xfrm>
            <a:off x="1846560"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38" name="Google Shape;7438;p32"/>
          <p:cNvSpPr txBox="1">
            <a:spLocks noGrp="1"/>
          </p:cNvSpPr>
          <p:nvPr>
            <p:ph type="subTitle" idx="1"/>
          </p:nvPr>
        </p:nvSpPr>
        <p:spPr>
          <a:xfrm>
            <a:off x="1569960" y="30829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9" name="Google Shape;7439;p32"/>
          <p:cNvSpPr txBox="1">
            <a:spLocks noGrp="1"/>
          </p:cNvSpPr>
          <p:nvPr>
            <p:ph type="title" idx="2"/>
          </p:nvPr>
        </p:nvSpPr>
        <p:spPr>
          <a:xfrm>
            <a:off x="5023871"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0" name="Google Shape;7440;p32"/>
          <p:cNvSpPr txBox="1">
            <a:spLocks noGrp="1"/>
          </p:cNvSpPr>
          <p:nvPr>
            <p:ph type="subTitle" idx="3"/>
          </p:nvPr>
        </p:nvSpPr>
        <p:spPr>
          <a:xfrm>
            <a:off x="4747271" y="3082964"/>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1" name="Google Shape;7441;p32"/>
          <p:cNvSpPr txBox="1">
            <a:spLocks noGrp="1"/>
          </p:cNvSpPr>
          <p:nvPr>
            <p:ph type="title" idx="4"/>
          </p:nvPr>
        </p:nvSpPr>
        <p:spPr>
          <a:xfrm>
            <a:off x="1846560"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2" name="Google Shape;7442;p32"/>
          <p:cNvSpPr txBox="1">
            <a:spLocks noGrp="1"/>
          </p:cNvSpPr>
          <p:nvPr>
            <p:ph type="subTitle" idx="5"/>
          </p:nvPr>
        </p:nvSpPr>
        <p:spPr>
          <a:xfrm>
            <a:off x="1569960"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3" name="Google Shape;7443;p32"/>
          <p:cNvSpPr txBox="1">
            <a:spLocks noGrp="1"/>
          </p:cNvSpPr>
          <p:nvPr>
            <p:ph type="title" idx="6"/>
          </p:nvPr>
        </p:nvSpPr>
        <p:spPr>
          <a:xfrm>
            <a:off x="502387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4" name="Google Shape;7444;p32"/>
          <p:cNvSpPr txBox="1">
            <a:spLocks noGrp="1"/>
          </p:cNvSpPr>
          <p:nvPr>
            <p:ph type="subTitle" idx="7"/>
          </p:nvPr>
        </p:nvSpPr>
        <p:spPr>
          <a:xfrm>
            <a:off x="474727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5" name="Google Shape;7445;p32"/>
          <p:cNvSpPr txBox="1">
            <a:spLocks noGrp="1"/>
          </p:cNvSpPr>
          <p:nvPr>
            <p:ph type="title" idx="8"/>
          </p:nvPr>
        </p:nvSpPr>
        <p:spPr>
          <a:xfrm>
            <a:off x="8201181" y="2518032"/>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6" name="Google Shape;7446;p32"/>
          <p:cNvSpPr txBox="1">
            <a:spLocks noGrp="1"/>
          </p:cNvSpPr>
          <p:nvPr>
            <p:ph type="subTitle" idx="9"/>
          </p:nvPr>
        </p:nvSpPr>
        <p:spPr>
          <a:xfrm>
            <a:off x="7924581" y="3085531"/>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7" name="Google Shape;7447;p32"/>
          <p:cNvSpPr txBox="1">
            <a:spLocks noGrp="1"/>
          </p:cNvSpPr>
          <p:nvPr>
            <p:ph type="title" idx="13"/>
          </p:nvPr>
        </p:nvSpPr>
        <p:spPr>
          <a:xfrm>
            <a:off x="820118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8" name="Google Shape;7448;p32"/>
          <p:cNvSpPr txBox="1">
            <a:spLocks noGrp="1"/>
          </p:cNvSpPr>
          <p:nvPr>
            <p:ph type="subTitle" idx="14"/>
          </p:nvPr>
        </p:nvSpPr>
        <p:spPr>
          <a:xfrm>
            <a:off x="792458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9" name="Google Shape;7449;p32"/>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349759589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7450"/>
        <p:cNvGrpSpPr/>
        <p:nvPr/>
      </p:nvGrpSpPr>
      <p:grpSpPr>
        <a:xfrm>
          <a:off x="0" y="0"/>
          <a:ext cx="0" cy="0"/>
          <a:chOff x="0" y="0"/>
          <a:chExt cx="0" cy="0"/>
        </a:xfrm>
      </p:grpSpPr>
      <p:grpSp>
        <p:nvGrpSpPr>
          <p:cNvPr id="7451" name="Google Shape;7451;p33"/>
          <p:cNvGrpSpPr/>
          <p:nvPr/>
        </p:nvGrpSpPr>
        <p:grpSpPr>
          <a:xfrm>
            <a:off x="-24366" y="-69782"/>
            <a:ext cx="12255165" cy="6968833"/>
            <a:chOff x="-35391" y="-52337"/>
            <a:chExt cx="9191374" cy="5226625"/>
          </a:xfrm>
        </p:grpSpPr>
        <p:grpSp>
          <p:nvGrpSpPr>
            <p:cNvPr id="7452" name="Google Shape;7452;p33"/>
            <p:cNvGrpSpPr/>
            <p:nvPr/>
          </p:nvGrpSpPr>
          <p:grpSpPr>
            <a:xfrm>
              <a:off x="5178375" y="-45050"/>
              <a:ext cx="3977608" cy="5216450"/>
              <a:chOff x="5178375" y="-45050"/>
              <a:chExt cx="3977608" cy="5216450"/>
            </a:xfrm>
          </p:grpSpPr>
          <p:grpSp>
            <p:nvGrpSpPr>
              <p:cNvPr id="7453" name="Google Shape;7453;p33"/>
              <p:cNvGrpSpPr/>
              <p:nvPr/>
            </p:nvGrpSpPr>
            <p:grpSpPr>
              <a:xfrm>
                <a:off x="5178375" y="-45050"/>
                <a:ext cx="3977608" cy="5216450"/>
                <a:chOff x="5178375" y="-51179"/>
                <a:chExt cx="3977608" cy="5216450"/>
              </a:xfrm>
            </p:grpSpPr>
            <p:sp>
              <p:nvSpPr>
                <p:cNvPr id="7454" name="Google Shape;7454;p3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3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6" name="Google Shape;7456;p3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3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8" name="Google Shape;7458;p3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9" name="Google Shape;7459;p3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0" name="Google Shape;7460;p3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1" name="Google Shape;7461;p3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3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3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3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3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3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3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3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3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3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3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3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3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3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3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3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3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3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3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3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3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3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3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3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3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86" name="Google Shape;7486;p3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3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3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3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490" name="Google Shape;7490;p33"/>
            <p:cNvGrpSpPr/>
            <p:nvPr/>
          </p:nvGrpSpPr>
          <p:grpSpPr>
            <a:xfrm>
              <a:off x="-35391" y="-52337"/>
              <a:ext cx="5221525" cy="5226625"/>
              <a:chOff x="1190625" y="238125"/>
              <a:chExt cx="5221525" cy="5226625"/>
            </a:xfrm>
          </p:grpSpPr>
          <p:sp>
            <p:nvSpPr>
              <p:cNvPr id="7491" name="Google Shape;7491;p3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3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3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3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3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3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3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3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3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3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3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3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3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3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3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3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3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3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3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3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3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3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3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3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3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3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3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3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3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3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3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3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3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3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3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3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3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3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3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3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3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532" name="Google Shape;7532;p33"/>
          <p:cNvSpPr txBox="1">
            <a:spLocks noGrp="1"/>
          </p:cNvSpPr>
          <p:nvPr>
            <p:ph type="title" hasCustomPrompt="1"/>
          </p:nvPr>
        </p:nvSpPr>
        <p:spPr>
          <a:xfrm>
            <a:off x="2701200" y="713333"/>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3" name="Google Shape;7533;p33"/>
          <p:cNvSpPr txBox="1">
            <a:spLocks noGrp="1"/>
          </p:cNvSpPr>
          <p:nvPr>
            <p:ph type="subTitle" idx="1"/>
          </p:nvPr>
        </p:nvSpPr>
        <p:spPr>
          <a:xfrm>
            <a:off x="3277600" y="1767711"/>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4" name="Google Shape;7534;p33"/>
          <p:cNvSpPr txBox="1">
            <a:spLocks noGrp="1"/>
          </p:cNvSpPr>
          <p:nvPr>
            <p:ph type="title" idx="2" hasCustomPrompt="1"/>
          </p:nvPr>
        </p:nvSpPr>
        <p:spPr>
          <a:xfrm>
            <a:off x="2701200" y="2654867"/>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solidFill>
                  <a:schemeClr val="accent5"/>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5" name="Google Shape;7535;p33"/>
          <p:cNvSpPr txBox="1">
            <a:spLocks noGrp="1"/>
          </p:cNvSpPr>
          <p:nvPr>
            <p:ph type="subTitle" idx="3"/>
          </p:nvPr>
        </p:nvSpPr>
        <p:spPr>
          <a:xfrm>
            <a:off x="3277600" y="3709244"/>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6" name="Google Shape;7536;p33"/>
          <p:cNvSpPr txBox="1">
            <a:spLocks noGrp="1"/>
          </p:cNvSpPr>
          <p:nvPr>
            <p:ph type="title" idx="4" hasCustomPrompt="1"/>
          </p:nvPr>
        </p:nvSpPr>
        <p:spPr>
          <a:xfrm>
            <a:off x="2701200" y="4596400"/>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7" name="Google Shape;7537;p33"/>
          <p:cNvSpPr txBox="1">
            <a:spLocks noGrp="1"/>
          </p:cNvSpPr>
          <p:nvPr>
            <p:ph type="subTitle" idx="5"/>
          </p:nvPr>
        </p:nvSpPr>
        <p:spPr>
          <a:xfrm>
            <a:off x="3277600" y="5650777"/>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8" name="Google Shape;7538;p33"/>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33"/>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33"/>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33"/>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33"/>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33"/>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33"/>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33"/>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33"/>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33"/>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33"/>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33"/>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3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3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3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3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33"/>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33"/>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33"/>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3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33"/>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3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3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3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3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33"/>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33"/>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33"/>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33"/>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33"/>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33"/>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33"/>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3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3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3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3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3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3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3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3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3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33"/>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33"/>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33"/>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33"/>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3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3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3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3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3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3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3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3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33"/>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33"/>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33"/>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33"/>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3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3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3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3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3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3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01" name="Google Shape;7601;p33"/>
          <p:cNvGrpSpPr/>
          <p:nvPr/>
        </p:nvGrpSpPr>
        <p:grpSpPr>
          <a:xfrm>
            <a:off x="9014537" y="6203525"/>
            <a:ext cx="227440" cy="380168"/>
            <a:chOff x="6760903" y="4652644"/>
            <a:chExt cx="170580" cy="285126"/>
          </a:xfrm>
        </p:grpSpPr>
        <p:sp>
          <p:nvSpPr>
            <p:cNvPr id="7602" name="Google Shape;7602;p3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3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3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3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3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3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3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33"/>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33"/>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3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12" name="Google Shape;7612;p3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3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3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3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3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3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3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3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33"/>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33"/>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33"/>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33"/>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33"/>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33"/>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33"/>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33"/>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33"/>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33"/>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33"/>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33"/>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33"/>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33"/>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3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3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3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3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3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3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3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3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3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33"/>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33"/>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33"/>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33"/>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33"/>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3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3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3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3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3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3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3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3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3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33"/>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3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3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33"/>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33"/>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33"/>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63" name="Google Shape;7663;p33"/>
          <p:cNvGrpSpPr/>
          <p:nvPr/>
        </p:nvGrpSpPr>
        <p:grpSpPr>
          <a:xfrm flipH="1">
            <a:off x="-4016" y="-6381"/>
            <a:ext cx="1123933" cy="925833"/>
            <a:chOff x="5148450" y="1503825"/>
            <a:chExt cx="842950" cy="694375"/>
          </a:xfrm>
        </p:grpSpPr>
        <p:sp>
          <p:nvSpPr>
            <p:cNvPr id="7664" name="Google Shape;7664;p33"/>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33"/>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33"/>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33"/>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33"/>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33"/>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33"/>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33"/>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33"/>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33"/>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33"/>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33"/>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33"/>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33"/>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78" name="Google Shape;7678;p33"/>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33"/>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6837078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7680"/>
        <p:cNvGrpSpPr/>
        <p:nvPr/>
      </p:nvGrpSpPr>
      <p:grpSpPr>
        <a:xfrm>
          <a:off x="0" y="0"/>
          <a:ext cx="0" cy="0"/>
          <a:chOff x="0" y="0"/>
          <a:chExt cx="0" cy="0"/>
        </a:xfrm>
      </p:grpSpPr>
      <p:grpSp>
        <p:nvGrpSpPr>
          <p:cNvPr id="7681" name="Google Shape;7681;p34"/>
          <p:cNvGrpSpPr/>
          <p:nvPr/>
        </p:nvGrpSpPr>
        <p:grpSpPr>
          <a:xfrm>
            <a:off x="-24366" y="-69782"/>
            <a:ext cx="12255165" cy="6968833"/>
            <a:chOff x="-35391" y="-52337"/>
            <a:chExt cx="9191374" cy="5226625"/>
          </a:xfrm>
        </p:grpSpPr>
        <p:grpSp>
          <p:nvGrpSpPr>
            <p:cNvPr id="7682" name="Google Shape;7682;p34"/>
            <p:cNvGrpSpPr/>
            <p:nvPr/>
          </p:nvGrpSpPr>
          <p:grpSpPr>
            <a:xfrm>
              <a:off x="5178375" y="-45050"/>
              <a:ext cx="3977608" cy="5216450"/>
              <a:chOff x="5178375" y="-45050"/>
              <a:chExt cx="3977608" cy="5216450"/>
            </a:xfrm>
          </p:grpSpPr>
          <p:grpSp>
            <p:nvGrpSpPr>
              <p:cNvPr id="7683" name="Google Shape;7683;p34"/>
              <p:cNvGrpSpPr/>
              <p:nvPr/>
            </p:nvGrpSpPr>
            <p:grpSpPr>
              <a:xfrm>
                <a:off x="5178375" y="-45050"/>
                <a:ext cx="3977608" cy="5216450"/>
                <a:chOff x="5178375" y="-51179"/>
                <a:chExt cx="3977608" cy="5216450"/>
              </a:xfrm>
            </p:grpSpPr>
            <p:sp>
              <p:nvSpPr>
                <p:cNvPr id="7684" name="Google Shape;7684;p3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3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3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3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3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3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3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3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3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3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3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3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3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3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3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3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3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3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3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3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3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3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3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3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3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3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3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3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3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3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3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3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3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7" name="Google Shape;7717;p3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8" name="Google Shape;7718;p3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9" name="Google Shape;7719;p3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720" name="Google Shape;7720;p34"/>
            <p:cNvGrpSpPr/>
            <p:nvPr/>
          </p:nvGrpSpPr>
          <p:grpSpPr>
            <a:xfrm>
              <a:off x="-35391" y="-52337"/>
              <a:ext cx="5221525" cy="5226625"/>
              <a:chOff x="1190625" y="238125"/>
              <a:chExt cx="5221525" cy="5226625"/>
            </a:xfrm>
          </p:grpSpPr>
          <p:sp>
            <p:nvSpPr>
              <p:cNvPr id="7721" name="Google Shape;7721;p3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2" name="Google Shape;7722;p3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3" name="Google Shape;7723;p3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4" name="Google Shape;7724;p3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5" name="Google Shape;7725;p3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6" name="Google Shape;7726;p3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7" name="Google Shape;7727;p3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8" name="Google Shape;7728;p3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9" name="Google Shape;7729;p3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0" name="Google Shape;7730;p3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1" name="Google Shape;7731;p3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2" name="Google Shape;7732;p3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3" name="Google Shape;7733;p3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4" name="Google Shape;7734;p3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5" name="Google Shape;7735;p3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6" name="Google Shape;7736;p3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7" name="Google Shape;7737;p3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8" name="Google Shape;7738;p3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9" name="Google Shape;7739;p3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0" name="Google Shape;7740;p3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1" name="Google Shape;7741;p3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2" name="Google Shape;7742;p3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3" name="Google Shape;7743;p3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4" name="Google Shape;7744;p3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5" name="Google Shape;7745;p3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6" name="Google Shape;7746;p3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7" name="Google Shape;7747;p3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8" name="Google Shape;7748;p3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9" name="Google Shape;7749;p3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0" name="Google Shape;7750;p3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1" name="Google Shape;7751;p3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2" name="Google Shape;7752;p3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3" name="Google Shape;7753;p3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4" name="Google Shape;7754;p3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5" name="Google Shape;7755;p3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6" name="Google Shape;7756;p3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7" name="Google Shape;7757;p3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8" name="Google Shape;7758;p3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9" name="Google Shape;7759;p3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0" name="Google Shape;7760;p3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1" name="Google Shape;7761;p3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762" name="Google Shape;7762;p34"/>
          <p:cNvSpPr txBox="1">
            <a:spLocks noGrp="1"/>
          </p:cNvSpPr>
          <p:nvPr>
            <p:ph type="subTitle" idx="1"/>
          </p:nvPr>
        </p:nvSpPr>
        <p:spPr>
          <a:xfrm>
            <a:off x="1518027"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3" name="Google Shape;7763;p34"/>
          <p:cNvSpPr txBox="1">
            <a:spLocks noGrp="1"/>
          </p:cNvSpPr>
          <p:nvPr>
            <p:ph type="subTitle" idx="2"/>
          </p:nvPr>
        </p:nvSpPr>
        <p:spPr>
          <a:xfrm>
            <a:off x="4753115"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4" name="Google Shape;7764;p34"/>
          <p:cNvSpPr txBox="1">
            <a:spLocks noGrp="1"/>
          </p:cNvSpPr>
          <p:nvPr>
            <p:ph type="subTitle" idx="3"/>
          </p:nvPr>
        </p:nvSpPr>
        <p:spPr>
          <a:xfrm>
            <a:off x="7988160"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5" name="Google Shape;7765;p34"/>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6" name="Google Shape;7766;p34"/>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7" name="Google Shape;7767;p34"/>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8" name="Google Shape;7768;p34"/>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9" name="Google Shape;7769;p34"/>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0" name="Google Shape;7770;p34"/>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1" name="Google Shape;7771;p34"/>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2" name="Google Shape;7772;p34"/>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3" name="Google Shape;7773;p34"/>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4" name="Google Shape;7774;p34"/>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5" name="Google Shape;7775;p34"/>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6" name="Google Shape;7776;p34"/>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7" name="Google Shape;7777;p34"/>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8" name="Google Shape;7778;p34"/>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9" name="Google Shape;7779;p34"/>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0" name="Google Shape;7780;p34"/>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1" name="Google Shape;7781;p34"/>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2" name="Google Shape;7782;p34"/>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3" name="Google Shape;7783;p34"/>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4" name="Google Shape;7784;p34"/>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5" name="Google Shape;7785;p34"/>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6" name="Google Shape;7786;p34"/>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7" name="Google Shape;7787;p34"/>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8" name="Google Shape;7788;p34"/>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9" name="Google Shape;7789;p34"/>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0" name="Google Shape;7790;p34"/>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1" name="Google Shape;7791;p34"/>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2" name="Google Shape;7792;p34"/>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3" name="Google Shape;7793;p34"/>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4" name="Google Shape;7794;p34"/>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5" name="Google Shape;7795;p34"/>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6" name="Google Shape;7796;p34"/>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7" name="Google Shape;7797;p34"/>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8" name="Google Shape;7798;p34"/>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9" name="Google Shape;7799;p34"/>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0" name="Google Shape;7800;p34"/>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1" name="Google Shape;7801;p34"/>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2" name="Google Shape;7802;p34"/>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3" name="Google Shape;7803;p34"/>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4" name="Google Shape;7804;p34"/>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5" name="Google Shape;7805;p34"/>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6" name="Google Shape;7806;p34"/>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7" name="Google Shape;7807;p34"/>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8" name="Google Shape;7808;p34"/>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9" name="Google Shape;7809;p34"/>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0" name="Google Shape;7810;p34"/>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1" name="Google Shape;7811;p34"/>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2" name="Google Shape;7812;p34"/>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3" name="Google Shape;7813;p34"/>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4" name="Google Shape;7814;p34"/>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5" name="Google Shape;7815;p34"/>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6" name="Google Shape;7816;p34"/>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7" name="Google Shape;7817;p34"/>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8" name="Google Shape;7818;p34"/>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9" name="Google Shape;7819;p34"/>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0" name="Google Shape;7820;p34"/>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1" name="Google Shape;7821;p34"/>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2" name="Google Shape;7822;p34"/>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3" name="Google Shape;7823;p34"/>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4" name="Google Shape;7824;p34"/>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5" name="Google Shape;7825;p34"/>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6" name="Google Shape;7826;p34"/>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7" name="Google Shape;7827;p34"/>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28" name="Google Shape;7828;p34"/>
          <p:cNvGrpSpPr/>
          <p:nvPr/>
        </p:nvGrpSpPr>
        <p:grpSpPr>
          <a:xfrm>
            <a:off x="9014537" y="6203525"/>
            <a:ext cx="227440" cy="380168"/>
            <a:chOff x="6760903" y="4652644"/>
            <a:chExt cx="170580" cy="285126"/>
          </a:xfrm>
        </p:grpSpPr>
        <p:sp>
          <p:nvSpPr>
            <p:cNvPr id="7829" name="Google Shape;7829;p3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0" name="Google Shape;7830;p3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1" name="Google Shape;7831;p3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2" name="Google Shape;7832;p3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3" name="Google Shape;7833;p3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4" name="Google Shape;7834;p3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5" name="Google Shape;7835;p3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6" name="Google Shape;7836;p3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7" name="Google Shape;7837;p3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8" name="Google Shape;7838;p3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39" name="Google Shape;7839;p34"/>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0" name="Google Shape;7840;p34"/>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1" name="Google Shape;7841;p34"/>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2" name="Google Shape;7842;p34"/>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3" name="Google Shape;7843;p34"/>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4" name="Google Shape;7844;p34"/>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5" name="Google Shape;7845;p34"/>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6" name="Google Shape;7846;p34"/>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7" name="Google Shape;7847;p34"/>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8" name="Google Shape;7848;p34"/>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9" name="Google Shape;7849;p34"/>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0" name="Google Shape;7850;p34"/>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1" name="Google Shape;7851;p34"/>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2" name="Google Shape;7852;p34"/>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3" name="Google Shape;7853;p34"/>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4" name="Google Shape;7854;p34"/>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5" name="Google Shape;7855;p34"/>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6" name="Google Shape;7856;p34"/>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7" name="Google Shape;7857;p34"/>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8" name="Google Shape;7858;p34"/>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9" name="Google Shape;7859;p34"/>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0" name="Google Shape;7860;p34"/>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1" name="Google Shape;7861;p34"/>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2" name="Google Shape;7862;p34"/>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3" name="Google Shape;7863;p34"/>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4" name="Google Shape;7864;p34"/>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5" name="Google Shape;7865;p34"/>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6" name="Google Shape;7866;p34"/>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7" name="Google Shape;7867;p34"/>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8" name="Google Shape;7868;p34"/>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9" name="Google Shape;7869;p34"/>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0" name="Google Shape;7870;p34"/>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1" name="Google Shape;7871;p34"/>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2" name="Google Shape;7872;p34"/>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3" name="Google Shape;7873;p34"/>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4" name="Google Shape;7874;p34"/>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5" name="Google Shape;7875;p34"/>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6" name="Google Shape;7876;p34"/>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7" name="Google Shape;7877;p34"/>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8" name="Google Shape;7878;p34"/>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9" name="Google Shape;7879;p34"/>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0" name="Google Shape;7880;p34"/>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1" name="Google Shape;7881;p34"/>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2" name="Google Shape;7882;p34"/>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3" name="Google Shape;7883;p34"/>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4" name="Google Shape;7884;p34"/>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5" name="Google Shape;7885;p34"/>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6" name="Google Shape;7886;p34"/>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7" name="Google Shape;7887;p34"/>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8" name="Google Shape;7888;p34"/>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89" name="Google Shape;7889;p34"/>
          <p:cNvGrpSpPr/>
          <p:nvPr/>
        </p:nvGrpSpPr>
        <p:grpSpPr>
          <a:xfrm flipH="1">
            <a:off x="-4016" y="-6381"/>
            <a:ext cx="1123933" cy="925833"/>
            <a:chOff x="5148450" y="1503825"/>
            <a:chExt cx="842950" cy="694375"/>
          </a:xfrm>
        </p:grpSpPr>
        <p:sp>
          <p:nvSpPr>
            <p:cNvPr id="7890" name="Google Shape;7890;p34"/>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1" name="Google Shape;7891;p34"/>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2" name="Google Shape;7892;p34"/>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3" name="Google Shape;7893;p34"/>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4" name="Google Shape;7894;p34"/>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5" name="Google Shape;7895;p34"/>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6" name="Google Shape;7896;p34"/>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7" name="Google Shape;7897;p34"/>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8" name="Google Shape;7898;p34"/>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9" name="Google Shape;7899;p34"/>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0" name="Google Shape;7900;p34"/>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1" name="Google Shape;7901;p34"/>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2" name="Google Shape;7902;p34"/>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3" name="Google Shape;7903;p34"/>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904" name="Google Shape;7904;p34"/>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5" name="Google Shape;7905;p34"/>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6" name="Google Shape;7906;p34"/>
          <p:cNvSpPr txBox="1">
            <a:spLocks noGrp="1"/>
          </p:cNvSpPr>
          <p:nvPr>
            <p:ph type="subTitle" idx="4"/>
          </p:nvPr>
        </p:nvSpPr>
        <p:spPr>
          <a:xfrm>
            <a:off x="1889427"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7" name="Google Shape;7907;p34"/>
          <p:cNvSpPr txBox="1">
            <a:spLocks noGrp="1"/>
          </p:cNvSpPr>
          <p:nvPr>
            <p:ph type="subTitle" idx="5"/>
          </p:nvPr>
        </p:nvSpPr>
        <p:spPr>
          <a:xfrm>
            <a:off x="5124515"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8" name="Google Shape;7908;p34"/>
          <p:cNvSpPr txBox="1">
            <a:spLocks noGrp="1"/>
          </p:cNvSpPr>
          <p:nvPr>
            <p:ph type="subTitle" idx="6"/>
          </p:nvPr>
        </p:nvSpPr>
        <p:spPr>
          <a:xfrm>
            <a:off x="8359560"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9" name="Google Shape;7909;p34"/>
          <p:cNvSpPr txBox="1">
            <a:spLocks noGrp="1"/>
          </p:cNvSpPr>
          <p:nvPr>
            <p:ph type="title" hasCustomPrompt="1"/>
          </p:nvPr>
        </p:nvSpPr>
        <p:spPr>
          <a:xfrm>
            <a:off x="5272315"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3000"/>
              <a:buNone/>
              <a:defRPr sz="4000">
                <a:solidFill>
                  <a:schemeClr val="accent4"/>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0" name="Google Shape;7910;p34"/>
          <p:cNvSpPr txBox="1">
            <a:spLocks noGrp="1"/>
          </p:cNvSpPr>
          <p:nvPr>
            <p:ph type="title" idx="7" hasCustomPrompt="1"/>
          </p:nvPr>
        </p:nvSpPr>
        <p:spPr>
          <a:xfrm>
            <a:off x="8507360"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1" name="Google Shape;7911;p34"/>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7912" name="Google Shape;7912;p34"/>
          <p:cNvSpPr txBox="1">
            <a:spLocks noGrp="1"/>
          </p:cNvSpPr>
          <p:nvPr>
            <p:ph type="title" idx="9" hasCustomPrompt="1"/>
          </p:nvPr>
        </p:nvSpPr>
        <p:spPr>
          <a:xfrm>
            <a:off x="2037227"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5"/>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Tree>
    <p:extLst>
      <p:ext uri="{BB962C8B-B14F-4D97-AF65-F5344CB8AC3E}">
        <p14:creationId xmlns:p14="http://schemas.microsoft.com/office/powerpoint/2010/main" val="403194533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235"/>
        <p:cNvGrpSpPr/>
        <p:nvPr/>
      </p:nvGrpSpPr>
      <p:grpSpPr>
        <a:xfrm>
          <a:off x="0" y="0"/>
          <a:ext cx="0" cy="0"/>
          <a:chOff x="0" y="0"/>
          <a:chExt cx="0" cy="0"/>
        </a:xfrm>
      </p:grpSpPr>
      <p:grpSp>
        <p:nvGrpSpPr>
          <p:cNvPr id="8236" name="Google Shape;8236;p36"/>
          <p:cNvGrpSpPr/>
          <p:nvPr/>
        </p:nvGrpSpPr>
        <p:grpSpPr>
          <a:xfrm>
            <a:off x="-24366" y="-69782"/>
            <a:ext cx="12255165" cy="6968833"/>
            <a:chOff x="-35391" y="-52337"/>
            <a:chExt cx="9191374" cy="5226625"/>
          </a:xfrm>
        </p:grpSpPr>
        <p:grpSp>
          <p:nvGrpSpPr>
            <p:cNvPr id="8237" name="Google Shape;8237;p36"/>
            <p:cNvGrpSpPr/>
            <p:nvPr/>
          </p:nvGrpSpPr>
          <p:grpSpPr>
            <a:xfrm>
              <a:off x="5178375" y="-45050"/>
              <a:ext cx="3977608" cy="5216450"/>
              <a:chOff x="5178375" y="-45050"/>
              <a:chExt cx="3977608" cy="5216450"/>
            </a:xfrm>
          </p:grpSpPr>
          <p:grpSp>
            <p:nvGrpSpPr>
              <p:cNvPr id="8238" name="Google Shape;8238;p36"/>
              <p:cNvGrpSpPr/>
              <p:nvPr/>
            </p:nvGrpSpPr>
            <p:grpSpPr>
              <a:xfrm>
                <a:off x="5178375" y="-45050"/>
                <a:ext cx="3977608" cy="5216450"/>
                <a:chOff x="5178375" y="-51179"/>
                <a:chExt cx="3977608" cy="5216450"/>
              </a:xfrm>
            </p:grpSpPr>
            <p:sp>
              <p:nvSpPr>
                <p:cNvPr id="8239" name="Google Shape;8239;p3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0" name="Google Shape;8240;p3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1" name="Google Shape;8241;p3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2" name="Google Shape;8242;p3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3" name="Google Shape;8243;p3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4" name="Google Shape;8244;p3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5" name="Google Shape;8245;p3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6" name="Google Shape;8246;p3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7" name="Google Shape;8247;p3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8" name="Google Shape;8248;p3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9" name="Google Shape;8249;p3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0" name="Google Shape;8250;p3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1" name="Google Shape;8251;p3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2" name="Google Shape;8252;p3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3" name="Google Shape;8253;p3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4" name="Google Shape;8254;p3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5" name="Google Shape;8255;p3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6" name="Google Shape;8256;p3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7" name="Google Shape;8257;p3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8" name="Google Shape;8258;p3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9" name="Google Shape;8259;p3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0" name="Google Shape;8260;p3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1" name="Google Shape;8261;p3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2" name="Google Shape;8262;p3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3" name="Google Shape;8263;p3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4" name="Google Shape;8264;p3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5" name="Google Shape;8265;p3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6" name="Google Shape;8266;p3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7" name="Google Shape;8267;p3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8" name="Google Shape;8268;p3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9" name="Google Shape;8269;p3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0" name="Google Shape;8270;p3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271" name="Google Shape;8271;p3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2" name="Google Shape;8272;p3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3" name="Google Shape;8273;p3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4" name="Google Shape;8274;p3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275" name="Google Shape;8275;p36"/>
            <p:cNvGrpSpPr/>
            <p:nvPr/>
          </p:nvGrpSpPr>
          <p:grpSpPr>
            <a:xfrm>
              <a:off x="-35391" y="-52337"/>
              <a:ext cx="5221525" cy="5226625"/>
              <a:chOff x="1190625" y="238125"/>
              <a:chExt cx="5221525" cy="5226625"/>
            </a:xfrm>
          </p:grpSpPr>
          <p:sp>
            <p:nvSpPr>
              <p:cNvPr id="8276" name="Google Shape;8276;p3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7" name="Google Shape;8277;p3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8" name="Google Shape;8278;p3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9" name="Google Shape;8279;p3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0" name="Google Shape;8280;p3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1" name="Google Shape;8281;p3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2" name="Google Shape;8282;p3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3" name="Google Shape;8283;p3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4" name="Google Shape;8284;p3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5" name="Google Shape;8285;p3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6" name="Google Shape;8286;p3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7" name="Google Shape;8287;p3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8" name="Google Shape;8288;p3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9" name="Google Shape;8289;p3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0" name="Google Shape;8290;p3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1" name="Google Shape;8291;p3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2" name="Google Shape;8292;p3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3" name="Google Shape;8293;p3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4" name="Google Shape;8294;p3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5" name="Google Shape;8295;p3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6" name="Google Shape;8296;p3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7" name="Google Shape;8297;p3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8" name="Google Shape;8298;p3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9" name="Google Shape;8299;p3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0" name="Google Shape;8300;p3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1" name="Google Shape;8301;p3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2" name="Google Shape;8302;p3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3" name="Google Shape;8303;p3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4" name="Google Shape;8304;p3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5" name="Google Shape;8305;p3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6" name="Google Shape;8306;p3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7" name="Google Shape;8307;p3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8" name="Google Shape;8308;p3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9" name="Google Shape;8309;p3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0" name="Google Shape;8310;p3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1" name="Google Shape;8311;p3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2" name="Google Shape;8312;p3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3" name="Google Shape;8313;p3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4" name="Google Shape;8314;p3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5" name="Google Shape;8315;p3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6" name="Google Shape;8316;p3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317" name="Google Shape;8317;p36"/>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8" name="Google Shape;8318;p36"/>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9" name="Google Shape;8319;p36"/>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0" name="Google Shape;8320;p36"/>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1" name="Google Shape;8321;p36"/>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2" name="Google Shape;8322;p36"/>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3" name="Google Shape;8323;p36"/>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4" name="Google Shape;8324;p36"/>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5" name="Google Shape;8325;p36"/>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6" name="Google Shape;8326;p36"/>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7" name="Google Shape;8327;p36"/>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8" name="Google Shape;8328;p36"/>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9" name="Google Shape;8329;p36"/>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0" name="Google Shape;8330;p36"/>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1" name="Google Shape;8331;p36"/>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2" name="Google Shape;8332;p36"/>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3" name="Google Shape;8333;p36"/>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4" name="Google Shape;8334;p36"/>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5" name="Google Shape;8335;p36"/>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6" name="Google Shape;8336;p36"/>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7" name="Google Shape;8337;p36"/>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8" name="Google Shape;8338;p36"/>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9" name="Google Shape;8339;p36"/>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0" name="Google Shape;8340;p36"/>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1" name="Google Shape;8341;p36"/>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2" name="Google Shape;8342;p36"/>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3" name="Google Shape;8343;p36"/>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4" name="Google Shape;8344;p36"/>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5" name="Google Shape;8345;p36"/>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6" name="Google Shape;8346;p36"/>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7" name="Google Shape;8347;p36"/>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348" name="Google Shape;8348;p36"/>
          <p:cNvGrpSpPr/>
          <p:nvPr/>
        </p:nvGrpSpPr>
        <p:grpSpPr>
          <a:xfrm>
            <a:off x="8032251" y="6249685"/>
            <a:ext cx="189533" cy="313100"/>
            <a:chOff x="2970400" y="4738125"/>
            <a:chExt cx="142150" cy="234825"/>
          </a:xfrm>
        </p:grpSpPr>
        <p:sp>
          <p:nvSpPr>
            <p:cNvPr id="8349" name="Google Shape;8349;p36"/>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0" name="Google Shape;8350;p36"/>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1" name="Google Shape;8351;p36"/>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2" name="Google Shape;8352;p36"/>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3" name="Google Shape;8353;p36"/>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4" name="Google Shape;8354;p36"/>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5" name="Google Shape;8355;p36"/>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6" name="Google Shape;8356;p36"/>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7" name="Google Shape;8357;p36"/>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8" name="Google Shape;8358;p36"/>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359" name="Google Shape;8359;p36"/>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0" name="Google Shape;8360;p36"/>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1" name="Google Shape;8361;p36"/>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2" name="Google Shape;8362;p36"/>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3" name="Google Shape;8363;p36"/>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4" name="Google Shape;8364;p36"/>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5" name="Google Shape;8365;p36"/>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6" name="Google Shape;8366;p36"/>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7" name="Google Shape;8367;p36"/>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8" name="Google Shape;8368;p36"/>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9" name="Google Shape;8369;p36"/>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0" name="Google Shape;8370;p36"/>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1" name="Google Shape;8371;p36"/>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2" name="Google Shape;8372;p36"/>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3" name="Google Shape;8373;p36"/>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4" name="Google Shape;8374;p36"/>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5" name="Google Shape;8375;p36"/>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6" name="Google Shape;8376;p36"/>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7" name="Google Shape;8377;p36"/>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8" name="Google Shape;8378;p36"/>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9" name="Google Shape;8379;p36"/>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0" name="Google Shape;8380;p36"/>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1" name="Google Shape;8381;p36"/>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2" name="Google Shape;8382;p36"/>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3" name="Google Shape;8383;p36"/>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4" name="Google Shape;8384;p36"/>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5" name="Google Shape;8385;p36"/>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6" name="Google Shape;8386;p36"/>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7" name="Google Shape;8387;p36"/>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8" name="Google Shape;8388;p36"/>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9" name="Google Shape;8389;p36"/>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0" name="Google Shape;8390;p36"/>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1" name="Google Shape;8391;p36"/>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2" name="Google Shape;8392;p36"/>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3" name="Google Shape;8393;p36"/>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4" name="Google Shape;8394;p36"/>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5" name="Google Shape;8395;p36"/>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6" name="Google Shape;8396;p36"/>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7" name="Google Shape;8397;p36"/>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8" name="Google Shape;8398;p36"/>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9" name="Google Shape;8399;p36"/>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0" name="Google Shape;8400;p36"/>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1" name="Google Shape;8401;p36"/>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2" name="Google Shape;8402;p36"/>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3" name="Google Shape;8403;p36"/>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4" name="Google Shape;8404;p36"/>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5" name="Google Shape;8405;p36"/>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6" name="Google Shape;8406;p36"/>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7" name="Google Shape;8407;p36"/>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8" name="Google Shape;8408;p36"/>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9" name="Google Shape;8409;p36"/>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0" name="Google Shape;8410;p36"/>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1" name="Google Shape;8411;p36"/>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2" name="Google Shape;8412;p36"/>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3" name="Google Shape;8413;p36"/>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4" name="Google Shape;8414;p36"/>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5" name="Google Shape;8415;p36"/>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6" name="Google Shape;8416;p36"/>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7" name="Google Shape;8417;p36"/>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8" name="Google Shape;8418;p36"/>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9" name="Google Shape;8419;p36"/>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0" name="Google Shape;8420;p36"/>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21" name="Google Shape;8421;p36"/>
          <p:cNvGrpSpPr/>
          <p:nvPr/>
        </p:nvGrpSpPr>
        <p:grpSpPr>
          <a:xfrm>
            <a:off x="573418" y="2664184"/>
            <a:ext cx="189533" cy="189533"/>
            <a:chOff x="-1069125" y="2319475"/>
            <a:chExt cx="142150" cy="142150"/>
          </a:xfrm>
        </p:grpSpPr>
        <p:sp>
          <p:nvSpPr>
            <p:cNvPr id="8422" name="Google Shape;842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3" name="Google Shape;842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4" name="Google Shape;842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25" name="Google Shape;8425;p36"/>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6" name="Google Shape;8426;p36"/>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7" name="Google Shape;8427;p36"/>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8" name="Google Shape;8428;p36"/>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9" name="Google Shape;8429;p36"/>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0" name="Google Shape;8430;p36"/>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1" name="Google Shape;8431;p36"/>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2" name="Google Shape;8432;p36"/>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3" name="Google Shape;8433;p36"/>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4" name="Google Shape;8434;p36"/>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5" name="Google Shape;8435;p36"/>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6" name="Google Shape;8436;p36"/>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7" name="Google Shape;8437;p36"/>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8" name="Google Shape;8438;p36"/>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9" name="Google Shape;8439;p36"/>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0" name="Google Shape;8440;p36"/>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1" name="Google Shape;8441;p36"/>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2" name="Google Shape;8442;p36"/>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43" name="Google Shape;8443;p36"/>
          <p:cNvGrpSpPr/>
          <p:nvPr/>
        </p:nvGrpSpPr>
        <p:grpSpPr>
          <a:xfrm>
            <a:off x="9708602" y="6166913"/>
            <a:ext cx="890700" cy="388900"/>
            <a:chOff x="5478201" y="4685225"/>
            <a:chExt cx="668025" cy="291675"/>
          </a:xfrm>
        </p:grpSpPr>
        <p:sp>
          <p:nvSpPr>
            <p:cNvPr id="8444" name="Google Shape;8444;p36"/>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5" name="Google Shape;8445;p36"/>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6" name="Google Shape;8446;p36"/>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7" name="Google Shape;8447;p36"/>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8" name="Google Shape;8448;p36"/>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9" name="Google Shape;8449;p36"/>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0" name="Google Shape;8450;p36"/>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51" name="Google Shape;8451;p36"/>
          <p:cNvGrpSpPr/>
          <p:nvPr/>
        </p:nvGrpSpPr>
        <p:grpSpPr>
          <a:xfrm>
            <a:off x="10769525" y="-14318"/>
            <a:ext cx="1439200" cy="1184900"/>
            <a:chOff x="238125" y="2337550"/>
            <a:chExt cx="1079400" cy="888675"/>
          </a:xfrm>
        </p:grpSpPr>
        <p:sp>
          <p:nvSpPr>
            <p:cNvPr id="8452" name="Google Shape;8452;p36"/>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3" name="Google Shape;8453;p36"/>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4" name="Google Shape;8454;p36"/>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5" name="Google Shape;8455;p36"/>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6" name="Google Shape;8456;p36"/>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7" name="Google Shape;8457;p36"/>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8" name="Google Shape;8458;p36"/>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9" name="Google Shape;8459;p36"/>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0" name="Google Shape;8460;p36"/>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1" name="Google Shape;8461;p36"/>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2" name="Google Shape;8462;p36"/>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3" name="Google Shape;8463;p36"/>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4" name="Google Shape;8464;p36"/>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5" name="Google Shape;8465;p36"/>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6" name="Google Shape;8466;p36"/>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7" name="Google Shape;8467;p36"/>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68" name="Google Shape;8468;p36"/>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9" name="Google Shape;8469;p36"/>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0" name="Google Shape;8470;p36"/>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71" name="Google Shape;8471;p36"/>
          <p:cNvGrpSpPr/>
          <p:nvPr/>
        </p:nvGrpSpPr>
        <p:grpSpPr>
          <a:xfrm>
            <a:off x="11336186" y="1809263"/>
            <a:ext cx="189533" cy="189533"/>
            <a:chOff x="-1069125" y="2319475"/>
            <a:chExt cx="142150" cy="142150"/>
          </a:xfrm>
        </p:grpSpPr>
        <p:sp>
          <p:nvSpPr>
            <p:cNvPr id="8472" name="Google Shape;847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3" name="Google Shape;847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4" name="Google Shape;847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75" name="Google Shape;8475;p36"/>
          <p:cNvGrpSpPr/>
          <p:nvPr/>
        </p:nvGrpSpPr>
        <p:grpSpPr>
          <a:xfrm>
            <a:off x="10489752" y="6562619"/>
            <a:ext cx="189533" cy="189533"/>
            <a:chOff x="-1069125" y="2319475"/>
            <a:chExt cx="142150" cy="142150"/>
          </a:xfrm>
        </p:grpSpPr>
        <p:sp>
          <p:nvSpPr>
            <p:cNvPr id="8476" name="Google Shape;8476;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7" name="Google Shape;8477;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8" name="Google Shape;8478;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79" name="Google Shape;8479;p36"/>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0" name="Google Shape;8480;p36"/>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1" name="Google Shape;8481;p36"/>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25058479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482"/>
        <p:cNvGrpSpPr/>
        <p:nvPr/>
      </p:nvGrpSpPr>
      <p:grpSpPr>
        <a:xfrm>
          <a:off x="0" y="0"/>
          <a:ext cx="0" cy="0"/>
          <a:chOff x="0" y="0"/>
          <a:chExt cx="0" cy="0"/>
        </a:xfrm>
      </p:grpSpPr>
      <p:grpSp>
        <p:nvGrpSpPr>
          <p:cNvPr id="8483" name="Google Shape;8483;p37"/>
          <p:cNvGrpSpPr/>
          <p:nvPr/>
        </p:nvGrpSpPr>
        <p:grpSpPr>
          <a:xfrm>
            <a:off x="-24366" y="-69782"/>
            <a:ext cx="12255165" cy="6968833"/>
            <a:chOff x="-35391" y="-52337"/>
            <a:chExt cx="9191374" cy="5226625"/>
          </a:xfrm>
        </p:grpSpPr>
        <p:grpSp>
          <p:nvGrpSpPr>
            <p:cNvPr id="8484" name="Google Shape;8484;p37"/>
            <p:cNvGrpSpPr/>
            <p:nvPr/>
          </p:nvGrpSpPr>
          <p:grpSpPr>
            <a:xfrm>
              <a:off x="5178375" y="-45050"/>
              <a:ext cx="3977608" cy="5216450"/>
              <a:chOff x="5178375" y="-45050"/>
              <a:chExt cx="3977608" cy="5216450"/>
            </a:xfrm>
          </p:grpSpPr>
          <p:grpSp>
            <p:nvGrpSpPr>
              <p:cNvPr id="8485" name="Google Shape;8485;p37"/>
              <p:cNvGrpSpPr/>
              <p:nvPr/>
            </p:nvGrpSpPr>
            <p:grpSpPr>
              <a:xfrm>
                <a:off x="5178375" y="-45050"/>
                <a:ext cx="3977608" cy="5216450"/>
                <a:chOff x="5178375" y="-51179"/>
                <a:chExt cx="3977608" cy="5216450"/>
              </a:xfrm>
            </p:grpSpPr>
            <p:sp>
              <p:nvSpPr>
                <p:cNvPr id="8486" name="Google Shape;8486;p3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7" name="Google Shape;8487;p3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8" name="Google Shape;8488;p3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9" name="Google Shape;8489;p3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0" name="Google Shape;8490;p3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1" name="Google Shape;8491;p3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2" name="Google Shape;8492;p3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3" name="Google Shape;8493;p3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4" name="Google Shape;8494;p3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5" name="Google Shape;8495;p3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6" name="Google Shape;8496;p3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7" name="Google Shape;8497;p3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8" name="Google Shape;8498;p3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9" name="Google Shape;8499;p3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0" name="Google Shape;8500;p3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1" name="Google Shape;8501;p3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2" name="Google Shape;8502;p3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3" name="Google Shape;8503;p3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4" name="Google Shape;8504;p3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5" name="Google Shape;8505;p3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6" name="Google Shape;8506;p3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7" name="Google Shape;8507;p3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8" name="Google Shape;8508;p3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9" name="Google Shape;8509;p3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0" name="Google Shape;8510;p3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1" name="Google Shape;8511;p3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2" name="Google Shape;8512;p3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3" name="Google Shape;8513;p3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4" name="Google Shape;8514;p3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5" name="Google Shape;8515;p3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6" name="Google Shape;8516;p3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7" name="Google Shape;8517;p3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518" name="Google Shape;8518;p3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9" name="Google Shape;8519;p3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0" name="Google Shape;8520;p3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1" name="Google Shape;8521;p3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522" name="Google Shape;8522;p37"/>
            <p:cNvGrpSpPr/>
            <p:nvPr/>
          </p:nvGrpSpPr>
          <p:grpSpPr>
            <a:xfrm>
              <a:off x="-35391" y="-52337"/>
              <a:ext cx="5221525" cy="5226625"/>
              <a:chOff x="1190625" y="238125"/>
              <a:chExt cx="5221525" cy="5226625"/>
            </a:xfrm>
          </p:grpSpPr>
          <p:sp>
            <p:nvSpPr>
              <p:cNvPr id="8523" name="Google Shape;8523;p3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4" name="Google Shape;8524;p3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5" name="Google Shape;8525;p3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6" name="Google Shape;8526;p3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7" name="Google Shape;8527;p3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8" name="Google Shape;8528;p3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9" name="Google Shape;8529;p3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0" name="Google Shape;8530;p3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1" name="Google Shape;8531;p3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2" name="Google Shape;8532;p3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3" name="Google Shape;8533;p3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4" name="Google Shape;8534;p3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5" name="Google Shape;8535;p3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6" name="Google Shape;8536;p3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7" name="Google Shape;8537;p3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8" name="Google Shape;8538;p3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9" name="Google Shape;8539;p3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0" name="Google Shape;8540;p3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1" name="Google Shape;8541;p3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2" name="Google Shape;8542;p3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3" name="Google Shape;8543;p3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4" name="Google Shape;8544;p3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5" name="Google Shape;8545;p3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6" name="Google Shape;8546;p3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7" name="Google Shape;8547;p3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8" name="Google Shape;8548;p3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9" name="Google Shape;8549;p3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0" name="Google Shape;8550;p3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1" name="Google Shape;8551;p3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2" name="Google Shape;8552;p3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3" name="Google Shape;8553;p3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4" name="Google Shape;8554;p3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5" name="Google Shape;8555;p3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6" name="Google Shape;8556;p3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7" name="Google Shape;8557;p3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8" name="Google Shape;8558;p3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9" name="Google Shape;8559;p3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0" name="Google Shape;8560;p3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1" name="Google Shape;8561;p3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2" name="Google Shape;8562;p3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3" name="Google Shape;8563;p3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564" name="Google Shape;8564;p37"/>
          <p:cNvSpPr/>
          <p:nvPr/>
        </p:nvSpPr>
        <p:spPr>
          <a:xfrm>
            <a:off x="920252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5" name="Google Shape;8565;p37"/>
          <p:cNvSpPr/>
          <p:nvPr/>
        </p:nvSpPr>
        <p:spPr>
          <a:xfrm>
            <a:off x="9192756"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6" name="Google Shape;8566;p37"/>
          <p:cNvSpPr/>
          <p:nvPr/>
        </p:nvSpPr>
        <p:spPr>
          <a:xfrm>
            <a:off x="2566162"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7" name="Google Shape;8567;p37"/>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8" name="Google Shape;8568;p37"/>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9" name="Google Shape;8569;p3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0" name="Google Shape;8570;p37"/>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1" name="Google Shape;8571;p37"/>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2" name="Google Shape;8572;p37"/>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3" name="Google Shape;8573;p37"/>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4" name="Google Shape;8574;p37"/>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5" name="Google Shape;8575;p37"/>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6" name="Google Shape;8576;p37"/>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7" name="Google Shape;8577;p37"/>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8" name="Google Shape;8578;p37"/>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9" name="Google Shape;8579;p37"/>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0" name="Google Shape;8580;p37"/>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1" name="Google Shape;8581;p37"/>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2" name="Google Shape;8582;p37"/>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3" name="Google Shape;8583;p37"/>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4" name="Google Shape;8584;p37"/>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5" name="Google Shape;8585;p37"/>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6" name="Google Shape;8586;p37"/>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7" name="Google Shape;8587;p37"/>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8" name="Google Shape;8588;p37"/>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9" name="Google Shape;8589;p37"/>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0" name="Google Shape;8590;p37"/>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1" name="Google Shape;8591;p37"/>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3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3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3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3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3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3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3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3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37"/>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37"/>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37"/>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37"/>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37"/>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37"/>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37"/>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37"/>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37"/>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37"/>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37"/>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37"/>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37"/>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37"/>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37"/>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37"/>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37"/>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37"/>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37"/>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37"/>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20" name="Google Shape;8620;p37"/>
          <p:cNvGrpSpPr/>
          <p:nvPr/>
        </p:nvGrpSpPr>
        <p:grpSpPr>
          <a:xfrm>
            <a:off x="2778518" y="6246967"/>
            <a:ext cx="890700" cy="388900"/>
            <a:chOff x="5478201" y="4685225"/>
            <a:chExt cx="668025" cy="291675"/>
          </a:xfrm>
        </p:grpSpPr>
        <p:sp>
          <p:nvSpPr>
            <p:cNvPr id="8621" name="Google Shape;8621;p3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3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3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3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3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3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3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28" name="Google Shape;8628;p37"/>
          <p:cNvSpPr/>
          <p:nvPr/>
        </p:nvSpPr>
        <p:spPr>
          <a:xfrm>
            <a:off x="5632385"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37"/>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3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3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3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33" name="Google Shape;8633;p37"/>
          <p:cNvGrpSpPr/>
          <p:nvPr/>
        </p:nvGrpSpPr>
        <p:grpSpPr>
          <a:xfrm>
            <a:off x="3779739" y="6402668"/>
            <a:ext cx="189533" cy="316833"/>
            <a:chOff x="8498516" y="2700150"/>
            <a:chExt cx="142150" cy="237625"/>
          </a:xfrm>
        </p:grpSpPr>
        <p:sp>
          <p:nvSpPr>
            <p:cNvPr id="8634" name="Google Shape;8634;p3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3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3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3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3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3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3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3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3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3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44" name="Google Shape;8644;p3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37"/>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37"/>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37"/>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37"/>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37"/>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37"/>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37"/>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37"/>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37"/>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37"/>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37"/>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37"/>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37"/>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37"/>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37"/>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37"/>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37"/>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37"/>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37"/>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64" name="Google Shape;8664;p37"/>
          <p:cNvGrpSpPr/>
          <p:nvPr/>
        </p:nvGrpSpPr>
        <p:grpSpPr>
          <a:xfrm>
            <a:off x="11301934" y="4508167"/>
            <a:ext cx="520767" cy="756200"/>
            <a:chOff x="9202700" y="3272263"/>
            <a:chExt cx="390575" cy="567150"/>
          </a:xfrm>
        </p:grpSpPr>
        <p:sp>
          <p:nvSpPr>
            <p:cNvPr id="8665" name="Google Shape;8665;p37"/>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37"/>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37"/>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37"/>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37"/>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37"/>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37"/>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37"/>
            <p:cNvSpPr/>
            <p:nvPr/>
          </p:nvSpPr>
          <p:spPr>
            <a:xfrm>
              <a:off x="9472750" y="3487063"/>
              <a:ext cx="6825" cy="7425"/>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73" name="Google Shape;8673;p37"/>
          <p:cNvSpPr/>
          <p:nvPr/>
        </p:nvSpPr>
        <p:spPr>
          <a:xfrm>
            <a:off x="84893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37"/>
          <p:cNvSpPr/>
          <p:nvPr/>
        </p:nvSpPr>
        <p:spPr>
          <a:xfrm>
            <a:off x="86494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37"/>
          <p:cNvSpPr/>
          <p:nvPr/>
        </p:nvSpPr>
        <p:spPr>
          <a:xfrm>
            <a:off x="88273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37"/>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37"/>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37"/>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37"/>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37"/>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37"/>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37"/>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37"/>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37"/>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37"/>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37"/>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37"/>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37"/>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37"/>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37"/>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37"/>
          <p:cNvSpPr/>
          <p:nvPr/>
        </p:nvSpPr>
        <p:spPr>
          <a:xfrm>
            <a:off x="60153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37"/>
          <p:cNvSpPr/>
          <p:nvPr/>
        </p:nvSpPr>
        <p:spPr>
          <a:xfrm>
            <a:off x="58167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37"/>
          <p:cNvSpPr/>
          <p:nvPr/>
        </p:nvSpPr>
        <p:spPr>
          <a:xfrm>
            <a:off x="59016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37"/>
          <p:cNvSpPr/>
          <p:nvPr/>
        </p:nvSpPr>
        <p:spPr>
          <a:xfrm>
            <a:off x="59304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37"/>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37"/>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37"/>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37"/>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37"/>
          <p:cNvSpPr/>
          <p:nvPr/>
        </p:nvSpPr>
        <p:spPr>
          <a:xfrm>
            <a:off x="8499253" y="369096"/>
            <a:ext cx="32" cy="9371"/>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37"/>
          <p:cNvSpPr/>
          <p:nvPr/>
        </p:nvSpPr>
        <p:spPr>
          <a:xfrm>
            <a:off x="8525820" y="216988"/>
            <a:ext cx="32" cy="8645"/>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37"/>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37"/>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37"/>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37"/>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37"/>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37"/>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37"/>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37"/>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37"/>
          <p:cNvSpPr/>
          <p:nvPr/>
        </p:nvSpPr>
        <p:spPr>
          <a:xfrm>
            <a:off x="2272740" y="306518"/>
            <a:ext cx="33" cy="9900"/>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37"/>
          <p:cNvSpPr/>
          <p:nvPr/>
        </p:nvSpPr>
        <p:spPr>
          <a:xfrm>
            <a:off x="2300806" y="145818"/>
            <a:ext cx="33" cy="9133"/>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37"/>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37"/>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37"/>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37"/>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37"/>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37"/>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37"/>
          <p:cNvSpPr/>
          <p:nvPr/>
        </p:nvSpPr>
        <p:spPr>
          <a:xfrm>
            <a:off x="4079783"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94621374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8960617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1320537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435532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432887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41"/>
        <p:cNvGrpSpPr/>
        <p:nvPr/>
      </p:nvGrpSpPr>
      <p:grpSpPr>
        <a:xfrm>
          <a:off x="0" y="0"/>
          <a:ext cx="0" cy="0"/>
          <a:chOff x="0" y="0"/>
          <a:chExt cx="0" cy="0"/>
        </a:xfrm>
      </p:grpSpPr>
      <p:grpSp>
        <p:nvGrpSpPr>
          <p:cNvPr id="542" name="Google Shape;542;p11"/>
          <p:cNvGrpSpPr/>
          <p:nvPr/>
        </p:nvGrpSpPr>
        <p:grpSpPr>
          <a:xfrm>
            <a:off x="-189467" y="-64267"/>
            <a:ext cx="12566000" cy="7012400"/>
            <a:chOff x="-142100" y="-48200"/>
            <a:chExt cx="9424500" cy="5259300"/>
          </a:xfrm>
        </p:grpSpPr>
        <p:cxnSp>
          <p:nvCxnSpPr>
            <p:cNvPr id="543" name="Google Shape;543;p11"/>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4" name="Google Shape;544;p11"/>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5" name="Google Shape;545;p11"/>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6" name="Google Shape;546;p11"/>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7" name="Google Shape;547;p11"/>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8" name="Google Shape;548;p11"/>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9" name="Google Shape;549;p11"/>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0" name="Google Shape;550;p11"/>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1" name="Google Shape;551;p11"/>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2" name="Google Shape;552;p11"/>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3" name="Google Shape;553;p11"/>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4" name="Google Shape;554;p11"/>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5" name="Google Shape;555;p11"/>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6" name="Google Shape;556;p11"/>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7" name="Google Shape;557;p11"/>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8" name="Google Shape;558;p11"/>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9" name="Google Shape;559;p11"/>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0" name="Google Shape;560;p11"/>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1" name="Google Shape;561;p11"/>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2" name="Google Shape;562;p11"/>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3" name="Google Shape;563;p11"/>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4" name="Google Shape;564;p11"/>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5" name="Google Shape;565;p11"/>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6" name="Google Shape;566;p11"/>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7" name="Google Shape;567;p11"/>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8" name="Google Shape;568;p11"/>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9" name="Google Shape;569;p11"/>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70" name="Google Shape;570;p11"/>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71" name="Google Shape;571;p11"/>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72" name="Google Shape;572;p11"/>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3" name="Google Shape;573;p11"/>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4" name="Google Shape;574;p11"/>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5" name="Google Shape;575;p11"/>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6" name="Google Shape;576;p11"/>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7" name="Google Shape;577;p11"/>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8" name="Google Shape;578;p11"/>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9" name="Google Shape;579;p11"/>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0" name="Google Shape;580;p11"/>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1" name="Google Shape;581;p11"/>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2" name="Google Shape;582;p11"/>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3" name="Google Shape;583;p11"/>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4" name="Google Shape;584;p11"/>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5" name="Google Shape;585;p11"/>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6" name="Google Shape;586;p11"/>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587" name="Google Shape;587;p11"/>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11"/>
          <p:cNvSpPr txBox="1">
            <a:spLocks noGrp="1"/>
          </p:cNvSpPr>
          <p:nvPr>
            <p:ph type="title" hasCustomPrompt="1"/>
          </p:nvPr>
        </p:nvSpPr>
        <p:spPr>
          <a:xfrm>
            <a:off x="609600" y="2139284"/>
            <a:ext cx="10972800" cy="2255600"/>
          </a:xfrm>
          <a:prstGeom prst="rect">
            <a:avLst/>
          </a:prstGeom>
          <a:solidFill>
            <a:schemeClr val="accent1"/>
          </a:solidFill>
        </p:spPr>
        <p:txBody>
          <a:bodyPr spcFirstLastPara="1" wrap="square" lIns="91425" tIns="91425" rIns="91425" bIns="91425" anchor="ctr" anchorCtr="0">
            <a:noAutofit/>
          </a:bodyPr>
          <a:lstStyle>
            <a:lvl1pPr lvl="0" algn="ctr">
              <a:spcBef>
                <a:spcPts val="0"/>
              </a:spcBef>
              <a:spcAft>
                <a:spcPts val="0"/>
              </a:spcAft>
              <a:buSzPts val="9600"/>
              <a:buNone/>
              <a:defRPr sz="12000">
                <a:solidFill>
                  <a:schemeClr val="lt1"/>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89" name="Google Shape;589;p11"/>
          <p:cNvSpPr txBox="1">
            <a:spLocks noGrp="1"/>
          </p:cNvSpPr>
          <p:nvPr>
            <p:ph type="subTitle" idx="1"/>
          </p:nvPr>
        </p:nvSpPr>
        <p:spPr>
          <a:xfrm rot="-60089">
            <a:off x="2743299" y="3912030"/>
            <a:ext cx="6705424" cy="95134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12167545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5512214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9379820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036101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533789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873462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1962685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6530700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201738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9201667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741563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91"/>
        <p:cNvGrpSpPr/>
        <p:nvPr/>
      </p:nvGrpSpPr>
      <p:grpSpPr>
        <a:xfrm>
          <a:off x="0" y="0"/>
          <a:ext cx="0" cy="0"/>
          <a:chOff x="0" y="0"/>
          <a:chExt cx="0" cy="0"/>
        </a:xfrm>
      </p:grpSpPr>
      <p:grpSp>
        <p:nvGrpSpPr>
          <p:cNvPr id="592" name="Google Shape;592;p13"/>
          <p:cNvGrpSpPr/>
          <p:nvPr/>
        </p:nvGrpSpPr>
        <p:grpSpPr>
          <a:xfrm>
            <a:off x="-189467" y="-64267"/>
            <a:ext cx="12566000" cy="7012400"/>
            <a:chOff x="-142100" y="-48200"/>
            <a:chExt cx="9424500" cy="5259300"/>
          </a:xfrm>
        </p:grpSpPr>
        <p:cxnSp>
          <p:nvCxnSpPr>
            <p:cNvPr id="593" name="Google Shape;593;p13"/>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4" name="Google Shape;594;p13"/>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5" name="Google Shape;595;p13"/>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6" name="Google Shape;596;p13"/>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7" name="Google Shape;597;p13"/>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8" name="Google Shape;598;p13"/>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9" name="Google Shape;599;p13"/>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0" name="Google Shape;600;p13"/>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1" name="Google Shape;601;p13"/>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2" name="Google Shape;602;p13"/>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3" name="Google Shape;603;p13"/>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4" name="Google Shape;604;p13"/>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5" name="Google Shape;605;p13"/>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6" name="Google Shape;606;p13"/>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7" name="Google Shape;607;p13"/>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8" name="Google Shape;608;p13"/>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9" name="Google Shape;609;p13"/>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0" name="Google Shape;610;p13"/>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1" name="Google Shape;611;p13"/>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2" name="Google Shape;612;p13"/>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3" name="Google Shape;613;p13"/>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4" name="Google Shape;614;p13"/>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5" name="Google Shape;615;p13"/>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6" name="Google Shape;616;p13"/>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7" name="Google Shape;617;p13"/>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8" name="Google Shape;618;p13"/>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9" name="Google Shape;619;p13"/>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20" name="Google Shape;620;p13"/>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21" name="Google Shape;621;p13"/>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22" name="Google Shape;622;p13"/>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3" name="Google Shape;623;p13"/>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4" name="Google Shape;624;p13"/>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5" name="Google Shape;625;p13"/>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6" name="Google Shape;626;p13"/>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7" name="Google Shape;627;p13"/>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8" name="Google Shape;628;p13"/>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9" name="Google Shape;629;p13"/>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0" name="Google Shape;630;p13"/>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1" name="Google Shape;631;p13"/>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2" name="Google Shape;632;p13"/>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3" name="Google Shape;633;p13"/>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4" name="Google Shape;634;p13"/>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5" name="Google Shape;635;p13"/>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6" name="Google Shape;636;p13"/>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637" name="Google Shape;637;p13"/>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13"/>
          <p:cNvSpPr txBox="1">
            <a:spLocks noGrp="1"/>
          </p:cNvSpPr>
          <p:nvPr>
            <p:ph type="subTitle" idx="1"/>
          </p:nvPr>
        </p:nvSpPr>
        <p:spPr>
          <a:xfrm rot="-66132">
            <a:off x="2803936" y="1974958"/>
            <a:ext cx="2682496" cy="1843477"/>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b="1">
                <a:latin typeface="Nunito"/>
                <a:ea typeface="Nunito"/>
                <a:cs typeface="Nunito"/>
                <a:sym typeface="Nunito"/>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639" name="Google Shape;639;p13"/>
          <p:cNvSpPr txBox="1">
            <a:spLocks noGrp="1"/>
          </p:cNvSpPr>
          <p:nvPr>
            <p:ph type="subTitle" idx="2"/>
          </p:nvPr>
        </p:nvSpPr>
        <p:spPr>
          <a:xfrm rot="-66132">
            <a:off x="6705553" y="4047759"/>
            <a:ext cx="2682496" cy="1843477"/>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b="1">
                <a:latin typeface="Nunito"/>
                <a:ea typeface="Nunito"/>
                <a:cs typeface="Nunito"/>
                <a:sym typeface="Nunito"/>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640" name="Google Shape;640;p13"/>
          <p:cNvSpPr txBox="1">
            <a:spLocks noGrp="1"/>
          </p:cNvSpPr>
          <p:nvPr>
            <p:ph type="subTitle" idx="3"/>
          </p:nvPr>
        </p:nvSpPr>
        <p:spPr>
          <a:xfrm>
            <a:off x="5502184" y="2222496"/>
            <a:ext cx="3901600" cy="134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1" name="Google Shape;641;p13"/>
          <p:cNvSpPr txBox="1">
            <a:spLocks noGrp="1"/>
          </p:cNvSpPr>
          <p:nvPr>
            <p:ph type="subTitle" idx="4"/>
          </p:nvPr>
        </p:nvSpPr>
        <p:spPr>
          <a:xfrm>
            <a:off x="2788200" y="4295297"/>
            <a:ext cx="3901600" cy="134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2" name="Google Shape;642;p13"/>
          <p:cNvSpPr txBox="1">
            <a:spLocks noGrp="1"/>
          </p:cNvSpPr>
          <p:nvPr>
            <p:ph type="title"/>
          </p:nvPr>
        </p:nvSpPr>
        <p:spPr>
          <a:xfrm rot="-30146">
            <a:off x="2743272" y="595571"/>
            <a:ext cx="6705457"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38529327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385988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6072238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005013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0057427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9064857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9073979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8750121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0536538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8651055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480731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691"/>
        <p:cNvGrpSpPr/>
        <p:nvPr/>
      </p:nvGrpSpPr>
      <p:grpSpPr>
        <a:xfrm>
          <a:off x="0" y="0"/>
          <a:ext cx="0" cy="0"/>
          <a:chOff x="0" y="0"/>
          <a:chExt cx="0" cy="0"/>
        </a:xfrm>
      </p:grpSpPr>
      <p:grpSp>
        <p:nvGrpSpPr>
          <p:cNvPr id="692" name="Google Shape;692;p15"/>
          <p:cNvGrpSpPr/>
          <p:nvPr/>
        </p:nvGrpSpPr>
        <p:grpSpPr>
          <a:xfrm>
            <a:off x="-189467" y="-64267"/>
            <a:ext cx="12566000" cy="7012400"/>
            <a:chOff x="-142100" y="-48200"/>
            <a:chExt cx="9424500" cy="5259300"/>
          </a:xfrm>
        </p:grpSpPr>
        <p:cxnSp>
          <p:nvCxnSpPr>
            <p:cNvPr id="693" name="Google Shape;693;p15"/>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4" name="Google Shape;694;p15"/>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5" name="Google Shape;695;p15"/>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6" name="Google Shape;696;p15"/>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7" name="Google Shape;697;p15"/>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8" name="Google Shape;698;p15"/>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9" name="Google Shape;699;p15"/>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0" name="Google Shape;700;p15"/>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1" name="Google Shape;701;p15"/>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2" name="Google Shape;702;p15"/>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3" name="Google Shape;703;p15"/>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4" name="Google Shape;704;p15"/>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5" name="Google Shape;705;p15"/>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6" name="Google Shape;706;p15"/>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7" name="Google Shape;707;p15"/>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8" name="Google Shape;708;p15"/>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9" name="Google Shape;709;p15"/>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0" name="Google Shape;710;p15"/>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1" name="Google Shape;711;p15"/>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2" name="Google Shape;712;p15"/>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3" name="Google Shape;713;p15"/>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4" name="Google Shape;714;p15"/>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5" name="Google Shape;715;p15"/>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6" name="Google Shape;716;p15"/>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7" name="Google Shape;717;p15"/>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8" name="Google Shape;718;p15"/>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9" name="Google Shape;719;p15"/>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20" name="Google Shape;720;p15"/>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21" name="Google Shape;721;p15"/>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22" name="Google Shape;722;p15"/>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3" name="Google Shape;723;p15"/>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4" name="Google Shape;724;p15"/>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5" name="Google Shape;725;p15"/>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6" name="Google Shape;726;p15"/>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7" name="Google Shape;727;p15"/>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8" name="Google Shape;728;p15"/>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9" name="Google Shape;729;p15"/>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0" name="Google Shape;730;p15"/>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1" name="Google Shape;731;p15"/>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2" name="Google Shape;732;p15"/>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3" name="Google Shape;733;p15"/>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4" name="Google Shape;734;p15"/>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5" name="Google Shape;735;p15"/>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6" name="Google Shape;736;p15"/>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737" name="Google Shape;737;p15"/>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15"/>
          <p:cNvSpPr txBox="1">
            <a:spLocks noGrp="1"/>
          </p:cNvSpPr>
          <p:nvPr>
            <p:ph type="title"/>
          </p:nvPr>
        </p:nvSpPr>
        <p:spPr>
          <a:xfrm rot="-2406">
            <a:off x="2402349" y="2587677"/>
            <a:ext cx="9144003" cy="12192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3600"/>
              <a:buNone/>
              <a:defRPr sz="6667">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739" name="Google Shape;739;p15"/>
          <p:cNvSpPr txBox="1">
            <a:spLocks noGrp="1"/>
          </p:cNvSpPr>
          <p:nvPr>
            <p:ph type="title" idx="2" hasCustomPrompt="1"/>
          </p:nvPr>
        </p:nvSpPr>
        <p:spPr>
          <a:xfrm rot="-27490">
            <a:off x="653903" y="2209752"/>
            <a:ext cx="1950863" cy="24384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10666"/>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740" name="Google Shape;740;p15"/>
          <p:cNvSpPr txBox="1">
            <a:spLocks noGrp="1"/>
          </p:cNvSpPr>
          <p:nvPr>
            <p:ph type="subTitle" idx="1"/>
          </p:nvPr>
        </p:nvSpPr>
        <p:spPr>
          <a:xfrm rot="-29710">
            <a:off x="2478595" y="3703632"/>
            <a:ext cx="6341037" cy="609619"/>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41" name="Google Shape;741;p15"/>
          <p:cNvGrpSpPr/>
          <p:nvPr/>
        </p:nvGrpSpPr>
        <p:grpSpPr>
          <a:xfrm flipH="1">
            <a:off x="9884449" y="5137419"/>
            <a:ext cx="1782303" cy="920160"/>
            <a:chOff x="157977" y="4282239"/>
            <a:chExt cx="1336727" cy="690120"/>
          </a:xfrm>
        </p:grpSpPr>
        <p:sp>
          <p:nvSpPr>
            <p:cNvPr id="742" name="Google Shape;742;p15"/>
            <p:cNvSpPr/>
            <p:nvPr/>
          </p:nvSpPr>
          <p:spPr>
            <a:xfrm>
              <a:off x="1268232" y="43063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15"/>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15"/>
            <p:cNvSpPr/>
            <p:nvPr/>
          </p:nvSpPr>
          <p:spPr>
            <a:xfrm>
              <a:off x="640408" y="47575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15"/>
            <p:cNvSpPr/>
            <p:nvPr/>
          </p:nvSpPr>
          <p:spPr>
            <a:xfrm>
              <a:off x="656810" y="47529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15"/>
            <p:cNvSpPr/>
            <p:nvPr/>
          </p:nvSpPr>
          <p:spPr>
            <a:xfrm>
              <a:off x="157977" y="42822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15"/>
            <p:cNvSpPr/>
            <p:nvPr/>
          </p:nvSpPr>
          <p:spPr>
            <a:xfrm>
              <a:off x="1007592" y="43928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15"/>
            <p:cNvSpPr/>
            <p:nvPr/>
          </p:nvSpPr>
          <p:spPr>
            <a:xfrm>
              <a:off x="233851" y="44255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32458040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0849852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6438397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988076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8458558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0876379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8644516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3917889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534732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13811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749"/>
        <p:cNvGrpSpPr/>
        <p:nvPr/>
      </p:nvGrpSpPr>
      <p:grpSpPr>
        <a:xfrm>
          <a:off x="0" y="0"/>
          <a:ext cx="0" cy="0"/>
          <a:chOff x="0" y="0"/>
          <a:chExt cx="0" cy="0"/>
        </a:xfrm>
      </p:grpSpPr>
      <p:grpSp>
        <p:nvGrpSpPr>
          <p:cNvPr id="750" name="Google Shape;750;p16"/>
          <p:cNvGrpSpPr/>
          <p:nvPr/>
        </p:nvGrpSpPr>
        <p:grpSpPr>
          <a:xfrm>
            <a:off x="-189467" y="-64267"/>
            <a:ext cx="12566000" cy="7012400"/>
            <a:chOff x="-142100" y="-48200"/>
            <a:chExt cx="9424500" cy="5259300"/>
          </a:xfrm>
        </p:grpSpPr>
        <p:cxnSp>
          <p:nvCxnSpPr>
            <p:cNvPr id="751" name="Google Shape;751;p16"/>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2" name="Google Shape;752;p16"/>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3" name="Google Shape;753;p16"/>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4" name="Google Shape;754;p16"/>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5" name="Google Shape;755;p16"/>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6" name="Google Shape;756;p16"/>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7" name="Google Shape;757;p16"/>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8" name="Google Shape;758;p16"/>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9" name="Google Shape;759;p16"/>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0" name="Google Shape;760;p16"/>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1" name="Google Shape;761;p16"/>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2" name="Google Shape;762;p16"/>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3" name="Google Shape;763;p16"/>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4" name="Google Shape;764;p16"/>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5" name="Google Shape;765;p16"/>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6" name="Google Shape;766;p16"/>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7" name="Google Shape;767;p16"/>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8" name="Google Shape;768;p16"/>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9" name="Google Shape;769;p16"/>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0" name="Google Shape;770;p16"/>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1" name="Google Shape;771;p16"/>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2" name="Google Shape;772;p16"/>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3" name="Google Shape;773;p16"/>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4" name="Google Shape;774;p16"/>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5" name="Google Shape;775;p16"/>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6" name="Google Shape;776;p16"/>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7" name="Google Shape;777;p16"/>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8" name="Google Shape;778;p16"/>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9" name="Google Shape;779;p16"/>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80" name="Google Shape;780;p16"/>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1" name="Google Shape;781;p16"/>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2" name="Google Shape;782;p16"/>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3" name="Google Shape;783;p16"/>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4" name="Google Shape;784;p16"/>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5" name="Google Shape;785;p16"/>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6" name="Google Shape;786;p16"/>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7" name="Google Shape;787;p16"/>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8" name="Google Shape;788;p16"/>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9" name="Google Shape;789;p16"/>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0" name="Google Shape;790;p16"/>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1" name="Google Shape;791;p16"/>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2" name="Google Shape;792;p16"/>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3" name="Google Shape;793;p16"/>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4" name="Google Shape;794;p16"/>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795" name="Google Shape;795;p16"/>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16"/>
          <p:cNvSpPr txBox="1">
            <a:spLocks noGrp="1"/>
          </p:cNvSpPr>
          <p:nvPr>
            <p:ph type="title"/>
          </p:nvPr>
        </p:nvSpPr>
        <p:spPr>
          <a:xfrm rot="-2406">
            <a:off x="638816" y="2587677"/>
            <a:ext cx="9144003" cy="12192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3600"/>
              <a:buNone/>
              <a:defRPr sz="6667">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797" name="Google Shape;797;p16"/>
          <p:cNvSpPr txBox="1">
            <a:spLocks noGrp="1"/>
          </p:cNvSpPr>
          <p:nvPr>
            <p:ph type="title" idx="2" hasCustomPrompt="1"/>
          </p:nvPr>
        </p:nvSpPr>
        <p:spPr>
          <a:xfrm rot="-27490">
            <a:off x="9584737" y="2209752"/>
            <a:ext cx="1950863" cy="24384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10666"/>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798" name="Google Shape;798;p16"/>
          <p:cNvSpPr txBox="1">
            <a:spLocks noGrp="1"/>
          </p:cNvSpPr>
          <p:nvPr>
            <p:ph type="subTitle" idx="1"/>
          </p:nvPr>
        </p:nvSpPr>
        <p:spPr>
          <a:xfrm rot="-29710">
            <a:off x="3370072" y="3703632"/>
            <a:ext cx="6341037" cy="609619"/>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99" name="Google Shape;799;p16"/>
          <p:cNvGrpSpPr/>
          <p:nvPr/>
        </p:nvGrpSpPr>
        <p:grpSpPr>
          <a:xfrm>
            <a:off x="536134" y="5194012"/>
            <a:ext cx="1782303" cy="920160"/>
            <a:chOff x="157977" y="4282239"/>
            <a:chExt cx="1336727" cy="690120"/>
          </a:xfrm>
        </p:grpSpPr>
        <p:sp>
          <p:nvSpPr>
            <p:cNvPr id="800" name="Google Shape;800;p16"/>
            <p:cNvSpPr/>
            <p:nvPr/>
          </p:nvSpPr>
          <p:spPr>
            <a:xfrm>
              <a:off x="1268232" y="43063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16"/>
            <p:cNvSpPr/>
            <p:nvPr/>
          </p:nvSpPr>
          <p:spPr>
            <a:xfrm>
              <a:off x="1320834" y="44032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16"/>
            <p:cNvSpPr/>
            <p:nvPr/>
          </p:nvSpPr>
          <p:spPr>
            <a:xfrm>
              <a:off x="656810" y="47529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16"/>
            <p:cNvSpPr/>
            <p:nvPr/>
          </p:nvSpPr>
          <p:spPr>
            <a:xfrm>
              <a:off x="157977" y="42822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16"/>
            <p:cNvSpPr/>
            <p:nvPr/>
          </p:nvSpPr>
          <p:spPr>
            <a:xfrm>
              <a:off x="1007592" y="43928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16"/>
            <p:cNvSpPr/>
            <p:nvPr/>
          </p:nvSpPr>
          <p:spPr>
            <a:xfrm>
              <a:off x="233851" y="44255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2748249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6"/>
        <p:cNvGrpSpPr/>
        <p:nvPr/>
      </p:nvGrpSpPr>
      <p:grpSpPr>
        <a:xfrm>
          <a:off x="0" y="0"/>
          <a:ext cx="0" cy="0"/>
          <a:chOff x="0" y="0"/>
          <a:chExt cx="0" cy="0"/>
        </a:xfrm>
      </p:grpSpPr>
      <p:grpSp>
        <p:nvGrpSpPr>
          <p:cNvPr id="807" name="Google Shape;807;p17"/>
          <p:cNvGrpSpPr/>
          <p:nvPr/>
        </p:nvGrpSpPr>
        <p:grpSpPr>
          <a:xfrm>
            <a:off x="-189467" y="-64267"/>
            <a:ext cx="12566000" cy="7012400"/>
            <a:chOff x="-142100" y="-48200"/>
            <a:chExt cx="9424500" cy="5259300"/>
          </a:xfrm>
        </p:grpSpPr>
        <p:cxnSp>
          <p:nvCxnSpPr>
            <p:cNvPr id="808" name="Google Shape;808;p17"/>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09" name="Google Shape;809;p17"/>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0" name="Google Shape;810;p17"/>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1" name="Google Shape;811;p17"/>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2" name="Google Shape;812;p17"/>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3" name="Google Shape;813;p17"/>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4" name="Google Shape;814;p17"/>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5" name="Google Shape;815;p17"/>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6" name="Google Shape;816;p17"/>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7" name="Google Shape;817;p17"/>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8" name="Google Shape;818;p17"/>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9" name="Google Shape;819;p17"/>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0" name="Google Shape;820;p17"/>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1" name="Google Shape;821;p17"/>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2" name="Google Shape;822;p17"/>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3" name="Google Shape;823;p17"/>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4" name="Google Shape;824;p17"/>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5" name="Google Shape;825;p17"/>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6" name="Google Shape;826;p17"/>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7" name="Google Shape;827;p17"/>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8" name="Google Shape;828;p17"/>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9" name="Google Shape;829;p17"/>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0" name="Google Shape;830;p17"/>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1" name="Google Shape;831;p17"/>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2" name="Google Shape;832;p17"/>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3" name="Google Shape;833;p17"/>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4" name="Google Shape;834;p17"/>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5" name="Google Shape;835;p17"/>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6" name="Google Shape;836;p17"/>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7" name="Google Shape;837;p17"/>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38" name="Google Shape;838;p17"/>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39" name="Google Shape;839;p17"/>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0" name="Google Shape;840;p17"/>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1" name="Google Shape;841;p17"/>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2" name="Google Shape;842;p17"/>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3" name="Google Shape;843;p17"/>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4" name="Google Shape;844;p17"/>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5" name="Google Shape;845;p17"/>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6" name="Google Shape;846;p17"/>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7" name="Google Shape;847;p17"/>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8" name="Google Shape;848;p17"/>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9" name="Google Shape;849;p17"/>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50" name="Google Shape;850;p17"/>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51" name="Google Shape;851;p17"/>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852" name="Google Shape;852;p17"/>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17"/>
          <p:cNvSpPr txBox="1">
            <a:spLocks noGrp="1"/>
          </p:cNvSpPr>
          <p:nvPr>
            <p:ph type="title"/>
          </p:nvPr>
        </p:nvSpPr>
        <p:spPr>
          <a:xfrm>
            <a:off x="960000" y="2658228"/>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54" name="Google Shape;854;p17"/>
          <p:cNvSpPr txBox="1">
            <a:spLocks noGrp="1"/>
          </p:cNvSpPr>
          <p:nvPr>
            <p:ph type="title" idx="2" hasCustomPrompt="1"/>
          </p:nvPr>
        </p:nvSpPr>
        <p:spPr>
          <a:xfrm rot="-121265">
            <a:off x="2030178" y="1630581"/>
            <a:ext cx="975407" cy="975407"/>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55" name="Google Shape;855;p17"/>
          <p:cNvSpPr txBox="1">
            <a:spLocks noGrp="1"/>
          </p:cNvSpPr>
          <p:nvPr>
            <p:ph type="subTitle" idx="1"/>
          </p:nvPr>
        </p:nvSpPr>
        <p:spPr>
          <a:xfrm>
            <a:off x="960000" y="3145828"/>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6" name="Google Shape;856;p17"/>
          <p:cNvSpPr txBox="1">
            <a:spLocks noGrp="1"/>
          </p:cNvSpPr>
          <p:nvPr>
            <p:ph type="title" idx="3"/>
          </p:nvPr>
        </p:nvSpPr>
        <p:spPr>
          <a:xfrm>
            <a:off x="4538400" y="2658228"/>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57" name="Google Shape;857;p17"/>
          <p:cNvSpPr txBox="1">
            <a:spLocks noGrp="1"/>
          </p:cNvSpPr>
          <p:nvPr>
            <p:ph type="title" idx="4" hasCustomPrompt="1"/>
          </p:nvPr>
        </p:nvSpPr>
        <p:spPr>
          <a:xfrm rot="-119856">
            <a:off x="5608385" y="1630785"/>
            <a:ext cx="975393" cy="975393"/>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58" name="Google Shape;858;p17"/>
          <p:cNvSpPr txBox="1">
            <a:spLocks noGrp="1"/>
          </p:cNvSpPr>
          <p:nvPr>
            <p:ph type="subTitle" idx="5"/>
          </p:nvPr>
        </p:nvSpPr>
        <p:spPr>
          <a:xfrm>
            <a:off x="4538400" y="3145828"/>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9" name="Google Shape;859;p17"/>
          <p:cNvSpPr txBox="1">
            <a:spLocks noGrp="1"/>
          </p:cNvSpPr>
          <p:nvPr>
            <p:ph type="title" idx="6"/>
          </p:nvPr>
        </p:nvSpPr>
        <p:spPr>
          <a:xfrm>
            <a:off x="8116800" y="2658228"/>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60" name="Google Shape;860;p17"/>
          <p:cNvSpPr txBox="1">
            <a:spLocks noGrp="1"/>
          </p:cNvSpPr>
          <p:nvPr>
            <p:ph type="title" idx="7" hasCustomPrompt="1"/>
          </p:nvPr>
        </p:nvSpPr>
        <p:spPr>
          <a:xfrm rot="-119856">
            <a:off x="9186785" y="1630785"/>
            <a:ext cx="975393" cy="975393"/>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61" name="Google Shape;861;p17"/>
          <p:cNvSpPr txBox="1">
            <a:spLocks noGrp="1"/>
          </p:cNvSpPr>
          <p:nvPr>
            <p:ph type="subTitle" idx="8"/>
          </p:nvPr>
        </p:nvSpPr>
        <p:spPr>
          <a:xfrm>
            <a:off x="8116800" y="3145828"/>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62" name="Google Shape;862;p17"/>
          <p:cNvSpPr txBox="1">
            <a:spLocks noGrp="1"/>
          </p:cNvSpPr>
          <p:nvPr>
            <p:ph type="title" idx="9"/>
          </p:nvPr>
        </p:nvSpPr>
        <p:spPr>
          <a:xfrm>
            <a:off x="960000" y="5040795"/>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63" name="Google Shape;863;p17"/>
          <p:cNvSpPr txBox="1">
            <a:spLocks noGrp="1"/>
          </p:cNvSpPr>
          <p:nvPr>
            <p:ph type="title" idx="13" hasCustomPrompt="1"/>
          </p:nvPr>
        </p:nvSpPr>
        <p:spPr>
          <a:xfrm rot="-119856">
            <a:off x="2029985" y="4013352"/>
            <a:ext cx="975393" cy="975393"/>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64" name="Google Shape;864;p17"/>
          <p:cNvSpPr txBox="1">
            <a:spLocks noGrp="1"/>
          </p:cNvSpPr>
          <p:nvPr>
            <p:ph type="subTitle" idx="14"/>
          </p:nvPr>
        </p:nvSpPr>
        <p:spPr>
          <a:xfrm>
            <a:off x="960000" y="5528395"/>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65" name="Google Shape;865;p17"/>
          <p:cNvSpPr txBox="1">
            <a:spLocks noGrp="1"/>
          </p:cNvSpPr>
          <p:nvPr>
            <p:ph type="title" idx="15"/>
          </p:nvPr>
        </p:nvSpPr>
        <p:spPr>
          <a:xfrm>
            <a:off x="4538400" y="5040795"/>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66" name="Google Shape;866;p17"/>
          <p:cNvSpPr txBox="1">
            <a:spLocks noGrp="1"/>
          </p:cNvSpPr>
          <p:nvPr>
            <p:ph type="title" idx="16" hasCustomPrompt="1"/>
          </p:nvPr>
        </p:nvSpPr>
        <p:spPr>
          <a:xfrm rot="-119856">
            <a:off x="5608385" y="4013352"/>
            <a:ext cx="975393" cy="975393"/>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67" name="Google Shape;867;p17"/>
          <p:cNvSpPr txBox="1">
            <a:spLocks noGrp="1"/>
          </p:cNvSpPr>
          <p:nvPr>
            <p:ph type="subTitle" idx="17"/>
          </p:nvPr>
        </p:nvSpPr>
        <p:spPr>
          <a:xfrm>
            <a:off x="4538400" y="5528395"/>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68" name="Google Shape;868;p17"/>
          <p:cNvSpPr txBox="1">
            <a:spLocks noGrp="1"/>
          </p:cNvSpPr>
          <p:nvPr>
            <p:ph type="title" idx="18"/>
          </p:nvPr>
        </p:nvSpPr>
        <p:spPr>
          <a:xfrm>
            <a:off x="8116800" y="5040795"/>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69" name="Google Shape;869;p17"/>
          <p:cNvSpPr txBox="1">
            <a:spLocks noGrp="1"/>
          </p:cNvSpPr>
          <p:nvPr>
            <p:ph type="title" idx="19" hasCustomPrompt="1"/>
          </p:nvPr>
        </p:nvSpPr>
        <p:spPr>
          <a:xfrm rot="-119856">
            <a:off x="9186785" y="4013352"/>
            <a:ext cx="975393" cy="975393"/>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70" name="Google Shape;870;p17"/>
          <p:cNvSpPr txBox="1">
            <a:spLocks noGrp="1"/>
          </p:cNvSpPr>
          <p:nvPr>
            <p:ph type="subTitle" idx="20"/>
          </p:nvPr>
        </p:nvSpPr>
        <p:spPr>
          <a:xfrm>
            <a:off x="8116800" y="5528395"/>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71" name="Google Shape;871;p17"/>
          <p:cNvSpPr txBox="1">
            <a:spLocks noGrp="1"/>
          </p:cNvSpPr>
          <p:nvPr>
            <p:ph type="title" idx="21"/>
          </p:nvPr>
        </p:nvSpPr>
        <p:spPr>
          <a:xfrm rot="-30015">
            <a:off x="2957745" y="595317"/>
            <a:ext cx="6276639"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72" name="Google Shape;872;p17"/>
          <p:cNvGrpSpPr/>
          <p:nvPr/>
        </p:nvGrpSpPr>
        <p:grpSpPr>
          <a:xfrm rot="10800000" flipH="1">
            <a:off x="674177" y="491868"/>
            <a:ext cx="1782303" cy="739649"/>
            <a:chOff x="157977" y="4295708"/>
            <a:chExt cx="1336727" cy="554737"/>
          </a:xfrm>
        </p:grpSpPr>
        <p:sp>
          <p:nvSpPr>
            <p:cNvPr id="873" name="Google Shape;873;p17"/>
            <p:cNvSpPr/>
            <p:nvPr/>
          </p:nvSpPr>
          <p:spPr>
            <a:xfrm rot="10800000" flipH="1">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17"/>
            <p:cNvSpPr/>
            <p:nvPr/>
          </p:nvSpPr>
          <p:spPr>
            <a:xfrm rot="10800000" flipH="1">
              <a:off x="1320834" y="4487026"/>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17"/>
            <p:cNvSpPr/>
            <p:nvPr/>
          </p:nvSpPr>
          <p:spPr>
            <a:xfrm>
              <a:off x="488008" y="43003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 name="Google Shape;876;p17"/>
            <p:cNvSpPr/>
            <p:nvPr/>
          </p:nvSpPr>
          <p:spPr>
            <a:xfrm>
              <a:off x="504410" y="42957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 name="Google Shape;877;p17"/>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17"/>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17"/>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7646839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80"/>
        <p:cNvGrpSpPr/>
        <p:nvPr/>
      </p:nvGrpSpPr>
      <p:grpSpPr>
        <a:xfrm>
          <a:off x="0" y="0"/>
          <a:ext cx="0" cy="0"/>
          <a:chOff x="0" y="0"/>
          <a:chExt cx="0" cy="0"/>
        </a:xfrm>
      </p:grpSpPr>
      <p:grpSp>
        <p:nvGrpSpPr>
          <p:cNvPr id="881" name="Google Shape;881;p18"/>
          <p:cNvGrpSpPr/>
          <p:nvPr/>
        </p:nvGrpSpPr>
        <p:grpSpPr>
          <a:xfrm>
            <a:off x="-189467" y="-64267"/>
            <a:ext cx="12566000" cy="7012400"/>
            <a:chOff x="-142100" y="-48200"/>
            <a:chExt cx="9424500" cy="5259300"/>
          </a:xfrm>
        </p:grpSpPr>
        <p:cxnSp>
          <p:nvCxnSpPr>
            <p:cNvPr id="882" name="Google Shape;882;p18"/>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3" name="Google Shape;883;p18"/>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4" name="Google Shape;884;p18"/>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5" name="Google Shape;885;p18"/>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6" name="Google Shape;886;p18"/>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7" name="Google Shape;887;p18"/>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8" name="Google Shape;888;p18"/>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9" name="Google Shape;889;p18"/>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0" name="Google Shape;890;p18"/>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1" name="Google Shape;891;p18"/>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2" name="Google Shape;892;p18"/>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3" name="Google Shape;893;p18"/>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4" name="Google Shape;894;p18"/>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5" name="Google Shape;895;p18"/>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6" name="Google Shape;896;p18"/>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7" name="Google Shape;897;p18"/>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8" name="Google Shape;898;p18"/>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9" name="Google Shape;899;p18"/>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0" name="Google Shape;900;p18"/>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1" name="Google Shape;901;p18"/>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2" name="Google Shape;902;p18"/>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3" name="Google Shape;903;p18"/>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4" name="Google Shape;904;p18"/>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5" name="Google Shape;905;p18"/>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6" name="Google Shape;906;p18"/>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7" name="Google Shape;907;p18"/>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8" name="Google Shape;908;p18"/>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9" name="Google Shape;909;p18"/>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10" name="Google Shape;910;p18"/>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11" name="Google Shape;911;p18"/>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2" name="Google Shape;912;p18"/>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3" name="Google Shape;913;p18"/>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4" name="Google Shape;914;p18"/>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5" name="Google Shape;915;p18"/>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6" name="Google Shape;916;p18"/>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7" name="Google Shape;917;p18"/>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8" name="Google Shape;918;p18"/>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9" name="Google Shape;919;p18"/>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0" name="Google Shape;920;p18"/>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1" name="Google Shape;921;p18"/>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2" name="Google Shape;922;p18"/>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3" name="Google Shape;923;p18"/>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4" name="Google Shape;924;p18"/>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5" name="Google Shape;925;p18"/>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926" name="Google Shape;926;p18"/>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18"/>
          <p:cNvSpPr txBox="1">
            <a:spLocks noGrp="1"/>
          </p:cNvSpPr>
          <p:nvPr>
            <p:ph type="title"/>
          </p:nvPr>
        </p:nvSpPr>
        <p:spPr>
          <a:xfrm rot="-59885">
            <a:off x="3053408" y="4506019"/>
            <a:ext cx="6085323" cy="70890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928" name="Google Shape;928;p18"/>
          <p:cNvSpPr txBox="1">
            <a:spLocks noGrp="1"/>
          </p:cNvSpPr>
          <p:nvPr>
            <p:ph type="subTitle" idx="1"/>
          </p:nvPr>
        </p:nvSpPr>
        <p:spPr>
          <a:xfrm>
            <a:off x="609600" y="1913849"/>
            <a:ext cx="10972800" cy="2926000"/>
          </a:xfrm>
          <a:prstGeom prst="rect">
            <a:avLst/>
          </a:prstGeom>
          <a:solidFill>
            <a:schemeClr val="accent1"/>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333">
                <a:solidFill>
                  <a:schemeClr val="lt1"/>
                </a:solidFill>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Tree>
    <p:extLst>
      <p:ext uri="{BB962C8B-B14F-4D97-AF65-F5344CB8AC3E}">
        <p14:creationId xmlns:p14="http://schemas.microsoft.com/office/powerpoint/2010/main" val="130124384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978"/>
        <p:cNvGrpSpPr/>
        <p:nvPr/>
      </p:nvGrpSpPr>
      <p:grpSpPr>
        <a:xfrm>
          <a:off x="0" y="0"/>
          <a:ext cx="0" cy="0"/>
          <a:chOff x="0" y="0"/>
          <a:chExt cx="0" cy="0"/>
        </a:xfrm>
      </p:grpSpPr>
      <p:grpSp>
        <p:nvGrpSpPr>
          <p:cNvPr id="979" name="Google Shape;979;p20"/>
          <p:cNvGrpSpPr/>
          <p:nvPr/>
        </p:nvGrpSpPr>
        <p:grpSpPr>
          <a:xfrm>
            <a:off x="-189467" y="-64267"/>
            <a:ext cx="12566000" cy="7012400"/>
            <a:chOff x="-142100" y="-48200"/>
            <a:chExt cx="9424500" cy="5259300"/>
          </a:xfrm>
        </p:grpSpPr>
        <p:cxnSp>
          <p:nvCxnSpPr>
            <p:cNvPr id="980" name="Google Shape;980;p20"/>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1" name="Google Shape;981;p20"/>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2" name="Google Shape;982;p20"/>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3" name="Google Shape;983;p20"/>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4" name="Google Shape;984;p20"/>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5" name="Google Shape;985;p20"/>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6" name="Google Shape;986;p20"/>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7" name="Google Shape;987;p20"/>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8" name="Google Shape;988;p20"/>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9" name="Google Shape;989;p20"/>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0" name="Google Shape;990;p20"/>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1" name="Google Shape;991;p20"/>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2" name="Google Shape;992;p20"/>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3" name="Google Shape;993;p20"/>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4" name="Google Shape;994;p20"/>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5" name="Google Shape;995;p20"/>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6" name="Google Shape;996;p20"/>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7" name="Google Shape;997;p20"/>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8" name="Google Shape;998;p20"/>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9" name="Google Shape;999;p20"/>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0" name="Google Shape;1000;p20"/>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1" name="Google Shape;1001;p20"/>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2" name="Google Shape;1002;p20"/>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3" name="Google Shape;1003;p20"/>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4" name="Google Shape;1004;p20"/>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5" name="Google Shape;1005;p20"/>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6" name="Google Shape;1006;p20"/>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7" name="Google Shape;1007;p20"/>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8" name="Google Shape;1008;p20"/>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9" name="Google Shape;1009;p20"/>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0" name="Google Shape;1010;p20"/>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1" name="Google Shape;1011;p20"/>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2" name="Google Shape;1012;p20"/>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3" name="Google Shape;1013;p20"/>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4" name="Google Shape;1014;p20"/>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5" name="Google Shape;1015;p20"/>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6" name="Google Shape;1016;p20"/>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7" name="Google Shape;1017;p20"/>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8" name="Google Shape;1018;p20"/>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9" name="Google Shape;1019;p20"/>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0" name="Google Shape;1020;p20"/>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1" name="Google Shape;1021;p20"/>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2" name="Google Shape;1022;p20"/>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3" name="Google Shape;1023;p20"/>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024" name="Google Shape;1024;p20"/>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20"/>
          <p:cNvSpPr txBox="1">
            <a:spLocks noGrp="1"/>
          </p:cNvSpPr>
          <p:nvPr>
            <p:ph type="subTitle" idx="1"/>
          </p:nvPr>
        </p:nvSpPr>
        <p:spPr>
          <a:xfrm>
            <a:off x="2682200" y="5650400"/>
            <a:ext cx="6827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6" name="Google Shape;1026;p20"/>
          <p:cNvSpPr txBox="1">
            <a:spLocks noGrp="1"/>
          </p:cNvSpPr>
          <p:nvPr>
            <p:ph type="title"/>
          </p:nvPr>
        </p:nvSpPr>
        <p:spPr>
          <a:xfrm rot="-30077">
            <a:off x="2621268" y="595658"/>
            <a:ext cx="694946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42637273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text 5">
  <p:cSld name="Title and text 5">
    <p:bg>
      <p:bgPr>
        <a:solidFill>
          <a:schemeClr val="accent2"/>
        </a:solidFill>
        <a:effectLst/>
      </p:bgPr>
    </p:bg>
    <p:spTree>
      <p:nvGrpSpPr>
        <p:cNvPr id="1" name="Shape 397"/>
        <p:cNvGrpSpPr/>
        <p:nvPr/>
      </p:nvGrpSpPr>
      <p:grpSpPr>
        <a:xfrm>
          <a:off x="0" y="0"/>
          <a:ext cx="0" cy="0"/>
          <a:chOff x="0" y="0"/>
          <a:chExt cx="0" cy="0"/>
        </a:xfrm>
      </p:grpSpPr>
      <p:sp>
        <p:nvSpPr>
          <p:cNvPr id="398" name="Google Shape;398;p20"/>
          <p:cNvSpPr txBox="1">
            <a:spLocks noGrp="1"/>
          </p:cNvSpPr>
          <p:nvPr>
            <p:ph type="subTitle" idx="1"/>
          </p:nvPr>
        </p:nvSpPr>
        <p:spPr>
          <a:xfrm>
            <a:off x="2881600" y="1426300"/>
            <a:ext cx="6428800" cy="8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9" name="Google Shape;399;p20"/>
          <p:cNvSpPr/>
          <p:nvPr/>
        </p:nvSpPr>
        <p:spPr>
          <a:xfrm rot="10800000">
            <a:off x="-33" y="1125213"/>
            <a:ext cx="12192076" cy="862808"/>
          </a:xfrm>
          <a:custGeom>
            <a:avLst/>
            <a:gdLst/>
            <a:ahLst/>
            <a:cxnLst/>
            <a:rect l="l" t="t" r="r" b="b"/>
            <a:pathLst>
              <a:path w="85307" h="6037" extrusionOk="0">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20"/>
          <p:cNvSpPr/>
          <p:nvPr/>
        </p:nvSpPr>
        <p:spPr>
          <a:xfrm rot="10800000">
            <a:off x="-33" y="3263868"/>
            <a:ext cx="12192076" cy="1403045"/>
          </a:xfrm>
          <a:custGeom>
            <a:avLst/>
            <a:gdLst/>
            <a:ahLst/>
            <a:cxnLst/>
            <a:rect l="l" t="t" r="r" b="b"/>
            <a:pathLst>
              <a:path w="85307" h="9817" extrusionOk="0">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20"/>
          <p:cNvSpPr/>
          <p:nvPr/>
        </p:nvSpPr>
        <p:spPr>
          <a:xfrm rot="10800000">
            <a:off x="-33" y="2202373"/>
            <a:ext cx="12192076" cy="863380"/>
          </a:xfrm>
          <a:custGeom>
            <a:avLst/>
            <a:gdLst/>
            <a:ahLst/>
            <a:cxnLst/>
            <a:rect l="l" t="t" r="r" b="b"/>
            <a:pathLst>
              <a:path w="85307" h="6041" extrusionOk="0">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20"/>
          <p:cNvSpPr/>
          <p:nvPr/>
        </p:nvSpPr>
        <p:spPr>
          <a:xfrm>
            <a:off x="-33" y="5387517"/>
            <a:ext cx="12192076" cy="863952"/>
          </a:xfrm>
          <a:custGeom>
            <a:avLst/>
            <a:gdLst/>
            <a:ahLst/>
            <a:cxnLst/>
            <a:rect l="l" t="t" r="r" b="b"/>
            <a:pathLst>
              <a:path w="85307" h="6045" extrusionOk="0">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20"/>
          <p:cNvSpPr/>
          <p:nvPr/>
        </p:nvSpPr>
        <p:spPr>
          <a:xfrm>
            <a:off x="-33" y="4326766"/>
            <a:ext cx="12192076" cy="1402617"/>
          </a:xfrm>
          <a:custGeom>
            <a:avLst/>
            <a:gdLst/>
            <a:ahLst/>
            <a:cxnLst/>
            <a:rect l="l" t="t" r="r" b="b"/>
            <a:pathLst>
              <a:path w="85307" h="9814" extrusionOk="0">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20"/>
          <p:cNvSpPr txBox="1">
            <a:spLocks noGrp="1"/>
          </p:cNvSpPr>
          <p:nvPr>
            <p:ph type="title"/>
          </p:nvPr>
        </p:nvSpPr>
        <p:spPr>
          <a:xfrm>
            <a:off x="960000" y="627025"/>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52516440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027"/>
        <p:cNvGrpSpPr/>
        <p:nvPr/>
      </p:nvGrpSpPr>
      <p:grpSpPr>
        <a:xfrm>
          <a:off x="0" y="0"/>
          <a:ext cx="0" cy="0"/>
          <a:chOff x="0" y="0"/>
          <a:chExt cx="0" cy="0"/>
        </a:xfrm>
      </p:grpSpPr>
      <p:grpSp>
        <p:nvGrpSpPr>
          <p:cNvPr id="1028" name="Google Shape;1028;p21"/>
          <p:cNvGrpSpPr/>
          <p:nvPr/>
        </p:nvGrpSpPr>
        <p:grpSpPr>
          <a:xfrm>
            <a:off x="-189467" y="-64267"/>
            <a:ext cx="12566000" cy="7012400"/>
            <a:chOff x="-142100" y="-48200"/>
            <a:chExt cx="9424500" cy="5259300"/>
          </a:xfrm>
        </p:grpSpPr>
        <p:cxnSp>
          <p:nvCxnSpPr>
            <p:cNvPr id="1029" name="Google Shape;1029;p21"/>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0" name="Google Shape;1030;p21"/>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1" name="Google Shape;1031;p21"/>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2" name="Google Shape;1032;p21"/>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3" name="Google Shape;1033;p21"/>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4" name="Google Shape;1034;p21"/>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5" name="Google Shape;1035;p21"/>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6" name="Google Shape;1036;p21"/>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7" name="Google Shape;1037;p21"/>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8" name="Google Shape;1038;p21"/>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9" name="Google Shape;1039;p21"/>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0" name="Google Shape;1040;p21"/>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1" name="Google Shape;1041;p21"/>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2" name="Google Shape;1042;p21"/>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3" name="Google Shape;1043;p21"/>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4" name="Google Shape;1044;p21"/>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5" name="Google Shape;1045;p21"/>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6" name="Google Shape;1046;p21"/>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7" name="Google Shape;1047;p21"/>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8" name="Google Shape;1048;p21"/>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9" name="Google Shape;1049;p21"/>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0" name="Google Shape;1050;p21"/>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1" name="Google Shape;1051;p21"/>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2" name="Google Shape;1052;p21"/>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3" name="Google Shape;1053;p21"/>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4" name="Google Shape;1054;p21"/>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5" name="Google Shape;1055;p21"/>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6" name="Google Shape;1056;p21"/>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7" name="Google Shape;1057;p21"/>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8" name="Google Shape;1058;p21"/>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59" name="Google Shape;1059;p21"/>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0" name="Google Shape;1060;p21"/>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1" name="Google Shape;1061;p21"/>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2" name="Google Shape;1062;p21"/>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3" name="Google Shape;1063;p21"/>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4" name="Google Shape;1064;p21"/>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5" name="Google Shape;1065;p21"/>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6" name="Google Shape;1066;p21"/>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7" name="Google Shape;1067;p21"/>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8" name="Google Shape;1068;p21"/>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9" name="Google Shape;1069;p21"/>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0" name="Google Shape;1070;p21"/>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1" name="Google Shape;1071;p21"/>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2" name="Google Shape;1072;p21"/>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073" name="Google Shape;1073;p21"/>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4" name="Google Shape;1074;p21"/>
          <p:cNvSpPr txBox="1">
            <a:spLocks noGrp="1"/>
          </p:cNvSpPr>
          <p:nvPr>
            <p:ph type="subTitle" idx="1"/>
          </p:nvPr>
        </p:nvSpPr>
        <p:spPr>
          <a:xfrm>
            <a:off x="960000" y="2664367"/>
            <a:ext cx="3510000" cy="180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5" name="Google Shape;1075;p21"/>
          <p:cNvSpPr txBox="1">
            <a:spLocks noGrp="1"/>
          </p:cNvSpPr>
          <p:nvPr>
            <p:ph type="title"/>
          </p:nvPr>
        </p:nvSpPr>
        <p:spPr>
          <a:xfrm rot="-30035">
            <a:off x="943107" y="617815"/>
            <a:ext cx="5127796"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66610640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076"/>
        <p:cNvGrpSpPr/>
        <p:nvPr/>
      </p:nvGrpSpPr>
      <p:grpSpPr>
        <a:xfrm>
          <a:off x="0" y="0"/>
          <a:ext cx="0" cy="0"/>
          <a:chOff x="0" y="0"/>
          <a:chExt cx="0" cy="0"/>
        </a:xfrm>
      </p:grpSpPr>
      <p:grpSp>
        <p:nvGrpSpPr>
          <p:cNvPr id="1077" name="Google Shape;1077;p22"/>
          <p:cNvGrpSpPr/>
          <p:nvPr/>
        </p:nvGrpSpPr>
        <p:grpSpPr>
          <a:xfrm>
            <a:off x="-189467" y="-64267"/>
            <a:ext cx="12566000" cy="7012400"/>
            <a:chOff x="-142100" y="-48200"/>
            <a:chExt cx="9424500" cy="5259300"/>
          </a:xfrm>
        </p:grpSpPr>
        <p:cxnSp>
          <p:nvCxnSpPr>
            <p:cNvPr id="1078" name="Google Shape;1078;p22"/>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79" name="Google Shape;1079;p22"/>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0" name="Google Shape;1080;p22"/>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1" name="Google Shape;1081;p22"/>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2" name="Google Shape;1082;p22"/>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3" name="Google Shape;1083;p22"/>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4" name="Google Shape;1084;p22"/>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5" name="Google Shape;1085;p22"/>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6" name="Google Shape;1086;p22"/>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7" name="Google Shape;1087;p22"/>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8" name="Google Shape;1088;p22"/>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9" name="Google Shape;1089;p22"/>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0" name="Google Shape;1090;p22"/>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1" name="Google Shape;1091;p22"/>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2" name="Google Shape;1092;p22"/>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3" name="Google Shape;1093;p22"/>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4" name="Google Shape;1094;p22"/>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5" name="Google Shape;1095;p22"/>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6" name="Google Shape;1096;p22"/>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7" name="Google Shape;1097;p22"/>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8" name="Google Shape;1098;p22"/>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9" name="Google Shape;1099;p22"/>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0" name="Google Shape;1100;p22"/>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1" name="Google Shape;1101;p22"/>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2" name="Google Shape;1102;p22"/>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3" name="Google Shape;1103;p22"/>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4" name="Google Shape;1104;p22"/>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5" name="Google Shape;1105;p22"/>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6" name="Google Shape;1106;p22"/>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7" name="Google Shape;1107;p22"/>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08" name="Google Shape;1108;p22"/>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09" name="Google Shape;1109;p22"/>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0" name="Google Shape;1110;p22"/>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1" name="Google Shape;1111;p22"/>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2" name="Google Shape;1112;p22"/>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3" name="Google Shape;1113;p22"/>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4" name="Google Shape;1114;p22"/>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5" name="Google Shape;1115;p22"/>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6" name="Google Shape;1116;p22"/>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7" name="Google Shape;1117;p22"/>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8" name="Google Shape;1118;p22"/>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9" name="Google Shape;1119;p22"/>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20" name="Google Shape;1120;p22"/>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21" name="Google Shape;1121;p22"/>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122" name="Google Shape;1122;p22"/>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22"/>
          <p:cNvSpPr txBox="1">
            <a:spLocks noGrp="1"/>
          </p:cNvSpPr>
          <p:nvPr>
            <p:ph type="subTitle" idx="1"/>
          </p:nvPr>
        </p:nvSpPr>
        <p:spPr>
          <a:xfrm>
            <a:off x="7943433" y="2666900"/>
            <a:ext cx="3288400" cy="180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4" name="Google Shape;1124;p22"/>
          <p:cNvSpPr txBox="1">
            <a:spLocks noGrp="1"/>
          </p:cNvSpPr>
          <p:nvPr>
            <p:ph type="title"/>
          </p:nvPr>
        </p:nvSpPr>
        <p:spPr>
          <a:xfrm rot="-30065">
            <a:off x="6092174" y="572706"/>
            <a:ext cx="5122596"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5517874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125"/>
        <p:cNvGrpSpPr/>
        <p:nvPr/>
      </p:nvGrpSpPr>
      <p:grpSpPr>
        <a:xfrm>
          <a:off x="0" y="0"/>
          <a:ext cx="0" cy="0"/>
          <a:chOff x="0" y="0"/>
          <a:chExt cx="0" cy="0"/>
        </a:xfrm>
      </p:grpSpPr>
      <p:grpSp>
        <p:nvGrpSpPr>
          <p:cNvPr id="1126" name="Google Shape;1126;p23"/>
          <p:cNvGrpSpPr/>
          <p:nvPr/>
        </p:nvGrpSpPr>
        <p:grpSpPr>
          <a:xfrm>
            <a:off x="-189467" y="-64267"/>
            <a:ext cx="12566000" cy="7012400"/>
            <a:chOff x="-142100" y="-48200"/>
            <a:chExt cx="9424500" cy="5259300"/>
          </a:xfrm>
        </p:grpSpPr>
        <p:cxnSp>
          <p:nvCxnSpPr>
            <p:cNvPr id="1127" name="Google Shape;1127;p23"/>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28" name="Google Shape;1128;p23"/>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29" name="Google Shape;1129;p23"/>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0" name="Google Shape;1130;p23"/>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1" name="Google Shape;1131;p23"/>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2" name="Google Shape;1132;p23"/>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3" name="Google Shape;1133;p23"/>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4" name="Google Shape;1134;p23"/>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5" name="Google Shape;1135;p23"/>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6" name="Google Shape;1136;p23"/>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7" name="Google Shape;1137;p23"/>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8" name="Google Shape;1138;p23"/>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9" name="Google Shape;1139;p23"/>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0" name="Google Shape;1140;p23"/>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1" name="Google Shape;1141;p23"/>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2" name="Google Shape;1142;p23"/>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3" name="Google Shape;1143;p23"/>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4" name="Google Shape;1144;p23"/>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5" name="Google Shape;1145;p23"/>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6" name="Google Shape;1146;p23"/>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7" name="Google Shape;1147;p23"/>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8" name="Google Shape;1148;p23"/>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9" name="Google Shape;1149;p23"/>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0" name="Google Shape;1150;p23"/>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1" name="Google Shape;1151;p23"/>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2" name="Google Shape;1152;p23"/>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3" name="Google Shape;1153;p23"/>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4" name="Google Shape;1154;p23"/>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5" name="Google Shape;1155;p23"/>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6" name="Google Shape;1156;p23"/>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7" name="Google Shape;1157;p23"/>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8" name="Google Shape;1158;p23"/>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9" name="Google Shape;1159;p23"/>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0" name="Google Shape;1160;p23"/>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1" name="Google Shape;1161;p23"/>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2" name="Google Shape;1162;p23"/>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3" name="Google Shape;1163;p23"/>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4" name="Google Shape;1164;p23"/>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5" name="Google Shape;1165;p23"/>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6" name="Google Shape;1166;p23"/>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7" name="Google Shape;1167;p23"/>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8" name="Google Shape;1168;p23"/>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9" name="Google Shape;1169;p23"/>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70" name="Google Shape;1170;p23"/>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171" name="Google Shape;1171;p23"/>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23"/>
          <p:cNvSpPr txBox="1">
            <a:spLocks noGrp="1"/>
          </p:cNvSpPr>
          <p:nvPr>
            <p:ph type="subTitle" idx="1"/>
          </p:nvPr>
        </p:nvSpPr>
        <p:spPr>
          <a:xfrm>
            <a:off x="8336933" y="2206433"/>
            <a:ext cx="2895200" cy="3108800"/>
          </a:xfrm>
          <a:prstGeom prst="rect">
            <a:avLst/>
          </a:prstGeom>
          <a:solidFill>
            <a:schemeClr val="lt1"/>
          </a:solid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3" name="Google Shape;1173;p23"/>
          <p:cNvSpPr txBox="1">
            <a:spLocks noGrp="1"/>
          </p:cNvSpPr>
          <p:nvPr>
            <p:ph type="title"/>
          </p:nvPr>
        </p:nvSpPr>
        <p:spPr>
          <a:xfrm rot="-30010">
            <a:off x="963085" y="568917"/>
            <a:ext cx="6002629"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95118957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174"/>
        <p:cNvGrpSpPr/>
        <p:nvPr/>
      </p:nvGrpSpPr>
      <p:grpSpPr>
        <a:xfrm>
          <a:off x="0" y="0"/>
          <a:ext cx="0" cy="0"/>
          <a:chOff x="0" y="0"/>
          <a:chExt cx="0" cy="0"/>
        </a:xfrm>
      </p:grpSpPr>
      <p:grpSp>
        <p:nvGrpSpPr>
          <p:cNvPr id="1175" name="Google Shape;1175;p24"/>
          <p:cNvGrpSpPr/>
          <p:nvPr/>
        </p:nvGrpSpPr>
        <p:grpSpPr>
          <a:xfrm>
            <a:off x="-189467" y="-64267"/>
            <a:ext cx="12566000" cy="7012400"/>
            <a:chOff x="-142100" y="-48200"/>
            <a:chExt cx="9424500" cy="5259300"/>
          </a:xfrm>
        </p:grpSpPr>
        <p:cxnSp>
          <p:nvCxnSpPr>
            <p:cNvPr id="1176" name="Google Shape;1176;p24"/>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77" name="Google Shape;1177;p24"/>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78" name="Google Shape;1178;p24"/>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79" name="Google Shape;1179;p24"/>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0" name="Google Shape;1180;p24"/>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1" name="Google Shape;1181;p24"/>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2" name="Google Shape;1182;p24"/>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3" name="Google Shape;1183;p24"/>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4" name="Google Shape;1184;p24"/>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5" name="Google Shape;1185;p24"/>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6" name="Google Shape;1186;p24"/>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7" name="Google Shape;1187;p24"/>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8" name="Google Shape;1188;p24"/>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9" name="Google Shape;1189;p24"/>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0" name="Google Shape;1190;p24"/>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1" name="Google Shape;1191;p24"/>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2" name="Google Shape;1192;p24"/>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3" name="Google Shape;1193;p24"/>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4" name="Google Shape;1194;p24"/>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5" name="Google Shape;1195;p24"/>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6" name="Google Shape;1196;p24"/>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7" name="Google Shape;1197;p24"/>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8" name="Google Shape;1198;p24"/>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9" name="Google Shape;1199;p24"/>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0" name="Google Shape;1200;p24"/>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1" name="Google Shape;1201;p24"/>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2" name="Google Shape;1202;p24"/>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3" name="Google Shape;1203;p24"/>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4" name="Google Shape;1204;p24"/>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5" name="Google Shape;1205;p24"/>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6" name="Google Shape;1206;p24"/>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7" name="Google Shape;1207;p24"/>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8" name="Google Shape;1208;p24"/>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9" name="Google Shape;1209;p24"/>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0" name="Google Shape;1210;p24"/>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1" name="Google Shape;1211;p24"/>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2" name="Google Shape;1212;p24"/>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3" name="Google Shape;1213;p24"/>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4" name="Google Shape;1214;p24"/>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5" name="Google Shape;1215;p24"/>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6" name="Google Shape;1216;p24"/>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7" name="Google Shape;1217;p24"/>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8" name="Google Shape;1218;p24"/>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9" name="Google Shape;1219;p24"/>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220" name="Google Shape;1220;p24"/>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24"/>
          <p:cNvSpPr txBox="1">
            <a:spLocks noGrp="1"/>
          </p:cNvSpPr>
          <p:nvPr>
            <p:ph type="title"/>
          </p:nvPr>
        </p:nvSpPr>
        <p:spPr>
          <a:xfrm rot="-60034">
            <a:off x="959919" y="4419817"/>
            <a:ext cx="3115275" cy="863727"/>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22" name="Google Shape;1222;p24"/>
          <p:cNvSpPr txBox="1">
            <a:spLocks noGrp="1"/>
          </p:cNvSpPr>
          <p:nvPr>
            <p:ph type="subTitle" idx="1"/>
          </p:nvPr>
        </p:nvSpPr>
        <p:spPr>
          <a:xfrm>
            <a:off x="960000" y="5283801"/>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3" name="Google Shape;1223;p24"/>
          <p:cNvSpPr txBox="1">
            <a:spLocks noGrp="1"/>
          </p:cNvSpPr>
          <p:nvPr>
            <p:ph type="title" idx="2"/>
          </p:nvPr>
        </p:nvSpPr>
        <p:spPr>
          <a:xfrm rot="-60034">
            <a:off x="4538207" y="4419933"/>
            <a:ext cx="3115275" cy="863727"/>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24" name="Google Shape;1224;p24"/>
          <p:cNvSpPr txBox="1">
            <a:spLocks noGrp="1"/>
          </p:cNvSpPr>
          <p:nvPr>
            <p:ph type="subTitle" idx="3"/>
          </p:nvPr>
        </p:nvSpPr>
        <p:spPr>
          <a:xfrm>
            <a:off x="4538400" y="5283801"/>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5" name="Google Shape;1225;p24"/>
          <p:cNvSpPr txBox="1">
            <a:spLocks noGrp="1"/>
          </p:cNvSpPr>
          <p:nvPr>
            <p:ph type="title" idx="4"/>
          </p:nvPr>
        </p:nvSpPr>
        <p:spPr>
          <a:xfrm rot="-60034">
            <a:off x="8116860" y="4419784"/>
            <a:ext cx="3115275" cy="864133"/>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26" name="Google Shape;1226;p24"/>
          <p:cNvSpPr txBox="1">
            <a:spLocks noGrp="1"/>
          </p:cNvSpPr>
          <p:nvPr>
            <p:ph type="subTitle" idx="5"/>
          </p:nvPr>
        </p:nvSpPr>
        <p:spPr>
          <a:xfrm>
            <a:off x="8116800" y="5283801"/>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7" name="Google Shape;1227;p24"/>
          <p:cNvSpPr txBox="1">
            <a:spLocks noGrp="1"/>
          </p:cNvSpPr>
          <p:nvPr>
            <p:ph type="title" idx="6"/>
          </p:nvPr>
        </p:nvSpPr>
        <p:spPr>
          <a:xfrm rot="-30121">
            <a:off x="960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84391513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228"/>
        <p:cNvGrpSpPr/>
        <p:nvPr/>
      </p:nvGrpSpPr>
      <p:grpSpPr>
        <a:xfrm>
          <a:off x="0" y="0"/>
          <a:ext cx="0" cy="0"/>
          <a:chOff x="0" y="0"/>
          <a:chExt cx="0" cy="0"/>
        </a:xfrm>
      </p:grpSpPr>
      <p:grpSp>
        <p:nvGrpSpPr>
          <p:cNvPr id="1229" name="Google Shape;1229;p25"/>
          <p:cNvGrpSpPr/>
          <p:nvPr/>
        </p:nvGrpSpPr>
        <p:grpSpPr>
          <a:xfrm>
            <a:off x="-189467" y="-64267"/>
            <a:ext cx="12566000" cy="7012400"/>
            <a:chOff x="-142100" y="-48200"/>
            <a:chExt cx="9424500" cy="5259300"/>
          </a:xfrm>
        </p:grpSpPr>
        <p:cxnSp>
          <p:nvCxnSpPr>
            <p:cNvPr id="1230" name="Google Shape;1230;p25"/>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1" name="Google Shape;1231;p25"/>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2" name="Google Shape;1232;p25"/>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3" name="Google Shape;1233;p25"/>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4" name="Google Shape;1234;p25"/>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5" name="Google Shape;1235;p25"/>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6" name="Google Shape;1236;p25"/>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7" name="Google Shape;1237;p25"/>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8" name="Google Shape;1238;p25"/>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9" name="Google Shape;1239;p25"/>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0" name="Google Shape;1240;p25"/>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1" name="Google Shape;1241;p25"/>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2" name="Google Shape;1242;p25"/>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3" name="Google Shape;1243;p25"/>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4" name="Google Shape;1244;p25"/>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5" name="Google Shape;1245;p25"/>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6" name="Google Shape;1246;p25"/>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7" name="Google Shape;1247;p25"/>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8" name="Google Shape;1248;p25"/>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9" name="Google Shape;1249;p25"/>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0" name="Google Shape;1250;p25"/>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1" name="Google Shape;1251;p25"/>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2" name="Google Shape;1252;p25"/>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3" name="Google Shape;1253;p25"/>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4" name="Google Shape;1254;p25"/>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5" name="Google Shape;1255;p25"/>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6" name="Google Shape;1256;p25"/>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7" name="Google Shape;1257;p25"/>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8" name="Google Shape;1258;p25"/>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9" name="Google Shape;1259;p25"/>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0" name="Google Shape;1260;p25"/>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1" name="Google Shape;1261;p25"/>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2" name="Google Shape;1262;p25"/>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3" name="Google Shape;1263;p25"/>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4" name="Google Shape;1264;p25"/>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5" name="Google Shape;1265;p25"/>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6" name="Google Shape;1266;p25"/>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7" name="Google Shape;1267;p25"/>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8" name="Google Shape;1268;p25"/>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9" name="Google Shape;1269;p25"/>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0" name="Google Shape;1270;p25"/>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1" name="Google Shape;1271;p25"/>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2" name="Google Shape;1272;p25"/>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3" name="Google Shape;1273;p25"/>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274" name="Google Shape;1274;p25"/>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25"/>
          <p:cNvSpPr txBox="1">
            <a:spLocks noGrp="1"/>
          </p:cNvSpPr>
          <p:nvPr>
            <p:ph type="title"/>
          </p:nvPr>
        </p:nvSpPr>
        <p:spPr>
          <a:xfrm rot="-60034">
            <a:off x="2221953" y="2212435"/>
            <a:ext cx="3115275" cy="863727"/>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76" name="Google Shape;1276;p25"/>
          <p:cNvSpPr txBox="1">
            <a:spLocks noGrp="1"/>
          </p:cNvSpPr>
          <p:nvPr>
            <p:ph type="subTitle" idx="1"/>
          </p:nvPr>
        </p:nvSpPr>
        <p:spPr>
          <a:xfrm>
            <a:off x="5344400" y="2217497"/>
            <a:ext cx="46328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7" name="Google Shape;1277;p25"/>
          <p:cNvSpPr txBox="1">
            <a:spLocks noGrp="1"/>
          </p:cNvSpPr>
          <p:nvPr>
            <p:ph type="title" idx="2"/>
          </p:nvPr>
        </p:nvSpPr>
        <p:spPr>
          <a:xfrm rot="-60034">
            <a:off x="6854763" y="3403158"/>
            <a:ext cx="3115275" cy="863727"/>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78" name="Google Shape;1278;p25"/>
          <p:cNvSpPr txBox="1">
            <a:spLocks noGrp="1"/>
          </p:cNvSpPr>
          <p:nvPr>
            <p:ph type="subTitle" idx="3"/>
          </p:nvPr>
        </p:nvSpPr>
        <p:spPr>
          <a:xfrm>
            <a:off x="2214791" y="3408220"/>
            <a:ext cx="4632800" cy="85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9" name="Google Shape;1279;p25"/>
          <p:cNvSpPr txBox="1">
            <a:spLocks noGrp="1"/>
          </p:cNvSpPr>
          <p:nvPr>
            <p:ph type="title" idx="4"/>
          </p:nvPr>
        </p:nvSpPr>
        <p:spPr>
          <a:xfrm rot="-60034">
            <a:off x="2221960" y="4593875"/>
            <a:ext cx="3115275" cy="864133"/>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80" name="Google Shape;1280;p25"/>
          <p:cNvSpPr txBox="1">
            <a:spLocks noGrp="1"/>
          </p:cNvSpPr>
          <p:nvPr>
            <p:ph type="subTitle" idx="5"/>
          </p:nvPr>
        </p:nvSpPr>
        <p:spPr>
          <a:xfrm>
            <a:off x="5344605" y="4599141"/>
            <a:ext cx="46328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81" name="Google Shape;1281;p25"/>
          <p:cNvSpPr txBox="1">
            <a:spLocks noGrp="1"/>
          </p:cNvSpPr>
          <p:nvPr>
            <p:ph type="title" idx="6"/>
          </p:nvPr>
        </p:nvSpPr>
        <p:spPr>
          <a:xfrm rot="-30121">
            <a:off x="960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8966955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282"/>
        <p:cNvGrpSpPr/>
        <p:nvPr/>
      </p:nvGrpSpPr>
      <p:grpSpPr>
        <a:xfrm>
          <a:off x="0" y="0"/>
          <a:ext cx="0" cy="0"/>
          <a:chOff x="0" y="0"/>
          <a:chExt cx="0" cy="0"/>
        </a:xfrm>
      </p:grpSpPr>
      <p:grpSp>
        <p:nvGrpSpPr>
          <p:cNvPr id="1283" name="Google Shape;1283;p26"/>
          <p:cNvGrpSpPr/>
          <p:nvPr/>
        </p:nvGrpSpPr>
        <p:grpSpPr>
          <a:xfrm>
            <a:off x="-189467" y="-64267"/>
            <a:ext cx="12566000" cy="7012400"/>
            <a:chOff x="-142100" y="-48200"/>
            <a:chExt cx="9424500" cy="5259300"/>
          </a:xfrm>
        </p:grpSpPr>
        <p:cxnSp>
          <p:nvCxnSpPr>
            <p:cNvPr id="1284" name="Google Shape;1284;p26"/>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5" name="Google Shape;1285;p26"/>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6" name="Google Shape;1286;p26"/>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7" name="Google Shape;1287;p26"/>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8" name="Google Shape;1288;p26"/>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9" name="Google Shape;1289;p26"/>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0" name="Google Shape;1290;p26"/>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1" name="Google Shape;1291;p26"/>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2" name="Google Shape;1292;p26"/>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3" name="Google Shape;1293;p26"/>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4" name="Google Shape;1294;p26"/>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5" name="Google Shape;1295;p26"/>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6" name="Google Shape;1296;p26"/>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7" name="Google Shape;1297;p26"/>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8" name="Google Shape;1298;p26"/>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9" name="Google Shape;1299;p26"/>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0" name="Google Shape;1300;p26"/>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1" name="Google Shape;1301;p26"/>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2" name="Google Shape;1302;p26"/>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3" name="Google Shape;1303;p26"/>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4" name="Google Shape;1304;p26"/>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5" name="Google Shape;1305;p26"/>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6" name="Google Shape;1306;p26"/>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7" name="Google Shape;1307;p26"/>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8" name="Google Shape;1308;p26"/>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9" name="Google Shape;1309;p26"/>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0" name="Google Shape;1310;p26"/>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1" name="Google Shape;1311;p26"/>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2" name="Google Shape;1312;p26"/>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3" name="Google Shape;1313;p26"/>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4" name="Google Shape;1314;p26"/>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5" name="Google Shape;1315;p26"/>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6" name="Google Shape;1316;p26"/>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7" name="Google Shape;1317;p26"/>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8" name="Google Shape;1318;p26"/>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9" name="Google Shape;1319;p26"/>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0" name="Google Shape;1320;p26"/>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1" name="Google Shape;1321;p26"/>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2" name="Google Shape;1322;p26"/>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3" name="Google Shape;1323;p26"/>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4" name="Google Shape;1324;p26"/>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5" name="Google Shape;1325;p26"/>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6" name="Google Shape;1326;p26"/>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7" name="Google Shape;1327;p26"/>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328" name="Google Shape;1328;p26"/>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26"/>
          <p:cNvSpPr txBox="1">
            <a:spLocks noGrp="1"/>
          </p:cNvSpPr>
          <p:nvPr>
            <p:ph type="title"/>
          </p:nvPr>
        </p:nvSpPr>
        <p:spPr>
          <a:xfrm rot="-60151">
            <a:off x="1079277" y="3431074"/>
            <a:ext cx="2194736" cy="616101"/>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30" name="Google Shape;1330;p26"/>
          <p:cNvSpPr txBox="1">
            <a:spLocks noGrp="1"/>
          </p:cNvSpPr>
          <p:nvPr>
            <p:ph type="subTitle" idx="1"/>
          </p:nvPr>
        </p:nvSpPr>
        <p:spPr>
          <a:xfrm>
            <a:off x="957445"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1" name="Google Shape;1331;p26"/>
          <p:cNvSpPr txBox="1">
            <a:spLocks noGrp="1"/>
          </p:cNvSpPr>
          <p:nvPr>
            <p:ph type="title" idx="2"/>
          </p:nvPr>
        </p:nvSpPr>
        <p:spPr>
          <a:xfrm rot="-60151">
            <a:off x="6301655" y="3431076"/>
            <a:ext cx="2194736" cy="609696"/>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32" name="Google Shape;1332;p26"/>
          <p:cNvSpPr txBox="1">
            <a:spLocks noGrp="1"/>
          </p:cNvSpPr>
          <p:nvPr>
            <p:ph type="subTitle" idx="3"/>
          </p:nvPr>
        </p:nvSpPr>
        <p:spPr>
          <a:xfrm>
            <a:off x="6179823"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3" name="Google Shape;1333;p26"/>
          <p:cNvSpPr txBox="1">
            <a:spLocks noGrp="1"/>
          </p:cNvSpPr>
          <p:nvPr>
            <p:ph type="title" idx="4"/>
          </p:nvPr>
        </p:nvSpPr>
        <p:spPr>
          <a:xfrm rot="-60151">
            <a:off x="3690465" y="3431076"/>
            <a:ext cx="2194736" cy="6096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34" name="Google Shape;1334;p26"/>
          <p:cNvSpPr txBox="1">
            <a:spLocks noGrp="1"/>
          </p:cNvSpPr>
          <p:nvPr>
            <p:ph type="subTitle" idx="5"/>
          </p:nvPr>
        </p:nvSpPr>
        <p:spPr>
          <a:xfrm>
            <a:off x="3568633"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5" name="Google Shape;1335;p26"/>
          <p:cNvSpPr txBox="1">
            <a:spLocks noGrp="1"/>
          </p:cNvSpPr>
          <p:nvPr>
            <p:ph type="title" idx="6"/>
          </p:nvPr>
        </p:nvSpPr>
        <p:spPr>
          <a:xfrm rot="-60151">
            <a:off x="8915405" y="3433070"/>
            <a:ext cx="2194736" cy="609711"/>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36" name="Google Shape;1336;p26"/>
          <p:cNvSpPr txBox="1">
            <a:spLocks noGrp="1"/>
          </p:cNvSpPr>
          <p:nvPr>
            <p:ph type="subTitle" idx="7"/>
          </p:nvPr>
        </p:nvSpPr>
        <p:spPr>
          <a:xfrm>
            <a:off x="8793573"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7" name="Google Shape;1337;p26"/>
          <p:cNvSpPr txBox="1">
            <a:spLocks noGrp="1"/>
          </p:cNvSpPr>
          <p:nvPr>
            <p:ph type="title" idx="8"/>
          </p:nvPr>
        </p:nvSpPr>
        <p:spPr>
          <a:xfrm rot="-30121">
            <a:off x="960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2141399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338"/>
        <p:cNvGrpSpPr/>
        <p:nvPr/>
      </p:nvGrpSpPr>
      <p:grpSpPr>
        <a:xfrm>
          <a:off x="0" y="0"/>
          <a:ext cx="0" cy="0"/>
          <a:chOff x="0" y="0"/>
          <a:chExt cx="0" cy="0"/>
        </a:xfrm>
      </p:grpSpPr>
      <p:grpSp>
        <p:nvGrpSpPr>
          <p:cNvPr id="1339" name="Google Shape;1339;p27"/>
          <p:cNvGrpSpPr/>
          <p:nvPr/>
        </p:nvGrpSpPr>
        <p:grpSpPr>
          <a:xfrm>
            <a:off x="-189467" y="-64267"/>
            <a:ext cx="12566000" cy="7012400"/>
            <a:chOff x="-142100" y="-48200"/>
            <a:chExt cx="9424500" cy="5259300"/>
          </a:xfrm>
        </p:grpSpPr>
        <p:cxnSp>
          <p:nvCxnSpPr>
            <p:cNvPr id="1340" name="Google Shape;1340;p27"/>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1" name="Google Shape;1341;p27"/>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2" name="Google Shape;1342;p27"/>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3" name="Google Shape;1343;p27"/>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4" name="Google Shape;1344;p27"/>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5" name="Google Shape;1345;p27"/>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6" name="Google Shape;1346;p27"/>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7" name="Google Shape;1347;p27"/>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8" name="Google Shape;1348;p27"/>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9" name="Google Shape;1349;p27"/>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0" name="Google Shape;1350;p27"/>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1" name="Google Shape;1351;p27"/>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2" name="Google Shape;1352;p27"/>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3" name="Google Shape;1353;p27"/>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4" name="Google Shape;1354;p27"/>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5" name="Google Shape;1355;p27"/>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6" name="Google Shape;1356;p27"/>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7" name="Google Shape;1357;p27"/>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8" name="Google Shape;1358;p27"/>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9" name="Google Shape;1359;p27"/>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0" name="Google Shape;1360;p27"/>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1" name="Google Shape;1361;p27"/>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2" name="Google Shape;1362;p27"/>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3" name="Google Shape;1363;p27"/>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4" name="Google Shape;1364;p27"/>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5" name="Google Shape;1365;p27"/>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6" name="Google Shape;1366;p27"/>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7" name="Google Shape;1367;p27"/>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8" name="Google Shape;1368;p27"/>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9" name="Google Shape;1369;p27"/>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0" name="Google Shape;1370;p27"/>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1" name="Google Shape;1371;p27"/>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2" name="Google Shape;1372;p27"/>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3" name="Google Shape;1373;p27"/>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4" name="Google Shape;1374;p27"/>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5" name="Google Shape;1375;p27"/>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6" name="Google Shape;1376;p27"/>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7" name="Google Shape;1377;p27"/>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8" name="Google Shape;1378;p27"/>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9" name="Google Shape;1379;p27"/>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0" name="Google Shape;1380;p27"/>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1" name="Google Shape;1381;p27"/>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2" name="Google Shape;1382;p27"/>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3" name="Google Shape;1383;p27"/>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384" name="Google Shape;1384;p27"/>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27"/>
          <p:cNvSpPr txBox="1">
            <a:spLocks noGrp="1"/>
          </p:cNvSpPr>
          <p:nvPr>
            <p:ph type="title"/>
          </p:nvPr>
        </p:nvSpPr>
        <p:spPr>
          <a:xfrm rot="-33422">
            <a:off x="1536047" y="2602294"/>
            <a:ext cx="3949787" cy="616263"/>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86" name="Google Shape;1386;p27"/>
          <p:cNvSpPr txBox="1">
            <a:spLocks noGrp="1"/>
          </p:cNvSpPr>
          <p:nvPr>
            <p:ph type="subTitle" idx="1"/>
          </p:nvPr>
        </p:nvSpPr>
        <p:spPr>
          <a:xfrm>
            <a:off x="1317637" y="3311500"/>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7" name="Google Shape;1387;p27"/>
          <p:cNvSpPr txBox="1">
            <a:spLocks noGrp="1"/>
          </p:cNvSpPr>
          <p:nvPr>
            <p:ph type="title" idx="2"/>
          </p:nvPr>
        </p:nvSpPr>
        <p:spPr>
          <a:xfrm rot="-33429">
            <a:off x="6669485" y="2602303"/>
            <a:ext cx="3948987" cy="609843"/>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88" name="Google Shape;1388;p27"/>
          <p:cNvSpPr txBox="1">
            <a:spLocks noGrp="1"/>
          </p:cNvSpPr>
          <p:nvPr>
            <p:ph type="subTitle" idx="3"/>
          </p:nvPr>
        </p:nvSpPr>
        <p:spPr>
          <a:xfrm>
            <a:off x="6451140" y="3311500"/>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9" name="Google Shape;1389;p27"/>
          <p:cNvSpPr txBox="1">
            <a:spLocks noGrp="1"/>
          </p:cNvSpPr>
          <p:nvPr>
            <p:ph type="title" idx="4"/>
          </p:nvPr>
        </p:nvSpPr>
        <p:spPr>
          <a:xfrm rot="-33422">
            <a:off x="1536187" y="4650431"/>
            <a:ext cx="3949787" cy="609855"/>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90" name="Google Shape;1390;p27"/>
          <p:cNvSpPr txBox="1">
            <a:spLocks noGrp="1"/>
          </p:cNvSpPr>
          <p:nvPr>
            <p:ph type="subTitle" idx="5"/>
          </p:nvPr>
        </p:nvSpPr>
        <p:spPr>
          <a:xfrm>
            <a:off x="1317617" y="5359633"/>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1" name="Google Shape;1391;p27"/>
          <p:cNvSpPr txBox="1">
            <a:spLocks noGrp="1"/>
          </p:cNvSpPr>
          <p:nvPr>
            <p:ph type="title" idx="6"/>
          </p:nvPr>
        </p:nvSpPr>
        <p:spPr>
          <a:xfrm rot="-33429">
            <a:off x="6669196" y="4652426"/>
            <a:ext cx="3948987" cy="609865"/>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92" name="Google Shape;1392;p27"/>
          <p:cNvSpPr txBox="1">
            <a:spLocks noGrp="1"/>
          </p:cNvSpPr>
          <p:nvPr>
            <p:ph type="subTitle" idx="7"/>
          </p:nvPr>
        </p:nvSpPr>
        <p:spPr>
          <a:xfrm>
            <a:off x="6451171" y="5359633"/>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3" name="Google Shape;1393;p27"/>
          <p:cNvSpPr txBox="1">
            <a:spLocks noGrp="1"/>
          </p:cNvSpPr>
          <p:nvPr>
            <p:ph type="title" idx="8"/>
          </p:nvPr>
        </p:nvSpPr>
        <p:spPr>
          <a:xfrm rot="-30121">
            <a:off x="943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5308410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394"/>
        <p:cNvGrpSpPr/>
        <p:nvPr/>
      </p:nvGrpSpPr>
      <p:grpSpPr>
        <a:xfrm>
          <a:off x="0" y="0"/>
          <a:ext cx="0" cy="0"/>
          <a:chOff x="0" y="0"/>
          <a:chExt cx="0" cy="0"/>
        </a:xfrm>
      </p:grpSpPr>
      <p:grpSp>
        <p:nvGrpSpPr>
          <p:cNvPr id="1395" name="Google Shape;1395;p28"/>
          <p:cNvGrpSpPr/>
          <p:nvPr/>
        </p:nvGrpSpPr>
        <p:grpSpPr>
          <a:xfrm>
            <a:off x="-189467" y="-64267"/>
            <a:ext cx="12566000" cy="7012400"/>
            <a:chOff x="-142100" y="-48200"/>
            <a:chExt cx="9424500" cy="5259300"/>
          </a:xfrm>
        </p:grpSpPr>
        <p:cxnSp>
          <p:nvCxnSpPr>
            <p:cNvPr id="1396" name="Google Shape;1396;p28"/>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97" name="Google Shape;1397;p28"/>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98" name="Google Shape;1398;p28"/>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99" name="Google Shape;1399;p28"/>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0" name="Google Shape;1400;p28"/>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1" name="Google Shape;1401;p28"/>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2" name="Google Shape;1402;p28"/>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3" name="Google Shape;1403;p28"/>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4" name="Google Shape;1404;p28"/>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5" name="Google Shape;1405;p28"/>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6" name="Google Shape;1406;p28"/>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7" name="Google Shape;1407;p28"/>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8" name="Google Shape;1408;p28"/>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9" name="Google Shape;1409;p28"/>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0" name="Google Shape;1410;p28"/>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1" name="Google Shape;1411;p28"/>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2" name="Google Shape;1412;p28"/>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3" name="Google Shape;1413;p28"/>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4" name="Google Shape;1414;p28"/>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5" name="Google Shape;1415;p28"/>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6" name="Google Shape;1416;p28"/>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7" name="Google Shape;1417;p28"/>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8" name="Google Shape;1418;p28"/>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9" name="Google Shape;1419;p28"/>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0" name="Google Shape;1420;p28"/>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1" name="Google Shape;1421;p28"/>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2" name="Google Shape;1422;p28"/>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3" name="Google Shape;1423;p28"/>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4" name="Google Shape;1424;p28"/>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5" name="Google Shape;1425;p28"/>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6" name="Google Shape;1426;p28"/>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7" name="Google Shape;1427;p28"/>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8" name="Google Shape;1428;p28"/>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9" name="Google Shape;1429;p28"/>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0" name="Google Shape;1430;p28"/>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1" name="Google Shape;1431;p28"/>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2" name="Google Shape;1432;p28"/>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3" name="Google Shape;1433;p28"/>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4" name="Google Shape;1434;p28"/>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5" name="Google Shape;1435;p28"/>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6" name="Google Shape;1436;p28"/>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7" name="Google Shape;1437;p28"/>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8" name="Google Shape;1438;p28"/>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9" name="Google Shape;1439;p28"/>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440" name="Google Shape;1440;p28"/>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28"/>
          <p:cNvSpPr txBox="1">
            <a:spLocks noGrp="1"/>
          </p:cNvSpPr>
          <p:nvPr>
            <p:ph type="title"/>
          </p:nvPr>
        </p:nvSpPr>
        <p:spPr>
          <a:xfrm rot="-60004">
            <a:off x="960080" y="2699629"/>
            <a:ext cx="3048064" cy="609696"/>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42" name="Google Shape;1442;p28"/>
          <p:cNvSpPr txBox="1">
            <a:spLocks noGrp="1"/>
          </p:cNvSpPr>
          <p:nvPr>
            <p:ph type="subTitle" idx="1"/>
          </p:nvPr>
        </p:nvSpPr>
        <p:spPr>
          <a:xfrm>
            <a:off x="960000" y="3331780"/>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3" name="Google Shape;1443;p28"/>
          <p:cNvSpPr txBox="1">
            <a:spLocks noGrp="1"/>
          </p:cNvSpPr>
          <p:nvPr>
            <p:ph type="title" idx="2"/>
          </p:nvPr>
        </p:nvSpPr>
        <p:spPr>
          <a:xfrm rot="-60004">
            <a:off x="4572080" y="2699629"/>
            <a:ext cx="3048064" cy="609696"/>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44" name="Google Shape;1444;p28"/>
          <p:cNvSpPr txBox="1">
            <a:spLocks noGrp="1"/>
          </p:cNvSpPr>
          <p:nvPr>
            <p:ph type="subTitle" idx="3"/>
          </p:nvPr>
        </p:nvSpPr>
        <p:spPr>
          <a:xfrm>
            <a:off x="4572000" y="3331780"/>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5" name="Google Shape;1445;p28"/>
          <p:cNvSpPr txBox="1">
            <a:spLocks noGrp="1"/>
          </p:cNvSpPr>
          <p:nvPr>
            <p:ph type="title" idx="4"/>
          </p:nvPr>
        </p:nvSpPr>
        <p:spPr>
          <a:xfrm rot="-60004">
            <a:off x="960080" y="4910365"/>
            <a:ext cx="3048064" cy="6096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46" name="Google Shape;1446;p28"/>
          <p:cNvSpPr txBox="1">
            <a:spLocks noGrp="1"/>
          </p:cNvSpPr>
          <p:nvPr>
            <p:ph type="subTitle" idx="5"/>
          </p:nvPr>
        </p:nvSpPr>
        <p:spPr>
          <a:xfrm>
            <a:off x="960000" y="5542533"/>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7" name="Google Shape;1447;p28"/>
          <p:cNvSpPr txBox="1">
            <a:spLocks noGrp="1"/>
          </p:cNvSpPr>
          <p:nvPr>
            <p:ph type="title" idx="6"/>
          </p:nvPr>
        </p:nvSpPr>
        <p:spPr>
          <a:xfrm rot="-60004">
            <a:off x="4572080" y="4910365"/>
            <a:ext cx="3048064" cy="609696"/>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48" name="Google Shape;1448;p28"/>
          <p:cNvSpPr txBox="1">
            <a:spLocks noGrp="1"/>
          </p:cNvSpPr>
          <p:nvPr>
            <p:ph type="subTitle" idx="7"/>
          </p:nvPr>
        </p:nvSpPr>
        <p:spPr>
          <a:xfrm>
            <a:off x="4571997" y="5542533"/>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9" name="Google Shape;1449;p28"/>
          <p:cNvSpPr txBox="1">
            <a:spLocks noGrp="1"/>
          </p:cNvSpPr>
          <p:nvPr>
            <p:ph type="title" idx="8"/>
          </p:nvPr>
        </p:nvSpPr>
        <p:spPr>
          <a:xfrm rot="-60004">
            <a:off x="8184075" y="2699629"/>
            <a:ext cx="3048064" cy="609696"/>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50" name="Google Shape;1450;p28"/>
          <p:cNvSpPr txBox="1">
            <a:spLocks noGrp="1"/>
          </p:cNvSpPr>
          <p:nvPr>
            <p:ph type="subTitle" idx="9"/>
          </p:nvPr>
        </p:nvSpPr>
        <p:spPr>
          <a:xfrm>
            <a:off x="8183993" y="3331780"/>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1" name="Google Shape;1451;p28"/>
          <p:cNvSpPr txBox="1">
            <a:spLocks noGrp="1"/>
          </p:cNvSpPr>
          <p:nvPr>
            <p:ph type="title" idx="13"/>
          </p:nvPr>
        </p:nvSpPr>
        <p:spPr>
          <a:xfrm rot="-60004">
            <a:off x="8184075" y="4910365"/>
            <a:ext cx="3048064" cy="609696"/>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52" name="Google Shape;1452;p28"/>
          <p:cNvSpPr txBox="1">
            <a:spLocks noGrp="1"/>
          </p:cNvSpPr>
          <p:nvPr>
            <p:ph type="subTitle" idx="14"/>
          </p:nvPr>
        </p:nvSpPr>
        <p:spPr>
          <a:xfrm>
            <a:off x="8183993" y="5542533"/>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3" name="Google Shape;1453;p28"/>
          <p:cNvSpPr txBox="1">
            <a:spLocks noGrp="1"/>
          </p:cNvSpPr>
          <p:nvPr>
            <p:ph type="title" idx="15"/>
          </p:nvPr>
        </p:nvSpPr>
        <p:spPr>
          <a:xfrm rot="-30141">
            <a:off x="2560264" y="595381"/>
            <a:ext cx="7071472"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20550718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454"/>
        <p:cNvGrpSpPr/>
        <p:nvPr/>
      </p:nvGrpSpPr>
      <p:grpSpPr>
        <a:xfrm>
          <a:off x="0" y="0"/>
          <a:ext cx="0" cy="0"/>
          <a:chOff x="0" y="0"/>
          <a:chExt cx="0" cy="0"/>
        </a:xfrm>
      </p:grpSpPr>
      <p:grpSp>
        <p:nvGrpSpPr>
          <p:cNvPr id="1455" name="Google Shape;1455;p29"/>
          <p:cNvGrpSpPr/>
          <p:nvPr/>
        </p:nvGrpSpPr>
        <p:grpSpPr>
          <a:xfrm>
            <a:off x="-189467" y="-64267"/>
            <a:ext cx="12566000" cy="7012400"/>
            <a:chOff x="-142100" y="-48200"/>
            <a:chExt cx="9424500" cy="5259300"/>
          </a:xfrm>
        </p:grpSpPr>
        <p:cxnSp>
          <p:nvCxnSpPr>
            <p:cNvPr id="1456" name="Google Shape;1456;p29"/>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57" name="Google Shape;1457;p29"/>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58" name="Google Shape;1458;p29"/>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59" name="Google Shape;1459;p29"/>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0" name="Google Shape;1460;p29"/>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1" name="Google Shape;1461;p29"/>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2" name="Google Shape;1462;p29"/>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3" name="Google Shape;1463;p29"/>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4" name="Google Shape;1464;p29"/>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5" name="Google Shape;1465;p29"/>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6" name="Google Shape;1466;p29"/>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7" name="Google Shape;1467;p29"/>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8" name="Google Shape;1468;p29"/>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9" name="Google Shape;1469;p29"/>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0" name="Google Shape;1470;p29"/>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1" name="Google Shape;1471;p29"/>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2" name="Google Shape;1472;p29"/>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3" name="Google Shape;1473;p29"/>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4" name="Google Shape;1474;p29"/>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5" name="Google Shape;1475;p29"/>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6" name="Google Shape;1476;p29"/>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7" name="Google Shape;1477;p29"/>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8" name="Google Shape;1478;p29"/>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9" name="Google Shape;1479;p29"/>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0" name="Google Shape;1480;p29"/>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1" name="Google Shape;1481;p29"/>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2" name="Google Shape;1482;p29"/>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3" name="Google Shape;1483;p29"/>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4" name="Google Shape;1484;p29"/>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5" name="Google Shape;1485;p29"/>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6" name="Google Shape;1486;p29"/>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7" name="Google Shape;1487;p29"/>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8" name="Google Shape;1488;p29"/>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9" name="Google Shape;1489;p29"/>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0" name="Google Shape;1490;p29"/>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1" name="Google Shape;1491;p29"/>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2" name="Google Shape;1492;p29"/>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3" name="Google Shape;1493;p29"/>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4" name="Google Shape;1494;p29"/>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5" name="Google Shape;1495;p29"/>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6" name="Google Shape;1496;p29"/>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7" name="Google Shape;1497;p29"/>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8" name="Google Shape;1498;p29"/>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9" name="Google Shape;1499;p29"/>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500" name="Google Shape;1500;p29"/>
          <p:cNvSpPr/>
          <p:nvPr/>
        </p:nvSpPr>
        <p:spPr>
          <a:xfrm rot="-29936" flipH="1">
            <a:off x="514774" y="428351"/>
            <a:ext cx="11162423" cy="6035031"/>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29"/>
          <p:cNvSpPr txBox="1">
            <a:spLocks noGrp="1"/>
          </p:cNvSpPr>
          <p:nvPr>
            <p:ph type="title" hasCustomPrompt="1"/>
          </p:nvPr>
        </p:nvSpPr>
        <p:spPr>
          <a:xfrm>
            <a:off x="2926107" y="720000"/>
            <a:ext cx="634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02" name="Google Shape;1502;p29"/>
          <p:cNvSpPr txBox="1">
            <a:spLocks noGrp="1"/>
          </p:cNvSpPr>
          <p:nvPr>
            <p:ph type="subTitle" idx="1"/>
          </p:nvPr>
        </p:nvSpPr>
        <p:spPr>
          <a:xfrm rot="-60081">
            <a:off x="2926021" y="1824709"/>
            <a:ext cx="6340168" cy="36565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3" name="Google Shape;1503;p29"/>
          <p:cNvSpPr txBox="1">
            <a:spLocks noGrp="1"/>
          </p:cNvSpPr>
          <p:nvPr>
            <p:ph type="title" idx="2" hasCustomPrompt="1"/>
          </p:nvPr>
        </p:nvSpPr>
        <p:spPr>
          <a:xfrm>
            <a:off x="2926107" y="2693984"/>
            <a:ext cx="634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04" name="Google Shape;1504;p29"/>
          <p:cNvSpPr txBox="1">
            <a:spLocks noGrp="1"/>
          </p:cNvSpPr>
          <p:nvPr>
            <p:ph type="subTitle" idx="3"/>
          </p:nvPr>
        </p:nvSpPr>
        <p:spPr>
          <a:xfrm rot="60081">
            <a:off x="2926021" y="3798381"/>
            <a:ext cx="6340168" cy="365656"/>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5" name="Google Shape;1505;p29"/>
          <p:cNvSpPr txBox="1">
            <a:spLocks noGrp="1"/>
          </p:cNvSpPr>
          <p:nvPr>
            <p:ph type="title" idx="4" hasCustomPrompt="1"/>
          </p:nvPr>
        </p:nvSpPr>
        <p:spPr>
          <a:xfrm>
            <a:off x="2926107" y="4667984"/>
            <a:ext cx="634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06" name="Google Shape;1506;p29"/>
          <p:cNvSpPr txBox="1">
            <a:spLocks noGrp="1"/>
          </p:cNvSpPr>
          <p:nvPr>
            <p:ph type="subTitle" idx="5"/>
          </p:nvPr>
        </p:nvSpPr>
        <p:spPr>
          <a:xfrm rot="-60081">
            <a:off x="2926021" y="5772092"/>
            <a:ext cx="6340168" cy="365656"/>
          </a:xfrm>
          <a:prstGeom prst="rect">
            <a:avLst/>
          </a:prstGeom>
          <a:solidFill>
            <a:schemeClr val="accent3"/>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57401641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507"/>
        <p:cNvGrpSpPr/>
        <p:nvPr/>
      </p:nvGrpSpPr>
      <p:grpSpPr>
        <a:xfrm>
          <a:off x="0" y="0"/>
          <a:ext cx="0" cy="0"/>
          <a:chOff x="0" y="0"/>
          <a:chExt cx="0" cy="0"/>
        </a:xfrm>
      </p:grpSpPr>
      <p:grpSp>
        <p:nvGrpSpPr>
          <p:cNvPr id="1508" name="Google Shape;1508;p30"/>
          <p:cNvGrpSpPr/>
          <p:nvPr/>
        </p:nvGrpSpPr>
        <p:grpSpPr>
          <a:xfrm>
            <a:off x="-189467" y="-64267"/>
            <a:ext cx="12566000" cy="7012400"/>
            <a:chOff x="-142100" y="-48200"/>
            <a:chExt cx="9424500" cy="5259300"/>
          </a:xfrm>
        </p:grpSpPr>
        <p:cxnSp>
          <p:nvCxnSpPr>
            <p:cNvPr id="1509" name="Google Shape;1509;p30"/>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0" name="Google Shape;1510;p30"/>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1" name="Google Shape;1511;p30"/>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2" name="Google Shape;1512;p30"/>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3" name="Google Shape;1513;p30"/>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4" name="Google Shape;1514;p30"/>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5" name="Google Shape;1515;p30"/>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6" name="Google Shape;1516;p30"/>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7" name="Google Shape;1517;p30"/>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8" name="Google Shape;1518;p30"/>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9" name="Google Shape;1519;p30"/>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0" name="Google Shape;1520;p30"/>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1" name="Google Shape;1521;p30"/>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2" name="Google Shape;1522;p30"/>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3" name="Google Shape;1523;p30"/>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4" name="Google Shape;1524;p30"/>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5" name="Google Shape;1525;p30"/>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6" name="Google Shape;1526;p30"/>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7" name="Google Shape;1527;p30"/>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8" name="Google Shape;1528;p30"/>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9" name="Google Shape;1529;p30"/>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0" name="Google Shape;1530;p30"/>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1" name="Google Shape;1531;p30"/>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2" name="Google Shape;1532;p30"/>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3" name="Google Shape;1533;p30"/>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4" name="Google Shape;1534;p30"/>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5" name="Google Shape;1535;p30"/>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6" name="Google Shape;1536;p30"/>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7" name="Google Shape;1537;p30"/>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8" name="Google Shape;1538;p30"/>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39" name="Google Shape;1539;p30"/>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0" name="Google Shape;1540;p30"/>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1" name="Google Shape;1541;p30"/>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2" name="Google Shape;1542;p30"/>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3" name="Google Shape;1543;p30"/>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4" name="Google Shape;1544;p30"/>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5" name="Google Shape;1545;p30"/>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6" name="Google Shape;1546;p30"/>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7" name="Google Shape;1547;p30"/>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8" name="Google Shape;1548;p30"/>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9" name="Google Shape;1549;p30"/>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50" name="Google Shape;1550;p30"/>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51" name="Google Shape;1551;p30"/>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52" name="Google Shape;1552;p30"/>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553" name="Google Shape;1553;p30"/>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30"/>
          <p:cNvSpPr txBox="1">
            <a:spLocks noGrp="1"/>
          </p:cNvSpPr>
          <p:nvPr>
            <p:ph type="title" hasCustomPrompt="1"/>
          </p:nvPr>
        </p:nvSpPr>
        <p:spPr>
          <a:xfrm>
            <a:off x="1264800" y="2396443"/>
            <a:ext cx="2926000" cy="17068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55" name="Google Shape;1555;p30"/>
          <p:cNvSpPr txBox="1">
            <a:spLocks noGrp="1"/>
          </p:cNvSpPr>
          <p:nvPr>
            <p:ph type="subTitle" idx="1"/>
          </p:nvPr>
        </p:nvSpPr>
        <p:spPr>
          <a:xfrm rot="-59781">
            <a:off x="1508698" y="3900121"/>
            <a:ext cx="2438369" cy="1341008"/>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6" name="Google Shape;1556;p30"/>
          <p:cNvSpPr txBox="1">
            <a:spLocks noGrp="1"/>
          </p:cNvSpPr>
          <p:nvPr>
            <p:ph type="title" idx="2" hasCustomPrompt="1"/>
          </p:nvPr>
        </p:nvSpPr>
        <p:spPr>
          <a:xfrm>
            <a:off x="4633000" y="2396417"/>
            <a:ext cx="2926000" cy="1706800"/>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57" name="Google Shape;1557;p30"/>
          <p:cNvSpPr txBox="1">
            <a:spLocks noGrp="1"/>
          </p:cNvSpPr>
          <p:nvPr>
            <p:ph type="subTitle" idx="3"/>
          </p:nvPr>
        </p:nvSpPr>
        <p:spPr>
          <a:xfrm rot="-59771">
            <a:off x="4876821" y="3900169"/>
            <a:ext cx="2438768" cy="1341408"/>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8" name="Google Shape;1558;p30"/>
          <p:cNvSpPr txBox="1">
            <a:spLocks noGrp="1"/>
          </p:cNvSpPr>
          <p:nvPr>
            <p:ph type="title" idx="4" hasCustomPrompt="1"/>
          </p:nvPr>
        </p:nvSpPr>
        <p:spPr>
          <a:xfrm>
            <a:off x="8001200" y="2396417"/>
            <a:ext cx="2926000" cy="1706800"/>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59" name="Google Shape;1559;p30"/>
          <p:cNvSpPr txBox="1">
            <a:spLocks noGrp="1"/>
          </p:cNvSpPr>
          <p:nvPr>
            <p:ph type="subTitle" idx="5"/>
          </p:nvPr>
        </p:nvSpPr>
        <p:spPr>
          <a:xfrm rot="-59771">
            <a:off x="8245021" y="3900169"/>
            <a:ext cx="2438768" cy="1341408"/>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650110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accent2"/>
        </a:solidFill>
        <a:effectLst/>
      </p:bgPr>
    </p:bg>
    <p:spTree>
      <p:nvGrpSpPr>
        <p:cNvPr id="1" name="Shape 405"/>
        <p:cNvGrpSpPr/>
        <p:nvPr/>
      </p:nvGrpSpPr>
      <p:grpSpPr>
        <a:xfrm>
          <a:off x="0" y="0"/>
          <a:ext cx="0" cy="0"/>
          <a:chOff x="0" y="0"/>
          <a:chExt cx="0" cy="0"/>
        </a:xfrm>
      </p:grpSpPr>
      <p:sp>
        <p:nvSpPr>
          <p:cNvPr id="406" name="Google Shape;406;p21"/>
          <p:cNvSpPr/>
          <p:nvPr/>
        </p:nvSpPr>
        <p:spPr>
          <a:xfrm>
            <a:off x="-33" y="5388660"/>
            <a:ext cx="12192076" cy="862808"/>
          </a:xfrm>
          <a:custGeom>
            <a:avLst/>
            <a:gdLst/>
            <a:ahLst/>
            <a:cxnLst/>
            <a:rect l="l" t="t" r="r" b="b"/>
            <a:pathLst>
              <a:path w="85307" h="6037" extrusionOk="0">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21"/>
          <p:cNvSpPr/>
          <p:nvPr/>
        </p:nvSpPr>
        <p:spPr>
          <a:xfrm>
            <a:off x="-33" y="2709768"/>
            <a:ext cx="12192076" cy="1403045"/>
          </a:xfrm>
          <a:custGeom>
            <a:avLst/>
            <a:gdLst/>
            <a:ahLst/>
            <a:cxnLst/>
            <a:rect l="l" t="t" r="r" b="b"/>
            <a:pathLst>
              <a:path w="85307" h="9817" extrusionOk="0">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21"/>
          <p:cNvSpPr/>
          <p:nvPr/>
        </p:nvSpPr>
        <p:spPr>
          <a:xfrm rot="10800000">
            <a:off x="-33" y="4294926"/>
            <a:ext cx="12192076" cy="863380"/>
          </a:xfrm>
          <a:custGeom>
            <a:avLst/>
            <a:gdLst/>
            <a:ahLst/>
            <a:cxnLst/>
            <a:rect l="l" t="t" r="r" b="b"/>
            <a:pathLst>
              <a:path w="85307" h="6041" extrusionOk="0">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21"/>
          <p:cNvSpPr/>
          <p:nvPr/>
        </p:nvSpPr>
        <p:spPr>
          <a:xfrm rot="10800000">
            <a:off x="-33" y="1125213"/>
            <a:ext cx="12192076" cy="863952"/>
          </a:xfrm>
          <a:custGeom>
            <a:avLst/>
            <a:gdLst/>
            <a:ahLst/>
            <a:cxnLst/>
            <a:rect l="l" t="t" r="r" b="b"/>
            <a:pathLst>
              <a:path w="85307" h="6045" extrusionOk="0">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21"/>
          <p:cNvSpPr/>
          <p:nvPr/>
        </p:nvSpPr>
        <p:spPr>
          <a:xfrm rot="10800000">
            <a:off x="-33" y="1647301"/>
            <a:ext cx="12192076" cy="1402617"/>
          </a:xfrm>
          <a:custGeom>
            <a:avLst/>
            <a:gdLst/>
            <a:ahLst/>
            <a:cxnLst/>
            <a:rect l="l" t="t" r="r" b="b"/>
            <a:pathLst>
              <a:path w="85307" h="9814" extrusionOk="0">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21"/>
          <p:cNvSpPr txBox="1">
            <a:spLocks noGrp="1"/>
          </p:cNvSpPr>
          <p:nvPr>
            <p:ph type="subTitle" idx="1"/>
          </p:nvPr>
        </p:nvSpPr>
        <p:spPr>
          <a:xfrm>
            <a:off x="1575233" y="3070833"/>
            <a:ext cx="3876800" cy="951200"/>
          </a:xfrm>
          <a:prstGeom prst="rect">
            <a:avLst/>
          </a:prstGeom>
        </p:spPr>
        <p:txBody>
          <a:bodyPr spcFirstLastPara="1" wrap="square" lIns="91425" tIns="91425" rIns="91425" bIns="91425" anchor="ctr" anchorCtr="0">
            <a:noAutofit/>
          </a:bodyPr>
          <a:lstStyle>
            <a:lvl1pPr marL="0" marR="0" lvl="0" indent="-186262" algn="l" rtl="0">
              <a:lnSpc>
                <a:spcPct val="100000"/>
              </a:lnSpc>
              <a:spcBef>
                <a:spcPts val="0"/>
              </a:spcBef>
              <a:spcAft>
                <a:spcPts val="0"/>
              </a:spcAft>
              <a:buClr>
                <a:schemeClr val="lt1"/>
              </a:buClr>
              <a:buSzPts val="2200"/>
              <a:buFont typeface="Life Savers"/>
              <a:buNone/>
              <a:defRPr sz="2933" b="1">
                <a:solidFill>
                  <a:schemeClr val="lt1"/>
                </a:solidFill>
                <a:latin typeface="Life Savers"/>
                <a:ea typeface="Life Savers"/>
                <a:cs typeface="Life Savers"/>
                <a:sym typeface="Life Saver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12" name="Google Shape;412;p21"/>
          <p:cNvSpPr txBox="1">
            <a:spLocks noGrp="1"/>
          </p:cNvSpPr>
          <p:nvPr>
            <p:ph type="subTitle" idx="2"/>
          </p:nvPr>
        </p:nvSpPr>
        <p:spPr>
          <a:xfrm>
            <a:off x="6448400" y="3070833"/>
            <a:ext cx="3876800" cy="951200"/>
          </a:xfrm>
          <a:prstGeom prst="rect">
            <a:avLst/>
          </a:prstGeom>
        </p:spPr>
        <p:txBody>
          <a:bodyPr spcFirstLastPara="1" wrap="square" lIns="91425" tIns="91425" rIns="91425" bIns="91425" anchor="ctr" anchorCtr="0">
            <a:noAutofit/>
          </a:bodyPr>
          <a:lstStyle>
            <a:lvl1pPr marL="0" marR="0" lvl="0" indent="-186262" algn="l" rtl="0">
              <a:lnSpc>
                <a:spcPct val="100000"/>
              </a:lnSpc>
              <a:spcBef>
                <a:spcPts val="0"/>
              </a:spcBef>
              <a:spcAft>
                <a:spcPts val="0"/>
              </a:spcAft>
              <a:buClr>
                <a:schemeClr val="lt1"/>
              </a:buClr>
              <a:buSzPts val="2200"/>
              <a:buFont typeface="Life Savers"/>
              <a:buNone/>
              <a:defRPr sz="2933" b="1">
                <a:solidFill>
                  <a:schemeClr val="lt1"/>
                </a:solidFill>
                <a:latin typeface="Life Savers"/>
                <a:ea typeface="Life Savers"/>
                <a:cs typeface="Life Savers"/>
                <a:sym typeface="Life Saver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13" name="Google Shape;413;p21"/>
          <p:cNvSpPr txBox="1">
            <a:spLocks noGrp="1"/>
          </p:cNvSpPr>
          <p:nvPr>
            <p:ph type="subTitle" idx="3"/>
          </p:nvPr>
        </p:nvSpPr>
        <p:spPr>
          <a:xfrm>
            <a:off x="1575233" y="3889533"/>
            <a:ext cx="38768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4" name="Google Shape;414;p21"/>
          <p:cNvSpPr txBox="1">
            <a:spLocks noGrp="1"/>
          </p:cNvSpPr>
          <p:nvPr>
            <p:ph type="subTitle" idx="4"/>
          </p:nvPr>
        </p:nvSpPr>
        <p:spPr>
          <a:xfrm>
            <a:off x="6448400" y="3889533"/>
            <a:ext cx="38768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5" name="Google Shape;415;p21"/>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3541405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560"/>
        <p:cNvGrpSpPr/>
        <p:nvPr/>
      </p:nvGrpSpPr>
      <p:grpSpPr>
        <a:xfrm>
          <a:off x="0" y="0"/>
          <a:ext cx="0" cy="0"/>
          <a:chOff x="0" y="0"/>
          <a:chExt cx="0" cy="0"/>
        </a:xfrm>
      </p:grpSpPr>
      <p:grpSp>
        <p:nvGrpSpPr>
          <p:cNvPr id="1561" name="Google Shape;1561;p31"/>
          <p:cNvGrpSpPr/>
          <p:nvPr/>
        </p:nvGrpSpPr>
        <p:grpSpPr>
          <a:xfrm>
            <a:off x="-189467" y="-64267"/>
            <a:ext cx="12566000" cy="7012400"/>
            <a:chOff x="-142100" y="-48200"/>
            <a:chExt cx="9424500" cy="5259300"/>
          </a:xfrm>
        </p:grpSpPr>
        <p:cxnSp>
          <p:nvCxnSpPr>
            <p:cNvPr id="1562" name="Google Shape;1562;p31"/>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3" name="Google Shape;1563;p31"/>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4" name="Google Shape;1564;p31"/>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5" name="Google Shape;1565;p31"/>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6" name="Google Shape;1566;p31"/>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7" name="Google Shape;1567;p31"/>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8" name="Google Shape;1568;p31"/>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9" name="Google Shape;1569;p31"/>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0" name="Google Shape;1570;p31"/>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1" name="Google Shape;1571;p31"/>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2" name="Google Shape;1572;p31"/>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3" name="Google Shape;1573;p31"/>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4" name="Google Shape;1574;p31"/>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5" name="Google Shape;1575;p31"/>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6" name="Google Shape;1576;p31"/>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7" name="Google Shape;1577;p31"/>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8" name="Google Shape;1578;p31"/>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9" name="Google Shape;1579;p31"/>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0" name="Google Shape;1580;p31"/>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1" name="Google Shape;1581;p31"/>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2" name="Google Shape;1582;p31"/>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3" name="Google Shape;1583;p31"/>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4" name="Google Shape;1584;p31"/>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5" name="Google Shape;1585;p31"/>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6" name="Google Shape;1586;p31"/>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7" name="Google Shape;1587;p31"/>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8" name="Google Shape;1588;p31"/>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9" name="Google Shape;1589;p31"/>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90" name="Google Shape;1590;p31"/>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91" name="Google Shape;1591;p31"/>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2" name="Google Shape;1592;p31"/>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3" name="Google Shape;1593;p31"/>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4" name="Google Shape;1594;p31"/>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5" name="Google Shape;1595;p31"/>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6" name="Google Shape;1596;p31"/>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7" name="Google Shape;1597;p31"/>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8" name="Google Shape;1598;p31"/>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9" name="Google Shape;1599;p31"/>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0" name="Google Shape;1600;p31"/>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1" name="Google Shape;1601;p31"/>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2" name="Google Shape;1602;p31"/>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3" name="Google Shape;1603;p31"/>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4" name="Google Shape;1604;p31"/>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5" name="Google Shape;1605;p31"/>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606" name="Google Shape;1606;p31"/>
          <p:cNvSpPr/>
          <p:nvPr/>
        </p:nvSpPr>
        <p:spPr>
          <a:xfrm rot="-29936" flipH="1">
            <a:off x="514774" y="428351"/>
            <a:ext cx="11162423" cy="6035031"/>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31"/>
          <p:cNvSpPr txBox="1">
            <a:spLocks noGrp="1"/>
          </p:cNvSpPr>
          <p:nvPr>
            <p:ph type="ctrTitle"/>
          </p:nvPr>
        </p:nvSpPr>
        <p:spPr>
          <a:xfrm>
            <a:off x="3168917" y="720000"/>
            <a:ext cx="5852000" cy="21944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5200"/>
              <a:buNone/>
              <a:defRPr sz="10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8" name="Google Shape;1608;p31"/>
          <p:cNvSpPr txBox="1">
            <a:spLocks noGrp="1"/>
          </p:cNvSpPr>
          <p:nvPr>
            <p:ph type="subTitle" idx="1"/>
          </p:nvPr>
        </p:nvSpPr>
        <p:spPr>
          <a:xfrm rot="-59779">
            <a:off x="1927353" y="2769421"/>
            <a:ext cx="8534491" cy="975359"/>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1609" name="Google Shape;1609;p31"/>
          <p:cNvSpPr txBox="1"/>
          <p:nvPr/>
        </p:nvSpPr>
        <p:spPr>
          <a:xfrm>
            <a:off x="2948267" y="5039800"/>
            <a:ext cx="6295600" cy="487600"/>
          </a:xfrm>
          <a:prstGeom prst="rect">
            <a:avLst/>
          </a:prstGeom>
          <a:noFill/>
          <a:ln>
            <a:noFill/>
          </a:ln>
        </p:spPr>
        <p:txBody>
          <a:bodyPr spcFirstLastPara="1" wrap="square" lIns="0" tIns="0" rIns="0" bIns="0" anchor="ctr" anchorCtr="0">
            <a:noAutofit/>
          </a:bodyPr>
          <a:lstStyle/>
          <a:p>
            <a:pPr algn="ctr">
              <a:spcBef>
                <a:spcPts val="400"/>
              </a:spcBef>
              <a:buClr>
                <a:srgbClr val="000000"/>
              </a:buClr>
              <a:buFont typeface="Arial"/>
              <a:buNone/>
            </a:pPr>
            <a:r>
              <a:rPr lang="en" sz="1600" kern="0">
                <a:solidFill>
                  <a:srgbClr val="434343"/>
                </a:solidFill>
                <a:latin typeface="Roboto"/>
                <a:ea typeface="Roboto"/>
                <a:cs typeface="Roboto"/>
                <a:sym typeface="Roboto"/>
              </a:rPr>
              <a:t>CREDITS: This presentation template was created by </a:t>
            </a:r>
            <a:r>
              <a:rPr lang="en" sz="1600" kern="0">
                <a:solidFill>
                  <a:srgbClr val="434343"/>
                </a:solidFill>
                <a:uFill>
                  <a:noFill/>
                </a:uFill>
                <a:latin typeface="Roboto"/>
                <a:ea typeface="Roboto"/>
                <a:cs typeface="Roboto"/>
                <a:sym typeface="Roboto"/>
                <a:hlinkClick r:id="rId2">
                  <a:extLst>
                    <a:ext uri="{A12FA001-AC4F-418D-AE19-62706E023703}">
                      <ahyp:hlinkClr xmlns:ahyp="http://schemas.microsoft.com/office/drawing/2018/hyperlinkcolor" val="tx"/>
                    </a:ext>
                  </a:extLst>
                </a:hlinkClick>
              </a:rPr>
              <a:t>Slidesgo</a:t>
            </a:r>
            <a:r>
              <a:rPr lang="en" sz="1600" kern="0">
                <a:solidFill>
                  <a:srgbClr val="434343"/>
                </a:solidFill>
                <a:latin typeface="Roboto"/>
                <a:ea typeface="Roboto"/>
                <a:cs typeface="Roboto"/>
                <a:sym typeface="Roboto"/>
              </a:rPr>
              <a:t>, including icons by </a:t>
            </a:r>
            <a:r>
              <a:rPr lang="en" sz="1600" kern="0">
                <a:solidFill>
                  <a:srgbClr val="434343"/>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Flaticon</a:t>
            </a:r>
            <a:r>
              <a:rPr lang="en" sz="1600" kern="0">
                <a:solidFill>
                  <a:srgbClr val="434343"/>
                </a:solidFill>
                <a:latin typeface="Roboto"/>
                <a:ea typeface="Roboto"/>
                <a:cs typeface="Roboto"/>
                <a:sym typeface="Roboto"/>
              </a:rPr>
              <a:t>, infographics &amp; images by </a:t>
            </a:r>
            <a:r>
              <a:rPr lang="en" sz="1600" kern="0">
                <a:solidFill>
                  <a:srgbClr val="434343"/>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Freepik</a:t>
            </a:r>
            <a:endParaRPr sz="1600" kern="0">
              <a:solidFill>
                <a:srgbClr val="434343"/>
              </a:solidFill>
              <a:latin typeface="Roboto"/>
              <a:ea typeface="Roboto"/>
              <a:cs typeface="Roboto"/>
              <a:sym typeface="Roboto"/>
            </a:endParaRPr>
          </a:p>
        </p:txBody>
      </p:sp>
      <p:grpSp>
        <p:nvGrpSpPr>
          <p:cNvPr id="1610" name="Google Shape;1610;p31"/>
          <p:cNvGrpSpPr/>
          <p:nvPr/>
        </p:nvGrpSpPr>
        <p:grpSpPr>
          <a:xfrm flipH="1">
            <a:off x="10107798" y="5727612"/>
            <a:ext cx="1782303" cy="841249"/>
            <a:chOff x="157977" y="4219508"/>
            <a:chExt cx="1336727" cy="630937"/>
          </a:xfrm>
        </p:grpSpPr>
        <p:sp>
          <p:nvSpPr>
            <p:cNvPr id="1611" name="Google Shape;1611;p31"/>
            <p:cNvSpPr/>
            <p:nvPr/>
          </p:nvSpPr>
          <p:spPr>
            <a:xfrm>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31"/>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31"/>
            <p:cNvSpPr/>
            <p:nvPr/>
          </p:nvSpPr>
          <p:spPr>
            <a:xfrm>
              <a:off x="488008" y="42241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31"/>
            <p:cNvSpPr/>
            <p:nvPr/>
          </p:nvSpPr>
          <p:spPr>
            <a:xfrm>
              <a:off x="504410" y="42195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31"/>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31"/>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31"/>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618" name="Google Shape;1618;p31"/>
          <p:cNvGrpSpPr/>
          <p:nvPr/>
        </p:nvGrpSpPr>
        <p:grpSpPr>
          <a:xfrm rot="-500985" flipH="1">
            <a:off x="256003" y="354238"/>
            <a:ext cx="1463047" cy="731535"/>
            <a:chOff x="6697867" y="-312822"/>
            <a:chExt cx="786877" cy="390023"/>
          </a:xfrm>
        </p:grpSpPr>
        <p:sp>
          <p:nvSpPr>
            <p:cNvPr id="1619" name="Google Shape;1619;p31"/>
            <p:cNvSpPr/>
            <p:nvPr/>
          </p:nvSpPr>
          <p:spPr>
            <a:xfrm>
              <a:off x="6835110" y="-192459"/>
              <a:ext cx="162228" cy="148026"/>
            </a:xfrm>
            <a:custGeom>
              <a:avLst/>
              <a:gdLst/>
              <a:ahLst/>
              <a:cxnLst/>
              <a:rect l="l" t="t" r="r" b="b"/>
              <a:pathLst>
                <a:path w="2013" h="1846" extrusionOk="0">
                  <a:moveTo>
                    <a:pt x="322" y="119"/>
                  </a:moveTo>
                  <a:lnTo>
                    <a:pt x="322" y="119"/>
                  </a:lnTo>
                  <a:cubicBezTo>
                    <a:pt x="810" y="238"/>
                    <a:pt x="1798" y="560"/>
                    <a:pt x="1917" y="655"/>
                  </a:cubicBezTo>
                  <a:cubicBezTo>
                    <a:pt x="1870" y="715"/>
                    <a:pt x="1667" y="798"/>
                    <a:pt x="1512" y="834"/>
                  </a:cubicBezTo>
                  <a:cubicBezTo>
                    <a:pt x="1215" y="655"/>
                    <a:pt x="655" y="310"/>
                    <a:pt x="322" y="119"/>
                  </a:cubicBezTo>
                  <a:close/>
                  <a:moveTo>
                    <a:pt x="155" y="214"/>
                  </a:moveTo>
                  <a:cubicBezTo>
                    <a:pt x="298" y="357"/>
                    <a:pt x="584" y="619"/>
                    <a:pt x="1155" y="1119"/>
                  </a:cubicBezTo>
                  <a:cubicBezTo>
                    <a:pt x="1096" y="1381"/>
                    <a:pt x="1000" y="1679"/>
                    <a:pt x="953" y="1750"/>
                  </a:cubicBezTo>
                  <a:cubicBezTo>
                    <a:pt x="834" y="1607"/>
                    <a:pt x="322" y="619"/>
                    <a:pt x="155" y="214"/>
                  </a:cubicBezTo>
                  <a:close/>
                  <a:moveTo>
                    <a:pt x="84" y="0"/>
                  </a:moveTo>
                  <a:cubicBezTo>
                    <a:pt x="72" y="0"/>
                    <a:pt x="60" y="0"/>
                    <a:pt x="48" y="12"/>
                  </a:cubicBezTo>
                  <a:lnTo>
                    <a:pt x="36" y="12"/>
                  </a:lnTo>
                  <a:cubicBezTo>
                    <a:pt x="36" y="12"/>
                    <a:pt x="36" y="24"/>
                    <a:pt x="36" y="24"/>
                  </a:cubicBezTo>
                  <a:cubicBezTo>
                    <a:pt x="12" y="48"/>
                    <a:pt x="0" y="72"/>
                    <a:pt x="107" y="310"/>
                  </a:cubicBezTo>
                  <a:cubicBezTo>
                    <a:pt x="215" y="560"/>
                    <a:pt x="834" y="1846"/>
                    <a:pt x="953" y="1846"/>
                  </a:cubicBezTo>
                  <a:cubicBezTo>
                    <a:pt x="989" y="1846"/>
                    <a:pt x="1084" y="1846"/>
                    <a:pt x="1239" y="1107"/>
                  </a:cubicBezTo>
                  <a:cubicBezTo>
                    <a:pt x="1239" y="1096"/>
                    <a:pt x="1239" y="1084"/>
                    <a:pt x="1227" y="1072"/>
                  </a:cubicBezTo>
                  <a:cubicBezTo>
                    <a:pt x="917" y="798"/>
                    <a:pt x="453" y="381"/>
                    <a:pt x="227" y="167"/>
                  </a:cubicBezTo>
                  <a:lnTo>
                    <a:pt x="227" y="167"/>
                  </a:lnTo>
                  <a:cubicBezTo>
                    <a:pt x="512" y="322"/>
                    <a:pt x="1096" y="679"/>
                    <a:pt x="1489" y="917"/>
                  </a:cubicBezTo>
                  <a:cubicBezTo>
                    <a:pt x="1501" y="929"/>
                    <a:pt x="1512" y="929"/>
                    <a:pt x="1524" y="929"/>
                  </a:cubicBezTo>
                  <a:cubicBezTo>
                    <a:pt x="1596" y="905"/>
                    <a:pt x="1953" y="798"/>
                    <a:pt x="2001" y="667"/>
                  </a:cubicBezTo>
                  <a:cubicBezTo>
                    <a:pt x="2001" y="667"/>
                    <a:pt x="2012" y="643"/>
                    <a:pt x="1989" y="619"/>
                  </a:cubicBezTo>
                  <a:cubicBezTo>
                    <a:pt x="1893" y="464"/>
                    <a:pt x="298" y="0"/>
                    <a:pt x="84"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31"/>
            <p:cNvSpPr/>
            <p:nvPr/>
          </p:nvSpPr>
          <p:spPr>
            <a:xfrm>
              <a:off x="6923355" y="-123737"/>
              <a:ext cx="36588" cy="59259"/>
            </a:xfrm>
            <a:custGeom>
              <a:avLst/>
              <a:gdLst/>
              <a:ahLst/>
              <a:cxnLst/>
              <a:rect l="l" t="t" r="r" b="b"/>
              <a:pathLst>
                <a:path w="454" h="739" extrusionOk="0">
                  <a:moveTo>
                    <a:pt x="417" y="0"/>
                  </a:moveTo>
                  <a:cubicBezTo>
                    <a:pt x="394" y="0"/>
                    <a:pt x="370" y="12"/>
                    <a:pt x="370" y="36"/>
                  </a:cubicBezTo>
                  <a:cubicBezTo>
                    <a:pt x="346" y="298"/>
                    <a:pt x="310" y="596"/>
                    <a:pt x="286" y="655"/>
                  </a:cubicBezTo>
                  <a:cubicBezTo>
                    <a:pt x="251" y="631"/>
                    <a:pt x="155" y="548"/>
                    <a:pt x="84" y="453"/>
                  </a:cubicBezTo>
                  <a:cubicBezTo>
                    <a:pt x="70" y="446"/>
                    <a:pt x="57" y="439"/>
                    <a:pt x="45" y="439"/>
                  </a:cubicBezTo>
                  <a:cubicBezTo>
                    <a:pt x="37" y="439"/>
                    <a:pt x="30" y="443"/>
                    <a:pt x="25" y="453"/>
                  </a:cubicBezTo>
                  <a:cubicBezTo>
                    <a:pt x="1" y="465"/>
                    <a:pt x="1" y="489"/>
                    <a:pt x="13" y="512"/>
                  </a:cubicBezTo>
                  <a:cubicBezTo>
                    <a:pt x="72" y="572"/>
                    <a:pt x="203" y="727"/>
                    <a:pt x="286" y="739"/>
                  </a:cubicBezTo>
                  <a:cubicBezTo>
                    <a:pt x="310" y="739"/>
                    <a:pt x="322" y="727"/>
                    <a:pt x="334" y="715"/>
                  </a:cubicBezTo>
                  <a:cubicBezTo>
                    <a:pt x="394" y="679"/>
                    <a:pt x="429" y="322"/>
                    <a:pt x="453" y="48"/>
                  </a:cubicBezTo>
                  <a:cubicBezTo>
                    <a:pt x="453" y="24"/>
                    <a:pt x="441" y="0"/>
                    <a:pt x="417"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31"/>
            <p:cNvSpPr/>
            <p:nvPr/>
          </p:nvSpPr>
          <p:spPr>
            <a:xfrm>
              <a:off x="7073734" y="-309534"/>
              <a:ext cx="264013" cy="149630"/>
            </a:xfrm>
            <a:custGeom>
              <a:avLst/>
              <a:gdLst/>
              <a:ahLst/>
              <a:cxnLst/>
              <a:rect l="l" t="t" r="r" b="b"/>
              <a:pathLst>
                <a:path w="3276" h="1866" extrusionOk="0">
                  <a:moveTo>
                    <a:pt x="1994" y="0"/>
                  </a:moveTo>
                  <a:cubicBezTo>
                    <a:pt x="1841" y="0"/>
                    <a:pt x="1704" y="87"/>
                    <a:pt x="1612" y="201"/>
                  </a:cubicBezTo>
                  <a:lnTo>
                    <a:pt x="1612" y="201"/>
                  </a:lnTo>
                  <a:cubicBezTo>
                    <a:pt x="1549" y="149"/>
                    <a:pt x="1467" y="103"/>
                    <a:pt x="1361" y="67"/>
                  </a:cubicBezTo>
                  <a:cubicBezTo>
                    <a:pt x="1274" y="37"/>
                    <a:pt x="1201" y="24"/>
                    <a:pt x="1140" y="24"/>
                  </a:cubicBezTo>
                  <a:cubicBezTo>
                    <a:pt x="764" y="24"/>
                    <a:pt x="826" y="508"/>
                    <a:pt x="826" y="508"/>
                  </a:cubicBezTo>
                  <a:cubicBezTo>
                    <a:pt x="786" y="484"/>
                    <a:pt x="744" y="473"/>
                    <a:pt x="701" y="473"/>
                  </a:cubicBezTo>
                  <a:cubicBezTo>
                    <a:pt x="378" y="473"/>
                    <a:pt x="0" y="1085"/>
                    <a:pt x="421" y="1401"/>
                  </a:cubicBezTo>
                  <a:cubicBezTo>
                    <a:pt x="555" y="1502"/>
                    <a:pt x="684" y="1546"/>
                    <a:pt x="794" y="1552"/>
                  </a:cubicBezTo>
                  <a:lnTo>
                    <a:pt x="794" y="1552"/>
                  </a:lnTo>
                  <a:cubicBezTo>
                    <a:pt x="830" y="1717"/>
                    <a:pt x="946" y="1861"/>
                    <a:pt x="1195" y="1865"/>
                  </a:cubicBezTo>
                  <a:cubicBezTo>
                    <a:pt x="1208" y="1865"/>
                    <a:pt x="1221" y="1865"/>
                    <a:pt x="1234" y="1865"/>
                  </a:cubicBezTo>
                  <a:cubicBezTo>
                    <a:pt x="1564" y="1865"/>
                    <a:pt x="1788" y="1790"/>
                    <a:pt x="1916" y="1677"/>
                  </a:cubicBezTo>
                  <a:lnTo>
                    <a:pt x="1916" y="1677"/>
                  </a:lnTo>
                  <a:cubicBezTo>
                    <a:pt x="1942" y="1713"/>
                    <a:pt x="1975" y="1749"/>
                    <a:pt x="2016" y="1782"/>
                  </a:cubicBezTo>
                  <a:cubicBezTo>
                    <a:pt x="2072" y="1825"/>
                    <a:pt x="2139" y="1844"/>
                    <a:pt x="2212" y="1844"/>
                  </a:cubicBezTo>
                  <a:cubicBezTo>
                    <a:pt x="2642" y="1844"/>
                    <a:pt x="3275" y="1180"/>
                    <a:pt x="2909" y="793"/>
                  </a:cubicBezTo>
                  <a:cubicBezTo>
                    <a:pt x="2808" y="686"/>
                    <a:pt x="2700" y="646"/>
                    <a:pt x="2599" y="646"/>
                  </a:cubicBezTo>
                  <a:cubicBezTo>
                    <a:pt x="2587" y="646"/>
                    <a:pt x="2575" y="647"/>
                    <a:pt x="2564" y="648"/>
                  </a:cubicBezTo>
                  <a:lnTo>
                    <a:pt x="2564" y="648"/>
                  </a:lnTo>
                  <a:cubicBezTo>
                    <a:pt x="2571" y="455"/>
                    <a:pt x="2478" y="232"/>
                    <a:pt x="2242" y="79"/>
                  </a:cubicBezTo>
                  <a:cubicBezTo>
                    <a:pt x="2157" y="24"/>
                    <a:pt x="2073" y="0"/>
                    <a:pt x="199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31"/>
            <p:cNvSpPr/>
            <p:nvPr/>
          </p:nvSpPr>
          <p:spPr>
            <a:xfrm>
              <a:off x="7084533" y="-312822"/>
              <a:ext cx="238063" cy="155724"/>
            </a:xfrm>
            <a:custGeom>
              <a:avLst/>
              <a:gdLst/>
              <a:ahLst/>
              <a:cxnLst/>
              <a:rect l="l" t="t" r="r" b="b"/>
              <a:pathLst>
                <a:path w="2954" h="1942" extrusionOk="0">
                  <a:moveTo>
                    <a:pt x="1489" y="299"/>
                  </a:moveTo>
                  <a:cubicBezTo>
                    <a:pt x="1608" y="418"/>
                    <a:pt x="1620" y="549"/>
                    <a:pt x="1596" y="632"/>
                  </a:cubicBezTo>
                  <a:cubicBezTo>
                    <a:pt x="1574" y="683"/>
                    <a:pt x="1543" y="707"/>
                    <a:pt x="1509" y="707"/>
                  </a:cubicBezTo>
                  <a:cubicBezTo>
                    <a:pt x="1487" y="707"/>
                    <a:pt x="1465" y="698"/>
                    <a:pt x="1442" y="680"/>
                  </a:cubicBezTo>
                  <a:cubicBezTo>
                    <a:pt x="1358" y="608"/>
                    <a:pt x="1382" y="441"/>
                    <a:pt x="1489" y="299"/>
                  </a:cubicBezTo>
                  <a:close/>
                  <a:moveTo>
                    <a:pt x="2382" y="739"/>
                  </a:moveTo>
                  <a:lnTo>
                    <a:pt x="2382" y="739"/>
                  </a:lnTo>
                  <a:cubicBezTo>
                    <a:pt x="2358" y="894"/>
                    <a:pt x="2263" y="1013"/>
                    <a:pt x="2132" y="1025"/>
                  </a:cubicBezTo>
                  <a:cubicBezTo>
                    <a:pt x="2132" y="1037"/>
                    <a:pt x="2120" y="1037"/>
                    <a:pt x="2108" y="1037"/>
                  </a:cubicBezTo>
                  <a:cubicBezTo>
                    <a:pt x="2073" y="1037"/>
                    <a:pt x="2073" y="1025"/>
                    <a:pt x="2073" y="1013"/>
                  </a:cubicBezTo>
                  <a:cubicBezTo>
                    <a:pt x="2073" y="942"/>
                    <a:pt x="2204" y="775"/>
                    <a:pt x="2382" y="739"/>
                  </a:cubicBezTo>
                  <a:close/>
                  <a:moveTo>
                    <a:pt x="834" y="1132"/>
                  </a:moveTo>
                  <a:cubicBezTo>
                    <a:pt x="858" y="1132"/>
                    <a:pt x="870" y="1156"/>
                    <a:pt x="894" y="1180"/>
                  </a:cubicBezTo>
                  <a:cubicBezTo>
                    <a:pt x="953" y="1263"/>
                    <a:pt x="965" y="1346"/>
                    <a:pt x="930" y="1418"/>
                  </a:cubicBezTo>
                  <a:cubicBezTo>
                    <a:pt x="894" y="1501"/>
                    <a:pt x="799" y="1549"/>
                    <a:pt x="692" y="1549"/>
                  </a:cubicBezTo>
                  <a:cubicBezTo>
                    <a:pt x="668" y="1406"/>
                    <a:pt x="715" y="1251"/>
                    <a:pt x="763" y="1180"/>
                  </a:cubicBezTo>
                  <a:cubicBezTo>
                    <a:pt x="787" y="1156"/>
                    <a:pt x="811" y="1132"/>
                    <a:pt x="834" y="1132"/>
                  </a:cubicBezTo>
                  <a:close/>
                  <a:moveTo>
                    <a:pt x="1811" y="1263"/>
                  </a:moveTo>
                  <a:cubicBezTo>
                    <a:pt x="1823" y="1263"/>
                    <a:pt x="1835" y="1287"/>
                    <a:pt x="1846" y="1323"/>
                  </a:cubicBezTo>
                  <a:cubicBezTo>
                    <a:pt x="1882" y="1442"/>
                    <a:pt x="1858" y="1561"/>
                    <a:pt x="1787" y="1644"/>
                  </a:cubicBezTo>
                  <a:cubicBezTo>
                    <a:pt x="1715" y="1525"/>
                    <a:pt x="1727" y="1394"/>
                    <a:pt x="1763" y="1311"/>
                  </a:cubicBezTo>
                  <a:cubicBezTo>
                    <a:pt x="1787" y="1275"/>
                    <a:pt x="1799" y="1263"/>
                    <a:pt x="1811" y="1263"/>
                  </a:cubicBezTo>
                  <a:close/>
                  <a:moveTo>
                    <a:pt x="1857" y="85"/>
                  </a:moveTo>
                  <a:cubicBezTo>
                    <a:pt x="1935" y="85"/>
                    <a:pt x="2013" y="108"/>
                    <a:pt x="2085" y="156"/>
                  </a:cubicBezTo>
                  <a:cubicBezTo>
                    <a:pt x="2275" y="263"/>
                    <a:pt x="2382" y="453"/>
                    <a:pt x="2394" y="644"/>
                  </a:cubicBezTo>
                  <a:cubicBezTo>
                    <a:pt x="2168" y="680"/>
                    <a:pt x="1989" y="882"/>
                    <a:pt x="1989" y="1013"/>
                  </a:cubicBezTo>
                  <a:cubicBezTo>
                    <a:pt x="1989" y="1061"/>
                    <a:pt x="2025" y="1108"/>
                    <a:pt x="2108" y="1108"/>
                  </a:cubicBezTo>
                  <a:lnTo>
                    <a:pt x="2144" y="1108"/>
                  </a:lnTo>
                  <a:cubicBezTo>
                    <a:pt x="2323" y="1084"/>
                    <a:pt x="2454" y="930"/>
                    <a:pt x="2466" y="715"/>
                  </a:cubicBezTo>
                  <a:cubicBezTo>
                    <a:pt x="2573" y="727"/>
                    <a:pt x="2656" y="775"/>
                    <a:pt x="2739" y="858"/>
                  </a:cubicBezTo>
                  <a:cubicBezTo>
                    <a:pt x="2882" y="1001"/>
                    <a:pt x="2847" y="1180"/>
                    <a:pt x="2799" y="1299"/>
                  </a:cubicBezTo>
                  <a:cubicBezTo>
                    <a:pt x="2668" y="1584"/>
                    <a:pt x="2335" y="1835"/>
                    <a:pt x="2085" y="1835"/>
                  </a:cubicBezTo>
                  <a:cubicBezTo>
                    <a:pt x="2013" y="1835"/>
                    <a:pt x="1954" y="1823"/>
                    <a:pt x="1906" y="1787"/>
                  </a:cubicBezTo>
                  <a:cubicBezTo>
                    <a:pt x="1882" y="1763"/>
                    <a:pt x="1858" y="1739"/>
                    <a:pt x="1835" y="1715"/>
                  </a:cubicBezTo>
                  <a:cubicBezTo>
                    <a:pt x="1942" y="1596"/>
                    <a:pt x="1977" y="1454"/>
                    <a:pt x="1930" y="1299"/>
                  </a:cubicBezTo>
                  <a:cubicBezTo>
                    <a:pt x="1894" y="1192"/>
                    <a:pt x="1846" y="1180"/>
                    <a:pt x="1811" y="1180"/>
                  </a:cubicBezTo>
                  <a:cubicBezTo>
                    <a:pt x="1763" y="1180"/>
                    <a:pt x="1715" y="1215"/>
                    <a:pt x="1692" y="1275"/>
                  </a:cubicBezTo>
                  <a:cubicBezTo>
                    <a:pt x="1632" y="1382"/>
                    <a:pt x="1620" y="1549"/>
                    <a:pt x="1727" y="1704"/>
                  </a:cubicBezTo>
                  <a:cubicBezTo>
                    <a:pt x="1620" y="1775"/>
                    <a:pt x="1442" y="1858"/>
                    <a:pt x="1096" y="1858"/>
                  </a:cubicBezTo>
                  <a:lnTo>
                    <a:pt x="1061" y="1858"/>
                  </a:lnTo>
                  <a:cubicBezTo>
                    <a:pt x="846" y="1858"/>
                    <a:pt x="751" y="1739"/>
                    <a:pt x="715" y="1632"/>
                  </a:cubicBezTo>
                  <a:cubicBezTo>
                    <a:pt x="846" y="1632"/>
                    <a:pt x="953" y="1561"/>
                    <a:pt x="1013" y="1454"/>
                  </a:cubicBezTo>
                  <a:cubicBezTo>
                    <a:pt x="1061" y="1346"/>
                    <a:pt x="1037" y="1227"/>
                    <a:pt x="953" y="1120"/>
                  </a:cubicBezTo>
                  <a:cubicBezTo>
                    <a:pt x="918" y="1061"/>
                    <a:pt x="870" y="1049"/>
                    <a:pt x="834" y="1049"/>
                  </a:cubicBezTo>
                  <a:cubicBezTo>
                    <a:pt x="787" y="1049"/>
                    <a:pt x="739" y="1073"/>
                    <a:pt x="703" y="1120"/>
                  </a:cubicBezTo>
                  <a:cubicBezTo>
                    <a:pt x="632" y="1215"/>
                    <a:pt x="596" y="1382"/>
                    <a:pt x="608" y="1537"/>
                  </a:cubicBezTo>
                  <a:cubicBezTo>
                    <a:pt x="513" y="1513"/>
                    <a:pt x="418" y="1477"/>
                    <a:pt x="311" y="1394"/>
                  </a:cubicBezTo>
                  <a:cubicBezTo>
                    <a:pt x="156" y="1287"/>
                    <a:pt x="108" y="1108"/>
                    <a:pt x="168" y="906"/>
                  </a:cubicBezTo>
                  <a:cubicBezTo>
                    <a:pt x="239" y="715"/>
                    <a:pt x="418" y="549"/>
                    <a:pt x="572" y="549"/>
                  </a:cubicBezTo>
                  <a:cubicBezTo>
                    <a:pt x="608" y="549"/>
                    <a:pt x="644" y="561"/>
                    <a:pt x="668" y="572"/>
                  </a:cubicBezTo>
                  <a:cubicBezTo>
                    <a:pt x="674" y="578"/>
                    <a:pt x="683" y="581"/>
                    <a:pt x="692" y="581"/>
                  </a:cubicBezTo>
                  <a:cubicBezTo>
                    <a:pt x="700" y="581"/>
                    <a:pt x="709" y="578"/>
                    <a:pt x="715" y="572"/>
                  </a:cubicBezTo>
                  <a:cubicBezTo>
                    <a:pt x="727" y="561"/>
                    <a:pt x="739" y="549"/>
                    <a:pt x="739" y="537"/>
                  </a:cubicBezTo>
                  <a:cubicBezTo>
                    <a:pt x="739" y="537"/>
                    <a:pt x="703" y="299"/>
                    <a:pt x="811" y="180"/>
                  </a:cubicBezTo>
                  <a:cubicBezTo>
                    <a:pt x="858" y="125"/>
                    <a:pt x="925" y="98"/>
                    <a:pt x="1010" y="98"/>
                  </a:cubicBezTo>
                  <a:cubicBezTo>
                    <a:pt x="1073" y="98"/>
                    <a:pt x="1146" y="113"/>
                    <a:pt x="1227" y="144"/>
                  </a:cubicBezTo>
                  <a:cubicBezTo>
                    <a:pt x="1299" y="168"/>
                    <a:pt x="1370" y="203"/>
                    <a:pt x="1418" y="239"/>
                  </a:cubicBezTo>
                  <a:cubicBezTo>
                    <a:pt x="1299" y="406"/>
                    <a:pt x="1263" y="620"/>
                    <a:pt x="1394" y="739"/>
                  </a:cubicBezTo>
                  <a:cubicBezTo>
                    <a:pt x="1433" y="769"/>
                    <a:pt x="1475" y="784"/>
                    <a:pt x="1515" y="784"/>
                  </a:cubicBezTo>
                  <a:cubicBezTo>
                    <a:pt x="1585" y="784"/>
                    <a:pt x="1649" y="739"/>
                    <a:pt x="1680" y="656"/>
                  </a:cubicBezTo>
                  <a:cubicBezTo>
                    <a:pt x="1715" y="537"/>
                    <a:pt x="1692" y="370"/>
                    <a:pt x="1537" y="227"/>
                  </a:cubicBezTo>
                  <a:cubicBezTo>
                    <a:pt x="1629" y="135"/>
                    <a:pt x="1743" y="85"/>
                    <a:pt x="1857" y="85"/>
                  </a:cubicBezTo>
                  <a:close/>
                  <a:moveTo>
                    <a:pt x="1858" y="1"/>
                  </a:moveTo>
                  <a:cubicBezTo>
                    <a:pt x="1715" y="1"/>
                    <a:pt x="1573" y="61"/>
                    <a:pt x="1465" y="180"/>
                  </a:cubicBezTo>
                  <a:cubicBezTo>
                    <a:pt x="1406" y="132"/>
                    <a:pt x="1334" y="96"/>
                    <a:pt x="1239" y="61"/>
                  </a:cubicBezTo>
                  <a:cubicBezTo>
                    <a:pt x="1154" y="34"/>
                    <a:pt x="1078" y="20"/>
                    <a:pt x="1010" y="20"/>
                  </a:cubicBezTo>
                  <a:cubicBezTo>
                    <a:pt x="896" y="20"/>
                    <a:pt x="806" y="58"/>
                    <a:pt x="739" y="132"/>
                  </a:cubicBezTo>
                  <a:cubicBezTo>
                    <a:pt x="656" y="239"/>
                    <a:pt x="644" y="394"/>
                    <a:pt x="644" y="477"/>
                  </a:cubicBezTo>
                  <a:cubicBezTo>
                    <a:pt x="620" y="477"/>
                    <a:pt x="584" y="465"/>
                    <a:pt x="561" y="465"/>
                  </a:cubicBezTo>
                  <a:cubicBezTo>
                    <a:pt x="370" y="465"/>
                    <a:pt x="168" y="656"/>
                    <a:pt x="84" y="894"/>
                  </a:cubicBezTo>
                  <a:cubicBezTo>
                    <a:pt x="1" y="1120"/>
                    <a:pt x="72" y="1334"/>
                    <a:pt x="263" y="1477"/>
                  </a:cubicBezTo>
                  <a:cubicBezTo>
                    <a:pt x="382" y="1561"/>
                    <a:pt x="501" y="1620"/>
                    <a:pt x="620" y="1632"/>
                  </a:cubicBezTo>
                  <a:cubicBezTo>
                    <a:pt x="680" y="1835"/>
                    <a:pt x="834" y="1942"/>
                    <a:pt x="1049" y="1942"/>
                  </a:cubicBezTo>
                  <a:lnTo>
                    <a:pt x="1096" y="1942"/>
                  </a:lnTo>
                  <a:cubicBezTo>
                    <a:pt x="1394" y="1942"/>
                    <a:pt x="1620" y="1882"/>
                    <a:pt x="1775" y="1775"/>
                  </a:cubicBezTo>
                  <a:cubicBezTo>
                    <a:pt x="1799" y="1799"/>
                    <a:pt x="1823" y="1823"/>
                    <a:pt x="1858" y="1846"/>
                  </a:cubicBezTo>
                  <a:cubicBezTo>
                    <a:pt x="1918" y="1906"/>
                    <a:pt x="1989" y="1930"/>
                    <a:pt x="2085" y="1930"/>
                  </a:cubicBezTo>
                  <a:cubicBezTo>
                    <a:pt x="2370" y="1930"/>
                    <a:pt x="2739" y="1656"/>
                    <a:pt x="2870" y="1346"/>
                  </a:cubicBezTo>
                  <a:cubicBezTo>
                    <a:pt x="2954" y="1132"/>
                    <a:pt x="2930" y="942"/>
                    <a:pt x="2799" y="799"/>
                  </a:cubicBezTo>
                  <a:cubicBezTo>
                    <a:pt x="2704" y="703"/>
                    <a:pt x="2597" y="644"/>
                    <a:pt x="2466" y="644"/>
                  </a:cubicBezTo>
                  <a:cubicBezTo>
                    <a:pt x="2454" y="418"/>
                    <a:pt x="2335" y="215"/>
                    <a:pt x="2120" y="84"/>
                  </a:cubicBezTo>
                  <a:cubicBezTo>
                    <a:pt x="2037" y="25"/>
                    <a:pt x="1942" y="1"/>
                    <a:pt x="1858"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31"/>
            <p:cNvSpPr/>
            <p:nvPr/>
          </p:nvSpPr>
          <p:spPr>
            <a:xfrm>
              <a:off x="6697867" y="-79794"/>
              <a:ext cx="67293" cy="67839"/>
            </a:xfrm>
            <a:custGeom>
              <a:avLst/>
              <a:gdLst/>
              <a:ahLst/>
              <a:cxnLst/>
              <a:rect l="l" t="t" r="r" b="b"/>
              <a:pathLst>
                <a:path w="835" h="846" extrusionOk="0">
                  <a:moveTo>
                    <a:pt x="441" y="131"/>
                  </a:moveTo>
                  <a:cubicBezTo>
                    <a:pt x="453" y="167"/>
                    <a:pt x="465" y="202"/>
                    <a:pt x="477" y="226"/>
                  </a:cubicBezTo>
                  <a:cubicBezTo>
                    <a:pt x="489" y="310"/>
                    <a:pt x="501" y="333"/>
                    <a:pt x="513" y="345"/>
                  </a:cubicBezTo>
                  <a:cubicBezTo>
                    <a:pt x="513" y="357"/>
                    <a:pt x="537" y="369"/>
                    <a:pt x="620" y="393"/>
                  </a:cubicBezTo>
                  <a:cubicBezTo>
                    <a:pt x="644" y="405"/>
                    <a:pt x="679" y="417"/>
                    <a:pt x="703" y="429"/>
                  </a:cubicBezTo>
                  <a:cubicBezTo>
                    <a:pt x="656" y="453"/>
                    <a:pt x="596" y="476"/>
                    <a:pt x="537" y="500"/>
                  </a:cubicBezTo>
                  <a:cubicBezTo>
                    <a:pt x="525" y="500"/>
                    <a:pt x="513" y="512"/>
                    <a:pt x="513" y="524"/>
                  </a:cubicBezTo>
                  <a:cubicBezTo>
                    <a:pt x="477" y="595"/>
                    <a:pt x="441" y="667"/>
                    <a:pt x="417" y="714"/>
                  </a:cubicBezTo>
                  <a:cubicBezTo>
                    <a:pt x="394" y="667"/>
                    <a:pt x="370" y="583"/>
                    <a:pt x="358" y="512"/>
                  </a:cubicBezTo>
                  <a:cubicBezTo>
                    <a:pt x="358" y="488"/>
                    <a:pt x="334" y="476"/>
                    <a:pt x="322" y="476"/>
                  </a:cubicBezTo>
                  <a:cubicBezTo>
                    <a:pt x="251" y="464"/>
                    <a:pt x="167" y="453"/>
                    <a:pt x="120" y="441"/>
                  </a:cubicBezTo>
                  <a:cubicBezTo>
                    <a:pt x="179" y="405"/>
                    <a:pt x="263" y="369"/>
                    <a:pt x="346" y="333"/>
                  </a:cubicBezTo>
                  <a:cubicBezTo>
                    <a:pt x="358" y="333"/>
                    <a:pt x="370" y="322"/>
                    <a:pt x="370" y="310"/>
                  </a:cubicBezTo>
                  <a:cubicBezTo>
                    <a:pt x="394" y="250"/>
                    <a:pt x="417" y="179"/>
                    <a:pt x="441" y="131"/>
                  </a:cubicBezTo>
                  <a:close/>
                  <a:moveTo>
                    <a:pt x="453" y="0"/>
                  </a:moveTo>
                  <a:cubicBezTo>
                    <a:pt x="429" y="0"/>
                    <a:pt x="394" y="0"/>
                    <a:pt x="298" y="262"/>
                  </a:cubicBezTo>
                  <a:cubicBezTo>
                    <a:pt x="25" y="381"/>
                    <a:pt x="13" y="417"/>
                    <a:pt x="1" y="429"/>
                  </a:cubicBezTo>
                  <a:cubicBezTo>
                    <a:pt x="1" y="441"/>
                    <a:pt x="1" y="464"/>
                    <a:pt x="13" y="476"/>
                  </a:cubicBezTo>
                  <a:cubicBezTo>
                    <a:pt x="25" y="488"/>
                    <a:pt x="36" y="512"/>
                    <a:pt x="286" y="560"/>
                  </a:cubicBezTo>
                  <a:cubicBezTo>
                    <a:pt x="358" y="845"/>
                    <a:pt x="382" y="845"/>
                    <a:pt x="406" y="845"/>
                  </a:cubicBezTo>
                  <a:cubicBezTo>
                    <a:pt x="406" y="845"/>
                    <a:pt x="406" y="845"/>
                    <a:pt x="417" y="834"/>
                  </a:cubicBezTo>
                  <a:cubicBezTo>
                    <a:pt x="441" y="834"/>
                    <a:pt x="465" y="834"/>
                    <a:pt x="584" y="572"/>
                  </a:cubicBezTo>
                  <a:cubicBezTo>
                    <a:pt x="656" y="548"/>
                    <a:pt x="787" y="500"/>
                    <a:pt x="822" y="464"/>
                  </a:cubicBezTo>
                  <a:cubicBezTo>
                    <a:pt x="822" y="464"/>
                    <a:pt x="834" y="441"/>
                    <a:pt x="834" y="429"/>
                  </a:cubicBezTo>
                  <a:cubicBezTo>
                    <a:pt x="822" y="393"/>
                    <a:pt x="787" y="369"/>
                    <a:pt x="644" y="322"/>
                  </a:cubicBezTo>
                  <a:cubicBezTo>
                    <a:pt x="620" y="310"/>
                    <a:pt x="584" y="298"/>
                    <a:pt x="572" y="298"/>
                  </a:cubicBezTo>
                  <a:cubicBezTo>
                    <a:pt x="572" y="274"/>
                    <a:pt x="560" y="238"/>
                    <a:pt x="548" y="214"/>
                  </a:cubicBezTo>
                  <a:cubicBezTo>
                    <a:pt x="525" y="95"/>
                    <a:pt x="513" y="48"/>
                    <a:pt x="489" y="24"/>
                  </a:cubicBezTo>
                  <a:cubicBezTo>
                    <a:pt x="489"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31"/>
            <p:cNvSpPr/>
            <p:nvPr/>
          </p:nvSpPr>
          <p:spPr>
            <a:xfrm>
              <a:off x="7388324" y="27485"/>
              <a:ext cx="49966" cy="49716"/>
            </a:xfrm>
            <a:custGeom>
              <a:avLst/>
              <a:gdLst/>
              <a:ahLst/>
              <a:cxnLst/>
              <a:rect l="l" t="t" r="r" b="b"/>
              <a:pathLst>
                <a:path w="620" h="620" extrusionOk="0">
                  <a:moveTo>
                    <a:pt x="310" y="95"/>
                  </a:moveTo>
                  <a:cubicBezTo>
                    <a:pt x="441" y="95"/>
                    <a:pt x="536" y="191"/>
                    <a:pt x="536" y="310"/>
                  </a:cubicBezTo>
                  <a:cubicBezTo>
                    <a:pt x="536" y="441"/>
                    <a:pt x="429" y="536"/>
                    <a:pt x="310" y="536"/>
                  </a:cubicBezTo>
                  <a:cubicBezTo>
                    <a:pt x="251" y="536"/>
                    <a:pt x="191" y="512"/>
                    <a:pt x="155" y="464"/>
                  </a:cubicBezTo>
                  <a:cubicBezTo>
                    <a:pt x="108" y="429"/>
                    <a:pt x="96" y="369"/>
                    <a:pt x="96" y="310"/>
                  </a:cubicBezTo>
                  <a:cubicBezTo>
                    <a:pt x="96" y="191"/>
                    <a:pt x="191" y="95"/>
                    <a:pt x="310" y="95"/>
                  </a:cubicBezTo>
                  <a:close/>
                  <a:moveTo>
                    <a:pt x="310" y="0"/>
                  </a:moveTo>
                  <a:cubicBezTo>
                    <a:pt x="144" y="0"/>
                    <a:pt x="1" y="143"/>
                    <a:pt x="1" y="310"/>
                  </a:cubicBezTo>
                  <a:cubicBezTo>
                    <a:pt x="1" y="393"/>
                    <a:pt x="36" y="464"/>
                    <a:pt x="96" y="524"/>
                  </a:cubicBezTo>
                  <a:cubicBezTo>
                    <a:pt x="155" y="583"/>
                    <a:pt x="227" y="619"/>
                    <a:pt x="310" y="619"/>
                  </a:cubicBezTo>
                  <a:cubicBezTo>
                    <a:pt x="477" y="619"/>
                    <a:pt x="620" y="488"/>
                    <a:pt x="620" y="310"/>
                  </a:cubicBezTo>
                  <a:cubicBezTo>
                    <a:pt x="620" y="143"/>
                    <a:pt x="477" y="0"/>
                    <a:pt x="310"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31"/>
            <p:cNvSpPr/>
            <p:nvPr/>
          </p:nvSpPr>
          <p:spPr>
            <a:xfrm>
              <a:off x="7004911" y="-110346"/>
              <a:ext cx="479833" cy="130866"/>
            </a:xfrm>
            <a:custGeom>
              <a:avLst/>
              <a:gdLst/>
              <a:ahLst/>
              <a:cxnLst/>
              <a:rect l="l" t="t" r="r" b="b"/>
              <a:pathLst>
                <a:path w="5954" h="1632" extrusionOk="0">
                  <a:moveTo>
                    <a:pt x="4918" y="0"/>
                  </a:moveTo>
                  <a:cubicBezTo>
                    <a:pt x="4894" y="0"/>
                    <a:pt x="4870" y="12"/>
                    <a:pt x="4870" y="36"/>
                  </a:cubicBezTo>
                  <a:cubicBezTo>
                    <a:pt x="4858" y="60"/>
                    <a:pt x="4882" y="83"/>
                    <a:pt x="4906" y="83"/>
                  </a:cubicBezTo>
                  <a:cubicBezTo>
                    <a:pt x="4954" y="95"/>
                    <a:pt x="5001" y="107"/>
                    <a:pt x="5061" y="119"/>
                  </a:cubicBezTo>
                  <a:lnTo>
                    <a:pt x="5073" y="119"/>
                  </a:lnTo>
                  <a:cubicBezTo>
                    <a:pt x="5085" y="119"/>
                    <a:pt x="5109" y="107"/>
                    <a:pt x="5109" y="95"/>
                  </a:cubicBezTo>
                  <a:cubicBezTo>
                    <a:pt x="5120" y="72"/>
                    <a:pt x="5109" y="48"/>
                    <a:pt x="5085" y="36"/>
                  </a:cubicBezTo>
                  <a:cubicBezTo>
                    <a:pt x="5025" y="24"/>
                    <a:pt x="4966" y="0"/>
                    <a:pt x="4918" y="0"/>
                  </a:cubicBezTo>
                  <a:close/>
                  <a:moveTo>
                    <a:pt x="4728" y="0"/>
                  </a:moveTo>
                  <a:cubicBezTo>
                    <a:pt x="4668" y="12"/>
                    <a:pt x="4620" y="24"/>
                    <a:pt x="4561" y="48"/>
                  </a:cubicBezTo>
                  <a:cubicBezTo>
                    <a:pt x="4537" y="60"/>
                    <a:pt x="4525" y="83"/>
                    <a:pt x="4537" y="107"/>
                  </a:cubicBezTo>
                  <a:cubicBezTo>
                    <a:pt x="4549" y="119"/>
                    <a:pt x="4561" y="131"/>
                    <a:pt x="4573" y="131"/>
                  </a:cubicBezTo>
                  <a:lnTo>
                    <a:pt x="4597" y="131"/>
                  </a:lnTo>
                  <a:cubicBezTo>
                    <a:pt x="4644" y="107"/>
                    <a:pt x="4692" y="95"/>
                    <a:pt x="4739" y="83"/>
                  </a:cubicBezTo>
                  <a:cubicBezTo>
                    <a:pt x="4763" y="83"/>
                    <a:pt x="4787" y="60"/>
                    <a:pt x="4775" y="36"/>
                  </a:cubicBezTo>
                  <a:cubicBezTo>
                    <a:pt x="4775" y="12"/>
                    <a:pt x="4751" y="0"/>
                    <a:pt x="4728" y="0"/>
                  </a:cubicBezTo>
                  <a:close/>
                  <a:moveTo>
                    <a:pt x="5232" y="103"/>
                  </a:moveTo>
                  <a:cubicBezTo>
                    <a:pt x="5216" y="103"/>
                    <a:pt x="5201" y="114"/>
                    <a:pt x="5192" y="131"/>
                  </a:cubicBezTo>
                  <a:cubicBezTo>
                    <a:pt x="5180" y="143"/>
                    <a:pt x="5192" y="167"/>
                    <a:pt x="5204" y="179"/>
                  </a:cubicBezTo>
                  <a:cubicBezTo>
                    <a:pt x="5251" y="202"/>
                    <a:pt x="5299" y="226"/>
                    <a:pt x="5359" y="262"/>
                  </a:cubicBezTo>
                  <a:lnTo>
                    <a:pt x="5370" y="262"/>
                  </a:lnTo>
                  <a:cubicBezTo>
                    <a:pt x="5394" y="262"/>
                    <a:pt x="5406" y="262"/>
                    <a:pt x="5406" y="250"/>
                  </a:cubicBezTo>
                  <a:cubicBezTo>
                    <a:pt x="5418" y="226"/>
                    <a:pt x="5418" y="202"/>
                    <a:pt x="5394" y="191"/>
                  </a:cubicBezTo>
                  <a:cubicBezTo>
                    <a:pt x="5347" y="155"/>
                    <a:pt x="5299" y="131"/>
                    <a:pt x="5251" y="107"/>
                  </a:cubicBezTo>
                  <a:cubicBezTo>
                    <a:pt x="5245" y="104"/>
                    <a:pt x="5239" y="103"/>
                    <a:pt x="5232" y="103"/>
                  </a:cubicBezTo>
                  <a:close/>
                  <a:moveTo>
                    <a:pt x="4430" y="135"/>
                  </a:moveTo>
                  <a:cubicBezTo>
                    <a:pt x="4420" y="135"/>
                    <a:pt x="4411" y="138"/>
                    <a:pt x="4406" y="143"/>
                  </a:cubicBezTo>
                  <a:cubicBezTo>
                    <a:pt x="4358" y="179"/>
                    <a:pt x="4323" y="214"/>
                    <a:pt x="4275" y="262"/>
                  </a:cubicBezTo>
                  <a:cubicBezTo>
                    <a:pt x="4251" y="274"/>
                    <a:pt x="4251" y="298"/>
                    <a:pt x="4275" y="322"/>
                  </a:cubicBezTo>
                  <a:cubicBezTo>
                    <a:pt x="4287" y="322"/>
                    <a:pt x="4287" y="333"/>
                    <a:pt x="4299" y="333"/>
                  </a:cubicBezTo>
                  <a:cubicBezTo>
                    <a:pt x="4311" y="333"/>
                    <a:pt x="4323" y="322"/>
                    <a:pt x="4335" y="322"/>
                  </a:cubicBezTo>
                  <a:cubicBezTo>
                    <a:pt x="4370" y="274"/>
                    <a:pt x="4418" y="238"/>
                    <a:pt x="4454" y="214"/>
                  </a:cubicBezTo>
                  <a:cubicBezTo>
                    <a:pt x="4477" y="191"/>
                    <a:pt x="4477" y="167"/>
                    <a:pt x="4466" y="155"/>
                  </a:cubicBezTo>
                  <a:cubicBezTo>
                    <a:pt x="4459" y="141"/>
                    <a:pt x="4443" y="135"/>
                    <a:pt x="4430" y="135"/>
                  </a:cubicBezTo>
                  <a:close/>
                  <a:moveTo>
                    <a:pt x="5513" y="278"/>
                  </a:moveTo>
                  <a:cubicBezTo>
                    <a:pt x="5500" y="278"/>
                    <a:pt x="5485" y="284"/>
                    <a:pt x="5478" y="298"/>
                  </a:cubicBezTo>
                  <a:cubicBezTo>
                    <a:pt x="5466" y="310"/>
                    <a:pt x="5466" y="345"/>
                    <a:pt x="5490" y="357"/>
                  </a:cubicBezTo>
                  <a:cubicBezTo>
                    <a:pt x="5537" y="381"/>
                    <a:pt x="5573" y="417"/>
                    <a:pt x="5620" y="453"/>
                  </a:cubicBezTo>
                  <a:cubicBezTo>
                    <a:pt x="5632" y="464"/>
                    <a:pt x="5644" y="464"/>
                    <a:pt x="5656" y="464"/>
                  </a:cubicBezTo>
                  <a:cubicBezTo>
                    <a:pt x="5668" y="464"/>
                    <a:pt x="5680" y="464"/>
                    <a:pt x="5680" y="453"/>
                  </a:cubicBezTo>
                  <a:cubicBezTo>
                    <a:pt x="5704" y="429"/>
                    <a:pt x="5692" y="405"/>
                    <a:pt x="5680" y="393"/>
                  </a:cubicBezTo>
                  <a:cubicBezTo>
                    <a:pt x="5632" y="357"/>
                    <a:pt x="5585" y="322"/>
                    <a:pt x="5537" y="286"/>
                  </a:cubicBezTo>
                  <a:cubicBezTo>
                    <a:pt x="5532" y="281"/>
                    <a:pt x="5523" y="278"/>
                    <a:pt x="5513" y="278"/>
                  </a:cubicBezTo>
                  <a:close/>
                  <a:moveTo>
                    <a:pt x="245" y="313"/>
                  </a:moveTo>
                  <a:cubicBezTo>
                    <a:pt x="233" y="313"/>
                    <a:pt x="221" y="316"/>
                    <a:pt x="215" y="322"/>
                  </a:cubicBezTo>
                  <a:cubicBezTo>
                    <a:pt x="215" y="322"/>
                    <a:pt x="156" y="381"/>
                    <a:pt x="96" y="464"/>
                  </a:cubicBezTo>
                  <a:cubicBezTo>
                    <a:pt x="84" y="488"/>
                    <a:pt x="96" y="512"/>
                    <a:pt x="108" y="524"/>
                  </a:cubicBezTo>
                  <a:lnTo>
                    <a:pt x="132" y="524"/>
                  </a:lnTo>
                  <a:cubicBezTo>
                    <a:pt x="144" y="524"/>
                    <a:pt x="167" y="524"/>
                    <a:pt x="167" y="512"/>
                  </a:cubicBezTo>
                  <a:cubicBezTo>
                    <a:pt x="215" y="429"/>
                    <a:pt x="275" y="381"/>
                    <a:pt x="275" y="381"/>
                  </a:cubicBezTo>
                  <a:cubicBezTo>
                    <a:pt x="286" y="369"/>
                    <a:pt x="286" y="345"/>
                    <a:pt x="275" y="322"/>
                  </a:cubicBezTo>
                  <a:cubicBezTo>
                    <a:pt x="269" y="316"/>
                    <a:pt x="257" y="313"/>
                    <a:pt x="245" y="313"/>
                  </a:cubicBezTo>
                  <a:close/>
                  <a:moveTo>
                    <a:pt x="2406" y="393"/>
                  </a:moveTo>
                  <a:cubicBezTo>
                    <a:pt x="2334" y="393"/>
                    <a:pt x="2263" y="417"/>
                    <a:pt x="2215" y="464"/>
                  </a:cubicBezTo>
                  <a:cubicBezTo>
                    <a:pt x="2203" y="488"/>
                    <a:pt x="2203" y="512"/>
                    <a:pt x="2215" y="524"/>
                  </a:cubicBezTo>
                  <a:cubicBezTo>
                    <a:pt x="2227" y="536"/>
                    <a:pt x="2239" y="536"/>
                    <a:pt x="2251" y="536"/>
                  </a:cubicBezTo>
                  <a:cubicBezTo>
                    <a:pt x="2251" y="536"/>
                    <a:pt x="2263" y="536"/>
                    <a:pt x="2275" y="524"/>
                  </a:cubicBezTo>
                  <a:cubicBezTo>
                    <a:pt x="2311" y="500"/>
                    <a:pt x="2346" y="476"/>
                    <a:pt x="2382" y="476"/>
                  </a:cubicBezTo>
                  <a:lnTo>
                    <a:pt x="2394" y="476"/>
                  </a:lnTo>
                  <a:cubicBezTo>
                    <a:pt x="2418" y="476"/>
                    <a:pt x="2442" y="464"/>
                    <a:pt x="2442" y="441"/>
                  </a:cubicBezTo>
                  <a:cubicBezTo>
                    <a:pt x="2442" y="417"/>
                    <a:pt x="2430" y="393"/>
                    <a:pt x="2406" y="393"/>
                  </a:cubicBezTo>
                  <a:close/>
                  <a:moveTo>
                    <a:pt x="4186" y="372"/>
                  </a:moveTo>
                  <a:cubicBezTo>
                    <a:pt x="4174" y="372"/>
                    <a:pt x="4162" y="375"/>
                    <a:pt x="4156" y="381"/>
                  </a:cubicBezTo>
                  <a:cubicBezTo>
                    <a:pt x="4120" y="429"/>
                    <a:pt x="4085" y="476"/>
                    <a:pt x="4049" y="524"/>
                  </a:cubicBezTo>
                  <a:cubicBezTo>
                    <a:pt x="4037" y="536"/>
                    <a:pt x="4037" y="572"/>
                    <a:pt x="4061" y="583"/>
                  </a:cubicBezTo>
                  <a:lnTo>
                    <a:pt x="4085" y="583"/>
                  </a:lnTo>
                  <a:cubicBezTo>
                    <a:pt x="4096" y="583"/>
                    <a:pt x="4108" y="583"/>
                    <a:pt x="4120" y="572"/>
                  </a:cubicBezTo>
                  <a:cubicBezTo>
                    <a:pt x="4156" y="524"/>
                    <a:pt x="4192" y="476"/>
                    <a:pt x="4227" y="441"/>
                  </a:cubicBezTo>
                  <a:cubicBezTo>
                    <a:pt x="4239" y="417"/>
                    <a:pt x="4239" y="393"/>
                    <a:pt x="4216" y="381"/>
                  </a:cubicBezTo>
                  <a:cubicBezTo>
                    <a:pt x="4210" y="375"/>
                    <a:pt x="4198" y="372"/>
                    <a:pt x="4186" y="372"/>
                  </a:cubicBezTo>
                  <a:close/>
                  <a:moveTo>
                    <a:pt x="2556" y="457"/>
                  </a:moveTo>
                  <a:cubicBezTo>
                    <a:pt x="2543" y="457"/>
                    <a:pt x="2532" y="462"/>
                    <a:pt x="2525" y="476"/>
                  </a:cubicBezTo>
                  <a:cubicBezTo>
                    <a:pt x="2501" y="488"/>
                    <a:pt x="2513" y="524"/>
                    <a:pt x="2525" y="536"/>
                  </a:cubicBezTo>
                  <a:cubicBezTo>
                    <a:pt x="2572" y="560"/>
                    <a:pt x="2596" y="595"/>
                    <a:pt x="2596" y="643"/>
                  </a:cubicBezTo>
                  <a:cubicBezTo>
                    <a:pt x="2608" y="667"/>
                    <a:pt x="2620" y="679"/>
                    <a:pt x="2644" y="679"/>
                  </a:cubicBezTo>
                  <a:lnTo>
                    <a:pt x="2656" y="679"/>
                  </a:lnTo>
                  <a:cubicBezTo>
                    <a:pt x="2680" y="679"/>
                    <a:pt x="2692" y="655"/>
                    <a:pt x="2692" y="631"/>
                  </a:cubicBezTo>
                  <a:cubicBezTo>
                    <a:pt x="2680" y="560"/>
                    <a:pt x="2644" y="512"/>
                    <a:pt x="2584" y="464"/>
                  </a:cubicBezTo>
                  <a:cubicBezTo>
                    <a:pt x="2575" y="460"/>
                    <a:pt x="2565" y="457"/>
                    <a:pt x="2556" y="457"/>
                  </a:cubicBezTo>
                  <a:close/>
                  <a:moveTo>
                    <a:pt x="5782" y="492"/>
                  </a:moveTo>
                  <a:cubicBezTo>
                    <a:pt x="5769" y="492"/>
                    <a:pt x="5758" y="498"/>
                    <a:pt x="5751" y="512"/>
                  </a:cubicBezTo>
                  <a:cubicBezTo>
                    <a:pt x="5728" y="524"/>
                    <a:pt x="5740" y="548"/>
                    <a:pt x="5751" y="560"/>
                  </a:cubicBezTo>
                  <a:cubicBezTo>
                    <a:pt x="5787" y="595"/>
                    <a:pt x="5835" y="643"/>
                    <a:pt x="5871" y="679"/>
                  </a:cubicBezTo>
                  <a:cubicBezTo>
                    <a:pt x="5882" y="691"/>
                    <a:pt x="5894" y="691"/>
                    <a:pt x="5906" y="691"/>
                  </a:cubicBezTo>
                  <a:cubicBezTo>
                    <a:pt x="5918" y="691"/>
                    <a:pt x="5930" y="691"/>
                    <a:pt x="5930" y="679"/>
                  </a:cubicBezTo>
                  <a:cubicBezTo>
                    <a:pt x="5954" y="655"/>
                    <a:pt x="5954" y="631"/>
                    <a:pt x="5930" y="619"/>
                  </a:cubicBezTo>
                  <a:cubicBezTo>
                    <a:pt x="5894" y="572"/>
                    <a:pt x="5847" y="536"/>
                    <a:pt x="5811" y="500"/>
                  </a:cubicBezTo>
                  <a:cubicBezTo>
                    <a:pt x="5801" y="495"/>
                    <a:pt x="5791" y="492"/>
                    <a:pt x="5782" y="492"/>
                  </a:cubicBezTo>
                  <a:close/>
                  <a:moveTo>
                    <a:pt x="72" y="595"/>
                  </a:moveTo>
                  <a:cubicBezTo>
                    <a:pt x="60" y="595"/>
                    <a:pt x="36" y="607"/>
                    <a:pt x="25" y="631"/>
                  </a:cubicBezTo>
                  <a:cubicBezTo>
                    <a:pt x="13" y="679"/>
                    <a:pt x="1" y="726"/>
                    <a:pt x="1" y="774"/>
                  </a:cubicBezTo>
                  <a:cubicBezTo>
                    <a:pt x="1" y="786"/>
                    <a:pt x="1" y="798"/>
                    <a:pt x="1" y="810"/>
                  </a:cubicBezTo>
                  <a:cubicBezTo>
                    <a:pt x="1" y="834"/>
                    <a:pt x="25" y="845"/>
                    <a:pt x="48" y="845"/>
                  </a:cubicBezTo>
                  <a:cubicBezTo>
                    <a:pt x="72" y="845"/>
                    <a:pt x="84" y="822"/>
                    <a:pt x="84" y="798"/>
                  </a:cubicBezTo>
                  <a:cubicBezTo>
                    <a:pt x="84" y="786"/>
                    <a:pt x="84" y="786"/>
                    <a:pt x="84" y="774"/>
                  </a:cubicBezTo>
                  <a:cubicBezTo>
                    <a:pt x="84" y="738"/>
                    <a:pt x="96" y="691"/>
                    <a:pt x="108" y="655"/>
                  </a:cubicBezTo>
                  <a:cubicBezTo>
                    <a:pt x="108" y="631"/>
                    <a:pt x="96" y="607"/>
                    <a:pt x="72" y="595"/>
                  </a:cubicBezTo>
                  <a:close/>
                  <a:moveTo>
                    <a:pt x="2180" y="595"/>
                  </a:moveTo>
                  <a:cubicBezTo>
                    <a:pt x="2156" y="595"/>
                    <a:pt x="2132" y="607"/>
                    <a:pt x="2120" y="631"/>
                  </a:cubicBezTo>
                  <a:cubicBezTo>
                    <a:pt x="2108" y="679"/>
                    <a:pt x="2096" y="738"/>
                    <a:pt x="2096" y="810"/>
                  </a:cubicBezTo>
                  <a:cubicBezTo>
                    <a:pt x="2096" y="834"/>
                    <a:pt x="2108" y="845"/>
                    <a:pt x="2132" y="857"/>
                  </a:cubicBezTo>
                  <a:cubicBezTo>
                    <a:pt x="2156" y="857"/>
                    <a:pt x="2180" y="834"/>
                    <a:pt x="2180" y="810"/>
                  </a:cubicBezTo>
                  <a:cubicBezTo>
                    <a:pt x="2180" y="750"/>
                    <a:pt x="2191" y="703"/>
                    <a:pt x="2203" y="655"/>
                  </a:cubicBezTo>
                  <a:cubicBezTo>
                    <a:pt x="2215" y="631"/>
                    <a:pt x="2203" y="607"/>
                    <a:pt x="2180" y="595"/>
                  </a:cubicBezTo>
                  <a:close/>
                  <a:moveTo>
                    <a:pt x="3984" y="641"/>
                  </a:moveTo>
                  <a:cubicBezTo>
                    <a:pt x="3971" y="641"/>
                    <a:pt x="3960" y="648"/>
                    <a:pt x="3954" y="655"/>
                  </a:cubicBezTo>
                  <a:lnTo>
                    <a:pt x="3858" y="798"/>
                  </a:lnTo>
                  <a:cubicBezTo>
                    <a:pt x="3835" y="822"/>
                    <a:pt x="3846" y="845"/>
                    <a:pt x="3858" y="857"/>
                  </a:cubicBezTo>
                  <a:cubicBezTo>
                    <a:pt x="3870" y="857"/>
                    <a:pt x="3882" y="869"/>
                    <a:pt x="3894" y="869"/>
                  </a:cubicBezTo>
                  <a:cubicBezTo>
                    <a:pt x="3906" y="869"/>
                    <a:pt x="3918" y="857"/>
                    <a:pt x="3918" y="845"/>
                  </a:cubicBezTo>
                  <a:lnTo>
                    <a:pt x="4025" y="714"/>
                  </a:lnTo>
                  <a:cubicBezTo>
                    <a:pt x="4037" y="691"/>
                    <a:pt x="4025" y="667"/>
                    <a:pt x="4013" y="655"/>
                  </a:cubicBezTo>
                  <a:cubicBezTo>
                    <a:pt x="4003" y="645"/>
                    <a:pt x="3993" y="641"/>
                    <a:pt x="3984" y="641"/>
                  </a:cubicBezTo>
                  <a:close/>
                  <a:moveTo>
                    <a:pt x="2613" y="757"/>
                  </a:moveTo>
                  <a:cubicBezTo>
                    <a:pt x="2596" y="757"/>
                    <a:pt x="2581" y="768"/>
                    <a:pt x="2572" y="786"/>
                  </a:cubicBezTo>
                  <a:cubicBezTo>
                    <a:pt x="2549" y="822"/>
                    <a:pt x="2525" y="869"/>
                    <a:pt x="2489" y="917"/>
                  </a:cubicBezTo>
                  <a:cubicBezTo>
                    <a:pt x="2465" y="929"/>
                    <a:pt x="2465" y="953"/>
                    <a:pt x="2489" y="976"/>
                  </a:cubicBezTo>
                  <a:cubicBezTo>
                    <a:pt x="2501" y="976"/>
                    <a:pt x="2501" y="988"/>
                    <a:pt x="2513" y="988"/>
                  </a:cubicBezTo>
                  <a:cubicBezTo>
                    <a:pt x="2525" y="988"/>
                    <a:pt x="2537" y="976"/>
                    <a:pt x="2549" y="964"/>
                  </a:cubicBezTo>
                  <a:cubicBezTo>
                    <a:pt x="2596" y="917"/>
                    <a:pt x="2620" y="869"/>
                    <a:pt x="2644" y="822"/>
                  </a:cubicBezTo>
                  <a:cubicBezTo>
                    <a:pt x="2656" y="798"/>
                    <a:pt x="2644" y="774"/>
                    <a:pt x="2632" y="762"/>
                  </a:cubicBezTo>
                  <a:cubicBezTo>
                    <a:pt x="2626" y="759"/>
                    <a:pt x="2619" y="757"/>
                    <a:pt x="2613" y="757"/>
                  </a:cubicBezTo>
                  <a:close/>
                  <a:moveTo>
                    <a:pt x="3787" y="921"/>
                  </a:moveTo>
                  <a:cubicBezTo>
                    <a:pt x="3773" y="921"/>
                    <a:pt x="3758" y="927"/>
                    <a:pt x="3751" y="941"/>
                  </a:cubicBezTo>
                  <a:cubicBezTo>
                    <a:pt x="3715" y="976"/>
                    <a:pt x="3692" y="1024"/>
                    <a:pt x="3656" y="1060"/>
                  </a:cubicBezTo>
                  <a:cubicBezTo>
                    <a:pt x="3632" y="1084"/>
                    <a:pt x="3644" y="1107"/>
                    <a:pt x="3656" y="1119"/>
                  </a:cubicBezTo>
                  <a:cubicBezTo>
                    <a:pt x="3668" y="1131"/>
                    <a:pt x="3668" y="1131"/>
                    <a:pt x="3680" y="1131"/>
                  </a:cubicBezTo>
                  <a:cubicBezTo>
                    <a:pt x="3692" y="1131"/>
                    <a:pt x="3704" y="1131"/>
                    <a:pt x="3715" y="1119"/>
                  </a:cubicBezTo>
                  <a:cubicBezTo>
                    <a:pt x="3751" y="1072"/>
                    <a:pt x="3787" y="1036"/>
                    <a:pt x="3823" y="988"/>
                  </a:cubicBezTo>
                  <a:cubicBezTo>
                    <a:pt x="3835" y="964"/>
                    <a:pt x="3835" y="941"/>
                    <a:pt x="3811" y="929"/>
                  </a:cubicBezTo>
                  <a:cubicBezTo>
                    <a:pt x="3806" y="924"/>
                    <a:pt x="3797" y="921"/>
                    <a:pt x="3787" y="921"/>
                  </a:cubicBezTo>
                  <a:close/>
                  <a:moveTo>
                    <a:pt x="93" y="924"/>
                  </a:moveTo>
                  <a:cubicBezTo>
                    <a:pt x="86" y="924"/>
                    <a:pt x="79" y="925"/>
                    <a:pt x="72" y="929"/>
                  </a:cubicBezTo>
                  <a:cubicBezTo>
                    <a:pt x="48" y="941"/>
                    <a:pt x="36" y="964"/>
                    <a:pt x="48" y="988"/>
                  </a:cubicBezTo>
                  <a:cubicBezTo>
                    <a:pt x="84" y="1036"/>
                    <a:pt x="120" y="1084"/>
                    <a:pt x="167" y="1131"/>
                  </a:cubicBezTo>
                  <a:cubicBezTo>
                    <a:pt x="179" y="1143"/>
                    <a:pt x="191" y="1143"/>
                    <a:pt x="191" y="1143"/>
                  </a:cubicBezTo>
                  <a:cubicBezTo>
                    <a:pt x="203" y="1143"/>
                    <a:pt x="215" y="1143"/>
                    <a:pt x="227" y="1131"/>
                  </a:cubicBezTo>
                  <a:cubicBezTo>
                    <a:pt x="239" y="1107"/>
                    <a:pt x="239" y="1084"/>
                    <a:pt x="227" y="1072"/>
                  </a:cubicBezTo>
                  <a:cubicBezTo>
                    <a:pt x="179" y="1024"/>
                    <a:pt x="156" y="988"/>
                    <a:pt x="132" y="941"/>
                  </a:cubicBezTo>
                  <a:cubicBezTo>
                    <a:pt x="123" y="932"/>
                    <a:pt x="109" y="924"/>
                    <a:pt x="93" y="924"/>
                  </a:cubicBezTo>
                  <a:close/>
                  <a:moveTo>
                    <a:pt x="2145" y="938"/>
                  </a:moveTo>
                  <a:cubicBezTo>
                    <a:pt x="2141" y="938"/>
                    <a:pt x="2136" y="938"/>
                    <a:pt x="2132" y="941"/>
                  </a:cubicBezTo>
                  <a:cubicBezTo>
                    <a:pt x="2108" y="941"/>
                    <a:pt x="2096" y="964"/>
                    <a:pt x="2096" y="988"/>
                  </a:cubicBezTo>
                  <a:cubicBezTo>
                    <a:pt x="2108" y="1048"/>
                    <a:pt x="2120" y="1107"/>
                    <a:pt x="2144" y="1155"/>
                  </a:cubicBezTo>
                  <a:cubicBezTo>
                    <a:pt x="2153" y="1172"/>
                    <a:pt x="2161" y="1183"/>
                    <a:pt x="2175" y="1183"/>
                  </a:cubicBezTo>
                  <a:cubicBezTo>
                    <a:pt x="2180" y="1183"/>
                    <a:pt x="2185" y="1182"/>
                    <a:pt x="2191" y="1179"/>
                  </a:cubicBezTo>
                  <a:cubicBezTo>
                    <a:pt x="2203" y="1179"/>
                    <a:pt x="2215" y="1179"/>
                    <a:pt x="2215" y="1167"/>
                  </a:cubicBezTo>
                  <a:cubicBezTo>
                    <a:pt x="2215" y="1167"/>
                    <a:pt x="2215" y="1179"/>
                    <a:pt x="2227" y="1179"/>
                  </a:cubicBezTo>
                  <a:cubicBezTo>
                    <a:pt x="2227" y="1191"/>
                    <a:pt x="2251" y="1203"/>
                    <a:pt x="2263" y="1203"/>
                  </a:cubicBezTo>
                  <a:cubicBezTo>
                    <a:pt x="2263" y="1203"/>
                    <a:pt x="2275" y="1203"/>
                    <a:pt x="2287" y="1191"/>
                  </a:cubicBezTo>
                  <a:cubicBezTo>
                    <a:pt x="2334" y="1155"/>
                    <a:pt x="2382" y="1131"/>
                    <a:pt x="2418" y="1095"/>
                  </a:cubicBezTo>
                  <a:cubicBezTo>
                    <a:pt x="2442" y="1072"/>
                    <a:pt x="2442" y="1048"/>
                    <a:pt x="2430" y="1036"/>
                  </a:cubicBezTo>
                  <a:cubicBezTo>
                    <a:pt x="2423" y="1022"/>
                    <a:pt x="2407" y="1016"/>
                    <a:pt x="2394" y="1016"/>
                  </a:cubicBezTo>
                  <a:cubicBezTo>
                    <a:pt x="2384" y="1016"/>
                    <a:pt x="2375" y="1019"/>
                    <a:pt x="2370" y="1024"/>
                  </a:cubicBezTo>
                  <a:cubicBezTo>
                    <a:pt x="2322" y="1060"/>
                    <a:pt x="2287" y="1095"/>
                    <a:pt x="2239" y="1119"/>
                  </a:cubicBezTo>
                  <a:cubicBezTo>
                    <a:pt x="2227" y="1131"/>
                    <a:pt x="2227" y="1131"/>
                    <a:pt x="2227" y="1131"/>
                  </a:cubicBezTo>
                  <a:cubicBezTo>
                    <a:pt x="2203" y="1084"/>
                    <a:pt x="2191" y="1024"/>
                    <a:pt x="2180" y="976"/>
                  </a:cubicBezTo>
                  <a:cubicBezTo>
                    <a:pt x="2180" y="957"/>
                    <a:pt x="2164" y="938"/>
                    <a:pt x="2145" y="938"/>
                  </a:cubicBezTo>
                  <a:close/>
                  <a:moveTo>
                    <a:pt x="329" y="1159"/>
                  </a:moveTo>
                  <a:cubicBezTo>
                    <a:pt x="316" y="1159"/>
                    <a:pt x="305" y="1165"/>
                    <a:pt x="298" y="1179"/>
                  </a:cubicBezTo>
                  <a:cubicBezTo>
                    <a:pt x="286" y="1203"/>
                    <a:pt x="286" y="1226"/>
                    <a:pt x="310" y="1238"/>
                  </a:cubicBezTo>
                  <a:cubicBezTo>
                    <a:pt x="358" y="1274"/>
                    <a:pt x="406" y="1298"/>
                    <a:pt x="465" y="1322"/>
                  </a:cubicBezTo>
                  <a:lnTo>
                    <a:pt x="477" y="1322"/>
                  </a:lnTo>
                  <a:cubicBezTo>
                    <a:pt x="501" y="1322"/>
                    <a:pt x="513" y="1322"/>
                    <a:pt x="513" y="1298"/>
                  </a:cubicBezTo>
                  <a:cubicBezTo>
                    <a:pt x="525" y="1286"/>
                    <a:pt x="513" y="1250"/>
                    <a:pt x="501" y="1250"/>
                  </a:cubicBezTo>
                  <a:cubicBezTo>
                    <a:pt x="441" y="1215"/>
                    <a:pt x="394" y="1191"/>
                    <a:pt x="358" y="1167"/>
                  </a:cubicBezTo>
                  <a:cubicBezTo>
                    <a:pt x="348" y="1162"/>
                    <a:pt x="338" y="1159"/>
                    <a:pt x="329" y="1159"/>
                  </a:cubicBezTo>
                  <a:close/>
                  <a:moveTo>
                    <a:pt x="2115" y="1198"/>
                  </a:moveTo>
                  <a:cubicBezTo>
                    <a:pt x="2109" y="1198"/>
                    <a:pt x="2103" y="1199"/>
                    <a:pt x="2096" y="1203"/>
                  </a:cubicBezTo>
                  <a:cubicBezTo>
                    <a:pt x="2049" y="1238"/>
                    <a:pt x="1989" y="1262"/>
                    <a:pt x="1941" y="1274"/>
                  </a:cubicBezTo>
                  <a:cubicBezTo>
                    <a:pt x="1918" y="1286"/>
                    <a:pt x="1906" y="1310"/>
                    <a:pt x="1918" y="1334"/>
                  </a:cubicBezTo>
                  <a:cubicBezTo>
                    <a:pt x="1930" y="1345"/>
                    <a:pt x="1941" y="1357"/>
                    <a:pt x="1953" y="1357"/>
                  </a:cubicBezTo>
                  <a:lnTo>
                    <a:pt x="1977" y="1357"/>
                  </a:lnTo>
                  <a:cubicBezTo>
                    <a:pt x="2025" y="1334"/>
                    <a:pt x="2084" y="1310"/>
                    <a:pt x="2132" y="1286"/>
                  </a:cubicBezTo>
                  <a:cubicBezTo>
                    <a:pt x="2156" y="1274"/>
                    <a:pt x="2156" y="1250"/>
                    <a:pt x="2156" y="1226"/>
                  </a:cubicBezTo>
                  <a:cubicBezTo>
                    <a:pt x="2147" y="1209"/>
                    <a:pt x="2132" y="1198"/>
                    <a:pt x="2115" y="1198"/>
                  </a:cubicBezTo>
                  <a:close/>
                  <a:moveTo>
                    <a:pt x="3571" y="1182"/>
                  </a:moveTo>
                  <a:cubicBezTo>
                    <a:pt x="3561" y="1182"/>
                    <a:pt x="3549" y="1185"/>
                    <a:pt x="3537" y="1191"/>
                  </a:cubicBezTo>
                  <a:cubicBezTo>
                    <a:pt x="3501" y="1226"/>
                    <a:pt x="3465" y="1274"/>
                    <a:pt x="3418" y="1298"/>
                  </a:cubicBezTo>
                  <a:cubicBezTo>
                    <a:pt x="3406" y="1322"/>
                    <a:pt x="3394" y="1345"/>
                    <a:pt x="3418" y="1357"/>
                  </a:cubicBezTo>
                  <a:cubicBezTo>
                    <a:pt x="3418" y="1369"/>
                    <a:pt x="3430" y="1381"/>
                    <a:pt x="3442" y="1381"/>
                  </a:cubicBezTo>
                  <a:cubicBezTo>
                    <a:pt x="3454" y="1381"/>
                    <a:pt x="3465" y="1369"/>
                    <a:pt x="3477" y="1369"/>
                  </a:cubicBezTo>
                  <a:cubicBezTo>
                    <a:pt x="3513" y="1334"/>
                    <a:pt x="3561" y="1286"/>
                    <a:pt x="3596" y="1250"/>
                  </a:cubicBezTo>
                  <a:cubicBezTo>
                    <a:pt x="3620" y="1238"/>
                    <a:pt x="3620" y="1203"/>
                    <a:pt x="3596" y="1191"/>
                  </a:cubicBezTo>
                  <a:cubicBezTo>
                    <a:pt x="3590" y="1185"/>
                    <a:pt x="3582" y="1182"/>
                    <a:pt x="3571" y="1182"/>
                  </a:cubicBezTo>
                  <a:close/>
                  <a:moveTo>
                    <a:pt x="632" y="1305"/>
                  </a:moveTo>
                  <a:cubicBezTo>
                    <a:pt x="620" y="1305"/>
                    <a:pt x="605" y="1316"/>
                    <a:pt x="596" y="1334"/>
                  </a:cubicBezTo>
                  <a:cubicBezTo>
                    <a:pt x="584" y="1357"/>
                    <a:pt x="596" y="1381"/>
                    <a:pt x="620" y="1393"/>
                  </a:cubicBezTo>
                  <a:cubicBezTo>
                    <a:pt x="644" y="1393"/>
                    <a:pt x="656" y="1405"/>
                    <a:pt x="679" y="1417"/>
                  </a:cubicBezTo>
                  <a:cubicBezTo>
                    <a:pt x="715" y="1429"/>
                    <a:pt x="751" y="1441"/>
                    <a:pt x="787" y="1441"/>
                  </a:cubicBezTo>
                  <a:cubicBezTo>
                    <a:pt x="787" y="1453"/>
                    <a:pt x="787" y="1453"/>
                    <a:pt x="798" y="1453"/>
                  </a:cubicBezTo>
                  <a:cubicBezTo>
                    <a:pt x="810" y="1453"/>
                    <a:pt x="834" y="1441"/>
                    <a:pt x="834" y="1417"/>
                  </a:cubicBezTo>
                  <a:cubicBezTo>
                    <a:pt x="846" y="1393"/>
                    <a:pt x="834" y="1369"/>
                    <a:pt x="810" y="1357"/>
                  </a:cubicBezTo>
                  <a:cubicBezTo>
                    <a:pt x="775" y="1357"/>
                    <a:pt x="739" y="1345"/>
                    <a:pt x="703" y="1334"/>
                  </a:cubicBezTo>
                  <a:cubicBezTo>
                    <a:pt x="691" y="1322"/>
                    <a:pt x="667" y="1322"/>
                    <a:pt x="644" y="1310"/>
                  </a:cubicBezTo>
                  <a:cubicBezTo>
                    <a:pt x="640" y="1307"/>
                    <a:pt x="636" y="1305"/>
                    <a:pt x="632" y="1305"/>
                  </a:cubicBezTo>
                  <a:close/>
                  <a:moveTo>
                    <a:pt x="1800" y="1330"/>
                  </a:moveTo>
                  <a:cubicBezTo>
                    <a:pt x="1796" y="1330"/>
                    <a:pt x="1791" y="1331"/>
                    <a:pt x="1787" y="1334"/>
                  </a:cubicBezTo>
                  <a:cubicBezTo>
                    <a:pt x="1739" y="1345"/>
                    <a:pt x="1680" y="1369"/>
                    <a:pt x="1632" y="1381"/>
                  </a:cubicBezTo>
                  <a:cubicBezTo>
                    <a:pt x="1608" y="1381"/>
                    <a:pt x="1584" y="1405"/>
                    <a:pt x="1596" y="1429"/>
                  </a:cubicBezTo>
                  <a:cubicBezTo>
                    <a:pt x="1596" y="1453"/>
                    <a:pt x="1620" y="1465"/>
                    <a:pt x="1632" y="1465"/>
                  </a:cubicBezTo>
                  <a:lnTo>
                    <a:pt x="1644" y="1465"/>
                  </a:lnTo>
                  <a:cubicBezTo>
                    <a:pt x="1703" y="1453"/>
                    <a:pt x="1751" y="1429"/>
                    <a:pt x="1810" y="1417"/>
                  </a:cubicBezTo>
                  <a:cubicBezTo>
                    <a:pt x="1834" y="1405"/>
                    <a:pt x="1846" y="1381"/>
                    <a:pt x="1834" y="1357"/>
                  </a:cubicBezTo>
                  <a:cubicBezTo>
                    <a:pt x="1834" y="1348"/>
                    <a:pt x="1819" y="1330"/>
                    <a:pt x="1800" y="1330"/>
                  </a:cubicBezTo>
                  <a:close/>
                  <a:moveTo>
                    <a:pt x="2256" y="1254"/>
                  </a:moveTo>
                  <a:cubicBezTo>
                    <a:pt x="2247" y="1254"/>
                    <a:pt x="2237" y="1257"/>
                    <a:pt x="2227" y="1262"/>
                  </a:cubicBezTo>
                  <a:cubicBezTo>
                    <a:pt x="2215" y="1274"/>
                    <a:pt x="2203" y="1298"/>
                    <a:pt x="2215" y="1322"/>
                  </a:cubicBezTo>
                  <a:cubicBezTo>
                    <a:pt x="2251" y="1369"/>
                    <a:pt x="2287" y="1417"/>
                    <a:pt x="2334" y="1453"/>
                  </a:cubicBezTo>
                  <a:cubicBezTo>
                    <a:pt x="2346" y="1465"/>
                    <a:pt x="2346" y="1465"/>
                    <a:pt x="2358" y="1465"/>
                  </a:cubicBezTo>
                  <a:cubicBezTo>
                    <a:pt x="2370" y="1465"/>
                    <a:pt x="2382" y="1465"/>
                    <a:pt x="2394" y="1453"/>
                  </a:cubicBezTo>
                  <a:cubicBezTo>
                    <a:pt x="2406" y="1441"/>
                    <a:pt x="2406" y="1417"/>
                    <a:pt x="2394" y="1393"/>
                  </a:cubicBezTo>
                  <a:cubicBezTo>
                    <a:pt x="2358" y="1357"/>
                    <a:pt x="2322" y="1322"/>
                    <a:pt x="2287" y="1274"/>
                  </a:cubicBezTo>
                  <a:cubicBezTo>
                    <a:pt x="2280" y="1260"/>
                    <a:pt x="2269" y="1254"/>
                    <a:pt x="2256" y="1254"/>
                  </a:cubicBezTo>
                  <a:close/>
                  <a:moveTo>
                    <a:pt x="948" y="1400"/>
                  </a:moveTo>
                  <a:cubicBezTo>
                    <a:pt x="935" y="1400"/>
                    <a:pt x="926" y="1411"/>
                    <a:pt x="918" y="1429"/>
                  </a:cubicBezTo>
                  <a:cubicBezTo>
                    <a:pt x="918" y="1453"/>
                    <a:pt x="929" y="1476"/>
                    <a:pt x="953" y="1488"/>
                  </a:cubicBezTo>
                  <a:cubicBezTo>
                    <a:pt x="1013" y="1488"/>
                    <a:pt x="1072" y="1500"/>
                    <a:pt x="1132" y="1500"/>
                  </a:cubicBezTo>
                  <a:cubicBezTo>
                    <a:pt x="1156" y="1500"/>
                    <a:pt x="1168" y="1488"/>
                    <a:pt x="1168" y="1465"/>
                  </a:cubicBezTo>
                  <a:cubicBezTo>
                    <a:pt x="1168" y="1441"/>
                    <a:pt x="1156" y="1417"/>
                    <a:pt x="1132" y="1417"/>
                  </a:cubicBezTo>
                  <a:cubicBezTo>
                    <a:pt x="1072" y="1417"/>
                    <a:pt x="1025" y="1405"/>
                    <a:pt x="965" y="1405"/>
                  </a:cubicBezTo>
                  <a:cubicBezTo>
                    <a:pt x="959" y="1402"/>
                    <a:pt x="953" y="1400"/>
                    <a:pt x="948" y="1400"/>
                  </a:cubicBezTo>
                  <a:close/>
                  <a:moveTo>
                    <a:pt x="1465" y="1405"/>
                  </a:moveTo>
                  <a:cubicBezTo>
                    <a:pt x="1406" y="1417"/>
                    <a:pt x="1346" y="1417"/>
                    <a:pt x="1299" y="1417"/>
                  </a:cubicBezTo>
                  <a:cubicBezTo>
                    <a:pt x="1275" y="1417"/>
                    <a:pt x="1251" y="1441"/>
                    <a:pt x="1251" y="1465"/>
                  </a:cubicBezTo>
                  <a:cubicBezTo>
                    <a:pt x="1263" y="1488"/>
                    <a:pt x="1275" y="1500"/>
                    <a:pt x="1299" y="1500"/>
                  </a:cubicBezTo>
                  <a:cubicBezTo>
                    <a:pt x="1299" y="1500"/>
                    <a:pt x="1299" y="1500"/>
                    <a:pt x="1299" y="1512"/>
                  </a:cubicBezTo>
                  <a:cubicBezTo>
                    <a:pt x="1358" y="1500"/>
                    <a:pt x="1418" y="1500"/>
                    <a:pt x="1465" y="1488"/>
                  </a:cubicBezTo>
                  <a:cubicBezTo>
                    <a:pt x="1501" y="1488"/>
                    <a:pt x="1513" y="1465"/>
                    <a:pt x="1513" y="1441"/>
                  </a:cubicBezTo>
                  <a:cubicBezTo>
                    <a:pt x="1501" y="1417"/>
                    <a:pt x="1477" y="1405"/>
                    <a:pt x="1465" y="1405"/>
                  </a:cubicBezTo>
                  <a:close/>
                  <a:moveTo>
                    <a:pt x="3307" y="1388"/>
                  </a:moveTo>
                  <a:cubicBezTo>
                    <a:pt x="3301" y="1388"/>
                    <a:pt x="3294" y="1390"/>
                    <a:pt x="3287" y="1393"/>
                  </a:cubicBezTo>
                  <a:cubicBezTo>
                    <a:pt x="3239" y="1429"/>
                    <a:pt x="3192" y="1453"/>
                    <a:pt x="3144" y="1476"/>
                  </a:cubicBezTo>
                  <a:cubicBezTo>
                    <a:pt x="3120" y="1476"/>
                    <a:pt x="3108" y="1500"/>
                    <a:pt x="3120" y="1524"/>
                  </a:cubicBezTo>
                  <a:cubicBezTo>
                    <a:pt x="3132" y="1548"/>
                    <a:pt x="3144" y="1548"/>
                    <a:pt x="3156" y="1548"/>
                  </a:cubicBezTo>
                  <a:lnTo>
                    <a:pt x="3180" y="1548"/>
                  </a:lnTo>
                  <a:cubicBezTo>
                    <a:pt x="3227" y="1524"/>
                    <a:pt x="3287" y="1500"/>
                    <a:pt x="3334" y="1465"/>
                  </a:cubicBezTo>
                  <a:cubicBezTo>
                    <a:pt x="3358" y="1453"/>
                    <a:pt x="3358" y="1429"/>
                    <a:pt x="3346" y="1405"/>
                  </a:cubicBezTo>
                  <a:cubicBezTo>
                    <a:pt x="3338" y="1397"/>
                    <a:pt x="3324" y="1388"/>
                    <a:pt x="3307" y="1388"/>
                  </a:cubicBezTo>
                  <a:close/>
                  <a:moveTo>
                    <a:pt x="2506" y="1484"/>
                  </a:moveTo>
                  <a:cubicBezTo>
                    <a:pt x="2489" y="1484"/>
                    <a:pt x="2474" y="1495"/>
                    <a:pt x="2465" y="1512"/>
                  </a:cubicBezTo>
                  <a:cubicBezTo>
                    <a:pt x="2453" y="1524"/>
                    <a:pt x="2465" y="1548"/>
                    <a:pt x="2477" y="1560"/>
                  </a:cubicBezTo>
                  <a:cubicBezTo>
                    <a:pt x="2537" y="1584"/>
                    <a:pt x="2596" y="1607"/>
                    <a:pt x="2656" y="1619"/>
                  </a:cubicBezTo>
                  <a:cubicBezTo>
                    <a:pt x="2680" y="1619"/>
                    <a:pt x="2703" y="1607"/>
                    <a:pt x="2703" y="1584"/>
                  </a:cubicBezTo>
                  <a:cubicBezTo>
                    <a:pt x="2703" y="1560"/>
                    <a:pt x="2692" y="1536"/>
                    <a:pt x="2668" y="1536"/>
                  </a:cubicBezTo>
                  <a:cubicBezTo>
                    <a:pt x="2620" y="1524"/>
                    <a:pt x="2561" y="1512"/>
                    <a:pt x="2525" y="1488"/>
                  </a:cubicBezTo>
                  <a:cubicBezTo>
                    <a:pt x="2518" y="1485"/>
                    <a:pt x="2512" y="1484"/>
                    <a:pt x="2506" y="1484"/>
                  </a:cubicBezTo>
                  <a:close/>
                  <a:moveTo>
                    <a:pt x="3008" y="1519"/>
                  </a:moveTo>
                  <a:cubicBezTo>
                    <a:pt x="3002" y="1519"/>
                    <a:pt x="2996" y="1521"/>
                    <a:pt x="2989" y="1524"/>
                  </a:cubicBezTo>
                  <a:cubicBezTo>
                    <a:pt x="2930" y="1536"/>
                    <a:pt x="2882" y="1536"/>
                    <a:pt x="2834" y="1548"/>
                  </a:cubicBezTo>
                  <a:cubicBezTo>
                    <a:pt x="2811" y="1548"/>
                    <a:pt x="2787" y="1560"/>
                    <a:pt x="2787" y="1584"/>
                  </a:cubicBezTo>
                  <a:cubicBezTo>
                    <a:pt x="2787" y="1607"/>
                    <a:pt x="2811" y="1631"/>
                    <a:pt x="2834" y="1631"/>
                  </a:cubicBezTo>
                  <a:cubicBezTo>
                    <a:pt x="2894" y="1619"/>
                    <a:pt x="2942" y="1619"/>
                    <a:pt x="3013" y="1607"/>
                  </a:cubicBezTo>
                  <a:cubicBezTo>
                    <a:pt x="3037" y="1596"/>
                    <a:pt x="3049" y="1572"/>
                    <a:pt x="3037" y="1548"/>
                  </a:cubicBezTo>
                  <a:cubicBezTo>
                    <a:pt x="3037" y="1530"/>
                    <a:pt x="3024" y="1519"/>
                    <a:pt x="3008" y="1519"/>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0530560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626"/>
        <p:cNvGrpSpPr/>
        <p:nvPr/>
      </p:nvGrpSpPr>
      <p:grpSpPr>
        <a:xfrm>
          <a:off x="0" y="0"/>
          <a:ext cx="0" cy="0"/>
          <a:chOff x="0" y="0"/>
          <a:chExt cx="0" cy="0"/>
        </a:xfrm>
      </p:grpSpPr>
      <p:grpSp>
        <p:nvGrpSpPr>
          <p:cNvPr id="1627" name="Google Shape;1627;p32"/>
          <p:cNvGrpSpPr/>
          <p:nvPr/>
        </p:nvGrpSpPr>
        <p:grpSpPr>
          <a:xfrm>
            <a:off x="-189467" y="-64267"/>
            <a:ext cx="12566000" cy="7012400"/>
            <a:chOff x="-142100" y="-48200"/>
            <a:chExt cx="9424500" cy="5259300"/>
          </a:xfrm>
        </p:grpSpPr>
        <p:cxnSp>
          <p:nvCxnSpPr>
            <p:cNvPr id="1628" name="Google Shape;1628;p32"/>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29" name="Google Shape;1629;p32"/>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0" name="Google Shape;1630;p32"/>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1" name="Google Shape;1631;p32"/>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2" name="Google Shape;1632;p32"/>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3" name="Google Shape;1633;p32"/>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4" name="Google Shape;1634;p32"/>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5" name="Google Shape;1635;p32"/>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6" name="Google Shape;1636;p32"/>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7" name="Google Shape;1637;p32"/>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8" name="Google Shape;1638;p32"/>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9" name="Google Shape;1639;p32"/>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0" name="Google Shape;1640;p32"/>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1" name="Google Shape;1641;p32"/>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2" name="Google Shape;1642;p32"/>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3" name="Google Shape;1643;p32"/>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4" name="Google Shape;1644;p32"/>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5" name="Google Shape;1645;p32"/>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6" name="Google Shape;1646;p32"/>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7" name="Google Shape;1647;p32"/>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8" name="Google Shape;1648;p32"/>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9" name="Google Shape;1649;p32"/>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0" name="Google Shape;1650;p32"/>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1" name="Google Shape;1651;p32"/>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2" name="Google Shape;1652;p32"/>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3" name="Google Shape;1653;p32"/>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4" name="Google Shape;1654;p32"/>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5" name="Google Shape;1655;p32"/>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6" name="Google Shape;1656;p32"/>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7" name="Google Shape;1657;p32"/>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58" name="Google Shape;1658;p32"/>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59" name="Google Shape;1659;p32"/>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0" name="Google Shape;1660;p32"/>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1" name="Google Shape;1661;p32"/>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2" name="Google Shape;1662;p32"/>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3" name="Google Shape;1663;p32"/>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4" name="Google Shape;1664;p32"/>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5" name="Google Shape;1665;p32"/>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6" name="Google Shape;1666;p32"/>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7" name="Google Shape;1667;p32"/>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8" name="Google Shape;1668;p32"/>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9" name="Google Shape;1669;p32"/>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70" name="Google Shape;1670;p32"/>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71" name="Google Shape;1671;p32"/>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Tree>
    <p:extLst>
      <p:ext uri="{BB962C8B-B14F-4D97-AF65-F5344CB8AC3E}">
        <p14:creationId xmlns:p14="http://schemas.microsoft.com/office/powerpoint/2010/main" val="202754925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2"/>
            <a:ext cx="2844800" cy="365125"/>
          </a:xfrm>
          <a:prstGeom prst="rect">
            <a:avLst/>
          </a:prstGeom>
        </p:spPr>
        <p:txBody>
          <a:bodyPr/>
          <a:lstStyle/>
          <a:p>
            <a:fld id="{B1CF2E77-4E87-4338-A6B2-93E833A84A3C}" type="datetimeFigureOut">
              <a:rPr lang="en-US">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a:lstStyle/>
          <a:p>
            <a:fld id="{796E19DA-92E0-4635-8627-DEB5FDE3EBA8}"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545578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24366" y="-69782"/>
            <a:ext cx="12255165" cy="6968833"/>
            <a:chOff x="-35391" y="-52337"/>
            <a:chExt cx="9191374" cy="5226625"/>
          </a:xfrm>
        </p:grpSpPr>
        <p:grpSp>
          <p:nvGrpSpPr>
            <p:cNvPr id="11" name="Google Shape;11;p2"/>
            <p:cNvGrpSpPr/>
            <p:nvPr/>
          </p:nvGrpSpPr>
          <p:grpSpPr>
            <a:xfrm>
              <a:off x="5178375" y="-45050"/>
              <a:ext cx="3977608" cy="5216450"/>
              <a:chOff x="5178375" y="-45050"/>
              <a:chExt cx="3977608" cy="5216450"/>
            </a:xfrm>
          </p:grpSpPr>
          <p:grpSp>
            <p:nvGrpSpPr>
              <p:cNvPr id="12" name="Google Shape;12;p2"/>
              <p:cNvGrpSpPr/>
              <p:nvPr/>
            </p:nvGrpSpPr>
            <p:grpSpPr>
              <a:xfrm>
                <a:off x="5178375" y="-45050"/>
                <a:ext cx="3977608" cy="5216450"/>
                <a:chOff x="5178375" y="-51179"/>
                <a:chExt cx="3977608" cy="5216450"/>
              </a:xfrm>
            </p:grpSpPr>
            <p:sp>
              <p:nvSpPr>
                <p:cNvPr id="13" name="Google Shape;13;p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 name="Google Shape;45;p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 name="Google Shape;49;p2"/>
            <p:cNvGrpSpPr/>
            <p:nvPr/>
          </p:nvGrpSpPr>
          <p:grpSpPr>
            <a:xfrm>
              <a:off x="-35391" y="-52337"/>
              <a:ext cx="5221525" cy="5226625"/>
              <a:chOff x="1190625" y="238125"/>
              <a:chExt cx="5221525" cy="5226625"/>
            </a:xfrm>
          </p:grpSpPr>
          <p:sp>
            <p:nvSpPr>
              <p:cNvPr id="50" name="Google Shape;50;p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 name="Google Shape;91;p2"/>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881534" y="1203700"/>
            <a:ext cx="33" cy="9133"/>
          </a:xfrm>
          <a:custGeom>
            <a:avLst/>
            <a:gdLst/>
            <a:ahLst/>
            <a:cxnLst/>
            <a:rect l="l" t="t" r="r" b="b"/>
            <a:pathLst>
              <a:path w="1" h="274" extrusionOk="0">
                <a:moveTo>
                  <a:pt x="1" y="0"/>
                </a:move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928534" y="1071034"/>
            <a:ext cx="9900" cy="33"/>
          </a:xfrm>
          <a:custGeom>
            <a:avLst/>
            <a:gdLst/>
            <a:ahLst/>
            <a:cxnLst/>
            <a:rect l="l" t="t" r="r" b="b"/>
            <a:pathLst>
              <a:path w="297" h="1" extrusionOk="0">
                <a:moveTo>
                  <a:pt x="296" y="1"/>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1" y="5720968"/>
            <a:ext cx="1241633" cy="1137033"/>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1" y="6620701"/>
            <a:ext cx="18967" cy="28833"/>
          </a:xfrm>
          <a:custGeom>
            <a:avLst/>
            <a:gdLst/>
            <a:ahLst/>
            <a:cxnLst/>
            <a:rect l="l" t="t" r="r" b="b"/>
            <a:pathLst>
              <a:path w="569" h="865" extrusionOk="0">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0"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2435434"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1113467" y="5660401"/>
            <a:ext cx="336600" cy="751900"/>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4623767" y="590793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7409717" y="6130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6424001" y="609406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6215567" y="5982001"/>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6689300" y="597463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7987768"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6452834" y="5907935"/>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970367" y="6317501"/>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7798552" y="5968581"/>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6803001" y="590793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6120800" y="5907935"/>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2615067" y="6389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2416467" y="6408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2501367" y="6308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2530167" y="6473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7807651" y="6139147"/>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7769751" y="5997380"/>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7760651" y="6111081"/>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960533" y="6450167"/>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4074234" y="6516868"/>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4065134" y="6422100"/>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998434" y="6361167"/>
            <a:ext cx="28833" cy="23067"/>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4017367" y="6471567"/>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093167" y="6460001"/>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7836451" y="6148980"/>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4074234" y="6460000"/>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4027234" y="6374367"/>
            <a:ext cx="9133" cy="9867"/>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7703500" y="6839001"/>
            <a:ext cx="9133" cy="33"/>
          </a:xfrm>
          <a:custGeom>
            <a:avLst/>
            <a:gdLst/>
            <a:ahLst/>
            <a:cxnLst/>
            <a:rect l="l" t="t" r="r" b="b"/>
            <a:pathLst>
              <a:path w="274" h="1" extrusionOk="0">
                <a:moveTo>
                  <a:pt x="274" y="1"/>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7712601" y="6839000"/>
            <a:ext cx="9900" cy="9133"/>
          </a:xfrm>
          <a:custGeom>
            <a:avLst/>
            <a:gdLst/>
            <a:ahLst/>
            <a:cxnLst/>
            <a:rect l="l" t="t" r="r" b="b"/>
            <a:pathLst>
              <a:path w="297" h="274" extrusionOk="0">
                <a:moveTo>
                  <a:pt x="1" y="1"/>
                </a:moveTo>
                <a:cubicBezTo>
                  <a:pt x="1" y="274"/>
                  <a:pt x="1" y="274"/>
                  <a:pt x="296" y="274"/>
                </a:cubicBez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530568" y="6763200"/>
            <a:ext cx="33" cy="9133"/>
          </a:xfrm>
          <a:custGeom>
            <a:avLst/>
            <a:gdLst/>
            <a:ahLst/>
            <a:cxnLst/>
            <a:rect l="l" t="t" r="r" b="b"/>
            <a:pathLst>
              <a:path w="1" h="274" extrusionOk="0">
                <a:moveTo>
                  <a:pt x="1" y="274"/>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4794334" y="5907936"/>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4983834" y="5894417"/>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6737067" y="6135335"/>
            <a:ext cx="9133" cy="9900"/>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4103033" y="6450167"/>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11837688" y="4303000"/>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1856622" y="4034434"/>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619389" y="4167067"/>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429889" y="4460434"/>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1363922" y="39396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10937188" y="54268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1041788" y="54422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0984922" y="55477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1079689" y="55693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11041789" y="53230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11136522" y="54367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1136522" y="53230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1240388" y="53798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11193389" y="55271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11524621" y="4659767"/>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1439721" y="448923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1486721" y="4536234"/>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467788" y="4517267"/>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1439722" y="5664134"/>
            <a:ext cx="33" cy="18967"/>
          </a:xfrm>
          <a:custGeom>
            <a:avLst/>
            <a:gdLst/>
            <a:ahLst/>
            <a:cxnLst/>
            <a:rect l="l" t="t" r="r" b="b"/>
            <a:pathLst>
              <a:path w="1" h="569" extrusionOk="0">
                <a:moveTo>
                  <a:pt x="1" y="569"/>
                </a:move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1467789" y="4508167"/>
            <a:ext cx="33" cy="9133"/>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11458688" y="4498333"/>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1429889" y="5664134"/>
            <a:ext cx="33" cy="33"/>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1429889" y="5673201"/>
            <a:ext cx="33" cy="9900"/>
          </a:xfrm>
          <a:custGeom>
            <a:avLst/>
            <a:gdLst/>
            <a:ahLst/>
            <a:cxnLst/>
            <a:rect l="l" t="t" r="r" b="b"/>
            <a:pathLst>
              <a:path w="1" h="297" extrusionOk="0">
                <a:moveTo>
                  <a:pt x="0" y="297"/>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595400" y="16387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0685801" y="1"/>
            <a:ext cx="1118100" cy="130203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1604500"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11320267" y="19897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1130768" y="173353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11430267" y="325697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11344600" y="3465407"/>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11335500" y="3050773"/>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1249868" y="3285007"/>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11619768" y="3285007"/>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11572000" y="350560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11562900" y="307300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11775067"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11869800"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11628867" y="336080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10742667"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1642400" y="2775767"/>
            <a:ext cx="47800" cy="47767"/>
          </a:xfrm>
          <a:custGeom>
            <a:avLst/>
            <a:gdLst/>
            <a:ahLst/>
            <a:cxnLst/>
            <a:rect l="l" t="t" r="r" b="b"/>
            <a:pathLst>
              <a:path w="1434" h="1433" extrusionOk="0">
                <a:moveTo>
                  <a:pt x="1" y="0"/>
                </a:moveTo>
                <a:cubicBezTo>
                  <a:pt x="1" y="864"/>
                  <a:pt x="569" y="865"/>
                  <a:pt x="1138" y="1433"/>
                </a:cubicBezTo>
                <a:cubicBezTo>
                  <a:pt x="865" y="1137"/>
                  <a:pt x="1433" y="864"/>
                  <a:pt x="1138" y="864"/>
                </a:cubicBezTo>
                <a:cubicBezTo>
                  <a:pt x="865" y="569"/>
                  <a:pt x="865" y="296"/>
                  <a:pt x="296" y="296"/>
                </a:cubicBezTo>
                <a:cubicBezTo>
                  <a:pt x="239" y="349"/>
                  <a:pt x="193" y="370"/>
                  <a:pt x="156" y="370"/>
                </a:cubicBezTo>
                <a:cubicBezTo>
                  <a:pt x="2" y="370"/>
                  <a:pt x="1" y="5"/>
                  <a:pt x="1" y="0"/>
                </a:cubicBezTo>
                <a:close/>
              </a:path>
            </a:pathLst>
          </a:custGeom>
          <a:solidFill>
            <a:srgbClr val="77A7D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11420401" y="3067474"/>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11581867" y="356927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1377100" y="20935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1178500" y="183813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11235367" y="182826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11382501" y="3133407"/>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11685701" y="3379773"/>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1" y="36818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267" y="3511284"/>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435833" y="24994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284234" y="28095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265267" y="2239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123533" y="25438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265267" y="1692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701133" y="48403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2"/>
          <p:cNvSpPr/>
          <p:nvPr/>
        </p:nvSpPr>
        <p:spPr>
          <a:xfrm>
            <a:off x="786800" y="50082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p:nvPr/>
        </p:nvSpPr>
        <p:spPr>
          <a:xfrm>
            <a:off x="900500" y="48756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2"/>
          <p:cNvSpPr/>
          <p:nvPr/>
        </p:nvSpPr>
        <p:spPr>
          <a:xfrm>
            <a:off x="587434" y="50035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2"/>
          <p:cNvSpPr/>
          <p:nvPr/>
        </p:nvSpPr>
        <p:spPr>
          <a:xfrm>
            <a:off x="701134" y="51452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2"/>
          <p:cNvSpPr/>
          <p:nvPr/>
        </p:nvSpPr>
        <p:spPr>
          <a:xfrm>
            <a:off x="871667" y="51855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2"/>
          <p:cNvSpPr/>
          <p:nvPr/>
        </p:nvSpPr>
        <p:spPr>
          <a:xfrm>
            <a:off x="995233" y="50315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2"/>
          <p:cNvSpPr/>
          <p:nvPr/>
        </p:nvSpPr>
        <p:spPr>
          <a:xfrm>
            <a:off x="492667" y="1877851"/>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2"/>
          <p:cNvSpPr/>
          <p:nvPr/>
        </p:nvSpPr>
        <p:spPr>
          <a:xfrm>
            <a:off x="559401" y="1669418"/>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2"/>
          <p:cNvSpPr/>
          <p:nvPr/>
        </p:nvSpPr>
        <p:spPr>
          <a:xfrm>
            <a:off x="161434" y="34923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2"/>
          <p:cNvSpPr/>
          <p:nvPr/>
        </p:nvSpPr>
        <p:spPr>
          <a:xfrm>
            <a:off x="341067" y="33559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2"/>
          <p:cNvSpPr/>
          <p:nvPr/>
        </p:nvSpPr>
        <p:spPr>
          <a:xfrm>
            <a:off x="294100" y="34832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2"/>
          <p:cNvSpPr/>
          <p:nvPr/>
        </p:nvSpPr>
        <p:spPr>
          <a:xfrm>
            <a:off x="237234" y="33695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2"/>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2"/>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2"/>
          <p:cNvSpPr/>
          <p:nvPr/>
        </p:nvSpPr>
        <p:spPr>
          <a:xfrm>
            <a:off x="682167" y="3890285"/>
            <a:ext cx="66767" cy="75833"/>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2"/>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2"/>
          <p:cNvSpPr/>
          <p:nvPr/>
        </p:nvSpPr>
        <p:spPr>
          <a:xfrm>
            <a:off x="862601" y="52119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2"/>
          <p:cNvSpPr/>
          <p:nvPr/>
        </p:nvSpPr>
        <p:spPr>
          <a:xfrm>
            <a:off x="938400" y="3900151"/>
            <a:ext cx="37933" cy="37933"/>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2"/>
          <p:cNvSpPr/>
          <p:nvPr/>
        </p:nvSpPr>
        <p:spPr>
          <a:xfrm>
            <a:off x="976300" y="3900151"/>
            <a:ext cx="28067" cy="37933"/>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2"/>
          <p:cNvSpPr/>
          <p:nvPr/>
        </p:nvSpPr>
        <p:spPr>
          <a:xfrm>
            <a:off x="985367" y="3956984"/>
            <a:ext cx="37933" cy="1900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2"/>
          <p:cNvSpPr/>
          <p:nvPr/>
        </p:nvSpPr>
        <p:spPr>
          <a:xfrm>
            <a:off x="464633" y="25357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2"/>
          <p:cNvSpPr/>
          <p:nvPr/>
        </p:nvSpPr>
        <p:spPr>
          <a:xfrm>
            <a:off x="957333" y="3871352"/>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2"/>
          <p:cNvSpPr/>
          <p:nvPr/>
        </p:nvSpPr>
        <p:spPr>
          <a:xfrm>
            <a:off x="1042234" y="356221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2"/>
          <p:cNvSpPr/>
          <p:nvPr/>
        </p:nvSpPr>
        <p:spPr>
          <a:xfrm>
            <a:off x="909567" y="3700785"/>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2"/>
          <p:cNvSpPr/>
          <p:nvPr/>
        </p:nvSpPr>
        <p:spPr>
          <a:xfrm>
            <a:off x="284234" y="23652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2"/>
          <p:cNvSpPr/>
          <p:nvPr/>
        </p:nvSpPr>
        <p:spPr>
          <a:xfrm>
            <a:off x="294101" y="28579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2"/>
          <p:cNvSpPr/>
          <p:nvPr/>
        </p:nvSpPr>
        <p:spPr>
          <a:xfrm>
            <a:off x="985367" y="3956985"/>
            <a:ext cx="9900" cy="33"/>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2"/>
          <p:cNvSpPr/>
          <p:nvPr/>
        </p:nvSpPr>
        <p:spPr>
          <a:xfrm>
            <a:off x="1004334" y="3947151"/>
            <a:ext cx="33" cy="9867"/>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2"/>
          <p:cNvSpPr/>
          <p:nvPr/>
        </p:nvSpPr>
        <p:spPr>
          <a:xfrm>
            <a:off x="976301" y="3947151"/>
            <a:ext cx="9100" cy="9867"/>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2"/>
          <p:cNvSpPr/>
          <p:nvPr/>
        </p:nvSpPr>
        <p:spPr>
          <a:xfrm>
            <a:off x="976301" y="39380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2"/>
          <p:cNvSpPr/>
          <p:nvPr/>
        </p:nvSpPr>
        <p:spPr>
          <a:xfrm>
            <a:off x="976301" y="39001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2"/>
          <p:cNvSpPr/>
          <p:nvPr/>
        </p:nvSpPr>
        <p:spPr>
          <a:xfrm>
            <a:off x="1033134" y="3568151"/>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2"/>
          <p:cNvSpPr/>
          <p:nvPr/>
        </p:nvSpPr>
        <p:spPr>
          <a:xfrm>
            <a:off x="294101" y="2876852"/>
            <a:ext cx="9100" cy="33"/>
          </a:xfrm>
          <a:custGeom>
            <a:avLst/>
            <a:gdLst/>
            <a:ahLst/>
            <a:cxnLst/>
            <a:rect l="l" t="t" r="r" b="b"/>
            <a:pathLst>
              <a:path w="273" h="1" extrusionOk="0">
                <a:moveTo>
                  <a:pt x="273" y="1"/>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2"/>
          <p:cNvSpPr/>
          <p:nvPr/>
        </p:nvSpPr>
        <p:spPr>
          <a:xfrm>
            <a:off x="483601" y="2525885"/>
            <a:ext cx="9100" cy="9900"/>
          </a:xfrm>
          <a:custGeom>
            <a:avLst/>
            <a:gdLst/>
            <a:ahLst/>
            <a:cxnLst/>
            <a:rect l="l" t="t" r="r" b="b"/>
            <a:pathLst>
              <a:path w="273" h="297" extrusionOk="0">
                <a:moveTo>
                  <a:pt x="273" y="1"/>
                </a:moveTo>
                <a:lnTo>
                  <a:pt x="0" y="297"/>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2"/>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2"/>
          <p:cNvSpPr/>
          <p:nvPr/>
        </p:nvSpPr>
        <p:spPr>
          <a:xfrm>
            <a:off x="1004334" y="3786451"/>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2"/>
          <p:cNvSpPr/>
          <p:nvPr/>
        </p:nvSpPr>
        <p:spPr>
          <a:xfrm>
            <a:off x="966434" y="3786452"/>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2"/>
          <p:cNvSpPr/>
          <p:nvPr/>
        </p:nvSpPr>
        <p:spPr>
          <a:xfrm>
            <a:off x="303167" y="1777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2"/>
          <p:cNvSpPr/>
          <p:nvPr/>
        </p:nvSpPr>
        <p:spPr>
          <a:xfrm>
            <a:off x="237234" y="5654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2"/>
          <p:cNvSpPr/>
          <p:nvPr/>
        </p:nvSpPr>
        <p:spPr>
          <a:xfrm>
            <a:off x="265267" y="5467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2"/>
          <p:cNvSpPr/>
          <p:nvPr/>
        </p:nvSpPr>
        <p:spPr>
          <a:xfrm>
            <a:off x="104600" y="5514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2"/>
          <p:cNvSpPr/>
          <p:nvPr/>
        </p:nvSpPr>
        <p:spPr>
          <a:xfrm>
            <a:off x="161434" y="5363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2"/>
          <p:cNvSpPr/>
          <p:nvPr/>
        </p:nvSpPr>
        <p:spPr>
          <a:xfrm>
            <a:off x="521500" y="1910418"/>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2"/>
          <p:cNvSpPr/>
          <p:nvPr/>
        </p:nvSpPr>
        <p:spPr>
          <a:xfrm>
            <a:off x="578334" y="1697584"/>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2"/>
          <p:cNvSpPr/>
          <p:nvPr/>
        </p:nvSpPr>
        <p:spPr>
          <a:xfrm>
            <a:off x="8477085"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2"/>
          <p:cNvSpPr/>
          <p:nvPr/>
        </p:nvSpPr>
        <p:spPr>
          <a:xfrm>
            <a:off x="2416467" y="546040"/>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2"/>
          <p:cNvSpPr/>
          <p:nvPr/>
        </p:nvSpPr>
        <p:spPr>
          <a:xfrm>
            <a:off x="2566934" y="674405"/>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2"/>
          <p:cNvSpPr/>
          <p:nvPr/>
        </p:nvSpPr>
        <p:spPr>
          <a:xfrm>
            <a:off x="2727201" y="806439"/>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2"/>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2"/>
          <p:cNvSpPr/>
          <p:nvPr/>
        </p:nvSpPr>
        <p:spPr>
          <a:xfrm>
            <a:off x="2264867" y="1583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2"/>
          <p:cNvSpPr/>
          <p:nvPr/>
        </p:nvSpPr>
        <p:spPr>
          <a:xfrm>
            <a:off x="2520334" y="1106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2"/>
          <p:cNvSpPr/>
          <p:nvPr/>
        </p:nvSpPr>
        <p:spPr>
          <a:xfrm>
            <a:off x="2482434" y="3190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2"/>
          <p:cNvSpPr/>
          <p:nvPr/>
        </p:nvSpPr>
        <p:spPr>
          <a:xfrm>
            <a:off x="2719667" y="2341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2"/>
          <p:cNvSpPr/>
          <p:nvPr/>
        </p:nvSpPr>
        <p:spPr>
          <a:xfrm>
            <a:off x="3183601" y="1528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2"/>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2"/>
          <p:cNvSpPr/>
          <p:nvPr/>
        </p:nvSpPr>
        <p:spPr>
          <a:xfrm>
            <a:off x="5021246" y="4590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2"/>
          <p:cNvSpPr/>
          <p:nvPr/>
        </p:nvSpPr>
        <p:spPr>
          <a:xfrm>
            <a:off x="4831746" y="2028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2"/>
          <p:cNvSpPr/>
          <p:nvPr/>
        </p:nvSpPr>
        <p:spPr>
          <a:xfrm>
            <a:off x="5078079" y="5628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2"/>
          <p:cNvSpPr/>
          <p:nvPr/>
        </p:nvSpPr>
        <p:spPr>
          <a:xfrm>
            <a:off x="4879479" y="3074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2"/>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2"/>
          <p:cNvSpPr/>
          <p:nvPr/>
        </p:nvSpPr>
        <p:spPr>
          <a:xfrm>
            <a:off x="4936346" y="2975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2"/>
          <p:cNvSpPr/>
          <p:nvPr/>
        </p:nvSpPr>
        <p:spPr>
          <a:xfrm flipH="1">
            <a:off x="9926683" y="5463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2"/>
          <p:cNvSpPr/>
          <p:nvPr/>
        </p:nvSpPr>
        <p:spPr>
          <a:xfrm flipH="1">
            <a:off x="9737183" y="6814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2"/>
          <p:cNvSpPr/>
          <p:nvPr/>
        </p:nvSpPr>
        <p:spPr>
          <a:xfrm flipH="1">
            <a:off x="9737184" y="347706"/>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2"/>
          <p:cNvSpPr/>
          <p:nvPr/>
        </p:nvSpPr>
        <p:spPr>
          <a:xfrm flipH="1">
            <a:off x="9537817" y="5463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2"/>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2"/>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2"/>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2"/>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2"/>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2"/>
          <p:cNvSpPr/>
          <p:nvPr/>
        </p:nvSpPr>
        <p:spPr>
          <a:xfrm rot="10800000" flipH="1">
            <a:off x="3936334" y="5567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2"/>
          <p:cNvSpPr/>
          <p:nvPr/>
        </p:nvSpPr>
        <p:spPr>
          <a:xfrm rot="10800000" flipH="1">
            <a:off x="3964367" y="7273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2"/>
          <p:cNvSpPr/>
          <p:nvPr/>
        </p:nvSpPr>
        <p:spPr>
          <a:xfrm rot="10800000" flipH="1">
            <a:off x="3803700" y="6803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2"/>
          <p:cNvSpPr/>
          <p:nvPr/>
        </p:nvSpPr>
        <p:spPr>
          <a:xfrm rot="10800000" flipH="1">
            <a:off x="3860534" y="8410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2"/>
          <p:cNvSpPr/>
          <p:nvPr/>
        </p:nvSpPr>
        <p:spPr>
          <a:xfrm>
            <a:off x="7464867" y="806284"/>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2"/>
          <p:cNvSpPr/>
          <p:nvPr/>
        </p:nvSpPr>
        <p:spPr>
          <a:xfrm>
            <a:off x="7511834" y="685885"/>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2"/>
          <p:cNvSpPr/>
          <p:nvPr/>
        </p:nvSpPr>
        <p:spPr>
          <a:xfrm>
            <a:off x="7417100" y="663051"/>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2"/>
          <p:cNvSpPr/>
          <p:nvPr/>
        </p:nvSpPr>
        <p:spPr>
          <a:xfrm>
            <a:off x="7625534" y="666918"/>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2"/>
          <p:cNvSpPr/>
          <p:nvPr/>
        </p:nvSpPr>
        <p:spPr>
          <a:xfrm>
            <a:off x="7568700" y="830951"/>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2"/>
          <p:cNvSpPr/>
          <p:nvPr/>
        </p:nvSpPr>
        <p:spPr>
          <a:xfrm>
            <a:off x="7511834" y="562318"/>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2"/>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2"/>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2"/>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2"/>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2"/>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2"/>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2"/>
          <p:cNvSpPr/>
          <p:nvPr/>
        </p:nvSpPr>
        <p:spPr>
          <a:xfrm>
            <a:off x="8185518" y="411390"/>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2"/>
          <p:cNvSpPr/>
          <p:nvPr/>
        </p:nvSpPr>
        <p:spPr>
          <a:xfrm>
            <a:off x="6429433" y="7308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2"/>
          <p:cNvSpPr/>
          <p:nvPr/>
        </p:nvSpPr>
        <p:spPr>
          <a:xfrm>
            <a:off x="6534034" y="7967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2"/>
          <p:cNvSpPr/>
          <p:nvPr/>
        </p:nvSpPr>
        <p:spPr>
          <a:xfrm>
            <a:off x="6524167" y="6739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2"/>
          <p:cNvSpPr/>
          <p:nvPr/>
        </p:nvSpPr>
        <p:spPr>
          <a:xfrm>
            <a:off x="11922106" y="29548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
        <p:nvSpPr>
          <p:cNvPr id="358" name="Google Shape;358;p2"/>
          <p:cNvSpPr txBox="1">
            <a:spLocks noGrp="1"/>
          </p:cNvSpPr>
          <p:nvPr>
            <p:ph type="ctrTitle"/>
          </p:nvPr>
        </p:nvSpPr>
        <p:spPr>
          <a:xfrm>
            <a:off x="1115600" y="1669851"/>
            <a:ext cx="9960800" cy="31000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dk2"/>
              </a:buClr>
              <a:buSzPts val="5200"/>
              <a:buNone/>
              <a:defRPr sz="6667">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rgbClr val="191919"/>
              </a:buClr>
              <a:buSzPts val="5200"/>
              <a:buNone/>
              <a:defRPr sz="6933">
                <a:solidFill>
                  <a:srgbClr val="191919"/>
                </a:solidFill>
              </a:defRPr>
            </a:lvl2pPr>
            <a:lvl3pPr lvl="2" algn="ctr" rtl="0">
              <a:lnSpc>
                <a:spcPct val="100000"/>
              </a:lnSpc>
              <a:spcBef>
                <a:spcPts val="0"/>
              </a:spcBef>
              <a:spcAft>
                <a:spcPts val="0"/>
              </a:spcAft>
              <a:buClr>
                <a:srgbClr val="191919"/>
              </a:buClr>
              <a:buSzPts val="5200"/>
              <a:buNone/>
              <a:defRPr sz="6933">
                <a:solidFill>
                  <a:srgbClr val="191919"/>
                </a:solidFill>
              </a:defRPr>
            </a:lvl3pPr>
            <a:lvl4pPr lvl="3" algn="ctr" rtl="0">
              <a:lnSpc>
                <a:spcPct val="100000"/>
              </a:lnSpc>
              <a:spcBef>
                <a:spcPts val="0"/>
              </a:spcBef>
              <a:spcAft>
                <a:spcPts val="0"/>
              </a:spcAft>
              <a:buClr>
                <a:srgbClr val="191919"/>
              </a:buClr>
              <a:buSzPts val="5200"/>
              <a:buNone/>
              <a:defRPr sz="6933">
                <a:solidFill>
                  <a:srgbClr val="191919"/>
                </a:solidFill>
              </a:defRPr>
            </a:lvl4pPr>
            <a:lvl5pPr lvl="4" algn="ctr" rtl="0">
              <a:lnSpc>
                <a:spcPct val="100000"/>
              </a:lnSpc>
              <a:spcBef>
                <a:spcPts val="0"/>
              </a:spcBef>
              <a:spcAft>
                <a:spcPts val="0"/>
              </a:spcAft>
              <a:buClr>
                <a:srgbClr val="191919"/>
              </a:buClr>
              <a:buSzPts val="5200"/>
              <a:buNone/>
              <a:defRPr sz="6933">
                <a:solidFill>
                  <a:srgbClr val="191919"/>
                </a:solidFill>
              </a:defRPr>
            </a:lvl5pPr>
            <a:lvl6pPr lvl="5" algn="ctr" rtl="0">
              <a:lnSpc>
                <a:spcPct val="100000"/>
              </a:lnSpc>
              <a:spcBef>
                <a:spcPts val="0"/>
              </a:spcBef>
              <a:spcAft>
                <a:spcPts val="0"/>
              </a:spcAft>
              <a:buClr>
                <a:srgbClr val="191919"/>
              </a:buClr>
              <a:buSzPts val="5200"/>
              <a:buNone/>
              <a:defRPr sz="6933">
                <a:solidFill>
                  <a:srgbClr val="191919"/>
                </a:solidFill>
              </a:defRPr>
            </a:lvl6pPr>
            <a:lvl7pPr lvl="6" algn="ctr" rtl="0">
              <a:lnSpc>
                <a:spcPct val="100000"/>
              </a:lnSpc>
              <a:spcBef>
                <a:spcPts val="0"/>
              </a:spcBef>
              <a:spcAft>
                <a:spcPts val="0"/>
              </a:spcAft>
              <a:buClr>
                <a:srgbClr val="191919"/>
              </a:buClr>
              <a:buSzPts val="5200"/>
              <a:buNone/>
              <a:defRPr sz="6933">
                <a:solidFill>
                  <a:srgbClr val="191919"/>
                </a:solidFill>
              </a:defRPr>
            </a:lvl7pPr>
            <a:lvl8pPr lvl="7" algn="ctr" rtl="0">
              <a:lnSpc>
                <a:spcPct val="100000"/>
              </a:lnSpc>
              <a:spcBef>
                <a:spcPts val="0"/>
              </a:spcBef>
              <a:spcAft>
                <a:spcPts val="0"/>
              </a:spcAft>
              <a:buClr>
                <a:srgbClr val="191919"/>
              </a:buClr>
              <a:buSzPts val="5200"/>
              <a:buNone/>
              <a:defRPr sz="6933">
                <a:solidFill>
                  <a:srgbClr val="191919"/>
                </a:solidFill>
              </a:defRPr>
            </a:lvl8pPr>
            <a:lvl9pPr lvl="8" algn="ctr" rtl="0">
              <a:lnSpc>
                <a:spcPct val="100000"/>
              </a:lnSpc>
              <a:spcBef>
                <a:spcPts val="0"/>
              </a:spcBef>
              <a:spcAft>
                <a:spcPts val="0"/>
              </a:spcAft>
              <a:buClr>
                <a:srgbClr val="191919"/>
              </a:buClr>
              <a:buSzPts val="5200"/>
              <a:buNone/>
              <a:defRPr sz="6933">
                <a:solidFill>
                  <a:srgbClr val="191919"/>
                </a:solidFill>
              </a:defRPr>
            </a:lvl9pPr>
          </a:lstStyle>
          <a:p>
            <a:endParaRPr/>
          </a:p>
        </p:txBody>
      </p:sp>
      <p:sp>
        <p:nvSpPr>
          <p:cNvPr id="359" name="Google Shape;359;p2"/>
          <p:cNvSpPr txBox="1">
            <a:spLocks noGrp="1"/>
          </p:cNvSpPr>
          <p:nvPr>
            <p:ph type="subTitle" idx="1"/>
          </p:nvPr>
        </p:nvSpPr>
        <p:spPr>
          <a:xfrm>
            <a:off x="3713601" y="4632357"/>
            <a:ext cx="4778400" cy="54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17101040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0"/>
        <p:cNvGrpSpPr/>
        <p:nvPr/>
      </p:nvGrpSpPr>
      <p:grpSpPr>
        <a:xfrm>
          <a:off x="0" y="0"/>
          <a:ext cx="0" cy="0"/>
          <a:chOff x="0" y="0"/>
          <a:chExt cx="0" cy="0"/>
        </a:xfrm>
      </p:grpSpPr>
      <p:grpSp>
        <p:nvGrpSpPr>
          <p:cNvPr id="361" name="Google Shape;361;p3"/>
          <p:cNvGrpSpPr/>
          <p:nvPr/>
        </p:nvGrpSpPr>
        <p:grpSpPr>
          <a:xfrm>
            <a:off x="-24366" y="-69782"/>
            <a:ext cx="12255165" cy="6968833"/>
            <a:chOff x="-35391" y="-52337"/>
            <a:chExt cx="9191374" cy="5226625"/>
          </a:xfrm>
        </p:grpSpPr>
        <p:grpSp>
          <p:nvGrpSpPr>
            <p:cNvPr id="362" name="Google Shape;362;p3"/>
            <p:cNvGrpSpPr/>
            <p:nvPr/>
          </p:nvGrpSpPr>
          <p:grpSpPr>
            <a:xfrm>
              <a:off x="5178375" y="-45050"/>
              <a:ext cx="3977608" cy="5216450"/>
              <a:chOff x="5178375" y="-45050"/>
              <a:chExt cx="3977608" cy="5216450"/>
            </a:xfrm>
          </p:grpSpPr>
          <p:grpSp>
            <p:nvGrpSpPr>
              <p:cNvPr id="363" name="Google Shape;363;p3"/>
              <p:cNvGrpSpPr/>
              <p:nvPr/>
            </p:nvGrpSpPr>
            <p:grpSpPr>
              <a:xfrm>
                <a:off x="5178375" y="-45050"/>
                <a:ext cx="3977608" cy="5216450"/>
                <a:chOff x="5178375" y="-51179"/>
                <a:chExt cx="3977608" cy="5216450"/>
              </a:xfrm>
            </p:grpSpPr>
            <p:sp>
              <p:nvSpPr>
                <p:cNvPr id="364" name="Google Shape;364;p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6" name="Google Shape;396;p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00" name="Google Shape;400;p3"/>
            <p:cNvGrpSpPr/>
            <p:nvPr/>
          </p:nvGrpSpPr>
          <p:grpSpPr>
            <a:xfrm>
              <a:off x="-35391" y="-52337"/>
              <a:ext cx="5221525" cy="5226625"/>
              <a:chOff x="1190625" y="238125"/>
              <a:chExt cx="5221525" cy="5226625"/>
            </a:xfrm>
          </p:grpSpPr>
          <p:sp>
            <p:nvSpPr>
              <p:cNvPr id="401" name="Google Shape;401;p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42" name="Google Shape;442;p3"/>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2079200" y="2414817"/>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697133" y="620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0782801" y="637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10896500" y="624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0583434" y="636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0697134" y="651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0867667" y="655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0991233" y="639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0858601" y="657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2753727" y="14326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76231" y="16211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67999" y="12460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2590533" y="14579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2925152" y="14579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2881941" y="16575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2873710" y="12661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2890867" y="17151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2710517" y="13208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154706" y="2602117"/>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2683377" y="2118639"/>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2207535" y="2661785"/>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718069" y="2170245"/>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934" y="25721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 name="Google Shape;505;p3"/>
          <p:cNvGrpSpPr/>
          <p:nvPr/>
        </p:nvGrpSpPr>
        <p:grpSpPr>
          <a:xfrm>
            <a:off x="2747533" y="3967717"/>
            <a:ext cx="426800" cy="625400"/>
            <a:chOff x="2365450" y="2975788"/>
            <a:chExt cx="320100" cy="469050"/>
          </a:xfrm>
        </p:grpSpPr>
        <p:sp>
          <p:nvSpPr>
            <p:cNvPr id="506" name="Google Shape;506;p3"/>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2621275" y="3310063"/>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2635500" y="3302688"/>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614475" y="32958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2614475" y="326743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0" name="Google Shape;520;p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3"/>
          <p:cNvSpPr/>
          <p:nvPr/>
        </p:nvSpPr>
        <p:spPr>
          <a:xfrm>
            <a:off x="775333" y="1546318"/>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3"/>
          <p:cNvSpPr/>
          <p:nvPr/>
        </p:nvSpPr>
        <p:spPr>
          <a:xfrm>
            <a:off x="623734" y="1856418"/>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3"/>
          <p:cNvSpPr/>
          <p:nvPr/>
        </p:nvSpPr>
        <p:spPr>
          <a:xfrm>
            <a:off x="604767" y="12863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3"/>
          <p:cNvSpPr/>
          <p:nvPr/>
        </p:nvSpPr>
        <p:spPr>
          <a:xfrm>
            <a:off x="463033" y="159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3"/>
          <p:cNvSpPr/>
          <p:nvPr/>
        </p:nvSpPr>
        <p:spPr>
          <a:xfrm>
            <a:off x="804133" y="1582617"/>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3"/>
          <p:cNvSpPr/>
          <p:nvPr/>
        </p:nvSpPr>
        <p:spPr>
          <a:xfrm>
            <a:off x="623734" y="1412085"/>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3"/>
          <p:cNvSpPr/>
          <p:nvPr/>
        </p:nvSpPr>
        <p:spPr>
          <a:xfrm>
            <a:off x="633601" y="1904785"/>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3"/>
          <p:cNvSpPr/>
          <p:nvPr/>
        </p:nvSpPr>
        <p:spPr>
          <a:xfrm>
            <a:off x="633601" y="1923718"/>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3"/>
          <p:cNvSpPr/>
          <p:nvPr/>
        </p:nvSpPr>
        <p:spPr>
          <a:xfrm>
            <a:off x="823101" y="1572751"/>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3"/>
          <p:cNvSpPr/>
          <p:nvPr/>
        </p:nvSpPr>
        <p:spPr>
          <a:xfrm>
            <a:off x="1145384" y="3839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40" name="Google Shape;540;p3"/>
          <p:cNvGrpSpPr/>
          <p:nvPr/>
        </p:nvGrpSpPr>
        <p:grpSpPr>
          <a:xfrm>
            <a:off x="1599751" y="3379881"/>
            <a:ext cx="189533" cy="258700"/>
            <a:chOff x="1199813" y="2306310"/>
            <a:chExt cx="142150" cy="194025"/>
          </a:xfrm>
        </p:grpSpPr>
        <p:sp>
          <p:nvSpPr>
            <p:cNvPr id="541" name="Google Shape;541;p3"/>
            <p:cNvSpPr/>
            <p:nvPr/>
          </p:nvSpPr>
          <p:spPr>
            <a:xfrm>
              <a:off x="1228238" y="2306310"/>
              <a:ext cx="113725" cy="156375"/>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3"/>
            <p:cNvSpPr/>
            <p:nvPr/>
          </p:nvSpPr>
          <p:spPr>
            <a:xfrm>
              <a:off x="1235063" y="2434235"/>
              <a:ext cx="28450" cy="66100"/>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3"/>
            <p:cNvSpPr/>
            <p:nvPr/>
          </p:nvSpPr>
          <p:spPr>
            <a:xfrm>
              <a:off x="1206638" y="2327910"/>
              <a:ext cx="35850" cy="63700"/>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3"/>
            <p:cNvSpPr/>
            <p:nvPr/>
          </p:nvSpPr>
          <p:spPr>
            <a:xfrm>
              <a:off x="1199813" y="2413185"/>
              <a:ext cx="49500" cy="35275"/>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3"/>
            <p:cNvSpPr/>
            <p:nvPr/>
          </p:nvSpPr>
          <p:spPr>
            <a:xfrm>
              <a:off x="1256663" y="2441610"/>
              <a:ext cx="6850" cy="1425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46" name="Google Shape;546;p3"/>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3"/>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3"/>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3"/>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3"/>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3"/>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3"/>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3"/>
          <p:cNvSpPr/>
          <p:nvPr/>
        </p:nvSpPr>
        <p:spPr>
          <a:xfrm>
            <a:off x="1665203" y="1017870"/>
            <a:ext cx="406300" cy="71344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3"/>
          <p:cNvSpPr/>
          <p:nvPr/>
        </p:nvSpPr>
        <p:spPr>
          <a:xfrm>
            <a:off x="1878527" y="1466740"/>
            <a:ext cx="107636" cy="137209"/>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3"/>
          <p:cNvSpPr/>
          <p:nvPr/>
        </p:nvSpPr>
        <p:spPr>
          <a:xfrm>
            <a:off x="1687345" y="1082723"/>
            <a:ext cx="42784" cy="85419"/>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3"/>
          <p:cNvSpPr/>
          <p:nvPr/>
        </p:nvSpPr>
        <p:spPr>
          <a:xfrm>
            <a:off x="1644711" y="1509448"/>
            <a:ext cx="63200" cy="6320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3"/>
          <p:cNvSpPr/>
          <p:nvPr/>
        </p:nvSpPr>
        <p:spPr>
          <a:xfrm>
            <a:off x="1793183" y="1188560"/>
            <a:ext cx="42784" cy="4270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3"/>
          <p:cNvSpPr/>
          <p:nvPr/>
        </p:nvSpPr>
        <p:spPr>
          <a:xfrm>
            <a:off x="1750548" y="1145850"/>
            <a:ext cx="22217" cy="22293"/>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3"/>
          <p:cNvSpPr/>
          <p:nvPr/>
        </p:nvSpPr>
        <p:spPr>
          <a:xfrm>
            <a:off x="1707837" y="1509449"/>
            <a:ext cx="22293" cy="20567"/>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3"/>
          <p:cNvSpPr/>
          <p:nvPr/>
        </p:nvSpPr>
        <p:spPr>
          <a:xfrm>
            <a:off x="1687345" y="1487230"/>
            <a:ext cx="75" cy="22293"/>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3"/>
          <p:cNvSpPr/>
          <p:nvPr/>
        </p:nvSpPr>
        <p:spPr>
          <a:xfrm>
            <a:off x="1750546" y="1125359"/>
            <a:ext cx="75" cy="20567"/>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3"/>
          <p:cNvSpPr/>
          <p:nvPr/>
        </p:nvSpPr>
        <p:spPr>
          <a:xfrm>
            <a:off x="1730055" y="1103216"/>
            <a:ext cx="20567" cy="2221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69" name="Google Shape;569;p3"/>
          <p:cNvGrpSpPr/>
          <p:nvPr/>
        </p:nvGrpSpPr>
        <p:grpSpPr>
          <a:xfrm>
            <a:off x="9014537" y="6203525"/>
            <a:ext cx="227440" cy="380168"/>
            <a:chOff x="6760903" y="4652644"/>
            <a:chExt cx="170580" cy="285126"/>
          </a:xfrm>
        </p:grpSpPr>
        <p:sp>
          <p:nvSpPr>
            <p:cNvPr id="570" name="Google Shape;570;p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3"/>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3"/>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 name="Google Shape;580;p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3"/>
          <p:cNvSpPr/>
          <p:nvPr/>
        </p:nvSpPr>
        <p:spPr>
          <a:xfrm>
            <a:off x="868405" y="55277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3"/>
          <p:cNvSpPr/>
          <p:nvPr/>
        </p:nvSpPr>
        <p:spPr>
          <a:xfrm>
            <a:off x="942475" y="56729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3"/>
          <p:cNvSpPr/>
          <p:nvPr/>
        </p:nvSpPr>
        <p:spPr>
          <a:xfrm>
            <a:off x="1040783" y="5558274"/>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3"/>
          <p:cNvSpPr/>
          <p:nvPr/>
        </p:nvSpPr>
        <p:spPr>
          <a:xfrm>
            <a:off x="770098" y="56688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3"/>
          <p:cNvSpPr/>
          <p:nvPr/>
        </p:nvSpPr>
        <p:spPr>
          <a:xfrm>
            <a:off x="868406" y="57913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3"/>
          <p:cNvSpPr/>
          <p:nvPr/>
        </p:nvSpPr>
        <p:spPr>
          <a:xfrm>
            <a:off x="1015854" y="5826249"/>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3"/>
          <p:cNvSpPr/>
          <p:nvPr/>
        </p:nvSpPr>
        <p:spPr>
          <a:xfrm>
            <a:off x="1122692" y="5693070"/>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3"/>
          <p:cNvSpPr/>
          <p:nvPr/>
        </p:nvSpPr>
        <p:spPr>
          <a:xfrm>
            <a:off x="1008014" y="58490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3"/>
          <p:cNvSpPr/>
          <p:nvPr/>
        </p:nvSpPr>
        <p:spPr>
          <a:xfrm>
            <a:off x="718901" y="43009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3"/>
          <p:cNvSpPr/>
          <p:nvPr/>
        </p:nvSpPr>
        <p:spPr>
          <a:xfrm>
            <a:off x="718885" y="32233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3"/>
          <p:cNvSpPr/>
          <p:nvPr/>
        </p:nvSpPr>
        <p:spPr>
          <a:xfrm>
            <a:off x="524867" y="37736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3"/>
          <p:cNvSpPr/>
          <p:nvPr/>
        </p:nvSpPr>
        <p:spPr>
          <a:xfrm>
            <a:off x="529400" y="4716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3"/>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3"/>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3"/>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3"/>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3"/>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3"/>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3"/>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3"/>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3"/>
          <p:cNvSpPr/>
          <p:nvPr/>
        </p:nvSpPr>
        <p:spPr>
          <a:xfrm flipH="1">
            <a:off x="11839000" y="47645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3"/>
          <p:cNvSpPr/>
          <p:nvPr/>
        </p:nvSpPr>
        <p:spPr>
          <a:xfrm flipH="1">
            <a:off x="11611600" y="47168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3"/>
          <p:cNvSpPr/>
          <p:nvPr/>
        </p:nvSpPr>
        <p:spPr>
          <a:xfrm flipH="1">
            <a:off x="11640401" y="49252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3"/>
          <p:cNvSpPr/>
          <p:nvPr/>
        </p:nvSpPr>
        <p:spPr>
          <a:xfrm flipH="1">
            <a:off x="11422101" y="48403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3"/>
          <p:cNvSpPr/>
          <p:nvPr/>
        </p:nvSpPr>
        <p:spPr>
          <a:xfrm flipH="1">
            <a:off x="2654210" y="5775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3"/>
          <p:cNvSpPr/>
          <p:nvPr/>
        </p:nvSpPr>
        <p:spPr>
          <a:xfrm flipH="1">
            <a:off x="2633004" y="5474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3"/>
          <p:cNvSpPr/>
          <p:nvPr/>
        </p:nvSpPr>
        <p:spPr>
          <a:xfrm flipH="1">
            <a:off x="2908904" y="56228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3"/>
          <p:cNvSpPr/>
          <p:nvPr/>
        </p:nvSpPr>
        <p:spPr>
          <a:xfrm>
            <a:off x="1267633" y="4551154"/>
            <a:ext cx="967957" cy="36920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3"/>
          <p:cNvSpPr/>
          <p:nvPr/>
        </p:nvSpPr>
        <p:spPr>
          <a:xfrm>
            <a:off x="1413732" y="4675809"/>
            <a:ext cx="648725" cy="244563"/>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3"/>
          <p:cNvSpPr/>
          <p:nvPr/>
        </p:nvSpPr>
        <p:spPr>
          <a:xfrm>
            <a:off x="1569347" y="4802475"/>
            <a:ext cx="310493" cy="11354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3"/>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3"/>
          <p:cNvSpPr/>
          <p:nvPr/>
        </p:nvSpPr>
        <p:spPr>
          <a:xfrm>
            <a:off x="10149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3"/>
          <p:cNvSpPr/>
          <p:nvPr/>
        </p:nvSpPr>
        <p:spPr>
          <a:xfrm>
            <a:off x="10244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3"/>
          <p:cNvSpPr/>
          <p:nvPr/>
        </p:nvSpPr>
        <p:spPr>
          <a:xfrm>
            <a:off x="10329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3"/>
          <p:cNvSpPr/>
          <p:nvPr/>
        </p:nvSpPr>
        <p:spPr>
          <a:xfrm>
            <a:off x="9769633" y="6029277"/>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3"/>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3"/>
          <p:cNvSpPr/>
          <p:nvPr/>
        </p:nvSpPr>
        <p:spPr>
          <a:xfrm>
            <a:off x="1690418" y="5375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3"/>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3"/>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3"/>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3"/>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3"/>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3"/>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3"/>
          <p:cNvSpPr/>
          <p:nvPr/>
        </p:nvSpPr>
        <p:spPr>
          <a:xfrm>
            <a:off x="93899" y="1906462"/>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3"/>
          <p:cNvSpPr/>
          <p:nvPr/>
        </p:nvSpPr>
        <p:spPr>
          <a:xfrm>
            <a:off x="1242984" y="11131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3"/>
          <p:cNvSpPr/>
          <p:nvPr/>
        </p:nvSpPr>
        <p:spPr>
          <a:xfrm>
            <a:off x="1347584" y="11790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3"/>
          <p:cNvSpPr/>
          <p:nvPr/>
        </p:nvSpPr>
        <p:spPr>
          <a:xfrm>
            <a:off x="1337718" y="10562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3"/>
          <p:cNvSpPr/>
          <p:nvPr/>
        </p:nvSpPr>
        <p:spPr>
          <a:xfrm>
            <a:off x="134834" y="1127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3"/>
          <p:cNvSpPr txBox="1">
            <a:spLocks noGrp="1"/>
          </p:cNvSpPr>
          <p:nvPr>
            <p:ph type="title"/>
          </p:nvPr>
        </p:nvSpPr>
        <p:spPr>
          <a:xfrm>
            <a:off x="4729600" y="3371819"/>
            <a:ext cx="6197600" cy="1122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7500"/>
              <a:buNone/>
              <a:defRPr sz="10000">
                <a:solidFill>
                  <a:schemeClr val="dk2"/>
                </a:solidFill>
              </a:defRPr>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57" name="Google Shape;657;p3"/>
          <p:cNvSpPr txBox="1">
            <a:spLocks noGrp="1"/>
          </p:cNvSpPr>
          <p:nvPr>
            <p:ph type="subTitle" idx="1"/>
          </p:nvPr>
        </p:nvSpPr>
        <p:spPr>
          <a:xfrm>
            <a:off x="4894800" y="4575907"/>
            <a:ext cx="6032400" cy="6828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8" name="Google Shape;658;p3"/>
          <p:cNvSpPr txBox="1">
            <a:spLocks noGrp="1"/>
          </p:cNvSpPr>
          <p:nvPr>
            <p:ph type="title" idx="2" hasCustomPrompt="1"/>
          </p:nvPr>
        </p:nvSpPr>
        <p:spPr>
          <a:xfrm>
            <a:off x="8485767" y="1527619"/>
            <a:ext cx="2441600" cy="1718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5"/>
              </a:buClr>
              <a:buSzPts val="9600"/>
              <a:buNone/>
              <a:defRPr sz="12800">
                <a:solidFill>
                  <a:schemeClr val="accent5"/>
                </a:solidFill>
                <a:latin typeface="Nunito ExtraBold"/>
                <a:ea typeface="Nunito ExtraBold"/>
                <a:cs typeface="Nunito ExtraBold"/>
                <a:sym typeface="Nunito ExtraBold"/>
              </a:defRPr>
            </a:lvl1pPr>
            <a:lvl2pPr lvl="1" algn="r" rtl="0">
              <a:lnSpc>
                <a:spcPct val="100000"/>
              </a:lnSpc>
              <a:spcBef>
                <a:spcPts val="0"/>
              </a:spcBef>
              <a:spcAft>
                <a:spcPts val="0"/>
              </a:spcAft>
              <a:buClr>
                <a:schemeClr val="accent5"/>
              </a:buClr>
              <a:buSzPts val="9600"/>
              <a:buNone/>
              <a:defRPr sz="12800">
                <a:solidFill>
                  <a:schemeClr val="accent5"/>
                </a:solidFill>
              </a:defRPr>
            </a:lvl2pPr>
            <a:lvl3pPr lvl="2" algn="r" rtl="0">
              <a:lnSpc>
                <a:spcPct val="100000"/>
              </a:lnSpc>
              <a:spcBef>
                <a:spcPts val="0"/>
              </a:spcBef>
              <a:spcAft>
                <a:spcPts val="0"/>
              </a:spcAft>
              <a:buClr>
                <a:schemeClr val="accent5"/>
              </a:buClr>
              <a:buSzPts val="9600"/>
              <a:buNone/>
              <a:defRPr sz="12800">
                <a:solidFill>
                  <a:schemeClr val="accent5"/>
                </a:solidFill>
              </a:defRPr>
            </a:lvl3pPr>
            <a:lvl4pPr lvl="3" algn="r" rtl="0">
              <a:lnSpc>
                <a:spcPct val="100000"/>
              </a:lnSpc>
              <a:spcBef>
                <a:spcPts val="0"/>
              </a:spcBef>
              <a:spcAft>
                <a:spcPts val="0"/>
              </a:spcAft>
              <a:buClr>
                <a:schemeClr val="accent5"/>
              </a:buClr>
              <a:buSzPts val="9600"/>
              <a:buNone/>
              <a:defRPr sz="12800">
                <a:solidFill>
                  <a:schemeClr val="accent5"/>
                </a:solidFill>
              </a:defRPr>
            </a:lvl4pPr>
            <a:lvl5pPr lvl="4" algn="r" rtl="0">
              <a:lnSpc>
                <a:spcPct val="100000"/>
              </a:lnSpc>
              <a:spcBef>
                <a:spcPts val="0"/>
              </a:spcBef>
              <a:spcAft>
                <a:spcPts val="0"/>
              </a:spcAft>
              <a:buClr>
                <a:schemeClr val="accent5"/>
              </a:buClr>
              <a:buSzPts val="9600"/>
              <a:buNone/>
              <a:defRPr sz="12800">
                <a:solidFill>
                  <a:schemeClr val="accent5"/>
                </a:solidFill>
              </a:defRPr>
            </a:lvl5pPr>
            <a:lvl6pPr lvl="5" algn="r" rtl="0">
              <a:lnSpc>
                <a:spcPct val="100000"/>
              </a:lnSpc>
              <a:spcBef>
                <a:spcPts val="0"/>
              </a:spcBef>
              <a:spcAft>
                <a:spcPts val="0"/>
              </a:spcAft>
              <a:buClr>
                <a:schemeClr val="accent5"/>
              </a:buClr>
              <a:buSzPts val="9600"/>
              <a:buNone/>
              <a:defRPr sz="12800">
                <a:solidFill>
                  <a:schemeClr val="accent5"/>
                </a:solidFill>
              </a:defRPr>
            </a:lvl6pPr>
            <a:lvl7pPr lvl="6" algn="r" rtl="0">
              <a:lnSpc>
                <a:spcPct val="100000"/>
              </a:lnSpc>
              <a:spcBef>
                <a:spcPts val="0"/>
              </a:spcBef>
              <a:spcAft>
                <a:spcPts val="0"/>
              </a:spcAft>
              <a:buClr>
                <a:schemeClr val="accent5"/>
              </a:buClr>
              <a:buSzPts val="9600"/>
              <a:buNone/>
              <a:defRPr sz="12800">
                <a:solidFill>
                  <a:schemeClr val="accent5"/>
                </a:solidFill>
              </a:defRPr>
            </a:lvl7pPr>
            <a:lvl8pPr lvl="7" algn="r" rtl="0">
              <a:lnSpc>
                <a:spcPct val="100000"/>
              </a:lnSpc>
              <a:spcBef>
                <a:spcPts val="0"/>
              </a:spcBef>
              <a:spcAft>
                <a:spcPts val="0"/>
              </a:spcAft>
              <a:buClr>
                <a:schemeClr val="accent5"/>
              </a:buClr>
              <a:buSzPts val="9600"/>
              <a:buNone/>
              <a:defRPr sz="12800">
                <a:solidFill>
                  <a:schemeClr val="accent5"/>
                </a:solidFill>
              </a:defRPr>
            </a:lvl8pPr>
            <a:lvl9pPr lvl="8" algn="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59" name="Google Shape;659;p3"/>
          <p:cNvSpPr/>
          <p:nvPr/>
        </p:nvSpPr>
        <p:spPr>
          <a:xfrm flipH="1">
            <a:off x="972599" y="1990402"/>
            <a:ext cx="711069" cy="1130377"/>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3"/>
          <p:cNvSpPr/>
          <p:nvPr/>
        </p:nvSpPr>
        <p:spPr>
          <a:xfrm>
            <a:off x="2116452" y="1869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53829104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61"/>
        <p:cNvGrpSpPr/>
        <p:nvPr/>
      </p:nvGrpSpPr>
      <p:grpSpPr>
        <a:xfrm>
          <a:off x="0" y="0"/>
          <a:ext cx="0" cy="0"/>
          <a:chOff x="0" y="0"/>
          <a:chExt cx="0" cy="0"/>
        </a:xfrm>
      </p:grpSpPr>
      <p:grpSp>
        <p:nvGrpSpPr>
          <p:cNvPr id="662" name="Google Shape;662;p4"/>
          <p:cNvGrpSpPr/>
          <p:nvPr/>
        </p:nvGrpSpPr>
        <p:grpSpPr>
          <a:xfrm>
            <a:off x="-24366" y="-69782"/>
            <a:ext cx="12255165" cy="6968833"/>
            <a:chOff x="-35391" y="-52337"/>
            <a:chExt cx="9191374" cy="5226625"/>
          </a:xfrm>
        </p:grpSpPr>
        <p:grpSp>
          <p:nvGrpSpPr>
            <p:cNvPr id="663" name="Google Shape;663;p4"/>
            <p:cNvGrpSpPr/>
            <p:nvPr/>
          </p:nvGrpSpPr>
          <p:grpSpPr>
            <a:xfrm>
              <a:off x="5178375" y="-45050"/>
              <a:ext cx="3977608" cy="5216450"/>
              <a:chOff x="5178375" y="-45050"/>
              <a:chExt cx="3977608" cy="5216450"/>
            </a:xfrm>
          </p:grpSpPr>
          <p:grpSp>
            <p:nvGrpSpPr>
              <p:cNvPr id="664" name="Google Shape;664;p4"/>
              <p:cNvGrpSpPr/>
              <p:nvPr/>
            </p:nvGrpSpPr>
            <p:grpSpPr>
              <a:xfrm>
                <a:off x="5178375" y="-45050"/>
                <a:ext cx="3977608" cy="5216450"/>
                <a:chOff x="5178375" y="-51179"/>
                <a:chExt cx="3977608" cy="5216450"/>
              </a:xfrm>
            </p:grpSpPr>
            <p:sp>
              <p:nvSpPr>
                <p:cNvPr id="665" name="Google Shape;665;p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7" name="Google Shape;697;p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1" name="Google Shape;701;p4"/>
            <p:cNvGrpSpPr/>
            <p:nvPr/>
          </p:nvGrpSpPr>
          <p:grpSpPr>
            <a:xfrm>
              <a:off x="-35391" y="-52337"/>
              <a:ext cx="5221525" cy="5226625"/>
              <a:chOff x="1190625" y="238125"/>
              <a:chExt cx="5221525" cy="5226625"/>
            </a:xfrm>
          </p:grpSpPr>
          <p:sp>
            <p:nvSpPr>
              <p:cNvPr id="702" name="Google Shape;702;p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43" name="Google Shape;743;p4"/>
          <p:cNvSpPr/>
          <p:nvPr/>
        </p:nvSpPr>
        <p:spPr>
          <a:xfrm>
            <a:off x="475067" y="187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1" y="16089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435833" y="10403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84234" y="13504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265267" y="7804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123533" y="10848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464633" y="10766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294101" y="13988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294101" y="1417785"/>
            <a:ext cx="9100" cy="33"/>
          </a:xfrm>
          <a:custGeom>
            <a:avLst/>
            <a:gdLst/>
            <a:ahLst/>
            <a:cxnLst/>
            <a:rect l="l" t="t" r="r" b="b"/>
            <a:pathLst>
              <a:path w="273" h="1" extrusionOk="0">
                <a:moveTo>
                  <a:pt x="273" y="1"/>
                </a:moveTo>
                <a:lnTo>
                  <a:pt x="0" y="1"/>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483601" y="1066818"/>
            <a:ext cx="9100" cy="9900"/>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250956" y="3030497"/>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56" name="Google Shape;756;p4"/>
          <p:cNvGrpSpPr/>
          <p:nvPr/>
        </p:nvGrpSpPr>
        <p:grpSpPr>
          <a:xfrm>
            <a:off x="700723" y="2823557"/>
            <a:ext cx="242907" cy="331555"/>
            <a:chOff x="525542" y="2117668"/>
            <a:chExt cx="182180" cy="248666"/>
          </a:xfrm>
        </p:grpSpPr>
        <p:sp>
          <p:nvSpPr>
            <p:cNvPr id="757" name="Google Shape;757;p4"/>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2" name="Google Shape;762;p4"/>
          <p:cNvSpPr/>
          <p:nvPr/>
        </p:nvSpPr>
        <p:spPr>
          <a:xfrm>
            <a:off x="10706066" y="44646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10065731" y="6602341"/>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10089997" y="6258138"/>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9785952" y="6428125"/>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11317641" y="39185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11609084" y="41565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11694609" y="388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11366214" y="40282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11646036" y="41983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11718875" y="392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72" name="Google Shape;772;p4"/>
          <p:cNvGrpSpPr/>
          <p:nvPr/>
        </p:nvGrpSpPr>
        <p:grpSpPr>
          <a:xfrm>
            <a:off x="11475527" y="5796671"/>
            <a:ext cx="546987" cy="801512"/>
            <a:chOff x="8606645" y="4347503"/>
            <a:chExt cx="410240" cy="601134"/>
          </a:xfrm>
        </p:grpSpPr>
        <p:sp>
          <p:nvSpPr>
            <p:cNvPr id="773" name="Google Shape;773;p4"/>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8925803" y="475772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8925803" y="472129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87" name="Google Shape;787;p4"/>
          <p:cNvGrpSpPr/>
          <p:nvPr/>
        </p:nvGrpSpPr>
        <p:grpSpPr>
          <a:xfrm>
            <a:off x="284240" y="4398350"/>
            <a:ext cx="631497" cy="718093"/>
            <a:chOff x="213179" y="3298762"/>
            <a:chExt cx="473623" cy="538570"/>
          </a:xfrm>
        </p:grpSpPr>
        <p:sp>
          <p:nvSpPr>
            <p:cNvPr id="788" name="Google Shape;788;p4"/>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4"/>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4"/>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4"/>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4"/>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4"/>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4"/>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4"/>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4"/>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4"/>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4"/>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00" name="Google Shape;800;p4"/>
          <p:cNvSpPr/>
          <p:nvPr/>
        </p:nvSpPr>
        <p:spPr>
          <a:xfrm flipH="1">
            <a:off x="11701451"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4"/>
          <p:cNvSpPr/>
          <p:nvPr/>
        </p:nvSpPr>
        <p:spPr>
          <a:xfrm>
            <a:off x="10819717"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4"/>
          <p:cNvSpPr/>
          <p:nvPr/>
        </p:nvSpPr>
        <p:spPr>
          <a:xfrm>
            <a:off x="11062586"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4"/>
          <p:cNvSpPr/>
          <p:nvPr/>
        </p:nvSpPr>
        <p:spPr>
          <a:xfrm>
            <a:off x="11074248"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4"/>
          <p:cNvSpPr/>
          <p:nvPr/>
        </p:nvSpPr>
        <p:spPr>
          <a:xfrm>
            <a:off x="11329762"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4"/>
          <p:cNvSpPr/>
          <p:nvPr/>
        </p:nvSpPr>
        <p:spPr>
          <a:xfrm>
            <a:off x="1444367" y="320413"/>
            <a:ext cx="214600" cy="316689"/>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4"/>
          <p:cNvSpPr/>
          <p:nvPr/>
        </p:nvSpPr>
        <p:spPr>
          <a:xfrm>
            <a:off x="1258100" y="68568"/>
            <a:ext cx="223544" cy="316689"/>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4"/>
          <p:cNvSpPr/>
          <p:nvPr/>
        </p:nvSpPr>
        <p:spPr>
          <a:xfrm>
            <a:off x="1500231" y="422481"/>
            <a:ext cx="93179" cy="111800"/>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4"/>
          <p:cNvSpPr/>
          <p:nvPr/>
        </p:nvSpPr>
        <p:spPr>
          <a:xfrm>
            <a:off x="1305019" y="171389"/>
            <a:ext cx="111788" cy="130412"/>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4"/>
          <p:cNvSpPr/>
          <p:nvPr/>
        </p:nvSpPr>
        <p:spPr>
          <a:xfrm>
            <a:off x="1295354" y="217589"/>
            <a:ext cx="28340" cy="37288"/>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4"/>
          <p:cNvSpPr/>
          <p:nvPr/>
        </p:nvSpPr>
        <p:spPr>
          <a:xfrm>
            <a:off x="1360915" y="161690"/>
            <a:ext cx="18643" cy="18677"/>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4"/>
          <p:cNvSpPr/>
          <p:nvPr/>
        </p:nvSpPr>
        <p:spPr>
          <a:xfrm>
            <a:off x="128414" y="4101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4"/>
          <p:cNvSpPr/>
          <p:nvPr/>
        </p:nvSpPr>
        <p:spPr>
          <a:xfrm>
            <a:off x="308047" y="3965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4"/>
          <p:cNvSpPr/>
          <p:nvPr/>
        </p:nvSpPr>
        <p:spPr>
          <a:xfrm>
            <a:off x="261080" y="4092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4"/>
          <p:cNvSpPr/>
          <p:nvPr/>
        </p:nvSpPr>
        <p:spPr>
          <a:xfrm>
            <a:off x="204214" y="3979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4"/>
          <p:cNvSpPr/>
          <p:nvPr/>
        </p:nvSpPr>
        <p:spPr>
          <a:xfrm>
            <a:off x="11828234" y="2125667"/>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4"/>
          <p:cNvSpPr/>
          <p:nvPr/>
        </p:nvSpPr>
        <p:spPr>
          <a:xfrm>
            <a:off x="11957590" y="2304734"/>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4"/>
          <p:cNvSpPr/>
          <p:nvPr/>
        </p:nvSpPr>
        <p:spPr>
          <a:xfrm>
            <a:off x="12081434" y="2492801"/>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4"/>
          <p:cNvSpPr/>
          <p:nvPr/>
        </p:nvSpPr>
        <p:spPr>
          <a:xfrm>
            <a:off x="4495534"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4"/>
          <p:cNvSpPr/>
          <p:nvPr/>
        </p:nvSpPr>
        <p:spPr>
          <a:xfrm>
            <a:off x="4287100"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4"/>
          <p:cNvSpPr/>
          <p:nvPr/>
        </p:nvSpPr>
        <p:spPr>
          <a:xfrm>
            <a:off x="4760834"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4"/>
          <p:cNvSpPr/>
          <p:nvPr/>
        </p:nvSpPr>
        <p:spPr>
          <a:xfrm>
            <a:off x="4524367"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4"/>
          <p:cNvSpPr/>
          <p:nvPr/>
        </p:nvSpPr>
        <p:spPr>
          <a:xfrm>
            <a:off x="4874534"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4"/>
          <p:cNvSpPr/>
          <p:nvPr/>
        </p:nvSpPr>
        <p:spPr>
          <a:xfrm>
            <a:off x="4192333"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4"/>
          <p:cNvSpPr/>
          <p:nvPr/>
        </p:nvSpPr>
        <p:spPr>
          <a:xfrm>
            <a:off x="4808600"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4"/>
          <p:cNvSpPr/>
          <p:nvPr/>
        </p:nvSpPr>
        <p:spPr>
          <a:xfrm>
            <a:off x="6145300" y="-9682"/>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4"/>
          <p:cNvSpPr/>
          <p:nvPr/>
        </p:nvSpPr>
        <p:spPr>
          <a:xfrm>
            <a:off x="5620280" y="4626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4"/>
          <p:cNvSpPr/>
          <p:nvPr/>
        </p:nvSpPr>
        <p:spPr>
          <a:xfrm>
            <a:off x="5678618" y="3131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4"/>
          <p:cNvSpPr/>
          <p:nvPr/>
        </p:nvSpPr>
        <p:spPr>
          <a:xfrm>
            <a:off x="5560951" y="2847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4"/>
          <p:cNvSpPr/>
          <p:nvPr/>
        </p:nvSpPr>
        <p:spPr>
          <a:xfrm>
            <a:off x="5819843" y="2895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4"/>
          <p:cNvSpPr/>
          <p:nvPr/>
        </p:nvSpPr>
        <p:spPr>
          <a:xfrm>
            <a:off x="5749251" y="4933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4"/>
          <p:cNvSpPr/>
          <p:nvPr/>
        </p:nvSpPr>
        <p:spPr>
          <a:xfrm>
            <a:off x="5678618" y="1596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4"/>
          <p:cNvSpPr/>
          <p:nvPr/>
        </p:nvSpPr>
        <p:spPr>
          <a:xfrm>
            <a:off x="4502751"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4"/>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4"/>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b="1"/>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835" name="Google Shape;835;p4"/>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609585" lvl="0" indent="-406390" algn="l" rtl="0">
              <a:lnSpc>
                <a:spcPct val="100000"/>
              </a:lnSpc>
              <a:spcBef>
                <a:spcPts val="0"/>
              </a:spcBef>
              <a:spcAft>
                <a:spcPts val="0"/>
              </a:spcAft>
              <a:buSzPts val="1200"/>
              <a:buFont typeface="Roboto"/>
              <a:buAutoNum type="arabicPeriod"/>
              <a:defRPr sz="1600">
                <a:latin typeface="Roboto"/>
                <a:ea typeface="Roboto"/>
                <a:cs typeface="Roboto"/>
                <a:sym typeface="Roboto"/>
              </a:defRPr>
            </a:lvl1pPr>
            <a:lvl2pPr marL="1219170" lvl="1"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2pPr>
            <a:lvl3pPr marL="1828754" lvl="2"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3pPr>
            <a:lvl4pPr marL="2438339" lvl="3"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4pPr>
            <a:lvl5pPr marL="3047924" lvl="4"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5pPr>
            <a:lvl6pPr marL="3657509" lvl="5"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6pPr>
            <a:lvl7pPr marL="4267093" lvl="6"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7pPr>
            <a:lvl8pPr marL="4876678" lvl="7"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8pPr>
            <a:lvl9pPr marL="5486263" lvl="8"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9pPr>
          </a:lstStyle>
          <a:p>
            <a:endParaRPr/>
          </a:p>
        </p:txBody>
      </p:sp>
    </p:spTree>
    <p:extLst>
      <p:ext uri="{BB962C8B-B14F-4D97-AF65-F5344CB8AC3E}">
        <p14:creationId xmlns:p14="http://schemas.microsoft.com/office/powerpoint/2010/main" val="42250441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36"/>
        <p:cNvGrpSpPr/>
        <p:nvPr/>
      </p:nvGrpSpPr>
      <p:grpSpPr>
        <a:xfrm>
          <a:off x="0" y="0"/>
          <a:ext cx="0" cy="0"/>
          <a:chOff x="0" y="0"/>
          <a:chExt cx="0" cy="0"/>
        </a:xfrm>
      </p:grpSpPr>
      <p:grpSp>
        <p:nvGrpSpPr>
          <p:cNvPr id="837" name="Google Shape;837;p5"/>
          <p:cNvGrpSpPr/>
          <p:nvPr/>
        </p:nvGrpSpPr>
        <p:grpSpPr>
          <a:xfrm>
            <a:off x="-24366" y="-69782"/>
            <a:ext cx="12255165" cy="6968833"/>
            <a:chOff x="-35391" y="-52337"/>
            <a:chExt cx="9191374" cy="5226625"/>
          </a:xfrm>
        </p:grpSpPr>
        <p:grpSp>
          <p:nvGrpSpPr>
            <p:cNvPr id="838" name="Google Shape;838;p5"/>
            <p:cNvGrpSpPr/>
            <p:nvPr/>
          </p:nvGrpSpPr>
          <p:grpSpPr>
            <a:xfrm>
              <a:off x="5178375" y="-45050"/>
              <a:ext cx="3977608" cy="5216450"/>
              <a:chOff x="5178375" y="-45050"/>
              <a:chExt cx="3977608" cy="5216450"/>
            </a:xfrm>
          </p:grpSpPr>
          <p:grpSp>
            <p:nvGrpSpPr>
              <p:cNvPr id="839" name="Google Shape;839;p5"/>
              <p:cNvGrpSpPr/>
              <p:nvPr/>
            </p:nvGrpSpPr>
            <p:grpSpPr>
              <a:xfrm>
                <a:off x="5178375" y="-45050"/>
                <a:ext cx="3977608" cy="5216450"/>
                <a:chOff x="5178375" y="-51179"/>
                <a:chExt cx="3977608" cy="5216450"/>
              </a:xfrm>
            </p:grpSpPr>
            <p:sp>
              <p:nvSpPr>
                <p:cNvPr id="840" name="Google Shape;840;p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72" name="Google Shape;872;p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76" name="Google Shape;876;p5"/>
            <p:cNvGrpSpPr/>
            <p:nvPr/>
          </p:nvGrpSpPr>
          <p:grpSpPr>
            <a:xfrm>
              <a:off x="-35391" y="-52337"/>
              <a:ext cx="5221525" cy="5226625"/>
              <a:chOff x="1190625" y="238125"/>
              <a:chExt cx="5221525" cy="5226625"/>
            </a:xfrm>
          </p:grpSpPr>
          <p:sp>
            <p:nvSpPr>
              <p:cNvPr id="877" name="Google Shape;877;p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8" name="Google Shape;918;p5"/>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5"/>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5"/>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5"/>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5"/>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5"/>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5"/>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5"/>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5"/>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5"/>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5"/>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5"/>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5"/>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5"/>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5"/>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5"/>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5"/>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5"/>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5"/>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5"/>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5"/>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5"/>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40" name="Google Shape;940;p5"/>
          <p:cNvGrpSpPr/>
          <p:nvPr/>
        </p:nvGrpSpPr>
        <p:grpSpPr>
          <a:xfrm>
            <a:off x="11352451" y="104285"/>
            <a:ext cx="189533" cy="313100"/>
            <a:chOff x="7599938" y="78213"/>
            <a:chExt cx="142150" cy="234825"/>
          </a:xfrm>
        </p:grpSpPr>
        <p:sp>
          <p:nvSpPr>
            <p:cNvPr id="941" name="Google Shape;941;p5"/>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5"/>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5"/>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5"/>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5"/>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5"/>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5"/>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5"/>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49" name="Google Shape;949;p5"/>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5"/>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5"/>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5"/>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5"/>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5"/>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5"/>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5"/>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5"/>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5"/>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5"/>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5"/>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5"/>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62" name="Google Shape;962;p5"/>
          <p:cNvGrpSpPr/>
          <p:nvPr/>
        </p:nvGrpSpPr>
        <p:grpSpPr>
          <a:xfrm flipH="1">
            <a:off x="427355" y="3841807"/>
            <a:ext cx="227440" cy="380168"/>
            <a:chOff x="6760903" y="4652644"/>
            <a:chExt cx="170580" cy="285126"/>
          </a:xfrm>
        </p:grpSpPr>
        <p:sp>
          <p:nvSpPr>
            <p:cNvPr id="963" name="Google Shape;963;p5"/>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5"/>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5"/>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5"/>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5"/>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5"/>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5"/>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5"/>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5"/>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5"/>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73" name="Google Shape;973;p5"/>
          <p:cNvGrpSpPr/>
          <p:nvPr/>
        </p:nvGrpSpPr>
        <p:grpSpPr>
          <a:xfrm>
            <a:off x="659798" y="3196774"/>
            <a:ext cx="205172" cy="354148"/>
            <a:chOff x="494848" y="2397580"/>
            <a:chExt cx="153879" cy="265611"/>
          </a:xfrm>
        </p:grpSpPr>
        <p:sp>
          <p:nvSpPr>
            <p:cNvPr id="974" name="Google Shape;974;p5"/>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5"/>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5"/>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77" name="Google Shape;977;p5"/>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78" name="Google Shape;978;p5"/>
          <p:cNvGrpSpPr/>
          <p:nvPr/>
        </p:nvGrpSpPr>
        <p:grpSpPr>
          <a:xfrm>
            <a:off x="10446685" y="203157"/>
            <a:ext cx="284300" cy="426000"/>
            <a:chOff x="7987413" y="162375"/>
            <a:chExt cx="213225" cy="319500"/>
          </a:xfrm>
        </p:grpSpPr>
        <p:sp>
          <p:nvSpPr>
            <p:cNvPr id="979" name="Google Shape;979;p5"/>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5"/>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5"/>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5"/>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5"/>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5"/>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5"/>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86" name="Google Shape;986;p5"/>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5"/>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5"/>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5"/>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5"/>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5"/>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5"/>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5"/>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5"/>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5"/>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5"/>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5"/>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5"/>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5"/>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5"/>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5"/>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5"/>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5"/>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5"/>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5"/>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5"/>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5"/>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5"/>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5"/>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5"/>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5"/>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5"/>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5"/>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5"/>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5"/>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5"/>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5"/>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5"/>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5"/>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5"/>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5"/>
          <p:cNvSpPr/>
          <p:nvPr/>
        </p:nvSpPr>
        <p:spPr>
          <a:xfrm>
            <a:off x="123601" y="19556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5"/>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5"/>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5"/>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5"/>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5"/>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5"/>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5"/>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5"/>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5"/>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5"/>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5"/>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5"/>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5"/>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5"/>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5"/>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5"/>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5"/>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5"/>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5"/>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5"/>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5"/>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5"/>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5"/>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5"/>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5"/>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47" name="Google Shape;1047;p5"/>
          <p:cNvGrpSpPr/>
          <p:nvPr/>
        </p:nvGrpSpPr>
        <p:grpSpPr>
          <a:xfrm flipH="1">
            <a:off x="11260589" y="4758089"/>
            <a:ext cx="387087" cy="879196"/>
            <a:chOff x="3351925" y="3697100"/>
            <a:chExt cx="225750" cy="512750"/>
          </a:xfrm>
        </p:grpSpPr>
        <p:sp>
          <p:nvSpPr>
            <p:cNvPr id="1048" name="Google Shape;1048;p5"/>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5"/>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5"/>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5"/>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5"/>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5"/>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5"/>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5" name="Google Shape;1055;p5"/>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5"/>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5"/>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5"/>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9" name="Google Shape;1059;p5"/>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60" name="Google Shape;1060;p5"/>
          <p:cNvGrpSpPr/>
          <p:nvPr/>
        </p:nvGrpSpPr>
        <p:grpSpPr>
          <a:xfrm>
            <a:off x="10886580" y="6188072"/>
            <a:ext cx="429329" cy="488203"/>
            <a:chOff x="8114900" y="4591020"/>
            <a:chExt cx="321997" cy="366152"/>
          </a:xfrm>
        </p:grpSpPr>
        <p:sp>
          <p:nvSpPr>
            <p:cNvPr id="1061" name="Google Shape;1061;p5"/>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2" name="Google Shape;1062;p5"/>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3" name="Google Shape;1063;p5"/>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5"/>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5"/>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5"/>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5"/>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5"/>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5"/>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5"/>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5"/>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5"/>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73" name="Google Shape;1073;p5"/>
          <p:cNvSpPr txBox="1">
            <a:spLocks noGrp="1"/>
          </p:cNvSpPr>
          <p:nvPr>
            <p:ph type="subTitle" idx="1"/>
          </p:nvPr>
        </p:nvSpPr>
        <p:spPr>
          <a:xfrm>
            <a:off x="1722629"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4" name="Google Shape;1074;p5"/>
          <p:cNvSpPr txBox="1">
            <a:spLocks noGrp="1"/>
          </p:cNvSpPr>
          <p:nvPr>
            <p:ph type="subTitle" idx="2"/>
          </p:nvPr>
        </p:nvSpPr>
        <p:spPr>
          <a:xfrm>
            <a:off x="6595796"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5" name="Google Shape;1075;p5"/>
          <p:cNvSpPr txBox="1">
            <a:spLocks noGrp="1"/>
          </p:cNvSpPr>
          <p:nvPr>
            <p:ph type="subTitle" idx="3"/>
          </p:nvPr>
        </p:nvSpPr>
        <p:spPr>
          <a:xfrm>
            <a:off x="2176817" y="3968300"/>
            <a:ext cx="29684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6" name="Google Shape;1076;p5"/>
          <p:cNvSpPr txBox="1">
            <a:spLocks noGrp="1"/>
          </p:cNvSpPr>
          <p:nvPr>
            <p:ph type="subTitle" idx="4"/>
          </p:nvPr>
        </p:nvSpPr>
        <p:spPr>
          <a:xfrm>
            <a:off x="7052800" y="3968300"/>
            <a:ext cx="29628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7" name="Google Shape;1077;p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1517319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78"/>
        <p:cNvGrpSpPr/>
        <p:nvPr/>
      </p:nvGrpSpPr>
      <p:grpSpPr>
        <a:xfrm>
          <a:off x="0" y="0"/>
          <a:ext cx="0" cy="0"/>
          <a:chOff x="0" y="0"/>
          <a:chExt cx="0" cy="0"/>
        </a:xfrm>
      </p:grpSpPr>
      <p:grpSp>
        <p:nvGrpSpPr>
          <p:cNvPr id="1079" name="Google Shape;1079;p6"/>
          <p:cNvGrpSpPr/>
          <p:nvPr/>
        </p:nvGrpSpPr>
        <p:grpSpPr>
          <a:xfrm>
            <a:off x="-24366" y="-69782"/>
            <a:ext cx="12255165" cy="6968833"/>
            <a:chOff x="-35391" y="-52337"/>
            <a:chExt cx="9191374" cy="5226625"/>
          </a:xfrm>
        </p:grpSpPr>
        <p:grpSp>
          <p:nvGrpSpPr>
            <p:cNvPr id="1080" name="Google Shape;1080;p6"/>
            <p:cNvGrpSpPr/>
            <p:nvPr/>
          </p:nvGrpSpPr>
          <p:grpSpPr>
            <a:xfrm>
              <a:off x="5178375" y="-45050"/>
              <a:ext cx="3977608" cy="5216450"/>
              <a:chOff x="5178375" y="-45050"/>
              <a:chExt cx="3977608" cy="5216450"/>
            </a:xfrm>
          </p:grpSpPr>
          <p:grpSp>
            <p:nvGrpSpPr>
              <p:cNvPr id="1081" name="Google Shape;1081;p6"/>
              <p:cNvGrpSpPr/>
              <p:nvPr/>
            </p:nvGrpSpPr>
            <p:grpSpPr>
              <a:xfrm>
                <a:off x="5178375" y="-45050"/>
                <a:ext cx="3977608" cy="5216450"/>
                <a:chOff x="5178375" y="-51179"/>
                <a:chExt cx="3977608" cy="5216450"/>
              </a:xfrm>
            </p:grpSpPr>
            <p:sp>
              <p:nvSpPr>
                <p:cNvPr id="1082" name="Google Shape;1082;p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14" name="Google Shape;1114;p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18" name="Google Shape;1118;p6"/>
            <p:cNvGrpSpPr/>
            <p:nvPr/>
          </p:nvGrpSpPr>
          <p:grpSpPr>
            <a:xfrm>
              <a:off x="-35391" y="-52337"/>
              <a:ext cx="5221525" cy="5226625"/>
              <a:chOff x="1190625" y="238125"/>
              <a:chExt cx="5221525" cy="5226625"/>
            </a:xfrm>
          </p:grpSpPr>
          <p:sp>
            <p:nvSpPr>
              <p:cNvPr id="1119" name="Google Shape;1119;p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6" name="Google Shape;1136;p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7" name="Google Shape;1137;p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3" name="Google Shape;1153;p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4" name="Google Shape;1154;p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5" name="Google Shape;1155;p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6" name="Google Shape;1156;p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7" name="Google Shape;1157;p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8" name="Google Shape;1158;p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9" name="Google Shape;1159;p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160" name="Google Shape;1160;p6"/>
          <p:cNvGrpSpPr/>
          <p:nvPr/>
        </p:nvGrpSpPr>
        <p:grpSpPr>
          <a:xfrm>
            <a:off x="476237" y="6541518"/>
            <a:ext cx="160728" cy="156300"/>
            <a:chOff x="8793003" y="4210475"/>
            <a:chExt cx="120546" cy="117225"/>
          </a:xfrm>
        </p:grpSpPr>
        <p:sp>
          <p:nvSpPr>
            <p:cNvPr id="1161" name="Google Shape;1161;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63" name="Google Shape;1163;p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6"/>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6"/>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6" name="Google Shape;1166;p6"/>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7" name="Google Shape;1167;p6"/>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6"/>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6"/>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6"/>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6"/>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6"/>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3" name="Google Shape;1173;p6"/>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6"/>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6"/>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8" name="Google Shape;1178;p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9" name="Google Shape;1179;p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6"/>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4" name="Google Shape;1184;p6"/>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5" name="Google Shape;1185;p6"/>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6" name="Google Shape;1186;p6"/>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7" name="Google Shape;1187;p6"/>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6"/>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6"/>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0" name="Google Shape;1190;p6"/>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1" name="Google Shape;1191;p6"/>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6"/>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6"/>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6"/>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6"/>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6" name="Google Shape;1196;p6"/>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7" name="Google Shape;1197;p6"/>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6"/>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6"/>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6"/>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6"/>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2" name="Google Shape;1202;p6"/>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3" name="Google Shape;1203;p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4" name="Google Shape;1204;p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5" name="Google Shape;1205;p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6"/>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6"/>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8" name="Google Shape;1208;p6"/>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9" name="Google Shape;1209;p6"/>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6"/>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6"/>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4" name="Google Shape;1214;p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5" name="Google Shape;1215;p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6"/>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0" name="Google Shape;1220;p6"/>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6"/>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2" name="Google Shape;1222;p6"/>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3" name="Google Shape;1223;p6"/>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4" name="Google Shape;1224;p6"/>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5" name="Google Shape;1225;p6"/>
          <p:cNvGrpSpPr/>
          <p:nvPr/>
        </p:nvGrpSpPr>
        <p:grpSpPr>
          <a:xfrm>
            <a:off x="6982537" y="6305125"/>
            <a:ext cx="227440" cy="380168"/>
            <a:chOff x="6760903" y="4652644"/>
            <a:chExt cx="170580" cy="285126"/>
          </a:xfrm>
        </p:grpSpPr>
        <p:sp>
          <p:nvSpPr>
            <p:cNvPr id="1226" name="Google Shape;1226;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7" name="Google Shape;1227;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8" name="Google Shape;1228;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9" name="Google Shape;1229;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2" name="Google Shape;1232;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3" name="Google Shape;1233;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4" name="Google Shape;1234;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36" name="Google Shape;1236;p6"/>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6"/>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6"/>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9" name="Google Shape;1239;p6"/>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0" name="Google Shape;1240;p6"/>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6"/>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6"/>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6"/>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44" name="Google Shape;1244;p6"/>
          <p:cNvGrpSpPr/>
          <p:nvPr/>
        </p:nvGrpSpPr>
        <p:grpSpPr>
          <a:xfrm>
            <a:off x="11529345" y="259883"/>
            <a:ext cx="445736" cy="256011"/>
            <a:chOff x="9375950" y="488913"/>
            <a:chExt cx="440625" cy="253075"/>
          </a:xfrm>
        </p:grpSpPr>
        <p:sp>
          <p:nvSpPr>
            <p:cNvPr id="1245" name="Google Shape;1245;p6"/>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6"/>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6"/>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6"/>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49" name="Google Shape;1249;p6"/>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6"/>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6"/>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6"/>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6"/>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6"/>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6"/>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6"/>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6"/>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6"/>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6"/>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6"/>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62" name="Google Shape;1262;p6"/>
          <p:cNvGrpSpPr/>
          <p:nvPr/>
        </p:nvGrpSpPr>
        <p:grpSpPr>
          <a:xfrm>
            <a:off x="11683655" y="2215367"/>
            <a:ext cx="341133" cy="312300"/>
            <a:chOff x="8488416" y="1568550"/>
            <a:chExt cx="255850" cy="234225"/>
          </a:xfrm>
        </p:grpSpPr>
        <p:sp>
          <p:nvSpPr>
            <p:cNvPr id="1263" name="Google Shape;1263;p6"/>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6"/>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6"/>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6"/>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6"/>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6"/>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6"/>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6"/>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6"/>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72" name="Google Shape;1272;p6"/>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6"/>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6"/>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6"/>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6"/>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6"/>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6"/>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6"/>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6"/>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6"/>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6"/>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6"/>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6"/>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6"/>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86" name="Google Shape;1286;p6"/>
          <p:cNvGrpSpPr/>
          <p:nvPr/>
        </p:nvGrpSpPr>
        <p:grpSpPr>
          <a:xfrm>
            <a:off x="2288903" y="6360728"/>
            <a:ext cx="160732" cy="268665"/>
            <a:chOff x="6760903" y="4652644"/>
            <a:chExt cx="170580" cy="285126"/>
          </a:xfrm>
        </p:grpSpPr>
        <p:sp>
          <p:nvSpPr>
            <p:cNvPr id="1287" name="Google Shape;1287;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97" name="Google Shape;1297;p6"/>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6"/>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6"/>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6"/>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6"/>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6"/>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6"/>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6"/>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6"/>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6"/>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6"/>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6"/>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09" name="Google Shape;1309;p6"/>
          <p:cNvGrpSpPr/>
          <p:nvPr/>
        </p:nvGrpSpPr>
        <p:grpSpPr>
          <a:xfrm>
            <a:off x="639989" y="2489824"/>
            <a:ext cx="242907" cy="331555"/>
            <a:chOff x="525542" y="2117668"/>
            <a:chExt cx="182180" cy="248666"/>
          </a:xfrm>
        </p:grpSpPr>
        <p:sp>
          <p:nvSpPr>
            <p:cNvPr id="1310" name="Google Shape;1310;p6"/>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6"/>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6"/>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6"/>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6"/>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15" name="Google Shape;1315;p6"/>
          <p:cNvGrpSpPr/>
          <p:nvPr/>
        </p:nvGrpSpPr>
        <p:grpSpPr>
          <a:xfrm>
            <a:off x="667564" y="3969218"/>
            <a:ext cx="236533" cy="203133"/>
            <a:chOff x="548748" y="1435025"/>
            <a:chExt cx="177400" cy="152350"/>
          </a:xfrm>
        </p:grpSpPr>
        <p:sp>
          <p:nvSpPr>
            <p:cNvPr id="1316" name="Google Shape;1316;p6"/>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6"/>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6"/>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6"/>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20" name="Google Shape;1320;p6"/>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6"/>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6"/>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6"/>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24" name="Google Shape;1324;p6"/>
          <p:cNvGrpSpPr/>
          <p:nvPr/>
        </p:nvGrpSpPr>
        <p:grpSpPr>
          <a:xfrm>
            <a:off x="11510137" y="6471601"/>
            <a:ext cx="160728" cy="156300"/>
            <a:chOff x="8793003" y="4210475"/>
            <a:chExt cx="120546" cy="117225"/>
          </a:xfrm>
        </p:grpSpPr>
        <p:sp>
          <p:nvSpPr>
            <p:cNvPr id="1325" name="Google Shape;1325;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27" name="Google Shape;1327;p6"/>
          <p:cNvGrpSpPr/>
          <p:nvPr/>
        </p:nvGrpSpPr>
        <p:grpSpPr>
          <a:xfrm>
            <a:off x="188921" y="3350851"/>
            <a:ext cx="160728" cy="156300"/>
            <a:chOff x="8793003" y="4210475"/>
            <a:chExt cx="120546" cy="117225"/>
          </a:xfrm>
        </p:grpSpPr>
        <p:sp>
          <p:nvSpPr>
            <p:cNvPr id="1328" name="Google Shape;1328;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30" name="Google Shape;1330;p6"/>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35922459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2"/>
        <p:cNvGrpSpPr/>
        <p:nvPr/>
      </p:nvGrpSpPr>
      <p:grpSpPr>
        <a:xfrm>
          <a:off x="0" y="0"/>
          <a:ext cx="0" cy="0"/>
          <a:chOff x="0" y="0"/>
          <a:chExt cx="0" cy="0"/>
        </a:xfrm>
      </p:grpSpPr>
      <p:grpSp>
        <p:nvGrpSpPr>
          <p:cNvPr id="1333" name="Google Shape;1333;p7"/>
          <p:cNvGrpSpPr/>
          <p:nvPr/>
        </p:nvGrpSpPr>
        <p:grpSpPr>
          <a:xfrm>
            <a:off x="-24366" y="-69782"/>
            <a:ext cx="12255165" cy="6968833"/>
            <a:chOff x="-35391" y="-52337"/>
            <a:chExt cx="9191374" cy="5226625"/>
          </a:xfrm>
        </p:grpSpPr>
        <p:grpSp>
          <p:nvGrpSpPr>
            <p:cNvPr id="1334" name="Google Shape;1334;p7"/>
            <p:cNvGrpSpPr/>
            <p:nvPr/>
          </p:nvGrpSpPr>
          <p:grpSpPr>
            <a:xfrm>
              <a:off x="5178375" y="-45050"/>
              <a:ext cx="3977608" cy="5216450"/>
              <a:chOff x="5178375" y="-45050"/>
              <a:chExt cx="3977608" cy="5216450"/>
            </a:xfrm>
          </p:grpSpPr>
          <p:grpSp>
            <p:nvGrpSpPr>
              <p:cNvPr id="1335" name="Google Shape;1335;p7"/>
              <p:cNvGrpSpPr/>
              <p:nvPr/>
            </p:nvGrpSpPr>
            <p:grpSpPr>
              <a:xfrm>
                <a:off x="5178375" y="-45050"/>
                <a:ext cx="3977608" cy="5216450"/>
                <a:chOff x="5178375" y="-51179"/>
                <a:chExt cx="3977608" cy="5216450"/>
              </a:xfrm>
            </p:grpSpPr>
            <p:sp>
              <p:nvSpPr>
                <p:cNvPr id="1336" name="Google Shape;1336;p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68" name="Google Shape;1368;p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9" name="Google Shape;1369;p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0" name="Google Shape;1370;p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72" name="Google Shape;1372;p7"/>
            <p:cNvGrpSpPr/>
            <p:nvPr/>
          </p:nvGrpSpPr>
          <p:grpSpPr>
            <a:xfrm>
              <a:off x="-35391" y="-52337"/>
              <a:ext cx="5221525" cy="5226625"/>
              <a:chOff x="1190625" y="238125"/>
              <a:chExt cx="5221525" cy="5226625"/>
            </a:xfrm>
          </p:grpSpPr>
          <p:sp>
            <p:nvSpPr>
              <p:cNvPr id="1373" name="Google Shape;1373;p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6" name="Google Shape;1386;p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7" name="Google Shape;1387;p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2" name="Google Shape;1402;p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3" name="Google Shape;1403;p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4" name="Google Shape;1404;p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9" name="Google Shape;1409;p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0" name="Google Shape;1410;p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1" name="Google Shape;1411;p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414" name="Google Shape;1414;p7"/>
          <p:cNvGrpSpPr/>
          <p:nvPr/>
        </p:nvGrpSpPr>
        <p:grpSpPr>
          <a:xfrm>
            <a:off x="10741933" y="5661033"/>
            <a:ext cx="1450067" cy="1197600"/>
            <a:chOff x="8056450" y="4245775"/>
            <a:chExt cx="1087550" cy="898200"/>
          </a:xfrm>
        </p:grpSpPr>
        <p:sp>
          <p:nvSpPr>
            <p:cNvPr id="1415" name="Google Shape;1415;p7"/>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7"/>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17" name="Google Shape;1417;p7"/>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7"/>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7"/>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0" name="Google Shape;1420;p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1" name="Google Shape;1421;p7"/>
          <p:cNvSpPr/>
          <p:nvPr/>
        </p:nvSpPr>
        <p:spPr>
          <a:xfrm>
            <a:off x="11345700" y="52111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7"/>
          <p:cNvSpPr/>
          <p:nvPr/>
        </p:nvSpPr>
        <p:spPr>
          <a:xfrm>
            <a:off x="11431367" y="53790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7"/>
          <p:cNvSpPr/>
          <p:nvPr/>
        </p:nvSpPr>
        <p:spPr>
          <a:xfrm>
            <a:off x="11545067" y="52464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7"/>
          <p:cNvSpPr/>
          <p:nvPr/>
        </p:nvSpPr>
        <p:spPr>
          <a:xfrm>
            <a:off x="11232000" y="53743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7"/>
          <p:cNvSpPr/>
          <p:nvPr/>
        </p:nvSpPr>
        <p:spPr>
          <a:xfrm>
            <a:off x="11345701" y="55160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6" name="Google Shape;1426;p7"/>
          <p:cNvSpPr/>
          <p:nvPr/>
        </p:nvSpPr>
        <p:spPr>
          <a:xfrm>
            <a:off x="11516233" y="55563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7" name="Google Shape;1427;p7"/>
          <p:cNvSpPr/>
          <p:nvPr/>
        </p:nvSpPr>
        <p:spPr>
          <a:xfrm>
            <a:off x="11639800" y="54023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8" name="Google Shape;1428;p7"/>
          <p:cNvSpPr/>
          <p:nvPr/>
        </p:nvSpPr>
        <p:spPr>
          <a:xfrm>
            <a:off x="11507167" y="55827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9" name="Google Shape;1429;p7"/>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30" name="Google Shape;1430;p7"/>
          <p:cNvGrpSpPr/>
          <p:nvPr/>
        </p:nvGrpSpPr>
        <p:grpSpPr>
          <a:xfrm>
            <a:off x="6544006" y="279062"/>
            <a:ext cx="341133" cy="312300"/>
            <a:chOff x="8692579" y="1342300"/>
            <a:chExt cx="255850" cy="234225"/>
          </a:xfrm>
        </p:grpSpPr>
        <p:sp>
          <p:nvSpPr>
            <p:cNvPr id="1431" name="Google Shape;1431;p7"/>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2" name="Google Shape;1432;p7"/>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3" name="Google Shape;1433;p7"/>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7"/>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7"/>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7"/>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7"/>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8" name="Google Shape;1438;p7"/>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9" name="Google Shape;1439;p7"/>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40" name="Google Shape;1440;p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7"/>
          <p:cNvSpPr/>
          <p:nvPr/>
        </p:nvSpPr>
        <p:spPr>
          <a:xfrm>
            <a:off x="522751" y="55935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2" name="Google Shape;1442;p7"/>
          <p:cNvSpPr/>
          <p:nvPr/>
        </p:nvSpPr>
        <p:spPr>
          <a:xfrm>
            <a:off x="702385" y="54571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3" name="Google Shape;1443;p7"/>
          <p:cNvSpPr/>
          <p:nvPr/>
        </p:nvSpPr>
        <p:spPr>
          <a:xfrm>
            <a:off x="655417" y="55844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4" name="Google Shape;1444;p7"/>
          <p:cNvSpPr/>
          <p:nvPr/>
        </p:nvSpPr>
        <p:spPr>
          <a:xfrm>
            <a:off x="598552" y="54707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7"/>
          <p:cNvSpPr/>
          <p:nvPr/>
        </p:nvSpPr>
        <p:spPr>
          <a:xfrm>
            <a:off x="347067" y="13721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7"/>
          <p:cNvSpPr/>
          <p:nvPr/>
        </p:nvSpPr>
        <p:spPr>
          <a:xfrm>
            <a:off x="5018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7"/>
          <p:cNvSpPr/>
          <p:nvPr/>
        </p:nvSpPr>
        <p:spPr>
          <a:xfrm>
            <a:off x="5092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7"/>
          <p:cNvSpPr/>
          <p:nvPr/>
        </p:nvSpPr>
        <p:spPr>
          <a:xfrm>
            <a:off x="6721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49" name="Google Shape;1449;p7"/>
          <p:cNvGrpSpPr/>
          <p:nvPr/>
        </p:nvGrpSpPr>
        <p:grpSpPr>
          <a:xfrm>
            <a:off x="5197985" y="6246967"/>
            <a:ext cx="890700" cy="388900"/>
            <a:chOff x="5478201" y="4685225"/>
            <a:chExt cx="668025" cy="291675"/>
          </a:xfrm>
        </p:grpSpPr>
        <p:sp>
          <p:nvSpPr>
            <p:cNvPr id="1450" name="Google Shape;1450;p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5" name="Google Shape;1455;p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6" name="Google Shape;1456;p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57" name="Google Shape;1457;p7"/>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8" name="Google Shape;1458;p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9" name="Google Shape;1459;p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7"/>
          <p:cNvSpPr/>
          <p:nvPr/>
        </p:nvSpPr>
        <p:spPr>
          <a:xfrm>
            <a:off x="11748255" y="31379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7"/>
          <p:cNvSpPr/>
          <p:nvPr/>
        </p:nvSpPr>
        <p:spPr>
          <a:xfrm>
            <a:off x="11767188" y="28694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7"/>
          <p:cNvSpPr/>
          <p:nvPr/>
        </p:nvSpPr>
        <p:spPr>
          <a:xfrm>
            <a:off x="11529956" y="30020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4" name="Google Shape;1464;p7"/>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65" name="Google Shape;1465;p7"/>
          <p:cNvGrpSpPr/>
          <p:nvPr/>
        </p:nvGrpSpPr>
        <p:grpSpPr>
          <a:xfrm>
            <a:off x="7740190" y="6192187"/>
            <a:ext cx="208505" cy="348548"/>
            <a:chOff x="8498516" y="2700150"/>
            <a:chExt cx="142150" cy="237625"/>
          </a:xfrm>
        </p:grpSpPr>
        <p:sp>
          <p:nvSpPr>
            <p:cNvPr id="1466" name="Google Shape;1466;p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8" name="Google Shape;1468;p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9" name="Google Shape;1469;p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1" name="Google Shape;1471;p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2" name="Google Shape;1472;p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3" name="Google Shape;1473;p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4" name="Google Shape;1474;p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5" name="Google Shape;1475;p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76" name="Google Shape;1476;p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7" name="Google Shape;1477;p7"/>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8" name="Google Shape;1478;p7"/>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7"/>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0" name="Google Shape;1480;p7"/>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1" name="Google Shape;1481;p7"/>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2" name="Google Shape;1482;p7"/>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3" name="Google Shape;1483;p7"/>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4" name="Google Shape;1484;p7"/>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5" name="Google Shape;1485;p7"/>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6" name="Google Shape;1486;p7"/>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7"/>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7"/>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7"/>
          <p:cNvSpPr/>
          <p:nvPr/>
        </p:nvSpPr>
        <p:spPr>
          <a:xfrm>
            <a:off x="743967" y="4649418"/>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7"/>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1" name="Google Shape;1491;p7"/>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2" name="Google Shape;1492;p7"/>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7"/>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4" name="Google Shape;1494;p7"/>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5" name="Google Shape;1495;p7"/>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7"/>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7"/>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7"/>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7"/>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0" name="Google Shape;1500;p7"/>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7"/>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7"/>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7"/>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7"/>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7"/>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06" name="Google Shape;1506;p7"/>
          <p:cNvGrpSpPr/>
          <p:nvPr/>
        </p:nvGrpSpPr>
        <p:grpSpPr>
          <a:xfrm>
            <a:off x="2050606" y="98085"/>
            <a:ext cx="189533" cy="316833"/>
            <a:chOff x="1690354" y="73563"/>
            <a:chExt cx="142150" cy="237625"/>
          </a:xfrm>
        </p:grpSpPr>
        <p:sp>
          <p:nvSpPr>
            <p:cNvPr id="1507" name="Google Shape;1507;p7"/>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7"/>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9" name="Google Shape;1509;p7"/>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0" name="Google Shape;1510;p7"/>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1" name="Google Shape;1511;p7"/>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2" name="Google Shape;1512;p7"/>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3" name="Google Shape;1513;p7"/>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4" name="Google Shape;1514;p7"/>
            <p:cNvSpPr/>
            <p:nvPr/>
          </p:nvSpPr>
          <p:spPr>
            <a:xfrm>
              <a:off x="1704554" y="229888"/>
              <a:ext cx="25" cy="7425"/>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7"/>
            <p:cNvSpPr/>
            <p:nvPr/>
          </p:nvSpPr>
          <p:spPr>
            <a:xfrm>
              <a:off x="1725604" y="109363"/>
              <a:ext cx="25" cy="6850"/>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6" name="Google Shape;1516;p7"/>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17" name="Google Shape;1517;p7"/>
          <p:cNvSpPr/>
          <p:nvPr/>
        </p:nvSpPr>
        <p:spPr>
          <a:xfrm>
            <a:off x="643634" y="2606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7"/>
          <p:cNvSpPr/>
          <p:nvPr/>
        </p:nvSpPr>
        <p:spPr>
          <a:xfrm>
            <a:off x="671667" y="2419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7"/>
          <p:cNvSpPr/>
          <p:nvPr/>
        </p:nvSpPr>
        <p:spPr>
          <a:xfrm>
            <a:off x="511000" y="2466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7"/>
          <p:cNvSpPr/>
          <p:nvPr/>
        </p:nvSpPr>
        <p:spPr>
          <a:xfrm>
            <a:off x="567834" y="2315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1" name="Google Shape;1521;p7"/>
          <p:cNvGrpSpPr/>
          <p:nvPr/>
        </p:nvGrpSpPr>
        <p:grpSpPr>
          <a:xfrm flipH="1">
            <a:off x="-22939" y="-12117"/>
            <a:ext cx="1439200" cy="1184900"/>
            <a:chOff x="238125" y="2337550"/>
            <a:chExt cx="1079400" cy="888675"/>
          </a:xfrm>
        </p:grpSpPr>
        <p:sp>
          <p:nvSpPr>
            <p:cNvPr id="1522" name="Google Shape;1522;p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4" name="Google Shape;1524;p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5" name="Google Shape;1525;p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8" name="Google Shape;1528;p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9" name="Google Shape;1529;p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7"/>
            <p:cNvSpPr/>
            <p:nvPr/>
          </p:nvSpPr>
          <p:spPr>
            <a:xfrm>
              <a:off x="477900" y="3141575"/>
              <a:ext cx="25" cy="25"/>
            </a:xfrm>
            <a:custGeom>
              <a:avLst/>
              <a:gdLst/>
              <a:ahLst/>
              <a:cxnLst/>
              <a:rect l="l" t="t" r="r" b="b"/>
              <a:pathLst>
                <a:path w="1" h="1" extrusionOk="0">
                  <a:moveTo>
                    <a:pt x="1" y="1"/>
                  </a:moveTo>
                  <a:lnTo>
                    <a:pt x="1"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38" name="Google Shape;1538;p7"/>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7"/>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7"/>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7"/>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7"/>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7"/>
          <p:cNvSpPr/>
          <p:nvPr/>
        </p:nvSpPr>
        <p:spPr>
          <a:xfrm flipH="1">
            <a:off x="11519834" y="1102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7"/>
          <p:cNvSpPr/>
          <p:nvPr/>
        </p:nvSpPr>
        <p:spPr>
          <a:xfrm flipH="1">
            <a:off x="11718434" y="1121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7"/>
          <p:cNvSpPr/>
          <p:nvPr/>
        </p:nvSpPr>
        <p:spPr>
          <a:xfrm flipH="1">
            <a:off x="11633534" y="1021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6" name="Google Shape;1546;p7"/>
          <p:cNvSpPr/>
          <p:nvPr/>
        </p:nvSpPr>
        <p:spPr>
          <a:xfrm flipH="1">
            <a:off x="11604734" y="1186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7" name="Google Shape;1547;p7"/>
          <p:cNvSpPr/>
          <p:nvPr/>
        </p:nvSpPr>
        <p:spPr>
          <a:xfrm>
            <a:off x="141767" y="17988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7"/>
          <p:cNvSpPr/>
          <p:nvPr/>
        </p:nvSpPr>
        <p:spPr>
          <a:xfrm rot="10800000" flipH="1">
            <a:off x="8919134" y="62470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7"/>
          <p:cNvSpPr/>
          <p:nvPr/>
        </p:nvSpPr>
        <p:spPr>
          <a:xfrm rot="10800000" flipH="1">
            <a:off x="12005701" y="54707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0" name="Google Shape;1550;p7"/>
          <p:cNvSpPr/>
          <p:nvPr/>
        </p:nvSpPr>
        <p:spPr>
          <a:xfrm rot="10800000" flipH="1">
            <a:off x="9936800" y="63380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1" name="Google Shape;1551;p7"/>
          <p:cNvSpPr/>
          <p:nvPr/>
        </p:nvSpPr>
        <p:spPr>
          <a:xfrm rot="10800000" flipH="1">
            <a:off x="11850485" y="57784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7"/>
          <p:cNvSpPr/>
          <p:nvPr/>
        </p:nvSpPr>
        <p:spPr>
          <a:xfrm>
            <a:off x="2640867" y="-63184"/>
            <a:ext cx="1194700" cy="598733"/>
          </a:xfrm>
          <a:custGeom>
            <a:avLst/>
            <a:gdLst/>
            <a:ahLst/>
            <a:cxnLst/>
            <a:rect l="l" t="t" r="r" b="b"/>
            <a:pathLst>
              <a:path w="35841" h="17962" extrusionOk="0">
                <a:moveTo>
                  <a:pt x="26439" y="1"/>
                </a:moveTo>
                <a:cubicBezTo>
                  <a:pt x="26223" y="1"/>
                  <a:pt x="26162" y="203"/>
                  <a:pt x="25955" y="394"/>
                </a:cubicBezTo>
                <a:cubicBezTo>
                  <a:pt x="25507" y="394"/>
                  <a:pt x="25244" y="38"/>
                  <a:pt x="25008" y="38"/>
                </a:cubicBezTo>
                <a:cubicBezTo>
                  <a:pt x="24947" y="38"/>
                  <a:pt x="24887" y="62"/>
                  <a:pt x="24827" y="123"/>
                </a:cubicBezTo>
                <a:lnTo>
                  <a:pt x="24827" y="394"/>
                </a:lnTo>
                <a:cubicBezTo>
                  <a:pt x="24409" y="258"/>
                  <a:pt x="24059" y="191"/>
                  <a:pt x="23743" y="191"/>
                </a:cubicBezTo>
                <a:cubicBezTo>
                  <a:pt x="23427" y="191"/>
                  <a:pt x="23145" y="258"/>
                  <a:pt x="22863" y="394"/>
                </a:cubicBezTo>
                <a:cubicBezTo>
                  <a:pt x="22570" y="123"/>
                  <a:pt x="22299" y="123"/>
                  <a:pt x="22299" y="123"/>
                </a:cubicBezTo>
                <a:cubicBezTo>
                  <a:pt x="22017" y="258"/>
                  <a:pt x="21803" y="326"/>
                  <a:pt x="21625" y="326"/>
                </a:cubicBezTo>
                <a:cubicBezTo>
                  <a:pt x="21447" y="326"/>
                  <a:pt x="21306" y="258"/>
                  <a:pt x="21171" y="123"/>
                </a:cubicBezTo>
                <a:lnTo>
                  <a:pt x="20042" y="123"/>
                </a:lnTo>
                <a:cubicBezTo>
                  <a:pt x="19613" y="258"/>
                  <a:pt x="19190" y="258"/>
                  <a:pt x="18767" y="258"/>
                </a:cubicBezTo>
                <a:cubicBezTo>
                  <a:pt x="18344" y="258"/>
                  <a:pt x="17921" y="258"/>
                  <a:pt x="17492" y="394"/>
                </a:cubicBezTo>
                <a:lnTo>
                  <a:pt x="17221" y="394"/>
                </a:lnTo>
                <a:cubicBezTo>
                  <a:pt x="16845" y="394"/>
                  <a:pt x="16338" y="273"/>
                  <a:pt x="15875" y="273"/>
                </a:cubicBezTo>
                <a:cubicBezTo>
                  <a:pt x="15644" y="273"/>
                  <a:pt x="15423" y="303"/>
                  <a:pt x="15235" y="394"/>
                </a:cubicBezTo>
                <a:cubicBezTo>
                  <a:pt x="14964" y="394"/>
                  <a:pt x="14400" y="394"/>
                  <a:pt x="14106" y="123"/>
                </a:cubicBezTo>
                <a:lnTo>
                  <a:pt x="13271" y="123"/>
                </a:lnTo>
                <a:cubicBezTo>
                  <a:pt x="12874" y="314"/>
                  <a:pt x="12476" y="516"/>
                  <a:pt x="11976" y="516"/>
                </a:cubicBezTo>
                <a:cubicBezTo>
                  <a:pt x="11766" y="516"/>
                  <a:pt x="11538" y="480"/>
                  <a:pt x="11285" y="394"/>
                </a:cubicBezTo>
                <a:lnTo>
                  <a:pt x="10157" y="394"/>
                </a:lnTo>
                <a:cubicBezTo>
                  <a:pt x="9976" y="394"/>
                  <a:pt x="9665" y="524"/>
                  <a:pt x="9391" y="524"/>
                </a:cubicBezTo>
                <a:cubicBezTo>
                  <a:pt x="9254" y="524"/>
                  <a:pt x="9126" y="492"/>
                  <a:pt x="9028" y="394"/>
                </a:cubicBezTo>
                <a:cubicBezTo>
                  <a:pt x="8863" y="354"/>
                  <a:pt x="8697" y="338"/>
                  <a:pt x="8532" y="338"/>
                </a:cubicBezTo>
                <a:cubicBezTo>
                  <a:pt x="7871" y="338"/>
                  <a:pt x="7225" y="594"/>
                  <a:pt x="6654" y="594"/>
                </a:cubicBezTo>
                <a:cubicBezTo>
                  <a:pt x="6398" y="594"/>
                  <a:pt x="6157" y="543"/>
                  <a:pt x="5936" y="394"/>
                </a:cubicBezTo>
                <a:cubicBezTo>
                  <a:pt x="5936" y="303"/>
                  <a:pt x="5904" y="273"/>
                  <a:pt x="5860" y="273"/>
                </a:cubicBezTo>
                <a:cubicBezTo>
                  <a:pt x="5773" y="273"/>
                  <a:pt x="5643" y="394"/>
                  <a:pt x="5643" y="394"/>
                </a:cubicBezTo>
                <a:cubicBezTo>
                  <a:pt x="5507" y="540"/>
                  <a:pt x="5299" y="540"/>
                  <a:pt x="5053" y="540"/>
                </a:cubicBezTo>
                <a:cubicBezTo>
                  <a:pt x="4808" y="540"/>
                  <a:pt x="4526" y="540"/>
                  <a:pt x="4244" y="687"/>
                </a:cubicBezTo>
                <a:lnTo>
                  <a:pt x="2822" y="687"/>
                </a:lnTo>
                <a:cubicBezTo>
                  <a:pt x="2374" y="687"/>
                  <a:pt x="1926" y="1043"/>
                  <a:pt x="1478" y="1043"/>
                </a:cubicBezTo>
                <a:cubicBezTo>
                  <a:pt x="1362" y="1043"/>
                  <a:pt x="1245" y="1019"/>
                  <a:pt x="1129" y="958"/>
                </a:cubicBezTo>
                <a:lnTo>
                  <a:pt x="1129" y="1251"/>
                </a:lnTo>
                <a:cubicBezTo>
                  <a:pt x="1129" y="1522"/>
                  <a:pt x="1129" y="1816"/>
                  <a:pt x="858" y="1816"/>
                </a:cubicBezTo>
                <a:cubicBezTo>
                  <a:pt x="294" y="1816"/>
                  <a:pt x="294" y="2380"/>
                  <a:pt x="294" y="2944"/>
                </a:cubicBezTo>
                <a:lnTo>
                  <a:pt x="294" y="7729"/>
                </a:lnTo>
                <a:cubicBezTo>
                  <a:pt x="294" y="9986"/>
                  <a:pt x="294" y="12243"/>
                  <a:pt x="1" y="14499"/>
                </a:cubicBezTo>
                <a:cubicBezTo>
                  <a:pt x="1" y="15628"/>
                  <a:pt x="294" y="16756"/>
                  <a:pt x="1" y="17614"/>
                </a:cubicBezTo>
                <a:cubicBezTo>
                  <a:pt x="144" y="17891"/>
                  <a:pt x="353" y="17961"/>
                  <a:pt x="561" y="17961"/>
                </a:cubicBezTo>
                <a:cubicBezTo>
                  <a:pt x="777" y="17961"/>
                  <a:pt x="991" y="17885"/>
                  <a:pt x="1129" y="17885"/>
                </a:cubicBezTo>
                <a:lnTo>
                  <a:pt x="34148" y="17885"/>
                </a:lnTo>
                <a:cubicBezTo>
                  <a:pt x="34436" y="17885"/>
                  <a:pt x="34647" y="17961"/>
                  <a:pt x="34824" y="17961"/>
                </a:cubicBezTo>
                <a:cubicBezTo>
                  <a:pt x="34994" y="17961"/>
                  <a:pt x="35133" y="17891"/>
                  <a:pt x="35276" y="17614"/>
                </a:cubicBezTo>
                <a:cubicBezTo>
                  <a:pt x="35276" y="16192"/>
                  <a:pt x="35547" y="14499"/>
                  <a:pt x="35547" y="12807"/>
                </a:cubicBezTo>
                <a:cubicBezTo>
                  <a:pt x="35547" y="12243"/>
                  <a:pt x="35276" y="11972"/>
                  <a:pt x="35547" y="11408"/>
                </a:cubicBezTo>
                <a:lnTo>
                  <a:pt x="35547" y="8857"/>
                </a:lnTo>
                <a:cubicBezTo>
                  <a:pt x="35547" y="8293"/>
                  <a:pt x="35276" y="8022"/>
                  <a:pt x="35547" y="7458"/>
                </a:cubicBezTo>
                <a:cubicBezTo>
                  <a:pt x="35547" y="5472"/>
                  <a:pt x="35841" y="3779"/>
                  <a:pt x="35276" y="1816"/>
                </a:cubicBezTo>
                <a:cubicBezTo>
                  <a:pt x="34983" y="958"/>
                  <a:pt x="34983" y="687"/>
                  <a:pt x="34148" y="687"/>
                </a:cubicBezTo>
                <a:cubicBezTo>
                  <a:pt x="33719" y="540"/>
                  <a:pt x="33296" y="540"/>
                  <a:pt x="32909" y="540"/>
                </a:cubicBezTo>
                <a:cubicBezTo>
                  <a:pt x="32523" y="540"/>
                  <a:pt x="32173" y="540"/>
                  <a:pt x="31891" y="394"/>
                </a:cubicBezTo>
                <a:lnTo>
                  <a:pt x="31891" y="123"/>
                </a:lnTo>
                <a:cubicBezTo>
                  <a:pt x="31327" y="258"/>
                  <a:pt x="30830" y="258"/>
                  <a:pt x="30370" y="258"/>
                </a:cubicBezTo>
                <a:cubicBezTo>
                  <a:pt x="29911" y="258"/>
                  <a:pt x="29487" y="258"/>
                  <a:pt x="29070" y="394"/>
                </a:cubicBezTo>
                <a:cubicBezTo>
                  <a:pt x="28212" y="394"/>
                  <a:pt x="27377" y="394"/>
                  <a:pt x="26813" y="123"/>
                </a:cubicBezTo>
                <a:cubicBezTo>
                  <a:pt x="26646" y="36"/>
                  <a:pt x="26529" y="1"/>
                  <a:pt x="2643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r>
              <a:rPr lang="en" sz="1867" kern="0">
                <a:solidFill>
                  <a:srgbClr val="000000"/>
                </a:solidFill>
                <a:cs typeface="Arial"/>
                <a:sym typeface="Arial"/>
              </a:rPr>
              <a:t> </a:t>
            </a:r>
            <a:endParaRPr sz="1867" kern="0">
              <a:solidFill>
                <a:srgbClr val="000000"/>
              </a:solidFill>
              <a:cs typeface="Arial"/>
              <a:sym typeface="Arial"/>
            </a:endParaRPr>
          </a:p>
        </p:txBody>
      </p:sp>
      <p:sp>
        <p:nvSpPr>
          <p:cNvPr id="1553" name="Google Shape;1553;p7"/>
          <p:cNvSpPr/>
          <p:nvPr/>
        </p:nvSpPr>
        <p:spPr>
          <a:xfrm>
            <a:off x="11318898" y="1999833"/>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7"/>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7"/>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7"/>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7"/>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7"/>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7"/>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7"/>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7"/>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7"/>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7"/>
          <p:cNvSpPr txBox="1">
            <a:spLocks noGrp="1"/>
          </p:cNvSpPr>
          <p:nvPr>
            <p:ph type="title"/>
          </p:nvPr>
        </p:nvSpPr>
        <p:spPr>
          <a:xfrm>
            <a:off x="1060400" y="1324633"/>
            <a:ext cx="71912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1564" name="Google Shape;1564;p7"/>
          <p:cNvSpPr txBox="1">
            <a:spLocks noGrp="1"/>
          </p:cNvSpPr>
          <p:nvPr>
            <p:ph type="body" idx="1"/>
          </p:nvPr>
        </p:nvSpPr>
        <p:spPr>
          <a:xfrm>
            <a:off x="1060400" y="2369793"/>
            <a:ext cx="4932800" cy="3163600"/>
          </a:xfrm>
          <a:prstGeom prst="rect">
            <a:avLst/>
          </a:prstGeom>
          <a:noFill/>
          <a:ln>
            <a:noFill/>
          </a:ln>
        </p:spPr>
        <p:txBody>
          <a:bodyPr spcFirstLastPara="1" wrap="square" lIns="91425" tIns="91425" rIns="91425" bIns="91425" anchor="t" anchorCtr="0">
            <a:noAutofit/>
          </a:bodyPr>
          <a:lstStyle>
            <a:lvl1pPr marL="609585" lvl="0" indent="-423323" algn="l" rtl="0">
              <a:lnSpc>
                <a:spcPct val="100000"/>
              </a:lnSpc>
              <a:spcBef>
                <a:spcPts val="0"/>
              </a:spcBef>
              <a:spcAft>
                <a:spcPts val="0"/>
              </a:spcAft>
              <a:buSzPts val="1400"/>
              <a:buChar char="●"/>
              <a:defRPr/>
            </a:lvl1pPr>
            <a:lvl2pPr marL="1219170" lvl="1" indent="-423323" algn="l" rtl="0">
              <a:lnSpc>
                <a:spcPct val="115000"/>
              </a:lnSpc>
              <a:spcBef>
                <a:spcPts val="0"/>
              </a:spcBef>
              <a:spcAft>
                <a:spcPts val="0"/>
              </a:spcAft>
              <a:buSzPts val="1400"/>
              <a:buChar char="○"/>
              <a:defRPr/>
            </a:lvl2pPr>
            <a:lvl3pPr marL="1828754" lvl="2" indent="-423323" algn="l" rtl="0">
              <a:lnSpc>
                <a:spcPct val="115000"/>
              </a:lnSpc>
              <a:spcBef>
                <a:spcPts val="0"/>
              </a:spcBef>
              <a:spcAft>
                <a:spcPts val="0"/>
              </a:spcAft>
              <a:buSzPts val="1400"/>
              <a:buChar char="■"/>
              <a:defRPr/>
            </a:lvl3pPr>
            <a:lvl4pPr marL="2438339" lvl="3" indent="-423323" algn="l" rtl="0">
              <a:lnSpc>
                <a:spcPct val="115000"/>
              </a:lnSpc>
              <a:spcBef>
                <a:spcPts val="0"/>
              </a:spcBef>
              <a:spcAft>
                <a:spcPts val="0"/>
              </a:spcAft>
              <a:buSzPts val="1400"/>
              <a:buChar char="●"/>
              <a:defRPr/>
            </a:lvl4pPr>
            <a:lvl5pPr marL="3047924" lvl="4" indent="-423323" algn="l" rtl="0">
              <a:lnSpc>
                <a:spcPct val="115000"/>
              </a:lnSpc>
              <a:spcBef>
                <a:spcPts val="0"/>
              </a:spcBef>
              <a:spcAft>
                <a:spcPts val="0"/>
              </a:spcAft>
              <a:buSzPts val="1400"/>
              <a:buChar char="○"/>
              <a:defRPr/>
            </a:lvl5pPr>
            <a:lvl6pPr marL="3657509" lvl="5" indent="-423323" algn="l" rtl="0">
              <a:lnSpc>
                <a:spcPct val="115000"/>
              </a:lnSpc>
              <a:spcBef>
                <a:spcPts val="0"/>
              </a:spcBef>
              <a:spcAft>
                <a:spcPts val="0"/>
              </a:spcAft>
              <a:buSzPts val="1400"/>
              <a:buChar char="■"/>
              <a:defRPr/>
            </a:lvl6pPr>
            <a:lvl7pPr marL="4267093" lvl="6" indent="-423323" algn="l" rtl="0">
              <a:lnSpc>
                <a:spcPct val="115000"/>
              </a:lnSpc>
              <a:spcBef>
                <a:spcPts val="0"/>
              </a:spcBef>
              <a:spcAft>
                <a:spcPts val="0"/>
              </a:spcAft>
              <a:buSzPts val="1400"/>
              <a:buChar char="●"/>
              <a:defRPr/>
            </a:lvl7pPr>
            <a:lvl8pPr marL="4876678" lvl="7" indent="-423323" algn="l" rtl="0">
              <a:lnSpc>
                <a:spcPct val="115000"/>
              </a:lnSpc>
              <a:spcBef>
                <a:spcPts val="0"/>
              </a:spcBef>
              <a:spcAft>
                <a:spcPts val="0"/>
              </a:spcAft>
              <a:buSzPts val="1400"/>
              <a:buChar char="○"/>
              <a:defRPr/>
            </a:lvl8pPr>
            <a:lvl9pPr marL="5486263" lvl="8" indent="-423323" algn="l" rtl="0">
              <a:lnSpc>
                <a:spcPct val="115000"/>
              </a:lnSpc>
              <a:spcBef>
                <a:spcPts val="0"/>
              </a:spcBef>
              <a:spcAft>
                <a:spcPts val="0"/>
              </a:spcAft>
              <a:buSzPts val="1400"/>
              <a:buChar char="■"/>
              <a:defRPr/>
            </a:lvl9pPr>
          </a:lstStyle>
          <a:p>
            <a:endParaRPr/>
          </a:p>
        </p:txBody>
      </p:sp>
      <p:sp>
        <p:nvSpPr>
          <p:cNvPr id="1565" name="Google Shape;1565;p7"/>
          <p:cNvSpPr/>
          <p:nvPr/>
        </p:nvSpPr>
        <p:spPr>
          <a:xfrm>
            <a:off x="7588667"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6" name="Google Shape;1566;p7"/>
          <p:cNvSpPr/>
          <p:nvPr/>
        </p:nvSpPr>
        <p:spPr>
          <a:xfrm>
            <a:off x="8313534"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7" name="Google Shape;1567;p7"/>
          <p:cNvSpPr/>
          <p:nvPr/>
        </p:nvSpPr>
        <p:spPr>
          <a:xfrm flipH="1">
            <a:off x="8843561" y="4105505"/>
            <a:ext cx="1769833" cy="682712"/>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8" name="Google Shape;1568;p7"/>
          <p:cNvSpPr/>
          <p:nvPr/>
        </p:nvSpPr>
        <p:spPr>
          <a:xfrm>
            <a:off x="9703093" y="219735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9" name="Google Shape;1569;p7"/>
          <p:cNvSpPr/>
          <p:nvPr/>
        </p:nvSpPr>
        <p:spPr>
          <a:xfrm>
            <a:off x="8838260" y="52004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7"/>
          <p:cNvSpPr/>
          <p:nvPr/>
        </p:nvSpPr>
        <p:spPr>
          <a:xfrm>
            <a:off x="9298877" y="4976859"/>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7"/>
          <p:cNvSpPr/>
          <p:nvPr/>
        </p:nvSpPr>
        <p:spPr>
          <a:xfrm>
            <a:off x="10752187" y="520390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7"/>
          <p:cNvSpPr/>
          <p:nvPr/>
        </p:nvSpPr>
        <p:spPr>
          <a:xfrm>
            <a:off x="9759728" y="5016843"/>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7"/>
          <p:cNvSpPr/>
          <p:nvPr/>
        </p:nvSpPr>
        <p:spPr>
          <a:xfrm>
            <a:off x="10322661" y="5005943"/>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7"/>
          <p:cNvSpPr/>
          <p:nvPr/>
        </p:nvSpPr>
        <p:spPr>
          <a:xfrm>
            <a:off x="8257427" y="342666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7"/>
          <p:cNvSpPr/>
          <p:nvPr/>
        </p:nvSpPr>
        <p:spPr>
          <a:xfrm>
            <a:off x="11108498" y="4677468"/>
            <a:ext cx="144919" cy="140937"/>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7"/>
          <p:cNvSpPr/>
          <p:nvPr/>
        </p:nvSpPr>
        <p:spPr>
          <a:xfrm>
            <a:off x="11144219" y="4717225"/>
            <a:ext cx="60907" cy="59935"/>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7"/>
          <p:cNvSpPr/>
          <p:nvPr/>
        </p:nvSpPr>
        <p:spPr>
          <a:xfrm>
            <a:off x="10940944" y="27637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7"/>
          <p:cNvSpPr/>
          <p:nvPr/>
        </p:nvSpPr>
        <p:spPr>
          <a:xfrm>
            <a:off x="11274536" y="26876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7"/>
          <p:cNvSpPr/>
          <p:nvPr/>
        </p:nvSpPr>
        <p:spPr>
          <a:xfrm>
            <a:off x="11066916" y="26881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7"/>
          <p:cNvSpPr/>
          <p:nvPr/>
        </p:nvSpPr>
        <p:spPr>
          <a:xfrm>
            <a:off x="11150403" y="2811748"/>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7"/>
          <p:cNvSpPr/>
          <p:nvPr/>
        </p:nvSpPr>
        <p:spPr>
          <a:xfrm>
            <a:off x="9146561" y="545953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7"/>
          <p:cNvSpPr/>
          <p:nvPr/>
        </p:nvSpPr>
        <p:spPr>
          <a:xfrm>
            <a:off x="9351300" y="5455364"/>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7"/>
          <p:cNvSpPr/>
          <p:nvPr/>
        </p:nvSpPr>
        <p:spPr>
          <a:xfrm>
            <a:off x="9578764" y="5461931"/>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7"/>
          <p:cNvSpPr/>
          <p:nvPr/>
        </p:nvSpPr>
        <p:spPr>
          <a:xfrm>
            <a:off x="7837751" y="521732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7"/>
          <p:cNvSpPr/>
          <p:nvPr/>
        </p:nvSpPr>
        <p:spPr>
          <a:xfrm>
            <a:off x="8027251" y="535242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7"/>
          <p:cNvSpPr/>
          <p:nvPr/>
        </p:nvSpPr>
        <p:spPr>
          <a:xfrm>
            <a:off x="8036352" y="501872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7" name="Google Shape;1587;p7"/>
          <p:cNvSpPr/>
          <p:nvPr/>
        </p:nvSpPr>
        <p:spPr>
          <a:xfrm>
            <a:off x="8235718" y="521732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8" name="Google Shape;1588;p7"/>
          <p:cNvSpPr/>
          <p:nvPr/>
        </p:nvSpPr>
        <p:spPr>
          <a:xfrm>
            <a:off x="9882740" y="984419"/>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9" name="Google Shape;1589;p7"/>
          <p:cNvSpPr/>
          <p:nvPr/>
        </p:nvSpPr>
        <p:spPr>
          <a:xfrm>
            <a:off x="9895241" y="37153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0" name="Google Shape;1590;p7"/>
          <p:cNvSpPr/>
          <p:nvPr/>
        </p:nvSpPr>
        <p:spPr>
          <a:xfrm>
            <a:off x="10288284" y="3445384"/>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1" name="Google Shape;1591;p7"/>
          <p:cNvSpPr/>
          <p:nvPr/>
        </p:nvSpPr>
        <p:spPr>
          <a:xfrm>
            <a:off x="10983409" y="1857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2" name="Google Shape;1592;p7"/>
          <p:cNvSpPr/>
          <p:nvPr/>
        </p:nvSpPr>
        <p:spPr>
          <a:xfrm>
            <a:off x="9943814" y="38250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7"/>
          <p:cNvSpPr/>
          <p:nvPr/>
        </p:nvSpPr>
        <p:spPr>
          <a:xfrm>
            <a:off x="10325236" y="34871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7"/>
          <p:cNvSpPr/>
          <p:nvPr/>
        </p:nvSpPr>
        <p:spPr>
          <a:xfrm>
            <a:off x="11007675" y="1893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7"/>
          <p:cNvSpPr/>
          <p:nvPr/>
        </p:nvSpPr>
        <p:spPr>
          <a:xfrm flipH="1">
            <a:off x="10752875" y="31267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7"/>
          <p:cNvSpPr/>
          <p:nvPr/>
        </p:nvSpPr>
        <p:spPr>
          <a:xfrm flipH="1">
            <a:off x="10755938" y="33685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7"/>
          <p:cNvSpPr/>
          <p:nvPr/>
        </p:nvSpPr>
        <p:spPr>
          <a:xfrm flipH="1">
            <a:off x="10741056" y="36225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7"/>
          <p:cNvSpPr/>
          <p:nvPr/>
        </p:nvSpPr>
        <p:spPr>
          <a:xfrm flipH="1">
            <a:off x="9965010" y="2141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7"/>
          <p:cNvSpPr/>
          <p:nvPr/>
        </p:nvSpPr>
        <p:spPr>
          <a:xfrm flipH="1">
            <a:off x="9943804" y="1840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7"/>
          <p:cNvSpPr/>
          <p:nvPr/>
        </p:nvSpPr>
        <p:spPr>
          <a:xfrm flipH="1">
            <a:off x="9643571" y="2049309"/>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5356965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601"/>
        <p:cNvGrpSpPr/>
        <p:nvPr/>
      </p:nvGrpSpPr>
      <p:grpSpPr>
        <a:xfrm>
          <a:off x="0" y="0"/>
          <a:ext cx="0" cy="0"/>
          <a:chOff x="0" y="0"/>
          <a:chExt cx="0" cy="0"/>
        </a:xfrm>
      </p:grpSpPr>
      <p:grpSp>
        <p:nvGrpSpPr>
          <p:cNvPr id="1602" name="Google Shape;1602;p8"/>
          <p:cNvGrpSpPr/>
          <p:nvPr/>
        </p:nvGrpSpPr>
        <p:grpSpPr>
          <a:xfrm>
            <a:off x="-24366" y="-69782"/>
            <a:ext cx="12255165" cy="6968833"/>
            <a:chOff x="-35391" y="-52337"/>
            <a:chExt cx="9191374" cy="5226625"/>
          </a:xfrm>
        </p:grpSpPr>
        <p:grpSp>
          <p:nvGrpSpPr>
            <p:cNvPr id="1603" name="Google Shape;1603;p8"/>
            <p:cNvGrpSpPr/>
            <p:nvPr/>
          </p:nvGrpSpPr>
          <p:grpSpPr>
            <a:xfrm>
              <a:off x="5178375" y="-45050"/>
              <a:ext cx="3977608" cy="5216450"/>
              <a:chOff x="5178375" y="-45050"/>
              <a:chExt cx="3977608" cy="5216450"/>
            </a:xfrm>
          </p:grpSpPr>
          <p:grpSp>
            <p:nvGrpSpPr>
              <p:cNvPr id="1604" name="Google Shape;1604;p8"/>
              <p:cNvGrpSpPr/>
              <p:nvPr/>
            </p:nvGrpSpPr>
            <p:grpSpPr>
              <a:xfrm>
                <a:off x="5178375" y="-45050"/>
                <a:ext cx="3977608" cy="5216450"/>
                <a:chOff x="5178375" y="-51179"/>
                <a:chExt cx="3977608" cy="5216450"/>
              </a:xfrm>
            </p:grpSpPr>
            <p:sp>
              <p:nvSpPr>
                <p:cNvPr id="1605" name="Google Shape;1605;p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637" name="Google Shape;1637;p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641" name="Google Shape;1641;p8"/>
            <p:cNvGrpSpPr/>
            <p:nvPr/>
          </p:nvGrpSpPr>
          <p:grpSpPr>
            <a:xfrm>
              <a:off x="-35391" y="-52337"/>
              <a:ext cx="5221525" cy="5226625"/>
              <a:chOff x="1190625" y="238125"/>
              <a:chExt cx="5221525" cy="5226625"/>
            </a:xfrm>
          </p:grpSpPr>
          <p:sp>
            <p:nvSpPr>
              <p:cNvPr id="1642" name="Google Shape;1642;p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683" name="Google Shape;1683;p8"/>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8"/>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8"/>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8"/>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8"/>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8"/>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8"/>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8"/>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8"/>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8"/>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8"/>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8"/>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8"/>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8"/>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8"/>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8"/>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8"/>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8"/>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8"/>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8"/>
          <p:cNvSpPr/>
          <p:nvPr/>
        </p:nvSpPr>
        <p:spPr>
          <a:xfrm>
            <a:off x="881534" y="1203700"/>
            <a:ext cx="33" cy="9133"/>
          </a:xfrm>
          <a:custGeom>
            <a:avLst/>
            <a:gdLst/>
            <a:ahLst/>
            <a:cxnLst/>
            <a:rect l="l" t="t" r="r" b="b"/>
            <a:pathLst>
              <a:path w="1" h="274" extrusionOk="0">
                <a:moveTo>
                  <a:pt x="1" y="0"/>
                </a:move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8"/>
          <p:cNvSpPr/>
          <p:nvPr/>
        </p:nvSpPr>
        <p:spPr>
          <a:xfrm>
            <a:off x="928534" y="1071034"/>
            <a:ext cx="9900" cy="33"/>
          </a:xfrm>
          <a:custGeom>
            <a:avLst/>
            <a:gdLst/>
            <a:ahLst/>
            <a:cxnLst/>
            <a:rect l="l" t="t" r="r" b="b"/>
            <a:pathLst>
              <a:path w="297" h="1" extrusionOk="0">
                <a:moveTo>
                  <a:pt x="296"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8"/>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8"/>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8"/>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8"/>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8"/>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8"/>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8"/>
          <p:cNvSpPr/>
          <p:nvPr/>
        </p:nvSpPr>
        <p:spPr>
          <a:xfrm>
            <a:off x="8982867"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8"/>
          <p:cNvSpPr/>
          <p:nvPr/>
        </p:nvSpPr>
        <p:spPr>
          <a:xfrm>
            <a:off x="5509601" y="6353225"/>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8"/>
          <p:cNvSpPr/>
          <p:nvPr/>
        </p:nvSpPr>
        <p:spPr>
          <a:xfrm>
            <a:off x="5301167" y="6241157"/>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8"/>
          <p:cNvSpPr/>
          <p:nvPr/>
        </p:nvSpPr>
        <p:spPr>
          <a:xfrm>
            <a:off x="2862555" y="64875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8"/>
          <p:cNvSpPr/>
          <p:nvPr/>
        </p:nvSpPr>
        <p:spPr>
          <a:xfrm>
            <a:off x="3052055" y="66226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8"/>
          <p:cNvSpPr/>
          <p:nvPr/>
        </p:nvSpPr>
        <p:spPr>
          <a:xfrm>
            <a:off x="3061156" y="62889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8"/>
          <p:cNvSpPr/>
          <p:nvPr/>
        </p:nvSpPr>
        <p:spPr>
          <a:xfrm>
            <a:off x="3260522" y="64875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8"/>
          <p:cNvSpPr/>
          <p:nvPr/>
        </p:nvSpPr>
        <p:spPr>
          <a:xfrm>
            <a:off x="5774900" y="6233792"/>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8"/>
          <p:cNvSpPr/>
          <p:nvPr/>
        </p:nvSpPr>
        <p:spPr>
          <a:xfrm>
            <a:off x="1419701" y="64132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8"/>
          <p:cNvSpPr/>
          <p:nvPr/>
        </p:nvSpPr>
        <p:spPr>
          <a:xfrm>
            <a:off x="5538434" y="6167091"/>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8"/>
          <p:cNvSpPr/>
          <p:nvPr/>
        </p:nvSpPr>
        <p:spPr>
          <a:xfrm>
            <a:off x="11638700" y="29143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8"/>
          <p:cNvSpPr/>
          <p:nvPr/>
        </p:nvSpPr>
        <p:spPr>
          <a:xfrm>
            <a:off x="11340068" y="26586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8"/>
          <p:cNvSpPr/>
          <p:nvPr/>
        </p:nvSpPr>
        <p:spPr>
          <a:xfrm>
            <a:off x="5888601" y="6167091"/>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8"/>
          <p:cNvSpPr/>
          <p:nvPr/>
        </p:nvSpPr>
        <p:spPr>
          <a:xfrm>
            <a:off x="5206400" y="6167091"/>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8"/>
          <p:cNvSpPr/>
          <p:nvPr/>
        </p:nvSpPr>
        <p:spPr>
          <a:xfrm>
            <a:off x="11137001" y="65230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8"/>
          <p:cNvSpPr/>
          <p:nvPr/>
        </p:nvSpPr>
        <p:spPr>
          <a:xfrm>
            <a:off x="11221901" y="64227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8"/>
          <p:cNvSpPr/>
          <p:nvPr/>
        </p:nvSpPr>
        <p:spPr>
          <a:xfrm>
            <a:off x="11250701" y="65881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8"/>
          <p:cNvSpPr/>
          <p:nvPr/>
        </p:nvSpPr>
        <p:spPr>
          <a:xfrm>
            <a:off x="8498467" y="6560823"/>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8"/>
          <p:cNvSpPr/>
          <p:nvPr/>
        </p:nvSpPr>
        <p:spPr>
          <a:xfrm>
            <a:off x="8545434" y="6440423"/>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8"/>
          <p:cNvSpPr/>
          <p:nvPr/>
        </p:nvSpPr>
        <p:spPr>
          <a:xfrm>
            <a:off x="8450700" y="6417589"/>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8"/>
          <p:cNvSpPr/>
          <p:nvPr/>
        </p:nvSpPr>
        <p:spPr>
          <a:xfrm>
            <a:off x="8659134" y="6421457"/>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8"/>
          <p:cNvSpPr/>
          <p:nvPr/>
        </p:nvSpPr>
        <p:spPr>
          <a:xfrm>
            <a:off x="8602300" y="6585490"/>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8"/>
          <p:cNvSpPr/>
          <p:nvPr/>
        </p:nvSpPr>
        <p:spPr>
          <a:xfrm>
            <a:off x="8545434" y="6316856"/>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8"/>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8"/>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35" name="Google Shape;1735;p8"/>
          <p:cNvGrpSpPr/>
          <p:nvPr/>
        </p:nvGrpSpPr>
        <p:grpSpPr>
          <a:xfrm>
            <a:off x="1" y="5531695"/>
            <a:ext cx="1606239" cy="1326581"/>
            <a:chOff x="0" y="4245300"/>
            <a:chExt cx="1087550" cy="898200"/>
          </a:xfrm>
        </p:grpSpPr>
        <p:sp>
          <p:nvSpPr>
            <p:cNvPr id="1736" name="Google Shape;1736;p8"/>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8"/>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8"/>
            <p:cNvSpPr/>
            <p:nvPr/>
          </p:nvSpPr>
          <p:spPr>
            <a:xfrm>
              <a:off x="888550" y="4624425"/>
              <a:ext cx="49475" cy="927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8"/>
            <p:cNvSpPr/>
            <p:nvPr/>
          </p:nvSpPr>
          <p:spPr>
            <a:xfrm>
              <a:off x="931200" y="4596000"/>
              <a:ext cx="21050" cy="28450"/>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40" name="Google Shape;1740;p8"/>
          <p:cNvSpPr/>
          <p:nvPr/>
        </p:nvSpPr>
        <p:spPr>
          <a:xfrm>
            <a:off x="9239067" y="6548623"/>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8"/>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8"/>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8"/>
          <p:cNvSpPr/>
          <p:nvPr/>
        </p:nvSpPr>
        <p:spPr>
          <a:xfrm>
            <a:off x="530568" y="6763200"/>
            <a:ext cx="33" cy="9133"/>
          </a:xfrm>
          <a:custGeom>
            <a:avLst/>
            <a:gdLst/>
            <a:ahLst/>
            <a:cxnLst/>
            <a:rect l="l" t="t" r="r" b="b"/>
            <a:pathLst>
              <a:path w="1" h="274" extrusionOk="0">
                <a:moveTo>
                  <a:pt x="1" y="274"/>
                </a:moveTo>
                <a:lnTo>
                  <a:pt x="1"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8"/>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8"/>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8"/>
          <p:cNvSpPr/>
          <p:nvPr/>
        </p:nvSpPr>
        <p:spPr>
          <a:xfrm>
            <a:off x="9153434"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8"/>
          <p:cNvSpPr/>
          <p:nvPr/>
        </p:nvSpPr>
        <p:spPr>
          <a:xfrm>
            <a:off x="9342934"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8"/>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8"/>
          <p:cNvSpPr/>
          <p:nvPr/>
        </p:nvSpPr>
        <p:spPr>
          <a:xfrm>
            <a:off x="5822667" y="6394491"/>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50" name="Google Shape;1750;p8"/>
          <p:cNvGrpSpPr/>
          <p:nvPr/>
        </p:nvGrpSpPr>
        <p:grpSpPr>
          <a:xfrm>
            <a:off x="5209351" y="6472467"/>
            <a:ext cx="189533" cy="313100"/>
            <a:chOff x="2045400" y="4062413"/>
            <a:chExt cx="142150" cy="234825"/>
          </a:xfrm>
        </p:grpSpPr>
        <p:sp>
          <p:nvSpPr>
            <p:cNvPr id="1751" name="Google Shape;1751;p8"/>
            <p:cNvSpPr/>
            <p:nvPr/>
          </p:nvSpPr>
          <p:spPr>
            <a:xfrm>
              <a:off x="2052775" y="40624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8"/>
            <p:cNvSpPr/>
            <p:nvPr/>
          </p:nvSpPr>
          <p:spPr>
            <a:xfrm>
              <a:off x="2045400" y="41619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8"/>
            <p:cNvSpPr/>
            <p:nvPr/>
          </p:nvSpPr>
          <p:spPr>
            <a:xfrm>
              <a:off x="2130675" y="42119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8"/>
            <p:cNvSpPr/>
            <p:nvPr/>
          </p:nvSpPr>
          <p:spPr>
            <a:xfrm>
              <a:off x="2123850" y="41408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8"/>
            <p:cNvSpPr/>
            <p:nvPr/>
          </p:nvSpPr>
          <p:spPr>
            <a:xfrm>
              <a:off x="2073825" y="4095163"/>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8"/>
            <p:cNvSpPr/>
            <p:nvPr/>
          </p:nvSpPr>
          <p:spPr>
            <a:xfrm>
              <a:off x="2088025" y="41779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8"/>
            <p:cNvSpPr/>
            <p:nvPr/>
          </p:nvSpPr>
          <p:spPr>
            <a:xfrm>
              <a:off x="2144875" y="41692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8"/>
            <p:cNvSpPr/>
            <p:nvPr/>
          </p:nvSpPr>
          <p:spPr>
            <a:xfrm>
              <a:off x="2130675" y="41692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8"/>
            <p:cNvSpPr/>
            <p:nvPr/>
          </p:nvSpPr>
          <p:spPr>
            <a:xfrm>
              <a:off x="2095425" y="4105063"/>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8"/>
            <p:cNvSpPr/>
            <p:nvPr/>
          </p:nvSpPr>
          <p:spPr>
            <a:xfrm>
              <a:off x="2152275" y="41619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61" name="Google Shape;1761;p8"/>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8"/>
          <p:cNvSpPr/>
          <p:nvPr/>
        </p:nvSpPr>
        <p:spPr>
          <a:xfrm>
            <a:off x="11107373" y="3301567"/>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8"/>
          <p:cNvSpPr/>
          <p:nvPr/>
        </p:nvSpPr>
        <p:spPr>
          <a:xfrm>
            <a:off x="11823273" y="44510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8"/>
          <p:cNvSpPr/>
          <p:nvPr/>
        </p:nvSpPr>
        <p:spPr>
          <a:xfrm>
            <a:off x="11634488" y="56140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8"/>
          <p:cNvSpPr/>
          <p:nvPr/>
        </p:nvSpPr>
        <p:spPr>
          <a:xfrm>
            <a:off x="11653422" y="534546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8"/>
          <p:cNvSpPr/>
          <p:nvPr/>
        </p:nvSpPr>
        <p:spPr>
          <a:xfrm>
            <a:off x="11416189" y="5478100"/>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8"/>
          <p:cNvSpPr/>
          <p:nvPr/>
        </p:nvSpPr>
        <p:spPr>
          <a:xfrm>
            <a:off x="11369189" y="56232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8"/>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8"/>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8"/>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8"/>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8"/>
          <p:cNvSpPr/>
          <p:nvPr/>
        </p:nvSpPr>
        <p:spPr>
          <a:xfrm>
            <a:off x="4523584" y="553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8"/>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8"/>
          <p:cNvSpPr/>
          <p:nvPr/>
        </p:nvSpPr>
        <p:spPr>
          <a:xfrm>
            <a:off x="11344618" y="2177567"/>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8"/>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8"/>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8"/>
          <p:cNvSpPr/>
          <p:nvPr/>
        </p:nvSpPr>
        <p:spPr>
          <a:xfrm>
            <a:off x="11439351" y="2291267"/>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8"/>
          <p:cNvSpPr/>
          <p:nvPr/>
        </p:nvSpPr>
        <p:spPr>
          <a:xfrm flipH="1">
            <a:off x="11636456" y="16101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8"/>
          <p:cNvSpPr/>
          <p:nvPr/>
        </p:nvSpPr>
        <p:spPr>
          <a:xfrm>
            <a:off x="3770600" y="3558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8"/>
          <p:cNvSpPr/>
          <p:nvPr/>
        </p:nvSpPr>
        <p:spPr>
          <a:xfrm>
            <a:off x="231133" y="30015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8"/>
          <p:cNvSpPr/>
          <p:nvPr/>
        </p:nvSpPr>
        <p:spPr>
          <a:xfrm>
            <a:off x="316801" y="31695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8"/>
          <p:cNvSpPr/>
          <p:nvPr/>
        </p:nvSpPr>
        <p:spPr>
          <a:xfrm>
            <a:off x="430500" y="30369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8"/>
          <p:cNvSpPr/>
          <p:nvPr/>
        </p:nvSpPr>
        <p:spPr>
          <a:xfrm>
            <a:off x="117434" y="31647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8"/>
          <p:cNvSpPr/>
          <p:nvPr/>
        </p:nvSpPr>
        <p:spPr>
          <a:xfrm>
            <a:off x="231134" y="33065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8"/>
          <p:cNvSpPr/>
          <p:nvPr/>
        </p:nvSpPr>
        <p:spPr>
          <a:xfrm>
            <a:off x="401667" y="33468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8"/>
          <p:cNvSpPr/>
          <p:nvPr/>
        </p:nvSpPr>
        <p:spPr>
          <a:xfrm>
            <a:off x="525233" y="31928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8"/>
          <p:cNvSpPr/>
          <p:nvPr/>
        </p:nvSpPr>
        <p:spPr>
          <a:xfrm>
            <a:off x="3998001" y="541585"/>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8"/>
          <p:cNvSpPr/>
          <p:nvPr/>
        </p:nvSpPr>
        <p:spPr>
          <a:xfrm>
            <a:off x="4064734" y="333151"/>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8"/>
          <p:cNvSpPr/>
          <p:nvPr/>
        </p:nvSpPr>
        <p:spPr>
          <a:xfrm>
            <a:off x="630251" y="5618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8"/>
          <p:cNvSpPr/>
          <p:nvPr/>
        </p:nvSpPr>
        <p:spPr>
          <a:xfrm>
            <a:off x="809885" y="5481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8"/>
          <p:cNvSpPr/>
          <p:nvPr/>
        </p:nvSpPr>
        <p:spPr>
          <a:xfrm>
            <a:off x="762917" y="5609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8"/>
          <p:cNvSpPr/>
          <p:nvPr/>
        </p:nvSpPr>
        <p:spPr>
          <a:xfrm>
            <a:off x="706052" y="5495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8"/>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8"/>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8"/>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8"/>
          <p:cNvSpPr/>
          <p:nvPr/>
        </p:nvSpPr>
        <p:spPr>
          <a:xfrm>
            <a:off x="392601" y="33732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8"/>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98" name="Google Shape;1798;p8"/>
          <p:cNvGrpSpPr/>
          <p:nvPr/>
        </p:nvGrpSpPr>
        <p:grpSpPr>
          <a:xfrm>
            <a:off x="145800" y="4884151"/>
            <a:ext cx="426800" cy="625400"/>
            <a:chOff x="483200" y="2633463"/>
            <a:chExt cx="320100" cy="469050"/>
          </a:xfrm>
        </p:grpSpPr>
        <p:sp>
          <p:nvSpPr>
            <p:cNvPr id="1799" name="Google Shape;1799;p8"/>
            <p:cNvSpPr/>
            <p:nvPr/>
          </p:nvSpPr>
          <p:spPr>
            <a:xfrm>
              <a:off x="483200" y="263346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8"/>
            <p:cNvSpPr/>
            <p:nvPr/>
          </p:nvSpPr>
          <p:spPr>
            <a:xfrm>
              <a:off x="511625" y="291771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8"/>
            <p:cNvSpPr/>
            <p:nvPr/>
          </p:nvSpPr>
          <p:spPr>
            <a:xfrm>
              <a:off x="703800" y="292511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8"/>
            <p:cNvSpPr/>
            <p:nvPr/>
          </p:nvSpPr>
          <p:spPr>
            <a:xfrm>
              <a:off x="732225" y="292511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8"/>
            <p:cNvSpPr/>
            <p:nvPr/>
          </p:nvSpPr>
          <p:spPr>
            <a:xfrm>
              <a:off x="739025" y="296773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8"/>
            <p:cNvSpPr/>
            <p:nvPr/>
          </p:nvSpPr>
          <p:spPr>
            <a:xfrm>
              <a:off x="718000" y="290351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8"/>
            <p:cNvSpPr/>
            <p:nvPr/>
          </p:nvSpPr>
          <p:spPr>
            <a:xfrm>
              <a:off x="781675" y="267166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8"/>
            <p:cNvSpPr/>
            <p:nvPr/>
          </p:nvSpPr>
          <p:spPr>
            <a:xfrm>
              <a:off x="682175" y="277558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8"/>
            <p:cNvSpPr/>
            <p:nvPr/>
          </p:nvSpPr>
          <p:spPr>
            <a:xfrm>
              <a:off x="739025" y="2967738"/>
              <a:ext cx="7425" cy="25"/>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8"/>
            <p:cNvSpPr/>
            <p:nvPr/>
          </p:nvSpPr>
          <p:spPr>
            <a:xfrm>
              <a:off x="753250" y="2960363"/>
              <a:ext cx="25" cy="7400"/>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8"/>
            <p:cNvSpPr/>
            <p:nvPr/>
          </p:nvSpPr>
          <p:spPr>
            <a:xfrm>
              <a:off x="732225" y="296036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8"/>
            <p:cNvSpPr/>
            <p:nvPr/>
          </p:nvSpPr>
          <p:spPr>
            <a:xfrm>
              <a:off x="732225" y="2953538"/>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8"/>
            <p:cNvSpPr/>
            <p:nvPr/>
          </p:nvSpPr>
          <p:spPr>
            <a:xfrm>
              <a:off x="732225" y="2925113"/>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8"/>
            <p:cNvSpPr/>
            <p:nvPr/>
          </p:nvSpPr>
          <p:spPr>
            <a:xfrm>
              <a:off x="774850" y="267611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8"/>
            <p:cNvSpPr/>
            <p:nvPr/>
          </p:nvSpPr>
          <p:spPr>
            <a:xfrm>
              <a:off x="753250" y="283983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8"/>
            <p:cNvSpPr/>
            <p:nvPr/>
          </p:nvSpPr>
          <p:spPr>
            <a:xfrm>
              <a:off x="724825" y="283983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15" name="Google Shape;1815;p8"/>
          <p:cNvSpPr/>
          <p:nvPr/>
        </p:nvSpPr>
        <p:spPr>
          <a:xfrm>
            <a:off x="3808501" y="4414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16" name="Google Shape;1816;p8"/>
          <p:cNvGrpSpPr/>
          <p:nvPr/>
        </p:nvGrpSpPr>
        <p:grpSpPr>
          <a:xfrm>
            <a:off x="6172134" y="6420018"/>
            <a:ext cx="217567" cy="332033"/>
            <a:chOff x="78450" y="4022338"/>
            <a:chExt cx="163175" cy="249025"/>
          </a:xfrm>
        </p:grpSpPr>
        <p:sp>
          <p:nvSpPr>
            <p:cNvPr id="1817" name="Google Shape;1817;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21" name="Google Shape;1821;p8"/>
          <p:cNvSpPr/>
          <p:nvPr/>
        </p:nvSpPr>
        <p:spPr>
          <a:xfrm>
            <a:off x="4026833" y="574152"/>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8"/>
          <p:cNvSpPr/>
          <p:nvPr/>
        </p:nvSpPr>
        <p:spPr>
          <a:xfrm>
            <a:off x="4083667" y="361317"/>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8"/>
          <p:cNvSpPr/>
          <p:nvPr/>
        </p:nvSpPr>
        <p:spPr>
          <a:xfrm>
            <a:off x="6597401" y="6143633"/>
            <a:ext cx="1522220" cy="6815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8"/>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8"/>
          <p:cNvSpPr/>
          <p:nvPr/>
        </p:nvSpPr>
        <p:spPr>
          <a:xfrm>
            <a:off x="2245034" y="16828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8"/>
          <p:cNvSpPr/>
          <p:nvPr/>
        </p:nvSpPr>
        <p:spPr>
          <a:xfrm>
            <a:off x="2112685" y="4183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8"/>
          <p:cNvSpPr/>
          <p:nvPr/>
        </p:nvSpPr>
        <p:spPr>
          <a:xfrm>
            <a:off x="1174885" y="807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8"/>
          <p:cNvSpPr/>
          <p:nvPr/>
        </p:nvSpPr>
        <p:spPr>
          <a:xfrm flipH="1">
            <a:off x="10129883" y="3431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8"/>
          <p:cNvSpPr/>
          <p:nvPr/>
        </p:nvSpPr>
        <p:spPr>
          <a:xfrm flipH="1">
            <a:off x="9940383" y="4782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8"/>
          <p:cNvSpPr/>
          <p:nvPr/>
        </p:nvSpPr>
        <p:spPr>
          <a:xfrm flipH="1">
            <a:off x="9940384" y="144505"/>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8"/>
          <p:cNvSpPr/>
          <p:nvPr/>
        </p:nvSpPr>
        <p:spPr>
          <a:xfrm flipH="1">
            <a:off x="9741017" y="3431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8"/>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8"/>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8"/>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8"/>
          <p:cNvSpPr/>
          <p:nvPr/>
        </p:nvSpPr>
        <p:spPr>
          <a:xfrm rot="10800000" flipH="1">
            <a:off x="859418" y="17915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8"/>
          <p:cNvSpPr/>
          <p:nvPr/>
        </p:nvSpPr>
        <p:spPr>
          <a:xfrm rot="10800000" flipH="1">
            <a:off x="887451" y="19620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8"/>
          <p:cNvSpPr/>
          <p:nvPr/>
        </p:nvSpPr>
        <p:spPr>
          <a:xfrm rot="10800000" flipH="1">
            <a:off x="726784" y="19150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8"/>
          <p:cNvSpPr/>
          <p:nvPr/>
        </p:nvSpPr>
        <p:spPr>
          <a:xfrm rot="10800000" flipH="1">
            <a:off x="783618" y="20757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8"/>
          <p:cNvSpPr/>
          <p:nvPr/>
        </p:nvSpPr>
        <p:spPr>
          <a:xfrm>
            <a:off x="11790333" y="1178700"/>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8"/>
          <p:cNvSpPr/>
          <p:nvPr/>
        </p:nvSpPr>
        <p:spPr>
          <a:xfrm>
            <a:off x="11837301" y="1058301"/>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8"/>
          <p:cNvSpPr/>
          <p:nvPr/>
        </p:nvSpPr>
        <p:spPr>
          <a:xfrm>
            <a:off x="11742567" y="1035467"/>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8"/>
          <p:cNvSpPr/>
          <p:nvPr/>
        </p:nvSpPr>
        <p:spPr>
          <a:xfrm>
            <a:off x="11951001" y="1039334"/>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8"/>
          <p:cNvSpPr/>
          <p:nvPr/>
        </p:nvSpPr>
        <p:spPr>
          <a:xfrm>
            <a:off x="11894167" y="1203368"/>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8"/>
          <p:cNvSpPr/>
          <p:nvPr/>
        </p:nvSpPr>
        <p:spPr>
          <a:xfrm>
            <a:off x="11837301" y="9347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8"/>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8"/>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8"/>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8"/>
          <p:cNvSpPr/>
          <p:nvPr/>
        </p:nvSpPr>
        <p:spPr>
          <a:xfrm>
            <a:off x="11247585" y="30981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49" name="Google Shape;1849;p8"/>
          <p:cNvGrpSpPr/>
          <p:nvPr/>
        </p:nvGrpSpPr>
        <p:grpSpPr>
          <a:xfrm>
            <a:off x="10604845" y="-20610"/>
            <a:ext cx="1606291" cy="1322467"/>
            <a:chOff x="238125" y="2337550"/>
            <a:chExt cx="1079400" cy="888675"/>
          </a:xfrm>
        </p:grpSpPr>
        <p:sp>
          <p:nvSpPr>
            <p:cNvPr id="1850" name="Google Shape;1850;p8"/>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8"/>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8"/>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8"/>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8"/>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8"/>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8"/>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8"/>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8"/>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8"/>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8"/>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8"/>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8"/>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8"/>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8"/>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8"/>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66" name="Google Shape;1866;p8"/>
          <p:cNvSpPr/>
          <p:nvPr/>
        </p:nvSpPr>
        <p:spPr>
          <a:xfrm>
            <a:off x="5276434" y="-35123"/>
            <a:ext cx="1682788" cy="749484"/>
          </a:xfrm>
          <a:custGeom>
            <a:avLst/>
            <a:gdLst/>
            <a:ahLst/>
            <a:cxnLst/>
            <a:rect l="l" t="t" r="r" b="b"/>
            <a:pathLst>
              <a:path w="54167" h="24125" extrusionOk="0">
                <a:moveTo>
                  <a:pt x="27820" y="1"/>
                </a:moveTo>
                <a:cubicBezTo>
                  <a:pt x="27501" y="1"/>
                  <a:pt x="27219" y="215"/>
                  <a:pt x="27084" y="644"/>
                </a:cubicBezTo>
                <a:cubicBezTo>
                  <a:pt x="26790" y="1208"/>
                  <a:pt x="26519" y="1773"/>
                  <a:pt x="26519" y="2608"/>
                </a:cubicBezTo>
                <a:lnTo>
                  <a:pt x="25662" y="6851"/>
                </a:lnTo>
                <a:cubicBezTo>
                  <a:pt x="25391" y="7979"/>
                  <a:pt x="25098" y="9108"/>
                  <a:pt x="25098" y="10236"/>
                </a:cubicBezTo>
                <a:lnTo>
                  <a:pt x="24263" y="13621"/>
                </a:lnTo>
                <a:lnTo>
                  <a:pt x="24263" y="14456"/>
                </a:lnTo>
                <a:cubicBezTo>
                  <a:pt x="23698" y="13892"/>
                  <a:pt x="23134" y="13328"/>
                  <a:pt x="22841" y="12764"/>
                </a:cubicBezTo>
                <a:cubicBezTo>
                  <a:pt x="22006" y="11929"/>
                  <a:pt x="21148" y="10800"/>
                  <a:pt x="20313" y="9943"/>
                </a:cubicBezTo>
                <a:cubicBezTo>
                  <a:pt x="19749" y="9108"/>
                  <a:pt x="18891" y="8250"/>
                  <a:pt x="18327" y="7415"/>
                </a:cubicBezTo>
                <a:cubicBezTo>
                  <a:pt x="17198" y="5993"/>
                  <a:pt x="16070" y="4865"/>
                  <a:pt x="14941" y="3736"/>
                </a:cubicBezTo>
                <a:cubicBezTo>
                  <a:pt x="14671" y="3465"/>
                  <a:pt x="14106" y="3172"/>
                  <a:pt x="13542" y="3172"/>
                </a:cubicBezTo>
                <a:cubicBezTo>
                  <a:pt x="12684" y="3172"/>
                  <a:pt x="12414" y="3736"/>
                  <a:pt x="12414" y="4594"/>
                </a:cubicBezTo>
                <a:cubicBezTo>
                  <a:pt x="12684" y="5722"/>
                  <a:pt x="12684" y="6557"/>
                  <a:pt x="12978" y="7415"/>
                </a:cubicBezTo>
                <a:cubicBezTo>
                  <a:pt x="13249" y="8814"/>
                  <a:pt x="13542" y="10236"/>
                  <a:pt x="13542" y="11635"/>
                </a:cubicBezTo>
                <a:cubicBezTo>
                  <a:pt x="13542" y="12493"/>
                  <a:pt x="13542" y="13328"/>
                  <a:pt x="14106" y="13892"/>
                </a:cubicBezTo>
                <a:cubicBezTo>
                  <a:pt x="14377" y="15021"/>
                  <a:pt x="14377" y="16149"/>
                  <a:pt x="14941" y="17278"/>
                </a:cubicBezTo>
                <a:cubicBezTo>
                  <a:pt x="14941" y="17842"/>
                  <a:pt x="14671" y="17842"/>
                  <a:pt x="14377" y="17842"/>
                </a:cubicBezTo>
                <a:cubicBezTo>
                  <a:pt x="13542" y="17571"/>
                  <a:pt x="12684" y="17278"/>
                  <a:pt x="11849" y="17278"/>
                </a:cubicBezTo>
                <a:cubicBezTo>
                  <a:pt x="10992" y="17007"/>
                  <a:pt x="10157" y="17007"/>
                  <a:pt x="9592" y="16713"/>
                </a:cubicBezTo>
                <a:cubicBezTo>
                  <a:pt x="8735" y="16443"/>
                  <a:pt x="7606" y="16149"/>
                  <a:pt x="6771" y="16149"/>
                </a:cubicBezTo>
                <a:cubicBezTo>
                  <a:pt x="5349" y="15878"/>
                  <a:pt x="3950" y="15878"/>
                  <a:pt x="2528" y="15585"/>
                </a:cubicBezTo>
                <a:cubicBezTo>
                  <a:pt x="1964" y="15585"/>
                  <a:pt x="1693" y="15585"/>
                  <a:pt x="1129" y="15878"/>
                </a:cubicBezTo>
                <a:cubicBezTo>
                  <a:pt x="271" y="15878"/>
                  <a:pt x="1" y="16443"/>
                  <a:pt x="565" y="17278"/>
                </a:cubicBezTo>
                <a:cubicBezTo>
                  <a:pt x="836" y="17842"/>
                  <a:pt x="1400" y="18135"/>
                  <a:pt x="1964" y="18406"/>
                </a:cubicBezTo>
                <a:cubicBezTo>
                  <a:pt x="2822" y="19264"/>
                  <a:pt x="3950" y="19535"/>
                  <a:pt x="4785" y="20392"/>
                </a:cubicBezTo>
                <a:cubicBezTo>
                  <a:pt x="5079" y="20392"/>
                  <a:pt x="5079" y="20663"/>
                  <a:pt x="5349" y="20663"/>
                </a:cubicBezTo>
                <a:cubicBezTo>
                  <a:pt x="6478" y="21227"/>
                  <a:pt x="8171" y="21791"/>
                  <a:pt x="9299" y="22920"/>
                </a:cubicBezTo>
                <a:lnTo>
                  <a:pt x="9592" y="22920"/>
                </a:lnTo>
                <a:cubicBezTo>
                  <a:pt x="10157" y="23213"/>
                  <a:pt x="10428" y="23484"/>
                  <a:pt x="10992" y="23778"/>
                </a:cubicBezTo>
                <a:cubicBezTo>
                  <a:pt x="11285" y="24048"/>
                  <a:pt x="11556" y="24048"/>
                  <a:pt x="11849" y="24048"/>
                </a:cubicBezTo>
                <a:lnTo>
                  <a:pt x="44575" y="24048"/>
                </a:lnTo>
                <a:cubicBezTo>
                  <a:pt x="44713" y="24048"/>
                  <a:pt x="44927" y="24125"/>
                  <a:pt x="45143" y="24125"/>
                </a:cubicBezTo>
                <a:cubicBezTo>
                  <a:pt x="45351" y="24125"/>
                  <a:pt x="45560" y="24054"/>
                  <a:pt x="45703" y="23778"/>
                </a:cubicBezTo>
                <a:cubicBezTo>
                  <a:pt x="46268" y="23484"/>
                  <a:pt x="46538" y="23213"/>
                  <a:pt x="47103" y="22920"/>
                </a:cubicBezTo>
                <a:cubicBezTo>
                  <a:pt x="47960" y="22085"/>
                  <a:pt x="48795" y="21791"/>
                  <a:pt x="49653" y="21227"/>
                </a:cubicBezTo>
                <a:cubicBezTo>
                  <a:pt x="50217" y="20956"/>
                  <a:pt x="50781" y="20392"/>
                  <a:pt x="51617" y="20392"/>
                </a:cubicBezTo>
                <a:cubicBezTo>
                  <a:pt x="52181" y="20099"/>
                  <a:pt x="52745" y="19535"/>
                  <a:pt x="53309" y="19264"/>
                </a:cubicBezTo>
                <a:cubicBezTo>
                  <a:pt x="53873" y="18970"/>
                  <a:pt x="53873" y="18406"/>
                  <a:pt x="53873" y="17842"/>
                </a:cubicBezTo>
                <a:cubicBezTo>
                  <a:pt x="54167" y="17571"/>
                  <a:pt x="53873" y="17278"/>
                  <a:pt x="53603" y="17278"/>
                </a:cubicBezTo>
                <a:cubicBezTo>
                  <a:pt x="52474" y="17278"/>
                  <a:pt x="51346" y="17278"/>
                  <a:pt x="50488" y="17571"/>
                </a:cubicBezTo>
                <a:lnTo>
                  <a:pt x="47667" y="17571"/>
                </a:lnTo>
                <a:cubicBezTo>
                  <a:pt x="46268" y="17571"/>
                  <a:pt x="44846" y="17842"/>
                  <a:pt x="43446" y="17842"/>
                </a:cubicBezTo>
                <a:cubicBezTo>
                  <a:pt x="42318" y="17842"/>
                  <a:pt x="41190" y="18135"/>
                  <a:pt x="40061" y="18135"/>
                </a:cubicBezTo>
                <a:cubicBezTo>
                  <a:pt x="40061" y="17571"/>
                  <a:pt x="40625" y="17278"/>
                  <a:pt x="40625" y="16713"/>
                </a:cubicBezTo>
                <a:lnTo>
                  <a:pt x="44011" y="7415"/>
                </a:lnTo>
                <a:cubicBezTo>
                  <a:pt x="44281" y="6851"/>
                  <a:pt x="44281" y="6557"/>
                  <a:pt x="44281" y="5993"/>
                </a:cubicBezTo>
                <a:cubicBezTo>
                  <a:pt x="44575" y="5722"/>
                  <a:pt x="44281" y="5429"/>
                  <a:pt x="44575" y="5158"/>
                </a:cubicBezTo>
                <a:cubicBezTo>
                  <a:pt x="44846" y="4865"/>
                  <a:pt x="44575" y="4300"/>
                  <a:pt x="44846" y="4030"/>
                </a:cubicBezTo>
                <a:cubicBezTo>
                  <a:pt x="45139" y="3736"/>
                  <a:pt x="45139" y="3172"/>
                  <a:pt x="44846" y="2901"/>
                </a:cubicBezTo>
                <a:cubicBezTo>
                  <a:pt x="44575" y="2901"/>
                  <a:pt x="44011" y="2901"/>
                  <a:pt x="43717" y="3172"/>
                </a:cubicBezTo>
                <a:lnTo>
                  <a:pt x="43153" y="3736"/>
                </a:lnTo>
                <a:lnTo>
                  <a:pt x="41460" y="5429"/>
                </a:lnTo>
                <a:lnTo>
                  <a:pt x="38639" y="8250"/>
                </a:lnTo>
                <a:cubicBezTo>
                  <a:pt x="37804" y="9108"/>
                  <a:pt x="36676" y="9943"/>
                  <a:pt x="35818" y="10800"/>
                </a:cubicBezTo>
                <a:cubicBezTo>
                  <a:pt x="35254" y="11365"/>
                  <a:pt x="34690" y="11635"/>
                  <a:pt x="34419" y="12200"/>
                </a:cubicBezTo>
                <a:cubicBezTo>
                  <a:pt x="33561" y="13057"/>
                  <a:pt x="32997" y="13621"/>
                  <a:pt x="32162" y="14186"/>
                </a:cubicBezTo>
                <a:cubicBezTo>
                  <a:pt x="31598" y="12764"/>
                  <a:pt x="31304" y="11365"/>
                  <a:pt x="31033" y="9943"/>
                </a:cubicBezTo>
                <a:cubicBezTo>
                  <a:pt x="30740" y="9108"/>
                  <a:pt x="30469" y="7979"/>
                  <a:pt x="30469" y="6851"/>
                </a:cubicBezTo>
                <a:cubicBezTo>
                  <a:pt x="29905" y="5429"/>
                  <a:pt x="29611" y="3736"/>
                  <a:pt x="29341" y="2337"/>
                </a:cubicBezTo>
                <a:cubicBezTo>
                  <a:pt x="29341" y="1773"/>
                  <a:pt x="29047" y="915"/>
                  <a:pt x="28776" y="644"/>
                </a:cubicBezTo>
                <a:cubicBezTo>
                  <a:pt x="28494" y="215"/>
                  <a:pt x="28139" y="1"/>
                  <a:pt x="2782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96B4DD"/>
              </a:solidFill>
              <a:cs typeface="Arial"/>
              <a:sym typeface="Arial"/>
            </a:endParaRPr>
          </a:p>
        </p:txBody>
      </p:sp>
      <p:sp>
        <p:nvSpPr>
          <p:cNvPr id="1867" name="Google Shape;1867;p8"/>
          <p:cNvSpPr/>
          <p:nvPr/>
        </p:nvSpPr>
        <p:spPr>
          <a:xfrm>
            <a:off x="-39167" y="3666034"/>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8"/>
          <p:cNvSpPr/>
          <p:nvPr/>
        </p:nvSpPr>
        <p:spPr>
          <a:xfrm>
            <a:off x="9408217" y="6308026"/>
            <a:ext cx="1473867" cy="568543"/>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8"/>
          <p:cNvSpPr/>
          <p:nvPr/>
        </p:nvSpPr>
        <p:spPr>
          <a:xfrm flipH="1">
            <a:off x="11381167" y="1446967"/>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8"/>
          <p:cNvSpPr/>
          <p:nvPr/>
        </p:nvSpPr>
        <p:spPr>
          <a:xfrm flipH="1">
            <a:off x="11293001" y="1275801"/>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8"/>
          <p:cNvSpPr/>
          <p:nvPr/>
        </p:nvSpPr>
        <p:spPr>
          <a:xfrm flipH="1">
            <a:off x="11293001" y="1644567"/>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8"/>
          <p:cNvSpPr/>
          <p:nvPr/>
        </p:nvSpPr>
        <p:spPr>
          <a:xfrm flipH="1">
            <a:off x="11241867" y="1461167"/>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8"/>
          <p:cNvSpPr/>
          <p:nvPr/>
        </p:nvSpPr>
        <p:spPr>
          <a:xfrm flipH="1">
            <a:off x="11241867" y="1732734"/>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8"/>
          <p:cNvSpPr/>
          <p:nvPr/>
        </p:nvSpPr>
        <p:spPr>
          <a:xfrm flipH="1">
            <a:off x="11241867" y="1203701"/>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8"/>
          <p:cNvSpPr/>
          <p:nvPr/>
        </p:nvSpPr>
        <p:spPr>
          <a:xfrm flipH="1">
            <a:off x="11418201" y="1681601"/>
            <a:ext cx="7100" cy="33"/>
          </a:xfrm>
          <a:custGeom>
            <a:avLst/>
            <a:gdLst/>
            <a:ahLst/>
            <a:cxnLst/>
            <a:rect l="l" t="t" r="r" b="b"/>
            <a:pathLst>
              <a:path w="213" h="1" extrusionOk="0">
                <a:moveTo>
                  <a:pt x="212" y="0"/>
                </a:moveTo>
                <a:lnTo>
                  <a:pt x="1" y="0"/>
                </a:lnTo>
                <a:lnTo>
                  <a:pt x="212" y="0"/>
                </a:lnTo>
                <a:lnTo>
                  <a:pt x="212"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8"/>
          <p:cNvSpPr/>
          <p:nvPr/>
        </p:nvSpPr>
        <p:spPr>
          <a:xfrm>
            <a:off x="1645601"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8"/>
          <p:cNvSpPr/>
          <p:nvPr/>
        </p:nvSpPr>
        <p:spPr>
          <a:xfrm>
            <a:off x="1816167"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8"/>
          <p:cNvSpPr/>
          <p:nvPr/>
        </p:nvSpPr>
        <p:spPr>
          <a:xfrm>
            <a:off x="2005667"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8"/>
          <p:cNvSpPr/>
          <p:nvPr/>
        </p:nvSpPr>
        <p:spPr>
          <a:xfrm>
            <a:off x="2496500" y="12870"/>
            <a:ext cx="1108192" cy="555700"/>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8"/>
          <p:cNvSpPr/>
          <p:nvPr/>
        </p:nvSpPr>
        <p:spPr>
          <a:xfrm>
            <a:off x="3641742" y="6281167"/>
            <a:ext cx="1456924" cy="568552"/>
          </a:xfrm>
          <a:custGeom>
            <a:avLst/>
            <a:gdLst/>
            <a:ahLst/>
            <a:cxnLst/>
            <a:rect l="l" t="t" r="r" b="b"/>
            <a:pathLst>
              <a:path w="31091" h="12133" extrusionOk="0">
                <a:moveTo>
                  <a:pt x="12574" y="0"/>
                </a:moveTo>
                <a:cubicBezTo>
                  <a:pt x="12345" y="0"/>
                  <a:pt x="11904" y="0"/>
                  <a:pt x="11692" y="229"/>
                </a:cubicBezTo>
                <a:cubicBezTo>
                  <a:pt x="11463" y="441"/>
                  <a:pt x="11022" y="441"/>
                  <a:pt x="10810" y="670"/>
                </a:cubicBezTo>
                <a:lnTo>
                  <a:pt x="9929" y="670"/>
                </a:lnTo>
                <a:cubicBezTo>
                  <a:pt x="8818" y="1111"/>
                  <a:pt x="7495" y="1763"/>
                  <a:pt x="6402" y="2204"/>
                </a:cubicBezTo>
                <a:cubicBezTo>
                  <a:pt x="5961" y="2645"/>
                  <a:pt x="5520" y="2874"/>
                  <a:pt x="5079" y="3315"/>
                </a:cubicBezTo>
                <a:cubicBezTo>
                  <a:pt x="4409" y="3968"/>
                  <a:pt x="3527" y="4409"/>
                  <a:pt x="3087" y="5079"/>
                </a:cubicBezTo>
                <a:cubicBezTo>
                  <a:pt x="3087" y="5520"/>
                  <a:pt x="2875" y="5520"/>
                  <a:pt x="2875" y="5520"/>
                </a:cubicBezTo>
                <a:cubicBezTo>
                  <a:pt x="2646" y="5960"/>
                  <a:pt x="2434" y="6401"/>
                  <a:pt x="2205" y="6613"/>
                </a:cubicBezTo>
                <a:cubicBezTo>
                  <a:pt x="1552" y="7054"/>
                  <a:pt x="1552" y="7495"/>
                  <a:pt x="1323" y="8165"/>
                </a:cubicBezTo>
                <a:cubicBezTo>
                  <a:pt x="882" y="8817"/>
                  <a:pt x="441" y="9699"/>
                  <a:pt x="230" y="10581"/>
                </a:cubicBezTo>
                <a:cubicBezTo>
                  <a:pt x="230" y="11022"/>
                  <a:pt x="230" y="11462"/>
                  <a:pt x="1" y="11903"/>
                </a:cubicBezTo>
                <a:cubicBezTo>
                  <a:pt x="230" y="12133"/>
                  <a:pt x="441" y="12133"/>
                  <a:pt x="882" y="12133"/>
                </a:cubicBezTo>
                <a:lnTo>
                  <a:pt x="30208" y="12133"/>
                </a:lnTo>
                <a:cubicBezTo>
                  <a:pt x="30420" y="12133"/>
                  <a:pt x="30861" y="12133"/>
                  <a:pt x="31090" y="11903"/>
                </a:cubicBezTo>
                <a:lnTo>
                  <a:pt x="29768" y="8606"/>
                </a:lnTo>
                <a:cubicBezTo>
                  <a:pt x="29097" y="7283"/>
                  <a:pt x="28004" y="6613"/>
                  <a:pt x="27334" y="5520"/>
                </a:cubicBezTo>
                <a:cubicBezTo>
                  <a:pt x="27334" y="5290"/>
                  <a:pt x="27122" y="5290"/>
                  <a:pt x="27122" y="5290"/>
                </a:cubicBezTo>
                <a:cubicBezTo>
                  <a:pt x="26682" y="4850"/>
                  <a:pt x="26011" y="4409"/>
                  <a:pt x="25571" y="3968"/>
                </a:cubicBezTo>
                <a:cubicBezTo>
                  <a:pt x="24689" y="3086"/>
                  <a:pt x="23596" y="2434"/>
                  <a:pt x="22485" y="1763"/>
                </a:cubicBezTo>
                <a:cubicBezTo>
                  <a:pt x="22044" y="1552"/>
                  <a:pt x="21603" y="1323"/>
                  <a:pt x="21162" y="1323"/>
                </a:cubicBezTo>
                <a:cubicBezTo>
                  <a:pt x="20721" y="1111"/>
                  <a:pt x="20280" y="882"/>
                  <a:pt x="19628" y="670"/>
                </a:cubicBezTo>
                <a:cubicBezTo>
                  <a:pt x="18517" y="229"/>
                  <a:pt x="17194" y="229"/>
                  <a:pt x="1587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8"/>
          <p:cNvSpPr/>
          <p:nvPr/>
        </p:nvSpPr>
        <p:spPr>
          <a:xfrm flipH="1">
            <a:off x="1769" y="1556298"/>
            <a:ext cx="625399" cy="995853"/>
          </a:xfrm>
          <a:custGeom>
            <a:avLst/>
            <a:gdLst/>
            <a:ahLst/>
            <a:cxnLst/>
            <a:rect l="l" t="t" r="r" b="b"/>
            <a:pathLst>
              <a:path w="10352" h="16484" extrusionOk="0">
                <a:moveTo>
                  <a:pt x="7495" y="0"/>
                </a:moveTo>
                <a:cubicBezTo>
                  <a:pt x="7266" y="0"/>
                  <a:pt x="7054" y="0"/>
                  <a:pt x="7054" y="229"/>
                </a:cubicBezTo>
                <a:cubicBezTo>
                  <a:pt x="6825" y="229"/>
                  <a:pt x="6825" y="441"/>
                  <a:pt x="6825" y="441"/>
                </a:cubicBezTo>
                <a:cubicBezTo>
                  <a:pt x="6384" y="1111"/>
                  <a:pt x="6384" y="1552"/>
                  <a:pt x="6384" y="2204"/>
                </a:cubicBezTo>
                <a:cubicBezTo>
                  <a:pt x="6173" y="2874"/>
                  <a:pt x="6384" y="3527"/>
                  <a:pt x="6173" y="4409"/>
                </a:cubicBezTo>
                <a:cubicBezTo>
                  <a:pt x="5943" y="4197"/>
                  <a:pt x="5732" y="4197"/>
                  <a:pt x="5502" y="3968"/>
                </a:cubicBezTo>
                <a:cubicBezTo>
                  <a:pt x="4621" y="3315"/>
                  <a:pt x="3739" y="2874"/>
                  <a:pt x="3087" y="2434"/>
                </a:cubicBezTo>
                <a:cubicBezTo>
                  <a:pt x="2866" y="2319"/>
                  <a:pt x="2646" y="2262"/>
                  <a:pt x="2480" y="2262"/>
                </a:cubicBezTo>
                <a:cubicBezTo>
                  <a:pt x="2315" y="2262"/>
                  <a:pt x="2205" y="2319"/>
                  <a:pt x="2205" y="2434"/>
                </a:cubicBezTo>
                <a:cubicBezTo>
                  <a:pt x="1976" y="2874"/>
                  <a:pt x="2205" y="3086"/>
                  <a:pt x="2205" y="3315"/>
                </a:cubicBezTo>
                <a:cubicBezTo>
                  <a:pt x="2857" y="3756"/>
                  <a:pt x="3298" y="4638"/>
                  <a:pt x="3739" y="5290"/>
                </a:cubicBezTo>
                <a:cubicBezTo>
                  <a:pt x="4180" y="5731"/>
                  <a:pt x="4409" y="6172"/>
                  <a:pt x="4621" y="6842"/>
                </a:cubicBezTo>
                <a:cubicBezTo>
                  <a:pt x="4180" y="6842"/>
                  <a:pt x="3527" y="7054"/>
                  <a:pt x="3087" y="7054"/>
                </a:cubicBezTo>
                <a:cubicBezTo>
                  <a:pt x="2205" y="7054"/>
                  <a:pt x="1323" y="7283"/>
                  <a:pt x="441" y="7495"/>
                </a:cubicBezTo>
                <a:cubicBezTo>
                  <a:pt x="212" y="7495"/>
                  <a:pt x="1" y="7724"/>
                  <a:pt x="1" y="7936"/>
                </a:cubicBezTo>
                <a:cubicBezTo>
                  <a:pt x="1" y="8376"/>
                  <a:pt x="212" y="8376"/>
                  <a:pt x="441" y="8606"/>
                </a:cubicBezTo>
                <a:cubicBezTo>
                  <a:pt x="882" y="8606"/>
                  <a:pt x="1323" y="8817"/>
                  <a:pt x="1764" y="8817"/>
                </a:cubicBezTo>
                <a:cubicBezTo>
                  <a:pt x="2416" y="9047"/>
                  <a:pt x="3298" y="9258"/>
                  <a:pt x="3968" y="9487"/>
                </a:cubicBezTo>
                <a:cubicBezTo>
                  <a:pt x="4409" y="9699"/>
                  <a:pt x="4409" y="9928"/>
                  <a:pt x="4180" y="10140"/>
                </a:cubicBezTo>
                <a:cubicBezTo>
                  <a:pt x="3968" y="10581"/>
                  <a:pt x="3527" y="11022"/>
                  <a:pt x="3298" y="11462"/>
                </a:cubicBezTo>
                <a:cubicBezTo>
                  <a:pt x="2857" y="12133"/>
                  <a:pt x="2416" y="12573"/>
                  <a:pt x="2205" y="13226"/>
                </a:cubicBezTo>
                <a:cubicBezTo>
                  <a:pt x="1976" y="13455"/>
                  <a:pt x="1976" y="13667"/>
                  <a:pt x="2205" y="13896"/>
                </a:cubicBezTo>
                <a:cubicBezTo>
                  <a:pt x="2275" y="13967"/>
                  <a:pt x="2348" y="13990"/>
                  <a:pt x="2421" y="13990"/>
                </a:cubicBezTo>
                <a:cubicBezTo>
                  <a:pt x="2567" y="13990"/>
                  <a:pt x="2716" y="13896"/>
                  <a:pt x="2857" y="13896"/>
                </a:cubicBezTo>
                <a:cubicBezTo>
                  <a:pt x="2857" y="13896"/>
                  <a:pt x="2857" y="13667"/>
                  <a:pt x="3087" y="13667"/>
                </a:cubicBezTo>
                <a:cubicBezTo>
                  <a:pt x="3968" y="13226"/>
                  <a:pt x="4850" y="12785"/>
                  <a:pt x="5732" y="12133"/>
                </a:cubicBezTo>
                <a:cubicBezTo>
                  <a:pt x="5894" y="12048"/>
                  <a:pt x="6026" y="11995"/>
                  <a:pt x="6127" y="11995"/>
                </a:cubicBezTo>
                <a:cubicBezTo>
                  <a:pt x="6300" y="11995"/>
                  <a:pt x="6384" y="12151"/>
                  <a:pt x="6384" y="12573"/>
                </a:cubicBezTo>
                <a:lnTo>
                  <a:pt x="6384" y="14989"/>
                </a:lnTo>
                <a:cubicBezTo>
                  <a:pt x="6613" y="15430"/>
                  <a:pt x="6613" y="15871"/>
                  <a:pt x="6825" y="16312"/>
                </a:cubicBezTo>
                <a:cubicBezTo>
                  <a:pt x="6940" y="16427"/>
                  <a:pt x="7050" y="16484"/>
                  <a:pt x="7160" y="16484"/>
                </a:cubicBezTo>
                <a:cubicBezTo>
                  <a:pt x="7270" y="16484"/>
                  <a:pt x="7381" y="16427"/>
                  <a:pt x="7495" y="16312"/>
                </a:cubicBezTo>
                <a:cubicBezTo>
                  <a:pt x="7707" y="16100"/>
                  <a:pt x="7936" y="15659"/>
                  <a:pt x="7936" y="15219"/>
                </a:cubicBezTo>
                <a:cubicBezTo>
                  <a:pt x="8377" y="14337"/>
                  <a:pt x="8589" y="13455"/>
                  <a:pt x="8818" y="12573"/>
                </a:cubicBezTo>
                <a:cubicBezTo>
                  <a:pt x="9029" y="12133"/>
                  <a:pt x="9029" y="12133"/>
                  <a:pt x="9470" y="12133"/>
                </a:cubicBezTo>
                <a:cubicBezTo>
                  <a:pt x="9699" y="12344"/>
                  <a:pt x="9911" y="12344"/>
                  <a:pt x="10352" y="12344"/>
                </a:cubicBezTo>
                <a:lnTo>
                  <a:pt x="10352" y="7054"/>
                </a:lnTo>
                <a:lnTo>
                  <a:pt x="10352" y="3527"/>
                </a:lnTo>
                <a:cubicBezTo>
                  <a:pt x="10140" y="3527"/>
                  <a:pt x="9911" y="3756"/>
                  <a:pt x="9699" y="3756"/>
                </a:cubicBezTo>
                <a:cubicBezTo>
                  <a:pt x="9470" y="3968"/>
                  <a:pt x="9029" y="4197"/>
                  <a:pt x="8818" y="4409"/>
                </a:cubicBezTo>
                <a:cubicBezTo>
                  <a:pt x="8633" y="4505"/>
                  <a:pt x="8526" y="4561"/>
                  <a:pt x="8463" y="4561"/>
                </a:cubicBezTo>
                <a:cubicBezTo>
                  <a:pt x="8377" y="4561"/>
                  <a:pt x="8377" y="4453"/>
                  <a:pt x="8377" y="4197"/>
                </a:cubicBezTo>
                <a:cubicBezTo>
                  <a:pt x="8377" y="3968"/>
                  <a:pt x="8148" y="3756"/>
                  <a:pt x="8148" y="3315"/>
                </a:cubicBezTo>
                <a:cubicBezTo>
                  <a:pt x="8148" y="2434"/>
                  <a:pt x="7936" y="1552"/>
                  <a:pt x="7936" y="441"/>
                </a:cubicBezTo>
                <a:cubicBezTo>
                  <a:pt x="7936" y="229"/>
                  <a:pt x="7707" y="229"/>
                  <a:pt x="749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82" name="Google Shape;1882;p8"/>
          <p:cNvGrpSpPr/>
          <p:nvPr/>
        </p:nvGrpSpPr>
        <p:grpSpPr>
          <a:xfrm flipH="1">
            <a:off x="7075550" y="222505"/>
            <a:ext cx="265333" cy="347667"/>
            <a:chOff x="5255313" y="115530"/>
            <a:chExt cx="199000" cy="260750"/>
          </a:xfrm>
        </p:grpSpPr>
        <p:sp>
          <p:nvSpPr>
            <p:cNvPr id="1883" name="Google Shape;1883;p8"/>
            <p:cNvSpPr/>
            <p:nvPr/>
          </p:nvSpPr>
          <p:spPr>
            <a:xfrm>
              <a:off x="5291138" y="298505"/>
              <a:ext cx="42650" cy="642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8"/>
            <p:cNvSpPr/>
            <p:nvPr/>
          </p:nvSpPr>
          <p:spPr>
            <a:xfrm>
              <a:off x="5326363" y="208205"/>
              <a:ext cx="42675" cy="71075"/>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8"/>
            <p:cNvSpPr/>
            <p:nvPr/>
          </p:nvSpPr>
          <p:spPr>
            <a:xfrm>
              <a:off x="5255313" y="191080"/>
              <a:ext cx="42650" cy="52400"/>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8"/>
            <p:cNvSpPr/>
            <p:nvPr/>
          </p:nvSpPr>
          <p:spPr>
            <a:xfrm>
              <a:off x="5411638" y="193980"/>
              <a:ext cx="42675" cy="56875"/>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8"/>
            <p:cNvSpPr/>
            <p:nvPr/>
          </p:nvSpPr>
          <p:spPr>
            <a:xfrm>
              <a:off x="5369013" y="317005"/>
              <a:ext cx="42650" cy="59275"/>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8"/>
            <p:cNvSpPr/>
            <p:nvPr/>
          </p:nvSpPr>
          <p:spPr>
            <a:xfrm>
              <a:off x="5326363" y="115530"/>
              <a:ext cx="42675" cy="50050"/>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89" name="Google Shape;1889;p8"/>
          <p:cNvGrpSpPr/>
          <p:nvPr/>
        </p:nvGrpSpPr>
        <p:grpSpPr>
          <a:xfrm>
            <a:off x="147051" y="5660385"/>
            <a:ext cx="217567" cy="332033"/>
            <a:chOff x="78450" y="4022338"/>
            <a:chExt cx="163175" cy="249025"/>
          </a:xfrm>
        </p:grpSpPr>
        <p:sp>
          <p:nvSpPr>
            <p:cNvPr id="1890" name="Google Shape;1890;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94" name="Google Shape;1894;p8"/>
          <p:cNvSpPr/>
          <p:nvPr/>
        </p:nvSpPr>
        <p:spPr>
          <a:xfrm>
            <a:off x="10301588" y="6223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8"/>
          <p:cNvSpPr/>
          <p:nvPr/>
        </p:nvSpPr>
        <p:spPr>
          <a:xfrm>
            <a:off x="10329621" y="6254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8"/>
          <p:cNvSpPr/>
          <p:nvPr/>
        </p:nvSpPr>
        <p:spPr>
          <a:xfrm>
            <a:off x="2489022" y="66033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8"/>
          <p:cNvSpPr/>
          <p:nvPr/>
        </p:nvSpPr>
        <p:spPr>
          <a:xfrm>
            <a:off x="2517055" y="66345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8"/>
          <p:cNvSpPr/>
          <p:nvPr/>
        </p:nvSpPr>
        <p:spPr>
          <a:xfrm>
            <a:off x="1482087" y="28160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8"/>
          <p:cNvSpPr/>
          <p:nvPr/>
        </p:nvSpPr>
        <p:spPr>
          <a:xfrm flipH="1">
            <a:off x="9896120" y="14435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8"/>
          <p:cNvSpPr/>
          <p:nvPr/>
        </p:nvSpPr>
        <p:spPr>
          <a:xfrm flipH="1">
            <a:off x="1161867" y="1443499"/>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8"/>
          <p:cNvSpPr/>
          <p:nvPr/>
        </p:nvSpPr>
        <p:spPr>
          <a:xfrm flipH="1">
            <a:off x="1161863" y="1664315"/>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8"/>
          <p:cNvSpPr/>
          <p:nvPr/>
        </p:nvSpPr>
        <p:spPr>
          <a:xfrm flipH="1">
            <a:off x="1149775" y="1896228"/>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8"/>
          <p:cNvSpPr/>
          <p:nvPr/>
        </p:nvSpPr>
        <p:spPr>
          <a:xfrm>
            <a:off x="1708603" y="843367"/>
            <a:ext cx="711063" cy="445717"/>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8"/>
          <p:cNvSpPr/>
          <p:nvPr/>
        </p:nvSpPr>
        <p:spPr>
          <a:xfrm>
            <a:off x="1346534" y="49596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8"/>
          <p:cNvSpPr/>
          <p:nvPr/>
        </p:nvSpPr>
        <p:spPr>
          <a:xfrm>
            <a:off x="1536034" y="50947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8"/>
          <p:cNvSpPr/>
          <p:nvPr/>
        </p:nvSpPr>
        <p:spPr>
          <a:xfrm>
            <a:off x="1545134" y="47610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8"/>
          <p:cNvSpPr/>
          <p:nvPr/>
        </p:nvSpPr>
        <p:spPr>
          <a:xfrm>
            <a:off x="1744501" y="49596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8"/>
          <p:cNvSpPr/>
          <p:nvPr/>
        </p:nvSpPr>
        <p:spPr>
          <a:xfrm>
            <a:off x="2086485" y="2118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8"/>
          <p:cNvSpPr/>
          <p:nvPr/>
        </p:nvSpPr>
        <p:spPr>
          <a:xfrm>
            <a:off x="2181218" y="2025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8"/>
          <p:cNvSpPr/>
          <p:nvPr/>
        </p:nvSpPr>
        <p:spPr>
          <a:xfrm>
            <a:off x="2172151" y="2207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8"/>
          <p:cNvSpPr/>
          <p:nvPr/>
        </p:nvSpPr>
        <p:spPr>
          <a:xfrm>
            <a:off x="2275985" y="1975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8"/>
          <p:cNvSpPr/>
          <p:nvPr/>
        </p:nvSpPr>
        <p:spPr>
          <a:xfrm>
            <a:off x="2077385" y="1971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8"/>
          <p:cNvSpPr/>
          <p:nvPr/>
        </p:nvSpPr>
        <p:spPr>
          <a:xfrm>
            <a:off x="2257018" y="2137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8"/>
          <p:cNvSpPr/>
          <p:nvPr/>
        </p:nvSpPr>
        <p:spPr>
          <a:xfrm>
            <a:off x="2191085" y="1890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8"/>
          <p:cNvSpPr/>
          <p:nvPr/>
        </p:nvSpPr>
        <p:spPr>
          <a:xfrm>
            <a:off x="1716067" y="15663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8"/>
          <p:cNvSpPr/>
          <p:nvPr/>
        </p:nvSpPr>
        <p:spPr>
          <a:xfrm>
            <a:off x="1365334" y="45142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8"/>
          <p:cNvSpPr/>
          <p:nvPr/>
        </p:nvSpPr>
        <p:spPr>
          <a:xfrm>
            <a:off x="1709801" y="2661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8"/>
          <p:cNvSpPr/>
          <p:nvPr/>
        </p:nvSpPr>
        <p:spPr>
          <a:xfrm>
            <a:off x="1207451" y="39866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8"/>
          <p:cNvSpPr/>
          <p:nvPr/>
        </p:nvSpPr>
        <p:spPr>
          <a:xfrm>
            <a:off x="1965483" y="54408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8"/>
          <p:cNvSpPr/>
          <p:nvPr/>
        </p:nvSpPr>
        <p:spPr>
          <a:xfrm>
            <a:off x="1024351" y="30259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21" name="Google Shape;1921;p8"/>
          <p:cNvGrpSpPr/>
          <p:nvPr/>
        </p:nvGrpSpPr>
        <p:grpSpPr>
          <a:xfrm>
            <a:off x="2715318" y="727151"/>
            <a:ext cx="189533" cy="189533"/>
            <a:chOff x="-1069125" y="2319475"/>
            <a:chExt cx="142150" cy="142150"/>
          </a:xfrm>
        </p:grpSpPr>
        <p:sp>
          <p:nvSpPr>
            <p:cNvPr id="1922" name="Google Shape;1922;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25" name="Google Shape;1925;p8"/>
          <p:cNvSpPr/>
          <p:nvPr/>
        </p:nvSpPr>
        <p:spPr>
          <a:xfrm>
            <a:off x="9896134" y="4490284"/>
            <a:ext cx="969933" cy="1067267"/>
          </a:xfrm>
          <a:custGeom>
            <a:avLst/>
            <a:gdLst/>
            <a:ahLst/>
            <a:cxnLst/>
            <a:rect l="l" t="t" r="r" b="b"/>
            <a:pathLst>
              <a:path w="29098" h="32018" extrusionOk="0">
                <a:moveTo>
                  <a:pt x="1108" y="1"/>
                </a:moveTo>
                <a:cubicBezTo>
                  <a:pt x="621" y="1"/>
                  <a:pt x="271" y="264"/>
                  <a:pt x="1" y="946"/>
                </a:cubicBezTo>
                <a:cubicBezTo>
                  <a:pt x="1" y="1387"/>
                  <a:pt x="212" y="1598"/>
                  <a:pt x="1" y="1828"/>
                </a:cubicBezTo>
                <a:lnTo>
                  <a:pt x="1" y="2039"/>
                </a:lnTo>
                <a:cubicBezTo>
                  <a:pt x="212" y="2039"/>
                  <a:pt x="1" y="2039"/>
                  <a:pt x="1" y="2268"/>
                </a:cubicBezTo>
                <a:cubicBezTo>
                  <a:pt x="1" y="2480"/>
                  <a:pt x="442" y="2921"/>
                  <a:pt x="442" y="3150"/>
                </a:cubicBezTo>
                <a:lnTo>
                  <a:pt x="1094" y="5795"/>
                </a:lnTo>
                <a:cubicBezTo>
                  <a:pt x="1323" y="6448"/>
                  <a:pt x="1764" y="7329"/>
                  <a:pt x="1976" y="8000"/>
                </a:cubicBezTo>
                <a:cubicBezTo>
                  <a:pt x="2417" y="9093"/>
                  <a:pt x="2858" y="10204"/>
                  <a:pt x="3087" y="11526"/>
                </a:cubicBezTo>
                <a:lnTo>
                  <a:pt x="3087" y="11738"/>
                </a:lnTo>
                <a:cubicBezTo>
                  <a:pt x="3968" y="12620"/>
                  <a:pt x="3968" y="13942"/>
                  <a:pt x="4409" y="15053"/>
                </a:cubicBezTo>
                <a:cubicBezTo>
                  <a:pt x="4621" y="15706"/>
                  <a:pt x="4850" y="16588"/>
                  <a:pt x="5062" y="17258"/>
                </a:cubicBezTo>
                <a:cubicBezTo>
                  <a:pt x="5291" y="17699"/>
                  <a:pt x="5503" y="18351"/>
                  <a:pt x="5732" y="19021"/>
                </a:cubicBezTo>
                <a:cubicBezTo>
                  <a:pt x="5944" y="19462"/>
                  <a:pt x="5944" y="20114"/>
                  <a:pt x="6173" y="20785"/>
                </a:cubicBezTo>
                <a:cubicBezTo>
                  <a:pt x="6384" y="21225"/>
                  <a:pt x="6825" y="21878"/>
                  <a:pt x="6825" y="22548"/>
                </a:cubicBezTo>
                <a:cubicBezTo>
                  <a:pt x="6825" y="22760"/>
                  <a:pt x="6825" y="22989"/>
                  <a:pt x="7055" y="22989"/>
                </a:cubicBezTo>
                <a:lnTo>
                  <a:pt x="7707" y="24311"/>
                </a:lnTo>
                <a:cubicBezTo>
                  <a:pt x="7707" y="24964"/>
                  <a:pt x="7936" y="25634"/>
                  <a:pt x="8148" y="26075"/>
                </a:cubicBezTo>
                <a:cubicBezTo>
                  <a:pt x="8377" y="27168"/>
                  <a:pt x="8818" y="28050"/>
                  <a:pt x="9030" y="28932"/>
                </a:cubicBezTo>
                <a:cubicBezTo>
                  <a:pt x="9259" y="29813"/>
                  <a:pt x="9470" y="30695"/>
                  <a:pt x="9700" y="31365"/>
                </a:cubicBezTo>
                <a:cubicBezTo>
                  <a:pt x="9700" y="31577"/>
                  <a:pt x="9700" y="31806"/>
                  <a:pt x="9911" y="32018"/>
                </a:cubicBezTo>
                <a:cubicBezTo>
                  <a:pt x="10141" y="32018"/>
                  <a:pt x="10141" y="31806"/>
                  <a:pt x="10352" y="31806"/>
                </a:cubicBezTo>
                <a:cubicBezTo>
                  <a:pt x="10352" y="31577"/>
                  <a:pt x="10352" y="31577"/>
                  <a:pt x="10581" y="31577"/>
                </a:cubicBezTo>
                <a:cubicBezTo>
                  <a:pt x="11022" y="31136"/>
                  <a:pt x="11463" y="30695"/>
                  <a:pt x="12116" y="30254"/>
                </a:cubicBezTo>
                <a:cubicBezTo>
                  <a:pt x="12557" y="29813"/>
                  <a:pt x="13227" y="29373"/>
                  <a:pt x="13667" y="28932"/>
                </a:cubicBezTo>
                <a:cubicBezTo>
                  <a:pt x="14108" y="28720"/>
                  <a:pt x="14320" y="28050"/>
                  <a:pt x="14761" y="27838"/>
                </a:cubicBezTo>
                <a:cubicBezTo>
                  <a:pt x="16083" y="26957"/>
                  <a:pt x="16965" y="26075"/>
                  <a:pt x="17847" y="24964"/>
                </a:cubicBezTo>
                <a:cubicBezTo>
                  <a:pt x="18076" y="24752"/>
                  <a:pt x="18288" y="24752"/>
                  <a:pt x="18517" y="24523"/>
                </a:cubicBezTo>
                <a:cubicBezTo>
                  <a:pt x="19610" y="23430"/>
                  <a:pt x="20492" y="22548"/>
                  <a:pt x="21603" y="21666"/>
                </a:cubicBezTo>
                <a:cubicBezTo>
                  <a:pt x="22485" y="20996"/>
                  <a:pt x="23137" y="20114"/>
                  <a:pt x="24019" y="19462"/>
                </a:cubicBezTo>
                <a:cubicBezTo>
                  <a:pt x="24901" y="18580"/>
                  <a:pt x="25782" y="17699"/>
                  <a:pt x="26664" y="17028"/>
                </a:cubicBezTo>
                <a:cubicBezTo>
                  <a:pt x="27546" y="16376"/>
                  <a:pt x="28216" y="15494"/>
                  <a:pt x="28868" y="14824"/>
                </a:cubicBezTo>
                <a:cubicBezTo>
                  <a:pt x="29098" y="14613"/>
                  <a:pt x="29098" y="14383"/>
                  <a:pt x="28868" y="14383"/>
                </a:cubicBezTo>
                <a:cubicBezTo>
                  <a:pt x="28216" y="14172"/>
                  <a:pt x="27546" y="13502"/>
                  <a:pt x="26893" y="13290"/>
                </a:cubicBezTo>
                <a:cubicBezTo>
                  <a:pt x="26664" y="13290"/>
                  <a:pt x="26453" y="13290"/>
                  <a:pt x="26223" y="13061"/>
                </a:cubicBezTo>
                <a:cubicBezTo>
                  <a:pt x="25571" y="12408"/>
                  <a:pt x="24689" y="11967"/>
                  <a:pt x="23807" y="11738"/>
                </a:cubicBezTo>
                <a:cubicBezTo>
                  <a:pt x="23366" y="11297"/>
                  <a:pt x="22696" y="11086"/>
                  <a:pt x="22255" y="10645"/>
                </a:cubicBezTo>
                <a:cubicBezTo>
                  <a:pt x="22044" y="10645"/>
                  <a:pt x="21815" y="10416"/>
                  <a:pt x="21603" y="10416"/>
                </a:cubicBezTo>
                <a:cubicBezTo>
                  <a:pt x="20933" y="10204"/>
                  <a:pt x="20051" y="9975"/>
                  <a:pt x="19610" y="9322"/>
                </a:cubicBezTo>
                <a:cubicBezTo>
                  <a:pt x="19610" y="9093"/>
                  <a:pt x="19399" y="9093"/>
                  <a:pt x="19399" y="9093"/>
                </a:cubicBezTo>
                <a:cubicBezTo>
                  <a:pt x="18729" y="9093"/>
                  <a:pt x="18288" y="8881"/>
                  <a:pt x="17847" y="8440"/>
                </a:cubicBezTo>
                <a:cubicBezTo>
                  <a:pt x="17847" y="8211"/>
                  <a:pt x="17635" y="8211"/>
                  <a:pt x="17406" y="8211"/>
                </a:cubicBezTo>
                <a:cubicBezTo>
                  <a:pt x="17194" y="8000"/>
                  <a:pt x="16754" y="7770"/>
                  <a:pt x="16313" y="7559"/>
                </a:cubicBezTo>
                <a:cubicBezTo>
                  <a:pt x="15643" y="7329"/>
                  <a:pt x="14990" y="6677"/>
                  <a:pt x="14320" y="6448"/>
                </a:cubicBezTo>
                <a:cubicBezTo>
                  <a:pt x="13879" y="6448"/>
                  <a:pt x="13438" y="6236"/>
                  <a:pt x="13227" y="6007"/>
                </a:cubicBezTo>
                <a:cubicBezTo>
                  <a:pt x="12786" y="5795"/>
                  <a:pt x="12116" y="5354"/>
                  <a:pt x="11675" y="5125"/>
                </a:cubicBezTo>
                <a:cubicBezTo>
                  <a:pt x="10581" y="4684"/>
                  <a:pt x="9700" y="4032"/>
                  <a:pt x="8818" y="3591"/>
                </a:cubicBezTo>
                <a:cubicBezTo>
                  <a:pt x="8148" y="3150"/>
                  <a:pt x="7707" y="2709"/>
                  <a:pt x="6825" y="2480"/>
                </a:cubicBezTo>
                <a:cubicBezTo>
                  <a:pt x="6173" y="2268"/>
                  <a:pt x="5291" y="1828"/>
                  <a:pt x="4621" y="1387"/>
                </a:cubicBezTo>
                <a:cubicBezTo>
                  <a:pt x="3968" y="946"/>
                  <a:pt x="3087" y="505"/>
                  <a:pt x="2205" y="276"/>
                </a:cubicBezTo>
                <a:cubicBezTo>
                  <a:pt x="1776" y="105"/>
                  <a:pt x="1415" y="1"/>
                  <a:pt x="110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8"/>
          <p:cNvSpPr/>
          <p:nvPr/>
        </p:nvSpPr>
        <p:spPr>
          <a:xfrm>
            <a:off x="10562729" y="3075267"/>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8"/>
          <p:cNvSpPr/>
          <p:nvPr/>
        </p:nvSpPr>
        <p:spPr>
          <a:xfrm>
            <a:off x="10725051" y="3296083"/>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8"/>
          <p:cNvSpPr/>
          <p:nvPr/>
        </p:nvSpPr>
        <p:spPr>
          <a:xfrm>
            <a:off x="10876275" y="3527996"/>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8"/>
          <p:cNvSpPr/>
          <p:nvPr/>
        </p:nvSpPr>
        <p:spPr>
          <a:xfrm>
            <a:off x="9896117" y="39700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8"/>
          <p:cNvSpPr/>
          <p:nvPr/>
        </p:nvSpPr>
        <p:spPr>
          <a:xfrm>
            <a:off x="10151584" y="39223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8"/>
          <p:cNvSpPr/>
          <p:nvPr/>
        </p:nvSpPr>
        <p:spPr>
          <a:xfrm>
            <a:off x="10113685" y="41307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8"/>
          <p:cNvSpPr/>
          <p:nvPr/>
        </p:nvSpPr>
        <p:spPr>
          <a:xfrm>
            <a:off x="10350918" y="40458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8"/>
          <p:cNvSpPr/>
          <p:nvPr/>
        </p:nvSpPr>
        <p:spPr>
          <a:xfrm>
            <a:off x="10940832" y="2331128"/>
            <a:ext cx="317867" cy="451699"/>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8"/>
          <p:cNvSpPr/>
          <p:nvPr/>
        </p:nvSpPr>
        <p:spPr>
          <a:xfrm>
            <a:off x="10624072" y="57334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8"/>
          <p:cNvSpPr/>
          <p:nvPr/>
        </p:nvSpPr>
        <p:spPr>
          <a:xfrm>
            <a:off x="10728672" y="57488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8"/>
          <p:cNvSpPr/>
          <p:nvPr/>
        </p:nvSpPr>
        <p:spPr>
          <a:xfrm>
            <a:off x="10671806" y="58543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8"/>
          <p:cNvSpPr/>
          <p:nvPr/>
        </p:nvSpPr>
        <p:spPr>
          <a:xfrm>
            <a:off x="10766573" y="58759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8"/>
          <p:cNvSpPr/>
          <p:nvPr/>
        </p:nvSpPr>
        <p:spPr>
          <a:xfrm>
            <a:off x="10728673" y="56296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8"/>
          <p:cNvSpPr/>
          <p:nvPr/>
        </p:nvSpPr>
        <p:spPr>
          <a:xfrm>
            <a:off x="10823406" y="57433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8"/>
          <p:cNvSpPr/>
          <p:nvPr/>
        </p:nvSpPr>
        <p:spPr>
          <a:xfrm>
            <a:off x="10823406" y="56296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8"/>
          <p:cNvSpPr/>
          <p:nvPr/>
        </p:nvSpPr>
        <p:spPr>
          <a:xfrm>
            <a:off x="10927272" y="56864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8"/>
          <p:cNvSpPr/>
          <p:nvPr/>
        </p:nvSpPr>
        <p:spPr>
          <a:xfrm>
            <a:off x="10880273" y="58337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8"/>
          <p:cNvSpPr/>
          <p:nvPr/>
        </p:nvSpPr>
        <p:spPr>
          <a:xfrm>
            <a:off x="10997633" y="1636359"/>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8"/>
          <p:cNvSpPr/>
          <p:nvPr/>
        </p:nvSpPr>
        <p:spPr>
          <a:xfrm>
            <a:off x="10799033" y="1655293"/>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8"/>
          <p:cNvSpPr/>
          <p:nvPr/>
        </p:nvSpPr>
        <p:spPr>
          <a:xfrm>
            <a:off x="10883933" y="1554992"/>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8"/>
          <p:cNvSpPr/>
          <p:nvPr/>
        </p:nvSpPr>
        <p:spPr>
          <a:xfrm>
            <a:off x="10912733" y="1720426"/>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47" name="Google Shape;1947;p8"/>
          <p:cNvGrpSpPr/>
          <p:nvPr/>
        </p:nvGrpSpPr>
        <p:grpSpPr>
          <a:xfrm>
            <a:off x="10210252" y="971463"/>
            <a:ext cx="189533" cy="189533"/>
            <a:chOff x="-1069125" y="2319475"/>
            <a:chExt cx="142150" cy="142150"/>
          </a:xfrm>
        </p:grpSpPr>
        <p:sp>
          <p:nvSpPr>
            <p:cNvPr id="1948" name="Google Shape;1948;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51" name="Google Shape;1951;p8"/>
          <p:cNvSpPr/>
          <p:nvPr/>
        </p:nvSpPr>
        <p:spPr>
          <a:xfrm>
            <a:off x="9302584" y="6904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8"/>
          <p:cNvSpPr/>
          <p:nvPr/>
        </p:nvSpPr>
        <p:spPr>
          <a:xfrm>
            <a:off x="3523751" y="56347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8"/>
          <p:cNvSpPr/>
          <p:nvPr/>
        </p:nvSpPr>
        <p:spPr>
          <a:xfrm>
            <a:off x="3609418" y="58026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8"/>
          <p:cNvSpPr/>
          <p:nvPr/>
        </p:nvSpPr>
        <p:spPr>
          <a:xfrm>
            <a:off x="3723117" y="56701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8"/>
          <p:cNvSpPr/>
          <p:nvPr/>
        </p:nvSpPr>
        <p:spPr>
          <a:xfrm>
            <a:off x="3410051" y="57979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8"/>
          <p:cNvSpPr/>
          <p:nvPr/>
        </p:nvSpPr>
        <p:spPr>
          <a:xfrm>
            <a:off x="3523752" y="59396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8"/>
          <p:cNvSpPr/>
          <p:nvPr/>
        </p:nvSpPr>
        <p:spPr>
          <a:xfrm>
            <a:off x="3694284" y="59800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8"/>
          <p:cNvSpPr/>
          <p:nvPr/>
        </p:nvSpPr>
        <p:spPr>
          <a:xfrm>
            <a:off x="3817850" y="58259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8"/>
          <p:cNvSpPr/>
          <p:nvPr/>
        </p:nvSpPr>
        <p:spPr>
          <a:xfrm>
            <a:off x="7984655" y="76961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8"/>
          <p:cNvSpPr/>
          <p:nvPr/>
        </p:nvSpPr>
        <p:spPr>
          <a:xfrm>
            <a:off x="8089255" y="785018"/>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8"/>
          <p:cNvSpPr/>
          <p:nvPr/>
        </p:nvSpPr>
        <p:spPr>
          <a:xfrm>
            <a:off x="8032389" y="890485"/>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8"/>
          <p:cNvSpPr/>
          <p:nvPr/>
        </p:nvSpPr>
        <p:spPr>
          <a:xfrm>
            <a:off x="8127155" y="912118"/>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8"/>
          <p:cNvSpPr/>
          <p:nvPr/>
        </p:nvSpPr>
        <p:spPr>
          <a:xfrm>
            <a:off x="8089256" y="6657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8"/>
          <p:cNvSpPr/>
          <p:nvPr/>
        </p:nvSpPr>
        <p:spPr>
          <a:xfrm>
            <a:off x="8183989" y="779485"/>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8"/>
          <p:cNvSpPr/>
          <p:nvPr/>
        </p:nvSpPr>
        <p:spPr>
          <a:xfrm>
            <a:off x="8183989" y="665784"/>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8"/>
          <p:cNvSpPr/>
          <p:nvPr/>
        </p:nvSpPr>
        <p:spPr>
          <a:xfrm>
            <a:off x="8287855" y="722618"/>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8"/>
          <p:cNvSpPr/>
          <p:nvPr/>
        </p:nvSpPr>
        <p:spPr>
          <a:xfrm>
            <a:off x="8240856" y="869851"/>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8"/>
          <p:cNvSpPr/>
          <p:nvPr/>
        </p:nvSpPr>
        <p:spPr>
          <a:xfrm>
            <a:off x="7510913" y="56609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8"/>
          <p:cNvSpPr/>
          <p:nvPr/>
        </p:nvSpPr>
        <p:spPr>
          <a:xfrm>
            <a:off x="7558645" y="67069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8"/>
          <p:cNvSpPr/>
          <p:nvPr/>
        </p:nvSpPr>
        <p:spPr>
          <a:xfrm>
            <a:off x="7548813" y="71769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8"/>
          <p:cNvSpPr/>
          <p:nvPr/>
        </p:nvSpPr>
        <p:spPr>
          <a:xfrm>
            <a:off x="7615513" y="66082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8"/>
          <p:cNvSpPr/>
          <p:nvPr/>
        </p:nvSpPr>
        <p:spPr>
          <a:xfrm flipH="1">
            <a:off x="4497850" y="8906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8"/>
          <p:cNvSpPr/>
          <p:nvPr/>
        </p:nvSpPr>
        <p:spPr>
          <a:xfrm flipH="1">
            <a:off x="4308350" y="6920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8"/>
          <p:cNvSpPr/>
          <p:nvPr/>
        </p:nvSpPr>
        <p:spPr>
          <a:xfrm flipH="1">
            <a:off x="4108984" y="8906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8"/>
          <p:cNvSpPr/>
          <p:nvPr/>
        </p:nvSpPr>
        <p:spPr>
          <a:xfrm flipH="1">
            <a:off x="9735416" y="55989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8"/>
          <p:cNvSpPr/>
          <p:nvPr/>
        </p:nvSpPr>
        <p:spPr>
          <a:xfrm flipH="1">
            <a:off x="9545917" y="57328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8"/>
          <p:cNvSpPr/>
          <p:nvPr/>
        </p:nvSpPr>
        <p:spPr>
          <a:xfrm flipH="1">
            <a:off x="9346550" y="56284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8"/>
          <p:cNvSpPr/>
          <p:nvPr/>
        </p:nvSpPr>
        <p:spPr>
          <a:xfrm>
            <a:off x="4497834" y="60905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8"/>
          <p:cNvSpPr/>
          <p:nvPr/>
        </p:nvSpPr>
        <p:spPr>
          <a:xfrm>
            <a:off x="4748018" y="5792718"/>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8"/>
          <p:cNvSpPr/>
          <p:nvPr/>
        </p:nvSpPr>
        <p:spPr>
          <a:xfrm>
            <a:off x="4966217" y="60439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8"/>
          <p:cNvSpPr/>
          <p:nvPr/>
        </p:nvSpPr>
        <p:spPr>
          <a:xfrm>
            <a:off x="2847955" y="580353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8"/>
          <p:cNvSpPr/>
          <p:nvPr/>
        </p:nvSpPr>
        <p:spPr>
          <a:xfrm>
            <a:off x="2649355" y="582246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8"/>
          <p:cNvSpPr/>
          <p:nvPr/>
        </p:nvSpPr>
        <p:spPr>
          <a:xfrm>
            <a:off x="2734255" y="572216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8"/>
          <p:cNvSpPr/>
          <p:nvPr/>
        </p:nvSpPr>
        <p:spPr>
          <a:xfrm>
            <a:off x="2763055" y="588759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85" name="Google Shape;1985;p8"/>
          <p:cNvGrpSpPr/>
          <p:nvPr/>
        </p:nvGrpSpPr>
        <p:grpSpPr>
          <a:xfrm>
            <a:off x="8694000" y="5576134"/>
            <a:ext cx="189533" cy="313100"/>
            <a:chOff x="2970400" y="4738125"/>
            <a:chExt cx="142150" cy="234825"/>
          </a:xfrm>
        </p:grpSpPr>
        <p:sp>
          <p:nvSpPr>
            <p:cNvPr id="1986" name="Google Shape;1986;p8"/>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8"/>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8"/>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8"/>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8"/>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8"/>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8"/>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8"/>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8"/>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8"/>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96" name="Google Shape;1996;p8"/>
          <p:cNvSpPr/>
          <p:nvPr/>
        </p:nvSpPr>
        <p:spPr>
          <a:xfrm>
            <a:off x="7994501" y="60162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8"/>
          <p:cNvSpPr/>
          <p:nvPr/>
        </p:nvSpPr>
        <p:spPr>
          <a:xfrm>
            <a:off x="8174134" y="58798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8"/>
          <p:cNvSpPr/>
          <p:nvPr/>
        </p:nvSpPr>
        <p:spPr>
          <a:xfrm>
            <a:off x="8127167" y="60071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8"/>
          <p:cNvSpPr/>
          <p:nvPr/>
        </p:nvSpPr>
        <p:spPr>
          <a:xfrm>
            <a:off x="8070301" y="58934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8"/>
          <p:cNvSpPr/>
          <p:nvPr/>
        </p:nvSpPr>
        <p:spPr>
          <a:xfrm flipH="1">
            <a:off x="6558300" y="59078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8"/>
          <p:cNvSpPr/>
          <p:nvPr/>
        </p:nvSpPr>
        <p:spPr>
          <a:xfrm flipH="1">
            <a:off x="6463567" y="59738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8"/>
          <p:cNvSpPr/>
          <p:nvPr/>
        </p:nvSpPr>
        <p:spPr>
          <a:xfrm flipH="1">
            <a:off x="6473433" y="58510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8"/>
          <p:cNvSpPr txBox="1">
            <a:spLocks noGrp="1"/>
          </p:cNvSpPr>
          <p:nvPr>
            <p:ph type="title"/>
          </p:nvPr>
        </p:nvSpPr>
        <p:spPr>
          <a:xfrm>
            <a:off x="1850800" y="1742800"/>
            <a:ext cx="8490400" cy="337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8000"/>
            </a:lvl1pPr>
            <a:lvl2pPr lvl="1" algn="ctr" rtl="0">
              <a:lnSpc>
                <a:spcPct val="100000"/>
              </a:lnSpc>
              <a:spcBef>
                <a:spcPts val="0"/>
              </a:spcBef>
              <a:spcAft>
                <a:spcPts val="0"/>
              </a:spcAft>
              <a:buSzPts val="6000"/>
              <a:buNone/>
              <a:defRPr sz="8000"/>
            </a:lvl2pPr>
            <a:lvl3pPr lvl="2" algn="ctr" rtl="0">
              <a:lnSpc>
                <a:spcPct val="100000"/>
              </a:lnSpc>
              <a:spcBef>
                <a:spcPts val="0"/>
              </a:spcBef>
              <a:spcAft>
                <a:spcPts val="0"/>
              </a:spcAft>
              <a:buSzPts val="6000"/>
              <a:buNone/>
              <a:defRPr sz="8000"/>
            </a:lvl3pPr>
            <a:lvl4pPr lvl="3" algn="ctr" rtl="0">
              <a:lnSpc>
                <a:spcPct val="100000"/>
              </a:lnSpc>
              <a:spcBef>
                <a:spcPts val="0"/>
              </a:spcBef>
              <a:spcAft>
                <a:spcPts val="0"/>
              </a:spcAft>
              <a:buSzPts val="6000"/>
              <a:buNone/>
              <a:defRPr sz="8000"/>
            </a:lvl4pPr>
            <a:lvl5pPr lvl="4" algn="ctr" rtl="0">
              <a:lnSpc>
                <a:spcPct val="100000"/>
              </a:lnSpc>
              <a:spcBef>
                <a:spcPts val="0"/>
              </a:spcBef>
              <a:spcAft>
                <a:spcPts val="0"/>
              </a:spcAft>
              <a:buSzPts val="6000"/>
              <a:buNone/>
              <a:defRPr sz="8000"/>
            </a:lvl5pPr>
            <a:lvl6pPr lvl="5" algn="ctr" rtl="0">
              <a:lnSpc>
                <a:spcPct val="100000"/>
              </a:lnSpc>
              <a:spcBef>
                <a:spcPts val="0"/>
              </a:spcBef>
              <a:spcAft>
                <a:spcPts val="0"/>
              </a:spcAft>
              <a:buSzPts val="6000"/>
              <a:buNone/>
              <a:defRPr sz="8000"/>
            </a:lvl6pPr>
            <a:lvl7pPr lvl="6" algn="ctr" rtl="0">
              <a:lnSpc>
                <a:spcPct val="100000"/>
              </a:lnSpc>
              <a:spcBef>
                <a:spcPts val="0"/>
              </a:spcBef>
              <a:spcAft>
                <a:spcPts val="0"/>
              </a:spcAft>
              <a:buSzPts val="6000"/>
              <a:buNone/>
              <a:defRPr sz="8000"/>
            </a:lvl7pPr>
            <a:lvl8pPr lvl="7" algn="ctr" rtl="0">
              <a:lnSpc>
                <a:spcPct val="100000"/>
              </a:lnSpc>
              <a:spcBef>
                <a:spcPts val="0"/>
              </a:spcBef>
              <a:spcAft>
                <a:spcPts val="0"/>
              </a:spcAft>
              <a:buSzPts val="6000"/>
              <a:buNone/>
              <a:defRPr sz="8000"/>
            </a:lvl8pPr>
            <a:lvl9pPr lvl="8" algn="ctr" rtl="0">
              <a:lnSpc>
                <a:spcPct val="100000"/>
              </a:lnSpc>
              <a:spcBef>
                <a:spcPts val="0"/>
              </a:spcBef>
              <a:spcAft>
                <a:spcPts val="0"/>
              </a:spcAft>
              <a:buSzPts val="6000"/>
              <a:buNone/>
              <a:defRPr sz="8000"/>
            </a:lvl9pPr>
          </a:lstStyle>
          <a:p>
            <a:endParaRPr/>
          </a:p>
        </p:txBody>
      </p:sp>
    </p:spTree>
    <p:extLst>
      <p:ext uri="{BB962C8B-B14F-4D97-AF65-F5344CB8AC3E}">
        <p14:creationId xmlns:p14="http://schemas.microsoft.com/office/powerpoint/2010/main" val="37230138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accent2"/>
        </a:solidFill>
        <a:effectLst/>
      </p:bgPr>
    </p:bg>
    <p:spTree>
      <p:nvGrpSpPr>
        <p:cNvPr id="1" name="Shape 898"/>
        <p:cNvGrpSpPr/>
        <p:nvPr/>
      </p:nvGrpSpPr>
      <p:grpSpPr>
        <a:xfrm>
          <a:off x="0" y="0"/>
          <a:ext cx="0" cy="0"/>
          <a:chOff x="0" y="0"/>
          <a:chExt cx="0" cy="0"/>
        </a:xfrm>
      </p:grpSpPr>
      <p:grpSp>
        <p:nvGrpSpPr>
          <p:cNvPr id="899" name="Google Shape;899;p36"/>
          <p:cNvGrpSpPr/>
          <p:nvPr/>
        </p:nvGrpSpPr>
        <p:grpSpPr>
          <a:xfrm rot="10800000">
            <a:off x="-25" y="1057919"/>
            <a:ext cx="12192076" cy="4727221"/>
            <a:chOff x="240700" y="2458750"/>
            <a:chExt cx="2132675" cy="826900"/>
          </a:xfrm>
        </p:grpSpPr>
        <p:sp>
          <p:nvSpPr>
            <p:cNvPr id="900" name="Google Shape;900;p36"/>
            <p:cNvSpPr/>
            <p:nvPr/>
          </p:nvSpPr>
          <p:spPr>
            <a:xfrm>
              <a:off x="240700" y="2761575"/>
              <a:ext cx="2132675" cy="151100"/>
            </a:xfrm>
            <a:custGeom>
              <a:avLst/>
              <a:gdLst/>
              <a:ahLst/>
              <a:cxnLst/>
              <a:rect l="l" t="t" r="r" b="b"/>
              <a:pathLst>
                <a:path w="85307" h="6044" extrusionOk="0">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36"/>
            <p:cNvSpPr/>
            <p:nvPr/>
          </p:nvSpPr>
          <p:spPr>
            <a:xfrm>
              <a:off x="240700" y="2868067"/>
              <a:ext cx="2132675" cy="244700"/>
            </a:xfrm>
            <a:custGeom>
              <a:avLst/>
              <a:gdLst/>
              <a:ahLst/>
              <a:cxnLst/>
              <a:rect l="l" t="t" r="r" b="b"/>
              <a:pathLst>
                <a:path w="85307" h="9788" extrusionOk="0">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36"/>
            <p:cNvSpPr/>
            <p:nvPr/>
          </p:nvSpPr>
          <p:spPr>
            <a:xfrm rot="10800000">
              <a:off x="240700" y="3136825"/>
              <a:ext cx="2132675" cy="148825"/>
            </a:xfrm>
            <a:custGeom>
              <a:avLst/>
              <a:gdLst/>
              <a:ahLst/>
              <a:cxnLst/>
              <a:rect l="l" t="t" r="r" b="b"/>
              <a:pathLst>
                <a:path w="85307" h="5953" extrusionOk="0">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36"/>
            <p:cNvSpPr/>
            <p:nvPr/>
          </p:nvSpPr>
          <p:spPr>
            <a:xfrm>
              <a:off x="240700" y="2458750"/>
              <a:ext cx="2132675" cy="149800"/>
            </a:xfrm>
            <a:custGeom>
              <a:avLst/>
              <a:gdLst/>
              <a:ahLst/>
              <a:cxnLst/>
              <a:rect l="l" t="t" r="r" b="b"/>
              <a:pathLst>
                <a:path w="85307" h="5992" extrusionOk="0">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36"/>
            <p:cNvSpPr/>
            <p:nvPr/>
          </p:nvSpPr>
          <p:spPr>
            <a:xfrm>
              <a:off x="240700" y="2510800"/>
              <a:ext cx="2132675" cy="244925"/>
            </a:xfrm>
            <a:custGeom>
              <a:avLst/>
              <a:gdLst/>
              <a:ahLst/>
              <a:cxnLst/>
              <a:rect l="l" t="t" r="r" b="b"/>
              <a:pathLst>
                <a:path w="85307" h="9797" extrusionOk="0">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05" name="Google Shape;905;p36"/>
          <p:cNvGrpSpPr/>
          <p:nvPr/>
        </p:nvGrpSpPr>
        <p:grpSpPr>
          <a:xfrm>
            <a:off x="309446" y="5791601"/>
            <a:ext cx="993321" cy="994247"/>
            <a:chOff x="232084" y="4343700"/>
            <a:chExt cx="744991" cy="745685"/>
          </a:xfrm>
        </p:grpSpPr>
        <p:sp>
          <p:nvSpPr>
            <p:cNvPr id="906" name="Google Shape;906;p36"/>
            <p:cNvSpPr/>
            <p:nvPr/>
          </p:nvSpPr>
          <p:spPr>
            <a:xfrm>
              <a:off x="232084" y="4381560"/>
              <a:ext cx="623680" cy="707825"/>
            </a:xfrm>
            <a:custGeom>
              <a:avLst/>
              <a:gdLst/>
              <a:ahLst/>
              <a:cxnLst/>
              <a:rect l="l" t="t" r="r" b="b"/>
              <a:pathLst>
                <a:path w="2483" h="2818" extrusionOk="0">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36"/>
            <p:cNvSpPr/>
            <p:nvPr/>
          </p:nvSpPr>
          <p:spPr>
            <a:xfrm>
              <a:off x="561700" y="4343700"/>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36"/>
            <p:cNvSpPr/>
            <p:nvPr/>
          </p:nvSpPr>
          <p:spPr>
            <a:xfrm>
              <a:off x="875975" y="4343700"/>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09" name="Google Shape;909;p36"/>
          <p:cNvGrpSpPr/>
          <p:nvPr/>
        </p:nvGrpSpPr>
        <p:grpSpPr>
          <a:xfrm flipH="1">
            <a:off x="359191" y="453727"/>
            <a:ext cx="1072143" cy="935395"/>
            <a:chOff x="8107818" y="3826445"/>
            <a:chExt cx="804107" cy="701546"/>
          </a:xfrm>
        </p:grpSpPr>
        <p:sp>
          <p:nvSpPr>
            <p:cNvPr id="910" name="Google Shape;910;p36"/>
            <p:cNvSpPr/>
            <p:nvPr/>
          </p:nvSpPr>
          <p:spPr>
            <a:xfrm>
              <a:off x="8107818" y="3826445"/>
              <a:ext cx="675674" cy="701546"/>
            </a:xfrm>
            <a:custGeom>
              <a:avLst/>
              <a:gdLst/>
              <a:ahLst/>
              <a:cxnLst/>
              <a:rect l="l" t="t" r="r" b="b"/>
              <a:pathLst>
                <a:path w="2690" h="2793" extrusionOk="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36"/>
            <p:cNvSpPr/>
            <p:nvPr/>
          </p:nvSpPr>
          <p:spPr>
            <a:xfrm>
              <a:off x="8107825" y="4343700"/>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36"/>
            <p:cNvSpPr/>
            <p:nvPr/>
          </p:nvSpPr>
          <p:spPr>
            <a:xfrm>
              <a:off x="8810825" y="4405100"/>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13" name="Google Shape;913;p36"/>
          <p:cNvGrpSpPr/>
          <p:nvPr/>
        </p:nvGrpSpPr>
        <p:grpSpPr>
          <a:xfrm flipH="1">
            <a:off x="10398098" y="5678853"/>
            <a:ext cx="951737" cy="1176355"/>
            <a:chOff x="1191373" y="4259140"/>
            <a:chExt cx="713803" cy="882266"/>
          </a:xfrm>
        </p:grpSpPr>
        <p:sp>
          <p:nvSpPr>
            <p:cNvPr id="914" name="Google Shape;914;p36"/>
            <p:cNvSpPr/>
            <p:nvPr/>
          </p:nvSpPr>
          <p:spPr>
            <a:xfrm rot="-1032883">
              <a:off x="1353515" y="4567384"/>
              <a:ext cx="342785" cy="514206"/>
            </a:xfrm>
            <a:custGeom>
              <a:avLst/>
              <a:gdLst/>
              <a:ahLst/>
              <a:cxnLst/>
              <a:rect l="l" t="t" r="r" b="b"/>
              <a:pathLst>
                <a:path w="3878" h="5817" extrusionOk="0">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36"/>
            <p:cNvSpPr/>
            <p:nvPr/>
          </p:nvSpPr>
          <p:spPr>
            <a:xfrm rot="-1032883">
              <a:off x="1428108" y="4316812"/>
              <a:ext cx="438868" cy="324594"/>
            </a:xfrm>
            <a:custGeom>
              <a:avLst/>
              <a:gdLst/>
              <a:ahLst/>
              <a:cxnLst/>
              <a:rect l="l" t="t" r="r" b="b"/>
              <a:pathLst>
                <a:path w="4965" h="3672" extrusionOk="0">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36"/>
            <p:cNvSpPr/>
            <p:nvPr/>
          </p:nvSpPr>
          <p:spPr>
            <a:xfrm rot="-1032883">
              <a:off x="1517746" y="4573606"/>
              <a:ext cx="114380" cy="114386"/>
            </a:xfrm>
            <a:custGeom>
              <a:avLst/>
              <a:gdLst/>
              <a:ahLst/>
              <a:cxnLst/>
              <a:rect l="l" t="t" r="r" b="b"/>
              <a:pathLst>
                <a:path w="1294" h="1294" extrusionOk="0">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36"/>
            <p:cNvSpPr/>
            <p:nvPr/>
          </p:nvSpPr>
          <p:spPr>
            <a:xfrm rot="-1032883">
              <a:off x="1422164" y="4810247"/>
              <a:ext cx="276579" cy="219401"/>
            </a:xfrm>
            <a:custGeom>
              <a:avLst/>
              <a:gdLst/>
              <a:ahLst/>
              <a:cxnLst/>
              <a:rect l="l" t="t" r="r" b="b"/>
              <a:pathLst>
                <a:path w="3129" h="2482" extrusionOk="0">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36"/>
            <p:cNvSpPr/>
            <p:nvPr/>
          </p:nvSpPr>
          <p:spPr>
            <a:xfrm>
              <a:off x="1191373" y="5011730"/>
              <a:ext cx="559982" cy="129675"/>
            </a:xfrm>
            <a:custGeom>
              <a:avLst/>
              <a:gdLst/>
              <a:ahLst/>
              <a:cxnLst/>
              <a:rect l="l" t="t" r="r" b="b"/>
              <a:pathLst>
                <a:path w="6335" h="1467" extrusionOk="0">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9" name="Google Shape;919;p36"/>
          <p:cNvSpPr/>
          <p:nvPr/>
        </p:nvSpPr>
        <p:spPr>
          <a:xfrm flipH="1">
            <a:off x="359214" y="3187581"/>
            <a:ext cx="1994085" cy="574241"/>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36"/>
          <p:cNvSpPr/>
          <p:nvPr/>
        </p:nvSpPr>
        <p:spPr>
          <a:xfrm flipH="1">
            <a:off x="9102480" y="1213214"/>
            <a:ext cx="1994085" cy="574241"/>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60038243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004"/>
        <p:cNvGrpSpPr/>
        <p:nvPr/>
      </p:nvGrpSpPr>
      <p:grpSpPr>
        <a:xfrm>
          <a:off x="0" y="0"/>
          <a:ext cx="0" cy="0"/>
          <a:chOff x="0" y="0"/>
          <a:chExt cx="0" cy="0"/>
        </a:xfrm>
      </p:grpSpPr>
      <p:grpSp>
        <p:nvGrpSpPr>
          <p:cNvPr id="2005" name="Google Shape;2005;p9"/>
          <p:cNvGrpSpPr/>
          <p:nvPr/>
        </p:nvGrpSpPr>
        <p:grpSpPr>
          <a:xfrm>
            <a:off x="-24366" y="-69782"/>
            <a:ext cx="12255165" cy="6968833"/>
            <a:chOff x="-35391" y="-52337"/>
            <a:chExt cx="9191374" cy="5226625"/>
          </a:xfrm>
        </p:grpSpPr>
        <p:grpSp>
          <p:nvGrpSpPr>
            <p:cNvPr id="2006" name="Google Shape;2006;p9"/>
            <p:cNvGrpSpPr/>
            <p:nvPr/>
          </p:nvGrpSpPr>
          <p:grpSpPr>
            <a:xfrm>
              <a:off x="5178375" y="-45050"/>
              <a:ext cx="3977608" cy="5216450"/>
              <a:chOff x="5178375" y="-45050"/>
              <a:chExt cx="3977608" cy="5216450"/>
            </a:xfrm>
          </p:grpSpPr>
          <p:grpSp>
            <p:nvGrpSpPr>
              <p:cNvPr id="2007" name="Google Shape;2007;p9"/>
              <p:cNvGrpSpPr/>
              <p:nvPr/>
            </p:nvGrpSpPr>
            <p:grpSpPr>
              <a:xfrm>
                <a:off x="5178375" y="-45050"/>
                <a:ext cx="3977608" cy="5216450"/>
                <a:chOff x="5178375" y="-51179"/>
                <a:chExt cx="3977608" cy="5216450"/>
              </a:xfrm>
            </p:grpSpPr>
            <p:sp>
              <p:nvSpPr>
                <p:cNvPr id="2008" name="Google Shape;2008;p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40" name="Google Shape;2040;p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44" name="Google Shape;2044;p9"/>
            <p:cNvGrpSpPr/>
            <p:nvPr/>
          </p:nvGrpSpPr>
          <p:grpSpPr>
            <a:xfrm>
              <a:off x="-35391" y="-52337"/>
              <a:ext cx="5221525" cy="5226625"/>
              <a:chOff x="1190625" y="238125"/>
              <a:chExt cx="5221525" cy="5226625"/>
            </a:xfrm>
          </p:grpSpPr>
          <p:sp>
            <p:nvSpPr>
              <p:cNvPr id="2045" name="Google Shape;2045;p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2086" name="Google Shape;2086;p9"/>
          <p:cNvGrpSpPr/>
          <p:nvPr/>
        </p:nvGrpSpPr>
        <p:grpSpPr>
          <a:xfrm>
            <a:off x="476237" y="6541518"/>
            <a:ext cx="160728" cy="156300"/>
            <a:chOff x="8793003" y="4210475"/>
            <a:chExt cx="120546" cy="117225"/>
          </a:xfrm>
        </p:grpSpPr>
        <p:sp>
          <p:nvSpPr>
            <p:cNvPr id="2087" name="Google Shape;2087;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89" name="Google Shape;2089;p9"/>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9"/>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9"/>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9"/>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9"/>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9"/>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9"/>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9"/>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9"/>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9"/>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9"/>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9"/>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9"/>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9"/>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9"/>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9"/>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9"/>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9"/>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9"/>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9"/>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9"/>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9"/>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9"/>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9"/>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9"/>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9"/>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9"/>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9"/>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9"/>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9"/>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9"/>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9"/>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9"/>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9"/>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9"/>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9"/>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9"/>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6" name="Google Shape;2126;p9"/>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7" name="Google Shape;2127;p9"/>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9"/>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9"/>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9"/>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9"/>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9"/>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9"/>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9"/>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9"/>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9"/>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9"/>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9"/>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9"/>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9"/>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9"/>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9"/>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9"/>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9"/>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9"/>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9"/>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9"/>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9"/>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9"/>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9"/>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51" name="Google Shape;2151;p9"/>
          <p:cNvGrpSpPr/>
          <p:nvPr/>
        </p:nvGrpSpPr>
        <p:grpSpPr>
          <a:xfrm>
            <a:off x="6982537" y="6305125"/>
            <a:ext cx="227440" cy="380168"/>
            <a:chOff x="6760903" y="4652644"/>
            <a:chExt cx="170580" cy="285126"/>
          </a:xfrm>
        </p:grpSpPr>
        <p:sp>
          <p:nvSpPr>
            <p:cNvPr id="2152" name="Google Shape;2152;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62" name="Google Shape;2162;p9"/>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9"/>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9"/>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9"/>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9"/>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9"/>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9"/>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9"/>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70" name="Google Shape;2170;p9"/>
          <p:cNvGrpSpPr/>
          <p:nvPr/>
        </p:nvGrpSpPr>
        <p:grpSpPr>
          <a:xfrm>
            <a:off x="11529345" y="259883"/>
            <a:ext cx="445736" cy="256011"/>
            <a:chOff x="9375950" y="488913"/>
            <a:chExt cx="440625" cy="253075"/>
          </a:xfrm>
        </p:grpSpPr>
        <p:sp>
          <p:nvSpPr>
            <p:cNvPr id="2171" name="Google Shape;2171;p9"/>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9"/>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9"/>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9"/>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75" name="Google Shape;2175;p9"/>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9"/>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9"/>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9"/>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9"/>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9"/>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9"/>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9"/>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9"/>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9"/>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9"/>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9"/>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9"/>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88" name="Google Shape;2188;p9"/>
          <p:cNvGrpSpPr/>
          <p:nvPr/>
        </p:nvGrpSpPr>
        <p:grpSpPr>
          <a:xfrm>
            <a:off x="11683655" y="2215367"/>
            <a:ext cx="341133" cy="312300"/>
            <a:chOff x="8488416" y="1568550"/>
            <a:chExt cx="255850" cy="234225"/>
          </a:xfrm>
        </p:grpSpPr>
        <p:sp>
          <p:nvSpPr>
            <p:cNvPr id="2189" name="Google Shape;2189;p9"/>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9"/>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9"/>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9"/>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9"/>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9"/>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9"/>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9"/>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9"/>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98" name="Google Shape;2198;p9"/>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9"/>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9"/>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9"/>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9"/>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9"/>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9"/>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9"/>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9"/>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9"/>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9"/>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9"/>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9"/>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9"/>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2" name="Google Shape;2212;p9"/>
          <p:cNvGrpSpPr/>
          <p:nvPr/>
        </p:nvGrpSpPr>
        <p:grpSpPr>
          <a:xfrm>
            <a:off x="2288903" y="6360728"/>
            <a:ext cx="160732" cy="268665"/>
            <a:chOff x="6760903" y="4652644"/>
            <a:chExt cx="170580" cy="285126"/>
          </a:xfrm>
        </p:grpSpPr>
        <p:sp>
          <p:nvSpPr>
            <p:cNvPr id="2213" name="Google Shape;2213;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23" name="Google Shape;2223;p9"/>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9"/>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9"/>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9"/>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9"/>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9"/>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9"/>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9"/>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9"/>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9"/>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9"/>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9"/>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35" name="Google Shape;2235;p9"/>
          <p:cNvGrpSpPr/>
          <p:nvPr/>
        </p:nvGrpSpPr>
        <p:grpSpPr>
          <a:xfrm>
            <a:off x="639989" y="2489824"/>
            <a:ext cx="242907" cy="331555"/>
            <a:chOff x="525542" y="2117668"/>
            <a:chExt cx="182180" cy="248666"/>
          </a:xfrm>
        </p:grpSpPr>
        <p:sp>
          <p:nvSpPr>
            <p:cNvPr id="2236" name="Google Shape;2236;p9"/>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9"/>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9"/>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9"/>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9"/>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41" name="Google Shape;2241;p9"/>
          <p:cNvGrpSpPr/>
          <p:nvPr/>
        </p:nvGrpSpPr>
        <p:grpSpPr>
          <a:xfrm>
            <a:off x="667564" y="3969218"/>
            <a:ext cx="236533" cy="203133"/>
            <a:chOff x="548748" y="1435025"/>
            <a:chExt cx="177400" cy="152350"/>
          </a:xfrm>
        </p:grpSpPr>
        <p:sp>
          <p:nvSpPr>
            <p:cNvPr id="2242" name="Google Shape;2242;p9"/>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9"/>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9"/>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9"/>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46" name="Google Shape;2246;p9"/>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9"/>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9"/>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9"/>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50" name="Google Shape;2250;p9"/>
          <p:cNvGrpSpPr/>
          <p:nvPr/>
        </p:nvGrpSpPr>
        <p:grpSpPr>
          <a:xfrm>
            <a:off x="11510137" y="6471601"/>
            <a:ext cx="160728" cy="156300"/>
            <a:chOff x="8793003" y="4210475"/>
            <a:chExt cx="120546" cy="117225"/>
          </a:xfrm>
        </p:grpSpPr>
        <p:sp>
          <p:nvSpPr>
            <p:cNvPr id="2251" name="Google Shape;2251;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53" name="Google Shape;2253;p9"/>
          <p:cNvGrpSpPr/>
          <p:nvPr/>
        </p:nvGrpSpPr>
        <p:grpSpPr>
          <a:xfrm>
            <a:off x="188921" y="3350851"/>
            <a:ext cx="160728" cy="156300"/>
            <a:chOff x="8793003" y="4210475"/>
            <a:chExt cx="120546" cy="117225"/>
          </a:xfrm>
        </p:grpSpPr>
        <p:sp>
          <p:nvSpPr>
            <p:cNvPr id="2254" name="Google Shape;2254;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56" name="Google Shape;2256;p9"/>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9"/>
          <p:cNvSpPr txBox="1">
            <a:spLocks noGrp="1"/>
          </p:cNvSpPr>
          <p:nvPr>
            <p:ph type="subTitle" idx="1"/>
          </p:nvPr>
        </p:nvSpPr>
        <p:spPr>
          <a:xfrm>
            <a:off x="2988733" y="2962017"/>
            <a:ext cx="6214800" cy="224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258" name="Google Shape;2258;p9"/>
          <p:cNvSpPr txBox="1">
            <a:spLocks noGrp="1"/>
          </p:cNvSpPr>
          <p:nvPr>
            <p:ph type="title"/>
          </p:nvPr>
        </p:nvSpPr>
        <p:spPr>
          <a:xfrm>
            <a:off x="3505800" y="1699200"/>
            <a:ext cx="5180400" cy="990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600"/>
              <a:buNone/>
              <a:defRPr sz="6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Tree>
    <p:extLst>
      <p:ext uri="{BB962C8B-B14F-4D97-AF65-F5344CB8AC3E}">
        <p14:creationId xmlns:p14="http://schemas.microsoft.com/office/powerpoint/2010/main" val="117146568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59"/>
        <p:cNvGrpSpPr/>
        <p:nvPr/>
      </p:nvGrpSpPr>
      <p:grpSpPr>
        <a:xfrm>
          <a:off x="0" y="0"/>
          <a:ext cx="0" cy="0"/>
          <a:chOff x="0" y="0"/>
          <a:chExt cx="0" cy="0"/>
        </a:xfrm>
      </p:grpSpPr>
      <p:sp>
        <p:nvSpPr>
          <p:cNvPr id="2260" name="Google Shape;2260;p10"/>
          <p:cNvSpPr/>
          <p:nvPr/>
        </p:nvSpPr>
        <p:spPr>
          <a:xfrm>
            <a:off x="1" y="7266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0"/>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0"/>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0"/>
          <p:cNvSpPr/>
          <p:nvPr/>
        </p:nvSpPr>
        <p:spPr>
          <a:xfrm>
            <a:off x="193923" y="2498864"/>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64" name="Google Shape;2264;p10"/>
          <p:cNvGrpSpPr/>
          <p:nvPr/>
        </p:nvGrpSpPr>
        <p:grpSpPr>
          <a:xfrm>
            <a:off x="643689" y="2291924"/>
            <a:ext cx="242907" cy="331555"/>
            <a:chOff x="525542" y="2117668"/>
            <a:chExt cx="182180" cy="248666"/>
          </a:xfrm>
        </p:grpSpPr>
        <p:sp>
          <p:nvSpPr>
            <p:cNvPr id="2265" name="Google Shape;2265;p10"/>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0"/>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0"/>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0"/>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0"/>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70" name="Google Shape;2270;p10"/>
          <p:cNvSpPr/>
          <p:nvPr/>
        </p:nvSpPr>
        <p:spPr>
          <a:xfrm>
            <a:off x="11885031" y="1952774"/>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0"/>
          <p:cNvSpPr/>
          <p:nvPr/>
        </p:nvSpPr>
        <p:spPr>
          <a:xfrm>
            <a:off x="11909297" y="1608571"/>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0"/>
          <p:cNvSpPr/>
          <p:nvPr/>
        </p:nvSpPr>
        <p:spPr>
          <a:xfrm>
            <a:off x="11605252" y="1778558"/>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0"/>
          <p:cNvSpPr/>
          <p:nvPr/>
        </p:nvSpPr>
        <p:spPr>
          <a:xfrm>
            <a:off x="11803441" y="42310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0"/>
          <p:cNvSpPr/>
          <p:nvPr/>
        </p:nvSpPr>
        <p:spPr>
          <a:xfrm>
            <a:off x="11609084" y="50966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0"/>
          <p:cNvSpPr/>
          <p:nvPr/>
        </p:nvSpPr>
        <p:spPr>
          <a:xfrm>
            <a:off x="11694609" y="48295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0"/>
          <p:cNvSpPr/>
          <p:nvPr/>
        </p:nvSpPr>
        <p:spPr>
          <a:xfrm>
            <a:off x="11852014" y="43407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0"/>
          <p:cNvSpPr/>
          <p:nvPr/>
        </p:nvSpPr>
        <p:spPr>
          <a:xfrm>
            <a:off x="11646036" y="51384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0"/>
          <p:cNvSpPr/>
          <p:nvPr/>
        </p:nvSpPr>
        <p:spPr>
          <a:xfrm>
            <a:off x="11718875" y="48656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79" name="Google Shape;2279;p10"/>
          <p:cNvGrpSpPr/>
          <p:nvPr/>
        </p:nvGrpSpPr>
        <p:grpSpPr>
          <a:xfrm>
            <a:off x="474827" y="457004"/>
            <a:ext cx="546987" cy="801512"/>
            <a:chOff x="8606645" y="4347503"/>
            <a:chExt cx="410240" cy="601134"/>
          </a:xfrm>
        </p:grpSpPr>
        <p:sp>
          <p:nvSpPr>
            <p:cNvPr id="2280" name="Google Shape;2280;p10"/>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0"/>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0"/>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0"/>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0"/>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0"/>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0"/>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0"/>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0"/>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0"/>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0"/>
            <p:cNvSpPr/>
            <p:nvPr/>
          </p:nvSpPr>
          <p:spPr>
            <a:xfrm>
              <a:off x="8925803" y="475772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0"/>
            <p:cNvSpPr/>
            <p:nvPr/>
          </p:nvSpPr>
          <p:spPr>
            <a:xfrm>
              <a:off x="8925803" y="472129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0"/>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0"/>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94" name="Google Shape;2294;p10"/>
          <p:cNvGrpSpPr/>
          <p:nvPr/>
        </p:nvGrpSpPr>
        <p:grpSpPr>
          <a:xfrm>
            <a:off x="1320473" y="58416"/>
            <a:ext cx="631497" cy="718093"/>
            <a:chOff x="213179" y="3298762"/>
            <a:chExt cx="473623" cy="538570"/>
          </a:xfrm>
        </p:grpSpPr>
        <p:sp>
          <p:nvSpPr>
            <p:cNvPr id="2295" name="Google Shape;2295;p10"/>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0"/>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0"/>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0"/>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0"/>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0"/>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0"/>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0"/>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0"/>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0"/>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0"/>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0"/>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07" name="Google Shape;2307;p10"/>
          <p:cNvSpPr/>
          <p:nvPr/>
        </p:nvSpPr>
        <p:spPr>
          <a:xfrm flipH="1">
            <a:off x="11507449" y="4457567"/>
            <a:ext cx="705691" cy="1829555"/>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0"/>
          <p:cNvSpPr/>
          <p:nvPr/>
        </p:nvSpPr>
        <p:spPr>
          <a:xfrm>
            <a:off x="10017083"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0"/>
          <p:cNvSpPr/>
          <p:nvPr/>
        </p:nvSpPr>
        <p:spPr>
          <a:xfrm>
            <a:off x="10259953"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0"/>
          <p:cNvSpPr/>
          <p:nvPr/>
        </p:nvSpPr>
        <p:spPr>
          <a:xfrm>
            <a:off x="10271615"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0"/>
          <p:cNvSpPr/>
          <p:nvPr/>
        </p:nvSpPr>
        <p:spPr>
          <a:xfrm>
            <a:off x="10527128"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0"/>
          <p:cNvSpPr/>
          <p:nvPr/>
        </p:nvSpPr>
        <p:spPr>
          <a:xfrm>
            <a:off x="630065" y="1744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0"/>
          <p:cNvSpPr/>
          <p:nvPr/>
        </p:nvSpPr>
        <p:spPr>
          <a:xfrm>
            <a:off x="809698" y="1608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0"/>
          <p:cNvSpPr/>
          <p:nvPr/>
        </p:nvSpPr>
        <p:spPr>
          <a:xfrm>
            <a:off x="762731" y="1735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0"/>
          <p:cNvSpPr/>
          <p:nvPr/>
        </p:nvSpPr>
        <p:spPr>
          <a:xfrm>
            <a:off x="705865" y="1622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0"/>
          <p:cNvSpPr/>
          <p:nvPr/>
        </p:nvSpPr>
        <p:spPr>
          <a:xfrm>
            <a:off x="11828234" y="3030500"/>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0"/>
          <p:cNvSpPr/>
          <p:nvPr/>
        </p:nvSpPr>
        <p:spPr>
          <a:xfrm>
            <a:off x="11957590" y="3209567"/>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0"/>
          <p:cNvSpPr/>
          <p:nvPr/>
        </p:nvSpPr>
        <p:spPr>
          <a:xfrm>
            <a:off x="12081434" y="3397634"/>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0"/>
          <p:cNvSpPr/>
          <p:nvPr/>
        </p:nvSpPr>
        <p:spPr>
          <a:xfrm>
            <a:off x="3731001"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0"/>
          <p:cNvSpPr/>
          <p:nvPr/>
        </p:nvSpPr>
        <p:spPr>
          <a:xfrm>
            <a:off x="3522567"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0"/>
          <p:cNvSpPr/>
          <p:nvPr/>
        </p:nvSpPr>
        <p:spPr>
          <a:xfrm>
            <a:off x="3996300"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0"/>
          <p:cNvSpPr/>
          <p:nvPr/>
        </p:nvSpPr>
        <p:spPr>
          <a:xfrm>
            <a:off x="3759834"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0"/>
          <p:cNvSpPr/>
          <p:nvPr/>
        </p:nvSpPr>
        <p:spPr>
          <a:xfrm>
            <a:off x="4110001"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0"/>
          <p:cNvSpPr/>
          <p:nvPr/>
        </p:nvSpPr>
        <p:spPr>
          <a:xfrm>
            <a:off x="3427800"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0"/>
          <p:cNvSpPr/>
          <p:nvPr/>
        </p:nvSpPr>
        <p:spPr>
          <a:xfrm>
            <a:off x="4044067"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0"/>
          <p:cNvSpPr/>
          <p:nvPr/>
        </p:nvSpPr>
        <p:spPr>
          <a:xfrm>
            <a:off x="6145300" y="-9662"/>
            <a:ext cx="3522448" cy="442391"/>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0"/>
          <p:cNvSpPr/>
          <p:nvPr/>
        </p:nvSpPr>
        <p:spPr>
          <a:xfrm>
            <a:off x="11558513" y="29553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0"/>
          <p:cNvSpPr/>
          <p:nvPr/>
        </p:nvSpPr>
        <p:spPr>
          <a:xfrm>
            <a:off x="11616851" y="28058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0"/>
          <p:cNvSpPr/>
          <p:nvPr/>
        </p:nvSpPr>
        <p:spPr>
          <a:xfrm>
            <a:off x="11499184" y="27774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0"/>
          <p:cNvSpPr/>
          <p:nvPr/>
        </p:nvSpPr>
        <p:spPr>
          <a:xfrm>
            <a:off x="11758077" y="27822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0"/>
          <p:cNvSpPr/>
          <p:nvPr/>
        </p:nvSpPr>
        <p:spPr>
          <a:xfrm>
            <a:off x="11687484" y="29860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0"/>
          <p:cNvSpPr/>
          <p:nvPr/>
        </p:nvSpPr>
        <p:spPr>
          <a:xfrm>
            <a:off x="11616851" y="26523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0"/>
          <p:cNvSpPr/>
          <p:nvPr/>
        </p:nvSpPr>
        <p:spPr>
          <a:xfrm>
            <a:off x="8599285"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0"/>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0"/>
          <p:cNvSpPr/>
          <p:nvPr/>
        </p:nvSpPr>
        <p:spPr>
          <a:xfrm>
            <a:off x="10721483" y="3208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0"/>
          <p:cNvSpPr/>
          <p:nvPr/>
        </p:nvSpPr>
        <p:spPr>
          <a:xfrm flipH="1">
            <a:off x="8734" y="3463451"/>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0"/>
          <p:cNvSpPr/>
          <p:nvPr/>
        </p:nvSpPr>
        <p:spPr>
          <a:xfrm flipH="1">
            <a:off x="11011" y="3642518"/>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0"/>
          <p:cNvSpPr/>
          <p:nvPr/>
        </p:nvSpPr>
        <p:spPr>
          <a:xfrm flipH="1">
            <a:off x="1" y="3830585"/>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339" name="Google Shape;2339;p10"/>
          <p:cNvGrpSpPr/>
          <p:nvPr/>
        </p:nvGrpSpPr>
        <p:grpSpPr>
          <a:xfrm>
            <a:off x="1612967" y="6317501"/>
            <a:ext cx="189533" cy="313100"/>
            <a:chOff x="2970400" y="4738125"/>
            <a:chExt cx="142150" cy="234825"/>
          </a:xfrm>
        </p:grpSpPr>
        <p:sp>
          <p:nvSpPr>
            <p:cNvPr id="2340" name="Google Shape;2340;p10"/>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0"/>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0"/>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0"/>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0"/>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0"/>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0"/>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0"/>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0"/>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0"/>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50" name="Google Shape;2350;p10"/>
          <p:cNvSpPr/>
          <p:nvPr/>
        </p:nvSpPr>
        <p:spPr>
          <a:xfrm>
            <a:off x="10788900"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0"/>
          <p:cNvSpPr/>
          <p:nvPr/>
        </p:nvSpPr>
        <p:spPr>
          <a:xfrm>
            <a:off x="11044367"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0"/>
          <p:cNvSpPr/>
          <p:nvPr/>
        </p:nvSpPr>
        <p:spPr>
          <a:xfrm>
            <a:off x="11006468"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0"/>
          <p:cNvSpPr/>
          <p:nvPr/>
        </p:nvSpPr>
        <p:spPr>
          <a:xfrm>
            <a:off x="11243701"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0"/>
          <p:cNvSpPr/>
          <p:nvPr/>
        </p:nvSpPr>
        <p:spPr>
          <a:xfrm>
            <a:off x="9401601"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0"/>
          <p:cNvSpPr/>
          <p:nvPr/>
        </p:nvSpPr>
        <p:spPr>
          <a:xfrm>
            <a:off x="9572167"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0"/>
          <p:cNvSpPr/>
          <p:nvPr/>
        </p:nvSpPr>
        <p:spPr>
          <a:xfrm>
            <a:off x="9761667"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0"/>
          <p:cNvSpPr/>
          <p:nvPr/>
        </p:nvSpPr>
        <p:spPr>
          <a:xfrm>
            <a:off x="5038398" y="6511707"/>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0"/>
          <p:cNvSpPr/>
          <p:nvPr/>
        </p:nvSpPr>
        <p:spPr>
          <a:xfrm>
            <a:off x="4743197" y="6262455"/>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0"/>
          <p:cNvSpPr/>
          <p:nvPr/>
        </p:nvSpPr>
        <p:spPr>
          <a:xfrm>
            <a:off x="4352668" y="6452076"/>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0"/>
          <p:cNvSpPr/>
          <p:nvPr/>
        </p:nvSpPr>
        <p:spPr>
          <a:xfrm>
            <a:off x="5899184" y="6156303"/>
            <a:ext cx="1464501" cy="65574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0"/>
          <p:cNvSpPr/>
          <p:nvPr/>
        </p:nvSpPr>
        <p:spPr>
          <a:xfrm>
            <a:off x="547988" y="53091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0"/>
          <p:cNvSpPr/>
          <p:nvPr/>
        </p:nvSpPr>
        <p:spPr>
          <a:xfrm>
            <a:off x="576021" y="53403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0"/>
          <p:cNvSpPr txBox="1">
            <a:spLocks noGrp="1"/>
          </p:cNvSpPr>
          <p:nvPr>
            <p:ph type="title"/>
          </p:nvPr>
        </p:nvSpPr>
        <p:spPr>
          <a:xfrm>
            <a:off x="7122000" y="998167"/>
            <a:ext cx="4112400" cy="2835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ctr" rtl="0">
              <a:lnSpc>
                <a:spcPct val="100000"/>
              </a:lnSpc>
              <a:spcBef>
                <a:spcPts val="0"/>
              </a:spcBef>
              <a:spcAft>
                <a:spcPts val="0"/>
              </a:spcAft>
              <a:buSzPts val="3500"/>
              <a:buNone/>
              <a:defRPr/>
            </a:lvl2pPr>
            <a:lvl3pPr lvl="2" algn="ctr" rtl="0">
              <a:lnSpc>
                <a:spcPct val="100000"/>
              </a:lnSpc>
              <a:spcBef>
                <a:spcPts val="0"/>
              </a:spcBef>
              <a:spcAft>
                <a:spcPts val="0"/>
              </a:spcAft>
              <a:buSzPts val="3500"/>
              <a:buNone/>
              <a:defRPr/>
            </a:lvl3pPr>
            <a:lvl4pPr lvl="3" algn="ctr" rtl="0">
              <a:lnSpc>
                <a:spcPct val="100000"/>
              </a:lnSpc>
              <a:spcBef>
                <a:spcPts val="0"/>
              </a:spcBef>
              <a:spcAft>
                <a:spcPts val="0"/>
              </a:spcAft>
              <a:buSzPts val="3500"/>
              <a:buNone/>
              <a:defRPr/>
            </a:lvl4pPr>
            <a:lvl5pPr lvl="4" algn="ctr" rtl="0">
              <a:lnSpc>
                <a:spcPct val="100000"/>
              </a:lnSpc>
              <a:spcBef>
                <a:spcPts val="0"/>
              </a:spcBef>
              <a:spcAft>
                <a:spcPts val="0"/>
              </a:spcAft>
              <a:buSzPts val="3500"/>
              <a:buNone/>
              <a:defRPr/>
            </a:lvl5pPr>
            <a:lvl6pPr lvl="5" algn="ctr" rtl="0">
              <a:lnSpc>
                <a:spcPct val="100000"/>
              </a:lnSpc>
              <a:spcBef>
                <a:spcPts val="0"/>
              </a:spcBef>
              <a:spcAft>
                <a:spcPts val="0"/>
              </a:spcAft>
              <a:buSzPts val="3500"/>
              <a:buNone/>
              <a:defRPr/>
            </a:lvl6pPr>
            <a:lvl7pPr lvl="6" algn="ctr" rtl="0">
              <a:lnSpc>
                <a:spcPct val="100000"/>
              </a:lnSpc>
              <a:spcBef>
                <a:spcPts val="0"/>
              </a:spcBef>
              <a:spcAft>
                <a:spcPts val="0"/>
              </a:spcAft>
              <a:buSzPts val="3500"/>
              <a:buNone/>
              <a:defRPr/>
            </a:lvl7pPr>
            <a:lvl8pPr lvl="7" algn="ctr" rtl="0">
              <a:lnSpc>
                <a:spcPct val="100000"/>
              </a:lnSpc>
              <a:spcBef>
                <a:spcPts val="0"/>
              </a:spcBef>
              <a:spcAft>
                <a:spcPts val="0"/>
              </a:spcAft>
              <a:buSzPts val="3500"/>
              <a:buNone/>
              <a:defRPr/>
            </a:lvl8pPr>
            <a:lvl9pPr lvl="8" algn="ctr"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40216964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364"/>
        <p:cNvGrpSpPr/>
        <p:nvPr/>
      </p:nvGrpSpPr>
      <p:grpSpPr>
        <a:xfrm>
          <a:off x="0" y="0"/>
          <a:ext cx="0" cy="0"/>
          <a:chOff x="0" y="0"/>
          <a:chExt cx="0" cy="0"/>
        </a:xfrm>
      </p:grpSpPr>
      <p:grpSp>
        <p:nvGrpSpPr>
          <p:cNvPr id="2365" name="Google Shape;2365;p11"/>
          <p:cNvGrpSpPr/>
          <p:nvPr/>
        </p:nvGrpSpPr>
        <p:grpSpPr>
          <a:xfrm>
            <a:off x="-24366" y="-69782"/>
            <a:ext cx="12255165" cy="6968833"/>
            <a:chOff x="-35391" y="-52337"/>
            <a:chExt cx="9191374" cy="5226625"/>
          </a:xfrm>
        </p:grpSpPr>
        <p:grpSp>
          <p:nvGrpSpPr>
            <p:cNvPr id="2366" name="Google Shape;2366;p11"/>
            <p:cNvGrpSpPr/>
            <p:nvPr/>
          </p:nvGrpSpPr>
          <p:grpSpPr>
            <a:xfrm>
              <a:off x="5178375" y="-45050"/>
              <a:ext cx="3977608" cy="5216450"/>
              <a:chOff x="5178375" y="-45050"/>
              <a:chExt cx="3977608" cy="5216450"/>
            </a:xfrm>
          </p:grpSpPr>
          <p:grpSp>
            <p:nvGrpSpPr>
              <p:cNvPr id="2367" name="Google Shape;2367;p11"/>
              <p:cNvGrpSpPr/>
              <p:nvPr/>
            </p:nvGrpSpPr>
            <p:grpSpPr>
              <a:xfrm>
                <a:off x="5178375" y="-45050"/>
                <a:ext cx="3977608" cy="5216450"/>
                <a:chOff x="5178375" y="-51179"/>
                <a:chExt cx="3977608" cy="5216450"/>
              </a:xfrm>
            </p:grpSpPr>
            <p:sp>
              <p:nvSpPr>
                <p:cNvPr id="2368" name="Google Shape;2368;p1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2" name="Google Shape;2382;p1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4" name="Google Shape;2384;p1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5" name="Google Shape;2385;p1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6" name="Google Shape;2386;p1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7" name="Google Shape;2387;p1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00" name="Google Shape;2400;p1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04" name="Google Shape;2404;p11"/>
            <p:cNvGrpSpPr/>
            <p:nvPr/>
          </p:nvGrpSpPr>
          <p:grpSpPr>
            <a:xfrm>
              <a:off x="-35391" y="-52337"/>
              <a:ext cx="5221525" cy="5226625"/>
              <a:chOff x="1190625" y="238125"/>
              <a:chExt cx="5221525" cy="5226625"/>
            </a:xfrm>
          </p:grpSpPr>
          <p:sp>
            <p:nvSpPr>
              <p:cNvPr id="2405" name="Google Shape;2405;p1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46" name="Google Shape;2446;p11"/>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1"/>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1"/>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1"/>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1"/>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1"/>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1"/>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1"/>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1"/>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1"/>
          <p:cNvSpPr/>
          <p:nvPr/>
        </p:nvSpPr>
        <p:spPr>
          <a:xfrm>
            <a:off x="881534" y="1203700"/>
            <a:ext cx="33" cy="9133"/>
          </a:xfrm>
          <a:custGeom>
            <a:avLst/>
            <a:gdLst/>
            <a:ahLst/>
            <a:cxnLst/>
            <a:rect l="l" t="t" r="r" b="b"/>
            <a:pathLst>
              <a:path w="1" h="274" extrusionOk="0">
                <a:moveTo>
                  <a:pt x="1" y="0"/>
                </a:move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1"/>
          <p:cNvSpPr/>
          <p:nvPr/>
        </p:nvSpPr>
        <p:spPr>
          <a:xfrm>
            <a:off x="928534" y="1071034"/>
            <a:ext cx="9900" cy="33"/>
          </a:xfrm>
          <a:custGeom>
            <a:avLst/>
            <a:gdLst/>
            <a:ahLst/>
            <a:cxnLst/>
            <a:rect l="l" t="t" r="r" b="b"/>
            <a:pathLst>
              <a:path w="297" h="1" extrusionOk="0">
                <a:moveTo>
                  <a:pt x="296" y="1"/>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1"/>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1"/>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1"/>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1"/>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1"/>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1"/>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1"/>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1"/>
          <p:cNvSpPr/>
          <p:nvPr/>
        </p:nvSpPr>
        <p:spPr>
          <a:xfrm>
            <a:off x="2435433" y="6145456"/>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65" name="Google Shape;2465;p11"/>
          <p:cNvGrpSpPr/>
          <p:nvPr/>
        </p:nvGrpSpPr>
        <p:grpSpPr>
          <a:xfrm>
            <a:off x="0" y="5660400"/>
            <a:ext cx="1450067" cy="1197600"/>
            <a:chOff x="0" y="4245300"/>
            <a:chExt cx="1087550" cy="898200"/>
          </a:xfrm>
        </p:grpSpPr>
        <p:sp>
          <p:nvSpPr>
            <p:cNvPr id="2466" name="Google Shape;2466;p11"/>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1"/>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68" name="Google Shape;2468;p1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1"/>
          <p:cNvSpPr/>
          <p:nvPr/>
        </p:nvSpPr>
        <p:spPr>
          <a:xfrm>
            <a:off x="7476052" y="6183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1"/>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1"/>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1"/>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1"/>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77" name="Google Shape;2477;p11"/>
          <p:cNvGrpSpPr/>
          <p:nvPr/>
        </p:nvGrpSpPr>
        <p:grpSpPr>
          <a:xfrm>
            <a:off x="8270534" y="6483233"/>
            <a:ext cx="255500" cy="262867"/>
            <a:chOff x="1812350" y="4731300"/>
            <a:chExt cx="191625" cy="197150"/>
          </a:xfrm>
        </p:grpSpPr>
        <p:sp>
          <p:nvSpPr>
            <p:cNvPr id="2478" name="Google Shape;2478;p11"/>
            <p:cNvSpPr/>
            <p:nvPr/>
          </p:nvSpPr>
          <p:spPr>
            <a:xfrm>
              <a:off x="1961300" y="4792325"/>
              <a:ext cx="42675" cy="73750"/>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1"/>
            <p:cNvSpPr/>
            <p:nvPr/>
          </p:nvSpPr>
          <p:spPr>
            <a:xfrm>
              <a:off x="1812350" y="4806525"/>
              <a:ext cx="42675" cy="66925"/>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1"/>
            <p:cNvSpPr/>
            <p:nvPr/>
          </p:nvSpPr>
          <p:spPr>
            <a:xfrm>
              <a:off x="1876025" y="4731300"/>
              <a:ext cx="42675" cy="711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1"/>
            <p:cNvSpPr/>
            <p:nvPr/>
          </p:nvSpPr>
          <p:spPr>
            <a:xfrm>
              <a:off x="1897625" y="4855375"/>
              <a:ext cx="42675" cy="73075"/>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82" name="Google Shape;2482;p11"/>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1"/>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1"/>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1"/>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1"/>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1"/>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1"/>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1"/>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1"/>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1"/>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1"/>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1"/>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1"/>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1"/>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1"/>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1"/>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1"/>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1"/>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1"/>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1"/>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1"/>
          <p:cNvSpPr/>
          <p:nvPr/>
        </p:nvSpPr>
        <p:spPr>
          <a:xfrm>
            <a:off x="11432688" y="4551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1"/>
          <p:cNvSpPr/>
          <p:nvPr/>
        </p:nvSpPr>
        <p:spPr>
          <a:xfrm>
            <a:off x="11642788" y="1503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1"/>
          <p:cNvSpPr/>
          <p:nvPr/>
        </p:nvSpPr>
        <p:spPr>
          <a:xfrm>
            <a:off x="11958022" y="42032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1"/>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1"/>
          <p:cNvSpPr/>
          <p:nvPr/>
        </p:nvSpPr>
        <p:spPr>
          <a:xfrm>
            <a:off x="11297239" y="4592352"/>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1"/>
          <p:cNvSpPr/>
          <p:nvPr/>
        </p:nvSpPr>
        <p:spPr>
          <a:xfrm>
            <a:off x="11401839" y="460775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1"/>
          <p:cNvSpPr/>
          <p:nvPr/>
        </p:nvSpPr>
        <p:spPr>
          <a:xfrm>
            <a:off x="11344973" y="4713218"/>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1"/>
          <p:cNvSpPr/>
          <p:nvPr/>
        </p:nvSpPr>
        <p:spPr>
          <a:xfrm>
            <a:off x="11439739" y="473485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1"/>
          <p:cNvSpPr/>
          <p:nvPr/>
        </p:nvSpPr>
        <p:spPr>
          <a:xfrm>
            <a:off x="11401840" y="4488518"/>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1"/>
          <p:cNvSpPr/>
          <p:nvPr/>
        </p:nvSpPr>
        <p:spPr>
          <a:xfrm>
            <a:off x="11496573" y="4602218"/>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1"/>
          <p:cNvSpPr/>
          <p:nvPr/>
        </p:nvSpPr>
        <p:spPr>
          <a:xfrm>
            <a:off x="11496573" y="448851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1"/>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1"/>
          <p:cNvSpPr/>
          <p:nvPr/>
        </p:nvSpPr>
        <p:spPr>
          <a:xfrm>
            <a:off x="11600439" y="454535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1"/>
          <p:cNvSpPr/>
          <p:nvPr/>
        </p:nvSpPr>
        <p:spPr>
          <a:xfrm>
            <a:off x="11553440" y="4692584"/>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1"/>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1"/>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1"/>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1"/>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1"/>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1"/>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1"/>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1"/>
          <p:cNvSpPr/>
          <p:nvPr/>
        </p:nvSpPr>
        <p:spPr>
          <a:xfrm>
            <a:off x="11439722" y="5664134"/>
            <a:ext cx="33" cy="18967"/>
          </a:xfrm>
          <a:custGeom>
            <a:avLst/>
            <a:gdLst/>
            <a:ahLst/>
            <a:cxnLst/>
            <a:rect l="l" t="t" r="r" b="b"/>
            <a:pathLst>
              <a:path w="1" h="569" extrusionOk="0">
                <a:moveTo>
                  <a:pt x="1" y="569"/>
                </a:move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1"/>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1"/>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1"/>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1"/>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1"/>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1"/>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1"/>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1"/>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1"/>
          <p:cNvSpPr/>
          <p:nvPr/>
        </p:nvSpPr>
        <p:spPr>
          <a:xfrm>
            <a:off x="11429889" y="5664134"/>
            <a:ext cx="33" cy="33"/>
          </a:xfrm>
          <a:custGeom>
            <a:avLst/>
            <a:gdLst/>
            <a:ahLst/>
            <a:cxnLst/>
            <a:rect l="l" t="t" r="r" b="b"/>
            <a:pathLst>
              <a:path w="1" h="1" extrusionOk="0">
                <a:moveTo>
                  <a:pt x="0" y="0"/>
                </a:move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1"/>
          <p:cNvSpPr/>
          <p:nvPr/>
        </p:nvSpPr>
        <p:spPr>
          <a:xfrm>
            <a:off x="11429889" y="5673201"/>
            <a:ext cx="33" cy="9900"/>
          </a:xfrm>
          <a:custGeom>
            <a:avLst/>
            <a:gdLst/>
            <a:ahLst/>
            <a:cxnLst/>
            <a:rect l="l" t="t" r="r" b="b"/>
            <a:pathLst>
              <a:path w="1" h="297" extrusionOk="0">
                <a:moveTo>
                  <a:pt x="0" y="297"/>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1"/>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1"/>
          <p:cNvSpPr/>
          <p:nvPr/>
        </p:nvSpPr>
        <p:spPr>
          <a:xfrm>
            <a:off x="11235934" y="1636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1"/>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1"/>
          <p:cNvSpPr/>
          <p:nvPr/>
        </p:nvSpPr>
        <p:spPr>
          <a:xfrm>
            <a:off x="1" y="26816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1"/>
          <p:cNvSpPr/>
          <p:nvPr/>
        </p:nvSpPr>
        <p:spPr>
          <a:xfrm>
            <a:off x="435833" y="51410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1"/>
          <p:cNvSpPr/>
          <p:nvPr/>
        </p:nvSpPr>
        <p:spPr>
          <a:xfrm>
            <a:off x="284234" y="54511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1"/>
          <p:cNvSpPr/>
          <p:nvPr/>
        </p:nvSpPr>
        <p:spPr>
          <a:xfrm>
            <a:off x="265267" y="48810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1"/>
          <p:cNvSpPr/>
          <p:nvPr/>
        </p:nvSpPr>
        <p:spPr>
          <a:xfrm>
            <a:off x="123533" y="51854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1"/>
          <p:cNvSpPr/>
          <p:nvPr/>
        </p:nvSpPr>
        <p:spPr>
          <a:xfrm>
            <a:off x="161434" y="2069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1"/>
          <p:cNvSpPr/>
          <p:nvPr/>
        </p:nvSpPr>
        <p:spPr>
          <a:xfrm>
            <a:off x="341067" y="1933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1"/>
          <p:cNvSpPr/>
          <p:nvPr/>
        </p:nvSpPr>
        <p:spPr>
          <a:xfrm>
            <a:off x="294100" y="2060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1"/>
          <p:cNvSpPr/>
          <p:nvPr/>
        </p:nvSpPr>
        <p:spPr>
          <a:xfrm>
            <a:off x="237234" y="1947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1"/>
          <p:cNvSpPr/>
          <p:nvPr/>
        </p:nvSpPr>
        <p:spPr>
          <a:xfrm>
            <a:off x="464633" y="51773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1"/>
          <p:cNvSpPr/>
          <p:nvPr/>
        </p:nvSpPr>
        <p:spPr>
          <a:xfrm>
            <a:off x="284234" y="50068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1"/>
          <p:cNvSpPr/>
          <p:nvPr/>
        </p:nvSpPr>
        <p:spPr>
          <a:xfrm>
            <a:off x="294101" y="54995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1"/>
          <p:cNvSpPr/>
          <p:nvPr/>
        </p:nvSpPr>
        <p:spPr>
          <a:xfrm>
            <a:off x="294101" y="5518452"/>
            <a:ext cx="9100" cy="33"/>
          </a:xfrm>
          <a:custGeom>
            <a:avLst/>
            <a:gdLst/>
            <a:ahLst/>
            <a:cxnLst/>
            <a:rect l="l" t="t" r="r" b="b"/>
            <a:pathLst>
              <a:path w="273" h="1" extrusionOk="0">
                <a:moveTo>
                  <a:pt x="273" y="1"/>
                </a:moveTo>
                <a:lnTo>
                  <a:pt x="0"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1"/>
          <p:cNvSpPr/>
          <p:nvPr/>
        </p:nvSpPr>
        <p:spPr>
          <a:xfrm>
            <a:off x="483601" y="5167485"/>
            <a:ext cx="9100" cy="9900"/>
          </a:xfrm>
          <a:custGeom>
            <a:avLst/>
            <a:gdLst/>
            <a:ahLst/>
            <a:cxnLst/>
            <a:rect l="l" t="t" r="r" b="b"/>
            <a:pathLst>
              <a:path w="273" h="297" extrusionOk="0">
                <a:moveTo>
                  <a:pt x="273" y="1"/>
                </a:moveTo>
                <a:lnTo>
                  <a:pt x="0" y="297"/>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1"/>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552" name="Google Shape;2552;p11"/>
          <p:cNvGrpSpPr/>
          <p:nvPr/>
        </p:nvGrpSpPr>
        <p:grpSpPr>
          <a:xfrm>
            <a:off x="666617" y="38851"/>
            <a:ext cx="426800" cy="625400"/>
            <a:chOff x="-1007900" y="3142913"/>
            <a:chExt cx="320100" cy="469050"/>
          </a:xfrm>
        </p:grpSpPr>
        <p:sp>
          <p:nvSpPr>
            <p:cNvPr id="2553" name="Google Shape;2553;p11"/>
            <p:cNvSpPr/>
            <p:nvPr/>
          </p:nvSpPr>
          <p:spPr>
            <a:xfrm>
              <a:off x="-1007900" y="314291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1"/>
            <p:cNvSpPr/>
            <p:nvPr/>
          </p:nvSpPr>
          <p:spPr>
            <a:xfrm>
              <a:off x="-979475" y="342716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1"/>
            <p:cNvSpPr/>
            <p:nvPr/>
          </p:nvSpPr>
          <p:spPr>
            <a:xfrm>
              <a:off x="-787300" y="343456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1"/>
            <p:cNvSpPr/>
            <p:nvPr/>
          </p:nvSpPr>
          <p:spPr>
            <a:xfrm>
              <a:off x="-758875" y="343456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1"/>
            <p:cNvSpPr/>
            <p:nvPr/>
          </p:nvSpPr>
          <p:spPr>
            <a:xfrm>
              <a:off x="-752075" y="347718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1"/>
            <p:cNvSpPr/>
            <p:nvPr/>
          </p:nvSpPr>
          <p:spPr>
            <a:xfrm>
              <a:off x="-773100" y="341296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1"/>
            <p:cNvSpPr/>
            <p:nvPr/>
          </p:nvSpPr>
          <p:spPr>
            <a:xfrm>
              <a:off x="-709425" y="318111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1"/>
            <p:cNvSpPr/>
            <p:nvPr/>
          </p:nvSpPr>
          <p:spPr>
            <a:xfrm>
              <a:off x="-808925" y="328503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1"/>
            <p:cNvSpPr/>
            <p:nvPr/>
          </p:nvSpPr>
          <p:spPr>
            <a:xfrm>
              <a:off x="-752075" y="3477188"/>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1"/>
            <p:cNvSpPr/>
            <p:nvPr/>
          </p:nvSpPr>
          <p:spPr>
            <a:xfrm>
              <a:off x="-737850" y="3469813"/>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1"/>
            <p:cNvSpPr/>
            <p:nvPr/>
          </p:nvSpPr>
          <p:spPr>
            <a:xfrm>
              <a:off x="-758875" y="346981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1"/>
            <p:cNvSpPr/>
            <p:nvPr/>
          </p:nvSpPr>
          <p:spPr>
            <a:xfrm>
              <a:off x="-758875" y="346298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1"/>
            <p:cNvSpPr/>
            <p:nvPr/>
          </p:nvSpPr>
          <p:spPr>
            <a:xfrm>
              <a:off x="-758875" y="34345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1"/>
            <p:cNvSpPr/>
            <p:nvPr/>
          </p:nvSpPr>
          <p:spPr>
            <a:xfrm>
              <a:off x="-716250" y="318556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1"/>
            <p:cNvSpPr/>
            <p:nvPr/>
          </p:nvSpPr>
          <p:spPr>
            <a:xfrm>
              <a:off x="-737850" y="334928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1"/>
            <p:cNvSpPr/>
            <p:nvPr/>
          </p:nvSpPr>
          <p:spPr>
            <a:xfrm>
              <a:off x="-766275" y="334928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569" name="Google Shape;2569;p11"/>
          <p:cNvSpPr/>
          <p:nvPr/>
        </p:nvSpPr>
        <p:spPr>
          <a:xfrm>
            <a:off x="11973668" y="23648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1"/>
          <p:cNvSpPr/>
          <p:nvPr/>
        </p:nvSpPr>
        <p:spPr>
          <a:xfrm>
            <a:off x="12001701" y="2177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1"/>
          <p:cNvSpPr/>
          <p:nvPr/>
        </p:nvSpPr>
        <p:spPr>
          <a:xfrm>
            <a:off x="11841033" y="22249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1"/>
          <p:cNvSpPr/>
          <p:nvPr/>
        </p:nvSpPr>
        <p:spPr>
          <a:xfrm>
            <a:off x="11897867" y="20733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1"/>
          <p:cNvSpPr/>
          <p:nvPr/>
        </p:nvSpPr>
        <p:spPr>
          <a:xfrm>
            <a:off x="8648977" y="61258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1"/>
          <p:cNvSpPr/>
          <p:nvPr/>
        </p:nvSpPr>
        <p:spPr>
          <a:xfrm>
            <a:off x="2263040" y="145871"/>
            <a:ext cx="1326331" cy="505900"/>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1"/>
          <p:cNvSpPr/>
          <p:nvPr/>
        </p:nvSpPr>
        <p:spPr>
          <a:xfrm>
            <a:off x="2463241" y="316669"/>
            <a:ext cx="888907" cy="335108"/>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1"/>
          <p:cNvSpPr/>
          <p:nvPr/>
        </p:nvSpPr>
        <p:spPr>
          <a:xfrm>
            <a:off x="2676482" y="492343"/>
            <a:ext cx="425449" cy="155580"/>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1"/>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1"/>
          <p:cNvSpPr/>
          <p:nvPr/>
        </p:nvSpPr>
        <p:spPr>
          <a:xfrm>
            <a:off x="562734" y="43314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1"/>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1"/>
          <p:cNvSpPr/>
          <p:nvPr/>
        </p:nvSpPr>
        <p:spPr>
          <a:xfrm>
            <a:off x="5021246" y="3574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1"/>
          <p:cNvSpPr/>
          <p:nvPr/>
        </p:nvSpPr>
        <p:spPr>
          <a:xfrm>
            <a:off x="4831746" y="1012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1"/>
          <p:cNvSpPr/>
          <p:nvPr/>
        </p:nvSpPr>
        <p:spPr>
          <a:xfrm>
            <a:off x="5078079" y="4612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1"/>
          <p:cNvSpPr/>
          <p:nvPr/>
        </p:nvSpPr>
        <p:spPr>
          <a:xfrm>
            <a:off x="4879479" y="2058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1"/>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1"/>
          <p:cNvSpPr/>
          <p:nvPr/>
        </p:nvSpPr>
        <p:spPr>
          <a:xfrm>
            <a:off x="4936346" y="1959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1"/>
          <p:cNvSpPr/>
          <p:nvPr/>
        </p:nvSpPr>
        <p:spPr>
          <a:xfrm flipH="1">
            <a:off x="10384199" y="33332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1"/>
          <p:cNvSpPr/>
          <p:nvPr/>
        </p:nvSpPr>
        <p:spPr>
          <a:xfrm flipH="1">
            <a:off x="10194699" y="468421"/>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1"/>
          <p:cNvSpPr/>
          <p:nvPr/>
        </p:nvSpPr>
        <p:spPr>
          <a:xfrm flipH="1">
            <a:off x="10194700" y="13472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1"/>
          <p:cNvSpPr/>
          <p:nvPr/>
        </p:nvSpPr>
        <p:spPr>
          <a:xfrm flipH="1">
            <a:off x="9995333" y="33332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1"/>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1"/>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1"/>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1"/>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1"/>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1"/>
          <p:cNvSpPr/>
          <p:nvPr/>
        </p:nvSpPr>
        <p:spPr>
          <a:xfrm>
            <a:off x="11071984" y="44391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1"/>
          <p:cNvSpPr/>
          <p:nvPr/>
        </p:nvSpPr>
        <p:spPr>
          <a:xfrm>
            <a:off x="11118951" y="323518"/>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1"/>
          <p:cNvSpPr/>
          <p:nvPr/>
        </p:nvSpPr>
        <p:spPr>
          <a:xfrm>
            <a:off x="11024217" y="300684"/>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1"/>
          <p:cNvSpPr/>
          <p:nvPr/>
        </p:nvSpPr>
        <p:spPr>
          <a:xfrm>
            <a:off x="11232651" y="304552"/>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1"/>
          <p:cNvSpPr/>
          <p:nvPr/>
        </p:nvSpPr>
        <p:spPr>
          <a:xfrm>
            <a:off x="11175817" y="468585"/>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1"/>
          <p:cNvSpPr/>
          <p:nvPr/>
        </p:nvSpPr>
        <p:spPr>
          <a:xfrm>
            <a:off x="11118951" y="1999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1"/>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1"/>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1"/>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1"/>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1"/>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1"/>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1"/>
          <p:cNvSpPr/>
          <p:nvPr/>
        </p:nvSpPr>
        <p:spPr>
          <a:xfrm>
            <a:off x="11728151" y="2766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1"/>
          <p:cNvSpPr/>
          <p:nvPr/>
        </p:nvSpPr>
        <p:spPr>
          <a:xfrm flipH="1">
            <a:off x="11272533" y="3212051"/>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1"/>
          <p:cNvSpPr/>
          <p:nvPr/>
        </p:nvSpPr>
        <p:spPr>
          <a:xfrm flipH="1">
            <a:off x="-11431" y="2716767"/>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1"/>
          <p:cNvSpPr/>
          <p:nvPr/>
        </p:nvSpPr>
        <p:spPr>
          <a:xfrm>
            <a:off x="655077" y="2313986"/>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1"/>
          <p:cNvSpPr/>
          <p:nvPr/>
        </p:nvSpPr>
        <p:spPr>
          <a:xfrm>
            <a:off x="743243" y="2142819"/>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1"/>
          <p:cNvSpPr/>
          <p:nvPr/>
        </p:nvSpPr>
        <p:spPr>
          <a:xfrm>
            <a:off x="750310" y="2511586"/>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1"/>
          <p:cNvSpPr/>
          <p:nvPr/>
        </p:nvSpPr>
        <p:spPr>
          <a:xfrm>
            <a:off x="853177" y="2328185"/>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1"/>
          <p:cNvSpPr/>
          <p:nvPr/>
        </p:nvSpPr>
        <p:spPr>
          <a:xfrm>
            <a:off x="919609" y="2599753"/>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1"/>
          <p:cNvSpPr/>
          <p:nvPr/>
        </p:nvSpPr>
        <p:spPr>
          <a:xfrm>
            <a:off x="919609" y="2070720"/>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1"/>
          <p:cNvSpPr/>
          <p:nvPr/>
        </p:nvSpPr>
        <p:spPr>
          <a:xfrm>
            <a:off x="772643" y="2548620"/>
            <a:ext cx="7100" cy="33"/>
          </a:xfrm>
          <a:custGeom>
            <a:avLst/>
            <a:gdLst/>
            <a:ahLst/>
            <a:cxnLst/>
            <a:rect l="l" t="t" r="r" b="b"/>
            <a:pathLst>
              <a:path w="213" h="1" extrusionOk="0">
                <a:moveTo>
                  <a:pt x="212" y="0"/>
                </a:moveTo>
                <a:lnTo>
                  <a:pt x="1" y="0"/>
                </a:lnTo>
                <a:lnTo>
                  <a:pt x="212" y="0"/>
                </a:lnTo>
                <a:lnTo>
                  <a:pt x="212"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1"/>
          <p:cNvSpPr/>
          <p:nvPr/>
        </p:nvSpPr>
        <p:spPr>
          <a:xfrm>
            <a:off x="11585076" y="2565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1"/>
          <p:cNvSpPr/>
          <p:nvPr/>
        </p:nvSpPr>
        <p:spPr>
          <a:xfrm>
            <a:off x="11793445" y="5399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1"/>
          <p:cNvSpPr/>
          <p:nvPr/>
        </p:nvSpPr>
        <p:spPr>
          <a:xfrm>
            <a:off x="11987570" y="8376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1"/>
          <p:cNvSpPr/>
          <p:nvPr/>
        </p:nvSpPr>
        <p:spPr>
          <a:xfrm>
            <a:off x="11124843" y="6531025"/>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1"/>
          <p:cNvSpPr/>
          <p:nvPr/>
        </p:nvSpPr>
        <p:spPr>
          <a:xfrm>
            <a:off x="11162890" y="6587622"/>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1"/>
          <p:cNvSpPr/>
          <p:nvPr/>
        </p:nvSpPr>
        <p:spPr>
          <a:xfrm>
            <a:off x="2112777" y="126874"/>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1"/>
          <p:cNvSpPr/>
          <p:nvPr/>
        </p:nvSpPr>
        <p:spPr>
          <a:xfrm>
            <a:off x="2150823" y="183471"/>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1"/>
          <p:cNvSpPr txBox="1">
            <a:spLocks noGrp="1"/>
          </p:cNvSpPr>
          <p:nvPr>
            <p:ph type="title" hasCustomPrompt="1"/>
          </p:nvPr>
        </p:nvSpPr>
        <p:spPr>
          <a:xfrm>
            <a:off x="2523400" y="2160157"/>
            <a:ext cx="7145200" cy="180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9600"/>
              <a:buNone/>
              <a:defRPr sz="12800"/>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625" name="Google Shape;2625;p11"/>
          <p:cNvSpPr txBox="1">
            <a:spLocks noGrp="1"/>
          </p:cNvSpPr>
          <p:nvPr>
            <p:ph type="subTitle" idx="1"/>
          </p:nvPr>
        </p:nvSpPr>
        <p:spPr>
          <a:xfrm>
            <a:off x="3102000" y="4056928"/>
            <a:ext cx="5988000" cy="643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2062961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626"/>
        <p:cNvGrpSpPr/>
        <p:nvPr/>
      </p:nvGrpSpPr>
      <p:grpSpPr>
        <a:xfrm>
          <a:off x="0" y="0"/>
          <a:ext cx="0" cy="0"/>
          <a:chOff x="0" y="0"/>
          <a:chExt cx="0" cy="0"/>
        </a:xfrm>
      </p:grpSpPr>
      <p:sp>
        <p:nvSpPr>
          <p:cNvPr id="2627" name="Google Shape;2627;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Tree>
    <p:extLst>
      <p:ext uri="{BB962C8B-B14F-4D97-AF65-F5344CB8AC3E}">
        <p14:creationId xmlns:p14="http://schemas.microsoft.com/office/powerpoint/2010/main" val="188002045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628"/>
        <p:cNvGrpSpPr/>
        <p:nvPr/>
      </p:nvGrpSpPr>
      <p:grpSpPr>
        <a:xfrm>
          <a:off x="0" y="0"/>
          <a:ext cx="0" cy="0"/>
          <a:chOff x="0" y="0"/>
          <a:chExt cx="0" cy="0"/>
        </a:xfrm>
      </p:grpSpPr>
      <p:grpSp>
        <p:nvGrpSpPr>
          <p:cNvPr id="2629" name="Google Shape;2629;p13"/>
          <p:cNvGrpSpPr/>
          <p:nvPr/>
        </p:nvGrpSpPr>
        <p:grpSpPr>
          <a:xfrm>
            <a:off x="-24366" y="-69782"/>
            <a:ext cx="12255165" cy="6968833"/>
            <a:chOff x="-35391" y="-52337"/>
            <a:chExt cx="9191374" cy="5226625"/>
          </a:xfrm>
        </p:grpSpPr>
        <p:grpSp>
          <p:nvGrpSpPr>
            <p:cNvPr id="2630" name="Google Shape;2630;p13"/>
            <p:cNvGrpSpPr/>
            <p:nvPr/>
          </p:nvGrpSpPr>
          <p:grpSpPr>
            <a:xfrm>
              <a:off x="5178375" y="-45050"/>
              <a:ext cx="3977608" cy="5216450"/>
              <a:chOff x="5178375" y="-45050"/>
              <a:chExt cx="3977608" cy="5216450"/>
            </a:xfrm>
          </p:grpSpPr>
          <p:grpSp>
            <p:nvGrpSpPr>
              <p:cNvPr id="2631" name="Google Shape;2631;p13"/>
              <p:cNvGrpSpPr/>
              <p:nvPr/>
            </p:nvGrpSpPr>
            <p:grpSpPr>
              <a:xfrm>
                <a:off x="5178375" y="-45050"/>
                <a:ext cx="3977608" cy="5216450"/>
                <a:chOff x="5178375" y="-51179"/>
                <a:chExt cx="3977608" cy="5216450"/>
              </a:xfrm>
            </p:grpSpPr>
            <p:sp>
              <p:nvSpPr>
                <p:cNvPr id="2632" name="Google Shape;2632;p1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1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1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1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1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1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1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1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4" name="Google Shape;2664;p1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68" name="Google Shape;2668;p13"/>
            <p:cNvGrpSpPr/>
            <p:nvPr/>
          </p:nvGrpSpPr>
          <p:grpSpPr>
            <a:xfrm>
              <a:off x="-35391" y="-52337"/>
              <a:ext cx="5221525" cy="5226625"/>
              <a:chOff x="1190625" y="238125"/>
              <a:chExt cx="5221525" cy="5226625"/>
            </a:xfrm>
          </p:grpSpPr>
          <p:sp>
            <p:nvSpPr>
              <p:cNvPr id="2669" name="Google Shape;2669;p1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710" name="Google Shape;2710;p13"/>
          <p:cNvSpPr txBox="1">
            <a:spLocks noGrp="1"/>
          </p:cNvSpPr>
          <p:nvPr>
            <p:ph type="title"/>
          </p:nvPr>
        </p:nvSpPr>
        <p:spPr>
          <a:xfrm>
            <a:off x="2002267"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1" name="Google Shape;2711;p13"/>
          <p:cNvSpPr txBox="1">
            <a:spLocks noGrp="1"/>
          </p:cNvSpPr>
          <p:nvPr>
            <p:ph type="subTitle" idx="1"/>
          </p:nvPr>
        </p:nvSpPr>
        <p:spPr>
          <a:xfrm>
            <a:off x="2291667"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2" name="Google Shape;2712;p13"/>
          <p:cNvSpPr txBox="1">
            <a:spLocks noGrp="1"/>
          </p:cNvSpPr>
          <p:nvPr>
            <p:ph type="title" idx="2"/>
          </p:nvPr>
        </p:nvSpPr>
        <p:spPr>
          <a:xfrm>
            <a:off x="6495733"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3" name="Google Shape;2713;p13"/>
          <p:cNvSpPr txBox="1">
            <a:spLocks noGrp="1"/>
          </p:cNvSpPr>
          <p:nvPr>
            <p:ph type="subTitle" idx="3"/>
          </p:nvPr>
        </p:nvSpPr>
        <p:spPr>
          <a:xfrm>
            <a:off x="6785133"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4" name="Google Shape;2714;p13"/>
          <p:cNvSpPr txBox="1">
            <a:spLocks noGrp="1"/>
          </p:cNvSpPr>
          <p:nvPr>
            <p:ph type="title" idx="4"/>
          </p:nvPr>
        </p:nvSpPr>
        <p:spPr>
          <a:xfrm>
            <a:off x="2002267" y="4763029"/>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5" name="Google Shape;2715;p13"/>
          <p:cNvSpPr txBox="1">
            <a:spLocks noGrp="1"/>
          </p:cNvSpPr>
          <p:nvPr>
            <p:ph type="subTitle" idx="5"/>
          </p:nvPr>
        </p:nvSpPr>
        <p:spPr>
          <a:xfrm>
            <a:off x="2291667"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6" name="Google Shape;2716;p13"/>
          <p:cNvSpPr txBox="1">
            <a:spLocks noGrp="1"/>
          </p:cNvSpPr>
          <p:nvPr>
            <p:ph type="title" idx="6"/>
          </p:nvPr>
        </p:nvSpPr>
        <p:spPr>
          <a:xfrm>
            <a:off x="6497333" y="4763029"/>
            <a:ext cx="36908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7" name="Google Shape;2717;p13"/>
          <p:cNvSpPr txBox="1">
            <a:spLocks noGrp="1"/>
          </p:cNvSpPr>
          <p:nvPr>
            <p:ph type="subTitle" idx="7"/>
          </p:nvPr>
        </p:nvSpPr>
        <p:spPr>
          <a:xfrm>
            <a:off x="6785133"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8" name="Google Shape;2718;p13"/>
          <p:cNvSpPr txBox="1">
            <a:spLocks noGrp="1"/>
          </p:cNvSpPr>
          <p:nvPr>
            <p:ph type="title" idx="8" hasCustomPrompt="1"/>
          </p:nvPr>
        </p:nvSpPr>
        <p:spPr>
          <a:xfrm>
            <a:off x="3378067" y="1651793"/>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latin typeface="Nunito ExtraBold"/>
                <a:ea typeface="Nunito ExtraBold"/>
                <a:cs typeface="Nunito ExtraBold"/>
                <a:sym typeface="Nunito ExtraBold"/>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19" name="Google Shape;2719;p13"/>
          <p:cNvSpPr txBox="1">
            <a:spLocks noGrp="1"/>
          </p:cNvSpPr>
          <p:nvPr>
            <p:ph type="title" idx="9" hasCustomPrompt="1"/>
          </p:nvPr>
        </p:nvSpPr>
        <p:spPr>
          <a:xfrm>
            <a:off x="7871533" y="1654193"/>
            <a:ext cx="942400" cy="56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0" name="Google Shape;2720;p13"/>
          <p:cNvSpPr txBox="1">
            <a:spLocks noGrp="1"/>
          </p:cNvSpPr>
          <p:nvPr>
            <p:ph type="title" idx="13" hasCustomPrompt="1"/>
          </p:nvPr>
        </p:nvSpPr>
        <p:spPr>
          <a:xfrm>
            <a:off x="7871533"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1" name="Google Shape;2721;p13"/>
          <p:cNvSpPr txBox="1">
            <a:spLocks noGrp="1"/>
          </p:cNvSpPr>
          <p:nvPr>
            <p:ph type="title" idx="14" hasCustomPrompt="1"/>
          </p:nvPr>
        </p:nvSpPr>
        <p:spPr>
          <a:xfrm>
            <a:off x="3378067"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2" name="Google Shape;2722;p13"/>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3"/>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3"/>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3"/>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3"/>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3"/>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3"/>
          <p:cNvSpPr/>
          <p:nvPr/>
        </p:nvSpPr>
        <p:spPr>
          <a:xfrm>
            <a:off x="11345700" y="50079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3"/>
          <p:cNvSpPr/>
          <p:nvPr/>
        </p:nvSpPr>
        <p:spPr>
          <a:xfrm>
            <a:off x="11431367" y="51758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3"/>
          <p:cNvSpPr/>
          <p:nvPr/>
        </p:nvSpPr>
        <p:spPr>
          <a:xfrm>
            <a:off x="11545067" y="50432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31" name="Google Shape;2731;p13"/>
          <p:cNvGrpSpPr/>
          <p:nvPr/>
        </p:nvGrpSpPr>
        <p:grpSpPr>
          <a:xfrm>
            <a:off x="10741933" y="5661033"/>
            <a:ext cx="1450067" cy="1197600"/>
            <a:chOff x="8056450" y="4245775"/>
            <a:chExt cx="1087550" cy="898200"/>
          </a:xfrm>
        </p:grpSpPr>
        <p:sp>
          <p:nvSpPr>
            <p:cNvPr id="2732" name="Google Shape;2732;p13"/>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3"/>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34" name="Google Shape;2734;p13"/>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3"/>
          <p:cNvSpPr/>
          <p:nvPr/>
        </p:nvSpPr>
        <p:spPr>
          <a:xfrm>
            <a:off x="11232000" y="51711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3"/>
          <p:cNvSpPr/>
          <p:nvPr/>
        </p:nvSpPr>
        <p:spPr>
          <a:xfrm>
            <a:off x="11345701" y="53128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3"/>
          <p:cNvSpPr/>
          <p:nvPr/>
        </p:nvSpPr>
        <p:spPr>
          <a:xfrm>
            <a:off x="11516233" y="53531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3"/>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3"/>
          <p:cNvSpPr/>
          <p:nvPr/>
        </p:nvSpPr>
        <p:spPr>
          <a:xfrm>
            <a:off x="11639800" y="51991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3"/>
          <p:cNvSpPr/>
          <p:nvPr/>
        </p:nvSpPr>
        <p:spPr>
          <a:xfrm>
            <a:off x="11507167" y="53795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3"/>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3"/>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3"/>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3"/>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3"/>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3"/>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3"/>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3"/>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3"/>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3"/>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3"/>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3"/>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3"/>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3"/>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3"/>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3"/>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3"/>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3"/>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3"/>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3"/>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3"/>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3"/>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3"/>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3"/>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3"/>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3"/>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3"/>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3"/>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3"/>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3"/>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3"/>
          <p:cNvSpPr/>
          <p:nvPr/>
        </p:nvSpPr>
        <p:spPr>
          <a:xfrm>
            <a:off x="11340456" y="36002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3"/>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3"/>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3"/>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3"/>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3"/>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3"/>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3"/>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3"/>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3"/>
          <p:cNvSpPr/>
          <p:nvPr/>
        </p:nvSpPr>
        <p:spPr>
          <a:xfrm>
            <a:off x="11350622" y="23785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3"/>
          <p:cNvSpPr/>
          <p:nvPr/>
        </p:nvSpPr>
        <p:spPr>
          <a:xfrm>
            <a:off x="11435188" y="3799533"/>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3"/>
          <p:cNvSpPr/>
          <p:nvPr/>
        </p:nvSpPr>
        <p:spPr>
          <a:xfrm>
            <a:off x="11350288" y="36290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3"/>
          <p:cNvSpPr/>
          <p:nvPr/>
        </p:nvSpPr>
        <p:spPr>
          <a:xfrm>
            <a:off x="11331355" y="38185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84" name="Google Shape;2784;p13"/>
          <p:cNvGrpSpPr/>
          <p:nvPr/>
        </p:nvGrpSpPr>
        <p:grpSpPr>
          <a:xfrm>
            <a:off x="7304269" y="6246967"/>
            <a:ext cx="890700" cy="388900"/>
            <a:chOff x="5478201" y="4685225"/>
            <a:chExt cx="668025" cy="291675"/>
          </a:xfrm>
        </p:grpSpPr>
        <p:sp>
          <p:nvSpPr>
            <p:cNvPr id="2785" name="Google Shape;2785;p13"/>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3"/>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3"/>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3"/>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3"/>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3"/>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3"/>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92" name="Google Shape;2792;p13"/>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3"/>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3"/>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3"/>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3"/>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3"/>
          <p:cNvSpPr/>
          <p:nvPr/>
        </p:nvSpPr>
        <p:spPr>
          <a:xfrm>
            <a:off x="11397288" y="36760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3"/>
          <p:cNvSpPr/>
          <p:nvPr/>
        </p:nvSpPr>
        <p:spPr>
          <a:xfrm>
            <a:off x="11378355" y="36570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3"/>
          <p:cNvSpPr/>
          <p:nvPr/>
        </p:nvSpPr>
        <p:spPr>
          <a:xfrm>
            <a:off x="11359389" y="38185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3"/>
          <p:cNvSpPr/>
          <p:nvPr/>
        </p:nvSpPr>
        <p:spPr>
          <a:xfrm>
            <a:off x="11350289" y="38086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3"/>
          <p:cNvSpPr/>
          <p:nvPr/>
        </p:nvSpPr>
        <p:spPr>
          <a:xfrm>
            <a:off x="11378356" y="36479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3"/>
          <p:cNvSpPr/>
          <p:nvPr/>
        </p:nvSpPr>
        <p:spPr>
          <a:xfrm>
            <a:off x="11369255" y="36381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3"/>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3"/>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3"/>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3"/>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3"/>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3"/>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3"/>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3"/>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3"/>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3"/>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3"/>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3"/>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3"/>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3"/>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3"/>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3"/>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3"/>
          <p:cNvSpPr/>
          <p:nvPr/>
        </p:nvSpPr>
        <p:spPr>
          <a:xfrm>
            <a:off x="696200" y="46229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3"/>
          <p:cNvSpPr/>
          <p:nvPr/>
        </p:nvSpPr>
        <p:spPr>
          <a:xfrm>
            <a:off x="544600" y="49330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3"/>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3"/>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3"/>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3"/>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3"/>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3"/>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3"/>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3"/>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3"/>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3"/>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3"/>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3"/>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3"/>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3"/>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3"/>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3"/>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3"/>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3"/>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3"/>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3"/>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3"/>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3"/>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3"/>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3"/>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3"/>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3"/>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3"/>
          <p:cNvSpPr/>
          <p:nvPr/>
        </p:nvSpPr>
        <p:spPr>
          <a:xfrm flipH="1">
            <a:off x="8881200" y="661159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3"/>
          <p:cNvSpPr/>
          <p:nvPr/>
        </p:nvSpPr>
        <p:spPr>
          <a:xfrm flipH="1">
            <a:off x="8786467" y="6677527"/>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3"/>
          <p:cNvSpPr/>
          <p:nvPr/>
        </p:nvSpPr>
        <p:spPr>
          <a:xfrm flipH="1">
            <a:off x="8796334" y="6554728"/>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3"/>
          <p:cNvSpPr/>
          <p:nvPr/>
        </p:nvSpPr>
        <p:spPr>
          <a:xfrm>
            <a:off x="8550967" y="64519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3"/>
          <p:cNvSpPr/>
          <p:nvPr/>
        </p:nvSpPr>
        <p:spPr>
          <a:xfrm>
            <a:off x="8352367" y="64709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3"/>
          <p:cNvSpPr/>
          <p:nvPr/>
        </p:nvSpPr>
        <p:spPr>
          <a:xfrm>
            <a:off x="8437267" y="63706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3"/>
          <p:cNvSpPr/>
          <p:nvPr/>
        </p:nvSpPr>
        <p:spPr>
          <a:xfrm>
            <a:off x="8466067" y="65360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3"/>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3"/>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3"/>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3"/>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3"/>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3"/>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3"/>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3"/>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3"/>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3"/>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3"/>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3"/>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3"/>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3"/>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3"/>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3"/>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3"/>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3"/>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3"/>
          <p:cNvSpPr/>
          <p:nvPr/>
        </p:nvSpPr>
        <p:spPr>
          <a:xfrm>
            <a:off x="22727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3"/>
          <p:cNvSpPr/>
          <p:nvPr/>
        </p:nvSpPr>
        <p:spPr>
          <a:xfrm>
            <a:off x="23008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3"/>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3"/>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3"/>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3"/>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3"/>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3"/>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3"/>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6376467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1"/>
        <p:cNvGrpSpPr/>
        <p:nvPr/>
      </p:nvGrpSpPr>
      <p:grpSpPr>
        <a:xfrm>
          <a:off x="0" y="0"/>
          <a:ext cx="0" cy="0"/>
          <a:chOff x="0" y="0"/>
          <a:chExt cx="0" cy="0"/>
        </a:xfrm>
      </p:grpSpPr>
      <p:grpSp>
        <p:nvGrpSpPr>
          <p:cNvPr id="2882" name="Google Shape;2882;p14"/>
          <p:cNvGrpSpPr/>
          <p:nvPr/>
        </p:nvGrpSpPr>
        <p:grpSpPr>
          <a:xfrm>
            <a:off x="-24366" y="-69782"/>
            <a:ext cx="12255165" cy="6968833"/>
            <a:chOff x="-35391" y="-52337"/>
            <a:chExt cx="9191374" cy="5226625"/>
          </a:xfrm>
        </p:grpSpPr>
        <p:grpSp>
          <p:nvGrpSpPr>
            <p:cNvPr id="2883" name="Google Shape;2883;p14"/>
            <p:cNvGrpSpPr/>
            <p:nvPr/>
          </p:nvGrpSpPr>
          <p:grpSpPr>
            <a:xfrm>
              <a:off x="5178375" y="-45050"/>
              <a:ext cx="3977608" cy="5216450"/>
              <a:chOff x="5178375" y="-45050"/>
              <a:chExt cx="3977608" cy="5216450"/>
            </a:xfrm>
          </p:grpSpPr>
          <p:grpSp>
            <p:nvGrpSpPr>
              <p:cNvPr id="2884" name="Google Shape;2884;p14"/>
              <p:cNvGrpSpPr/>
              <p:nvPr/>
            </p:nvGrpSpPr>
            <p:grpSpPr>
              <a:xfrm>
                <a:off x="5178375" y="-45050"/>
                <a:ext cx="3977608" cy="5216450"/>
                <a:chOff x="5178375" y="-51179"/>
                <a:chExt cx="3977608" cy="5216450"/>
              </a:xfrm>
            </p:grpSpPr>
            <p:sp>
              <p:nvSpPr>
                <p:cNvPr id="2885" name="Google Shape;2885;p1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1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1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1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1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1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17" name="Google Shape;2917;p1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921" name="Google Shape;2921;p14"/>
            <p:cNvGrpSpPr/>
            <p:nvPr/>
          </p:nvGrpSpPr>
          <p:grpSpPr>
            <a:xfrm>
              <a:off x="-35391" y="-52337"/>
              <a:ext cx="5221525" cy="5226625"/>
              <a:chOff x="1190625" y="238125"/>
              <a:chExt cx="5221525" cy="5226625"/>
            </a:xfrm>
          </p:grpSpPr>
          <p:sp>
            <p:nvSpPr>
              <p:cNvPr id="2922" name="Google Shape;2922;p1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963" name="Google Shape;2963;p14"/>
          <p:cNvSpPr txBox="1">
            <a:spLocks noGrp="1"/>
          </p:cNvSpPr>
          <p:nvPr>
            <p:ph type="title"/>
          </p:nvPr>
        </p:nvSpPr>
        <p:spPr>
          <a:xfrm>
            <a:off x="5182200" y="4099532"/>
            <a:ext cx="5065600" cy="7092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2964" name="Google Shape;2964;p14"/>
          <p:cNvSpPr txBox="1">
            <a:spLocks noGrp="1"/>
          </p:cNvSpPr>
          <p:nvPr>
            <p:ph type="subTitle" idx="1"/>
          </p:nvPr>
        </p:nvSpPr>
        <p:spPr>
          <a:xfrm>
            <a:off x="2306633" y="2039433"/>
            <a:ext cx="7941600" cy="1894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2965" name="Google Shape;2965;p14"/>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4"/>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4"/>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4"/>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4"/>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4"/>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4"/>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4"/>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4"/>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4"/>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4"/>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4"/>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4"/>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4"/>
          <p:cNvSpPr/>
          <p:nvPr/>
        </p:nvSpPr>
        <p:spPr>
          <a:xfrm>
            <a:off x="10977425" y="636105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4"/>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4"/>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4"/>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4"/>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4"/>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4"/>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4"/>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4"/>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4"/>
          <p:cNvSpPr/>
          <p:nvPr/>
        </p:nvSpPr>
        <p:spPr>
          <a:xfrm>
            <a:off x="718084" y="5635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4"/>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4"/>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4"/>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4"/>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4"/>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4"/>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4"/>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4"/>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996" name="Google Shape;2996;p14"/>
          <p:cNvGrpSpPr/>
          <p:nvPr/>
        </p:nvGrpSpPr>
        <p:grpSpPr>
          <a:xfrm flipH="1">
            <a:off x="931037" y="6206808"/>
            <a:ext cx="227440" cy="380168"/>
            <a:chOff x="6760903" y="4652644"/>
            <a:chExt cx="170580" cy="285126"/>
          </a:xfrm>
        </p:grpSpPr>
        <p:sp>
          <p:nvSpPr>
            <p:cNvPr id="2997" name="Google Shape;2997;p1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007" name="Google Shape;3007;p14"/>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4"/>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4"/>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4"/>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4"/>
          <p:cNvSpPr/>
          <p:nvPr/>
        </p:nvSpPr>
        <p:spPr>
          <a:xfrm>
            <a:off x="4568818" y="4114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4"/>
          <p:cNvSpPr/>
          <p:nvPr/>
        </p:nvSpPr>
        <p:spPr>
          <a:xfrm>
            <a:off x="4663552" y="3189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4"/>
          <p:cNvSpPr/>
          <p:nvPr/>
        </p:nvSpPr>
        <p:spPr>
          <a:xfrm>
            <a:off x="4654485" y="5010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4"/>
          <p:cNvSpPr/>
          <p:nvPr/>
        </p:nvSpPr>
        <p:spPr>
          <a:xfrm>
            <a:off x="4758318" y="2689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4"/>
          <p:cNvSpPr/>
          <p:nvPr/>
        </p:nvSpPr>
        <p:spPr>
          <a:xfrm>
            <a:off x="4559718" y="2645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4"/>
          <p:cNvSpPr/>
          <p:nvPr/>
        </p:nvSpPr>
        <p:spPr>
          <a:xfrm>
            <a:off x="4739352" y="4303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4"/>
          <p:cNvSpPr/>
          <p:nvPr/>
        </p:nvSpPr>
        <p:spPr>
          <a:xfrm>
            <a:off x="4673418" y="18405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4"/>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4"/>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4"/>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4"/>
          <p:cNvSpPr/>
          <p:nvPr/>
        </p:nvSpPr>
        <p:spPr>
          <a:xfrm>
            <a:off x="11614133" y="4933967"/>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4"/>
          <p:cNvSpPr/>
          <p:nvPr/>
        </p:nvSpPr>
        <p:spPr>
          <a:xfrm>
            <a:off x="11652034" y="5019600"/>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4"/>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4"/>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4"/>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4"/>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4"/>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4"/>
          <p:cNvSpPr/>
          <p:nvPr/>
        </p:nvSpPr>
        <p:spPr>
          <a:xfrm>
            <a:off x="1318685" y="62784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4"/>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4"/>
          <p:cNvSpPr/>
          <p:nvPr/>
        </p:nvSpPr>
        <p:spPr>
          <a:xfrm flipH="1">
            <a:off x="-13464"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4"/>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4"/>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4"/>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4"/>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4"/>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4"/>
          <p:cNvSpPr/>
          <p:nvPr/>
        </p:nvSpPr>
        <p:spPr>
          <a:xfrm>
            <a:off x="9363365" y="6136075"/>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4"/>
          <p:cNvSpPr/>
          <p:nvPr/>
        </p:nvSpPr>
        <p:spPr>
          <a:xfrm>
            <a:off x="60184" y="38298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4"/>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4"/>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4"/>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4"/>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4"/>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4"/>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4"/>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4"/>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4"/>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4"/>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4"/>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4"/>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4"/>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4"/>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4"/>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4"/>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4"/>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4"/>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4"/>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4"/>
          <p:cNvSpPr/>
          <p:nvPr/>
        </p:nvSpPr>
        <p:spPr>
          <a:xfrm>
            <a:off x="11825588" y="4597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4"/>
          <p:cNvSpPr/>
          <p:nvPr/>
        </p:nvSpPr>
        <p:spPr>
          <a:xfrm>
            <a:off x="11853621" y="4629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4"/>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4"/>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4"/>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4"/>
          <p:cNvSpPr/>
          <p:nvPr/>
        </p:nvSpPr>
        <p:spPr>
          <a:xfrm>
            <a:off x="8128167" y="536556"/>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4"/>
          <p:cNvSpPr/>
          <p:nvPr/>
        </p:nvSpPr>
        <p:spPr>
          <a:xfrm>
            <a:off x="545184" y="2530621"/>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4"/>
          <p:cNvSpPr/>
          <p:nvPr/>
        </p:nvSpPr>
        <p:spPr>
          <a:xfrm>
            <a:off x="112261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4"/>
          <p:cNvSpPr/>
          <p:nvPr/>
        </p:nvSpPr>
        <p:spPr>
          <a:xfrm>
            <a:off x="11496001" y="5388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4"/>
          <p:cNvSpPr/>
          <p:nvPr/>
        </p:nvSpPr>
        <p:spPr>
          <a:xfrm>
            <a:off x="11297401" y="5407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4"/>
          <p:cNvSpPr/>
          <p:nvPr/>
        </p:nvSpPr>
        <p:spPr>
          <a:xfrm>
            <a:off x="11382301" y="5307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4"/>
          <p:cNvSpPr/>
          <p:nvPr/>
        </p:nvSpPr>
        <p:spPr>
          <a:xfrm>
            <a:off x="11411101" y="5472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4"/>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4"/>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4"/>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4"/>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4"/>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4"/>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4"/>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4"/>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4"/>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4"/>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4"/>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4"/>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4"/>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4"/>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4"/>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4"/>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4"/>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4"/>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4"/>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4"/>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4"/>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4"/>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4"/>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4"/>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4"/>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4"/>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4"/>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4"/>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4"/>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4"/>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00541316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099"/>
        <p:cNvGrpSpPr/>
        <p:nvPr/>
      </p:nvGrpSpPr>
      <p:grpSpPr>
        <a:xfrm>
          <a:off x="0" y="0"/>
          <a:ext cx="0" cy="0"/>
          <a:chOff x="0" y="0"/>
          <a:chExt cx="0" cy="0"/>
        </a:xfrm>
      </p:grpSpPr>
      <p:grpSp>
        <p:nvGrpSpPr>
          <p:cNvPr id="3100" name="Google Shape;3100;p15"/>
          <p:cNvGrpSpPr/>
          <p:nvPr/>
        </p:nvGrpSpPr>
        <p:grpSpPr>
          <a:xfrm>
            <a:off x="-24366" y="-69782"/>
            <a:ext cx="12255165" cy="6968833"/>
            <a:chOff x="-35391" y="-52337"/>
            <a:chExt cx="9191374" cy="5226625"/>
          </a:xfrm>
        </p:grpSpPr>
        <p:grpSp>
          <p:nvGrpSpPr>
            <p:cNvPr id="3101" name="Google Shape;3101;p15"/>
            <p:cNvGrpSpPr/>
            <p:nvPr/>
          </p:nvGrpSpPr>
          <p:grpSpPr>
            <a:xfrm>
              <a:off x="5178375" y="-45050"/>
              <a:ext cx="3977608" cy="5216450"/>
              <a:chOff x="5178375" y="-45050"/>
              <a:chExt cx="3977608" cy="5216450"/>
            </a:xfrm>
          </p:grpSpPr>
          <p:grpSp>
            <p:nvGrpSpPr>
              <p:cNvPr id="3102" name="Google Shape;3102;p15"/>
              <p:cNvGrpSpPr/>
              <p:nvPr/>
            </p:nvGrpSpPr>
            <p:grpSpPr>
              <a:xfrm>
                <a:off x="5178375" y="-45050"/>
                <a:ext cx="3977608" cy="5216450"/>
                <a:chOff x="5178375" y="-51179"/>
                <a:chExt cx="3977608" cy="5216450"/>
              </a:xfrm>
            </p:grpSpPr>
            <p:sp>
              <p:nvSpPr>
                <p:cNvPr id="3103" name="Google Shape;3103;p1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35" name="Google Shape;3135;p1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39" name="Google Shape;3139;p15"/>
            <p:cNvGrpSpPr/>
            <p:nvPr/>
          </p:nvGrpSpPr>
          <p:grpSpPr>
            <a:xfrm>
              <a:off x="-35391" y="-52337"/>
              <a:ext cx="5221525" cy="5226625"/>
              <a:chOff x="1190625" y="238125"/>
              <a:chExt cx="5221525" cy="5226625"/>
            </a:xfrm>
          </p:grpSpPr>
          <p:sp>
            <p:nvSpPr>
              <p:cNvPr id="3140" name="Google Shape;3140;p1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1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1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1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1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1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1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1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181" name="Google Shape;3181;p15"/>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5"/>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5"/>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5"/>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185" name="Google Shape;3185;p15"/>
          <p:cNvGrpSpPr/>
          <p:nvPr/>
        </p:nvGrpSpPr>
        <p:grpSpPr>
          <a:xfrm>
            <a:off x="6544006" y="279062"/>
            <a:ext cx="341133" cy="312300"/>
            <a:chOff x="8692579" y="1342300"/>
            <a:chExt cx="255850" cy="234225"/>
          </a:xfrm>
        </p:grpSpPr>
        <p:sp>
          <p:nvSpPr>
            <p:cNvPr id="3186" name="Google Shape;3186;p15"/>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5"/>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5"/>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5"/>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5"/>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5"/>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5"/>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5"/>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5"/>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95" name="Google Shape;3195;p15"/>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5"/>
          <p:cNvSpPr/>
          <p:nvPr/>
        </p:nvSpPr>
        <p:spPr>
          <a:xfrm>
            <a:off x="319551" y="47807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5"/>
          <p:cNvSpPr/>
          <p:nvPr/>
        </p:nvSpPr>
        <p:spPr>
          <a:xfrm>
            <a:off x="499185" y="46443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5"/>
          <p:cNvSpPr/>
          <p:nvPr/>
        </p:nvSpPr>
        <p:spPr>
          <a:xfrm>
            <a:off x="452217" y="47716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5"/>
          <p:cNvSpPr/>
          <p:nvPr/>
        </p:nvSpPr>
        <p:spPr>
          <a:xfrm>
            <a:off x="395351" y="46579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5"/>
          <p:cNvSpPr/>
          <p:nvPr/>
        </p:nvSpPr>
        <p:spPr>
          <a:xfrm>
            <a:off x="4002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5"/>
          <p:cNvSpPr/>
          <p:nvPr/>
        </p:nvSpPr>
        <p:spPr>
          <a:xfrm>
            <a:off x="4076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5"/>
          <p:cNvSpPr/>
          <p:nvPr/>
        </p:nvSpPr>
        <p:spPr>
          <a:xfrm>
            <a:off x="5705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03" name="Google Shape;3203;p15"/>
          <p:cNvGrpSpPr/>
          <p:nvPr/>
        </p:nvGrpSpPr>
        <p:grpSpPr>
          <a:xfrm>
            <a:off x="5197985" y="6246967"/>
            <a:ext cx="890700" cy="388900"/>
            <a:chOff x="5478201" y="4685225"/>
            <a:chExt cx="668025" cy="291675"/>
          </a:xfrm>
        </p:grpSpPr>
        <p:sp>
          <p:nvSpPr>
            <p:cNvPr id="3204" name="Google Shape;3204;p15"/>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5"/>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5"/>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5"/>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5"/>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5"/>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5"/>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11" name="Google Shape;3211;p15"/>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5"/>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5"/>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5"/>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5"/>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16" name="Google Shape;3216;p15"/>
          <p:cNvGrpSpPr/>
          <p:nvPr/>
        </p:nvGrpSpPr>
        <p:grpSpPr>
          <a:xfrm>
            <a:off x="7740190" y="6192187"/>
            <a:ext cx="208505" cy="348548"/>
            <a:chOff x="8498516" y="2700150"/>
            <a:chExt cx="142150" cy="237625"/>
          </a:xfrm>
        </p:grpSpPr>
        <p:sp>
          <p:nvSpPr>
            <p:cNvPr id="3217" name="Google Shape;3217;p15"/>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5"/>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5"/>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5"/>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5"/>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5"/>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5"/>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5"/>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5"/>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5"/>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27" name="Google Shape;3227;p15"/>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5"/>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5"/>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5"/>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5"/>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5"/>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5"/>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5"/>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5"/>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5"/>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5"/>
          <p:cNvSpPr/>
          <p:nvPr/>
        </p:nvSpPr>
        <p:spPr>
          <a:xfrm>
            <a:off x="1586355" y="4696442"/>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5"/>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5"/>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5"/>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5"/>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5"/>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5"/>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5"/>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5"/>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5"/>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5"/>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5"/>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5"/>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5"/>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5"/>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5"/>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5"/>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54" name="Google Shape;3254;p15"/>
          <p:cNvGrpSpPr/>
          <p:nvPr/>
        </p:nvGrpSpPr>
        <p:grpSpPr>
          <a:xfrm>
            <a:off x="2050606" y="98085"/>
            <a:ext cx="189533" cy="316833"/>
            <a:chOff x="1690354" y="73563"/>
            <a:chExt cx="142150" cy="237625"/>
          </a:xfrm>
        </p:grpSpPr>
        <p:sp>
          <p:nvSpPr>
            <p:cNvPr id="3255" name="Google Shape;3255;p15"/>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5"/>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5"/>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5"/>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5"/>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5"/>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5"/>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5"/>
            <p:cNvSpPr/>
            <p:nvPr/>
          </p:nvSpPr>
          <p:spPr>
            <a:xfrm>
              <a:off x="1704554" y="229888"/>
              <a:ext cx="25" cy="7425"/>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5"/>
            <p:cNvSpPr/>
            <p:nvPr/>
          </p:nvSpPr>
          <p:spPr>
            <a:xfrm>
              <a:off x="1725604" y="109363"/>
              <a:ext cx="25" cy="6850"/>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5"/>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265" name="Google Shape;3265;p15"/>
          <p:cNvGrpSpPr/>
          <p:nvPr/>
        </p:nvGrpSpPr>
        <p:grpSpPr>
          <a:xfrm flipH="1">
            <a:off x="-22939" y="-12117"/>
            <a:ext cx="1439200" cy="1184900"/>
            <a:chOff x="238125" y="2337550"/>
            <a:chExt cx="1079400" cy="888675"/>
          </a:xfrm>
        </p:grpSpPr>
        <p:sp>
          <p:nvSpPr>
            <p:cNvPr id="3266" name="Google Shape;3266;p15"/>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5"/>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5"/>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5"/>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5"/>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5"/>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5"/>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5"/>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5"/>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5"/>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5"/>
            <p:cNvSpPr/>
            <p:nvPr/>
          </p:nvSpPr>
          <p:spPr>
            <a:xfrm>
              <a:off x="463800" y="2669325"/>
              <a:ext cx="25" cy="14125"/>
            </a:xfrm>
            <a:custGeom>
              <a:avLst/>
              <a:gdLst/>
              <a:ahLst/>
              <a:cxnLst/>
              <a:rect l="l" t="t" r="r" b="b"/>
              <a:pathLst>
                <a:path w="1" h="565" extrusionOk="0">
                  <a:moveTo>
                    <a:pt x="1" y="0"/>
                  </a:moveTo>
                  <a:lnTo>
                    <a:pt x="1" y="56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5"/>
            <p:cNvSpPr/>
            <p:nvPr/>
          </p:nvSpPr>
          <p:spPr>
            <a:xfrm>
              <a:off x="922525" y="2393975"/>
              <a:ext cx="25" cy="7350"/>
            </a:xfrm>
            <a:custGeom>
              <a:avLst/>
              <a:gdLst/>
              <a:ahLst/>
              <a:cxnLst/>
              <a:rect l="l" t="t" r="r" b="b"/>
              <a:pathLst>
                <a:path w="1" h="294" extrusionOk="0">
                  <a:moveTo>
                    <a:pt x="1" y="0"/>
                  </a:moveTo>
                  <a:lnTo>
                    <a:pt x="1" y="29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5"/>
            <p:cNvSpPr/>
            <p:nvPr/>
          </p:nvSpPr>
          <p:spPr>
            <a:xfrm>
              <a:off x="477900" y="314157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5"/>
            <p:cNvSpPr/>
            <p:nvPr/>
          </p:nvSpPr>
          <p:spPr>
            <a:xfrm>
              <a:off x="915200" y="2401300"/>
              <a:ext cx="7350" cy="6800"/>
            </a:xfrm>
            <a:custGeom>
              <a:avLst/>
              <a:gdLst/>
              <a:ahLst/>
              <a:cxnLst/>
              <a:rect l="l" t="t" r="r" b="b"/>
              <a:pathLst>
                <a:path w="294" h="272" extrusionOk="0">
                  <a:moveTo>
                    <a:pt x="294" y="1"/>
                  </a:moveTo>
                  <a:lnTo>
                    <a:pt x="0" y="272"/>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5"/>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5"/>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82" name="Google Shape;3282;p15"/>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5"/>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5"/>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5"/>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5"/>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5"/>
          <p:cNvSpPr/>
          <p:nvPr/>
        </p:nvSpPr>
        <p:spPr>
          <a:xfrm flipH="1">
            <a:off x="11765951" y="5187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5"/>
          <p:cNvSpPr/>
          <p:nvPr/>
        </p:nvSpPr>
        <p:spPr>
          <a:xfrm flipH="1">
            <a:off x="11964551" y="5206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5"/>
          <p:cNvSpPr/>
          <p:nvPr/>
        </p:nvSpPr>
        <p:spPr>
          <a:xfrm flipH="1">
            <a:off x="11879651" y="5105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5"/>
          <p:cNvSpPr/>
          <p:nvPr/>
        </p:nvSpPr>
        <p:spPr>
          <a:xfrm flipH="1">
            <a:off x="11850851" y="5271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5"/>
          <p:cNvSpPr/>
          <p:nvPr/>
        </p:nvSpPr>
        <p:spPr>
          <a:xfrm>
            <a:off x="229167" y="19641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5"/>
          <p:cNvSpPr/>
          <p:nvPr/>
        </p:nvSpPr>
        <p:spPr>
          <a:xfrm>
            <a:off x="11375414" y="1046167"/>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5"/>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5"/>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5"/>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5"/>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5"/>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5"/>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5"/>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5"/>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5"/>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5"/>
          <p:cNvSpPr/>
          <p:nvPr/>
        </p:nvSpPr>
        <p:spPr>
          <a:xfrm>
            <a:off x="2632569" y="-10821"/>
            <a:ext cx="1194672" cy="599065"/>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5"/>
          <p:cNvSpPr/>
          <p:nvPr/>
        </p:nvSpPr>
        <p:spPr>
          <a:xfrm>
            <a:off x="237417" y="1332145"/>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5"/>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5"/>
          <p:cNvSpPr/>
          <p:nvPr/>
        </p:nvSpPr>
        <p:spPr>
          <a:xfrm>
            <a:off x="11626118" y="29618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3692349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307"/>
        <p:cNvGrpSpPr/>
        <p:nvPr/>
      </p:nvGrpSpPr>
      <p:grpSpPr>
        <a:xfrm>
          <a:off x="0" y="0"/>
          <a:ext cx="0" cy="0"/>
          <a:chOff x="0" y="0"/>
          <a:chExt cx="0" cy="0"/>
        </a:xfrm>
      </p:grpSpPr>
      <p:grpSp>
        <p:nvGrpSpPr>
          <p:cNvPr id="3308" name="Google Shape;3308;p16"/>
          <p:cNvGrpSpPr/>
          <p:nvPr/>
        </p:nvGrpSpPr>
        <p:grpSpPr>
          <a:xfrm>
            <a:off x="-24366" y="-69782"/>
            <a:ext cx="12255165" cy="6968833"/>
            <a:chOff x="-35391" y="-52337"/>
            <a:chExt cx="9191374" cy="5226625"/>
          </a:xfrm>
        </p:grpSpPr>
        <p:grpSp>
          <p:nvGrpSpPr>
            <p:cNvPr id="3309" name="Google Shape;3309;p16"/>
            <p:cNvGrpSpPr/>
            <p:nvPr/>
          </p:nvGrpSpPr>
          <p:grpSpPr>
            <a:xfrm>
              <a:off x="5178375" y="-45050"/>
              <a:ext cx="3977608" cy="5216450"/>
              <a:chOff x="5178375" y="-45050"/>
              <a:chExt cx="3977608" cy="5216450"/>
            </a:xfrm>
          </p:grpSpPr>
          <p:grpSp>
            <p:nvGrpSpPr>
              <p:cNvPr id="3310" name="Google Shape;3310;p16"/>
              <p:cNvGrpSpPr/>
              <p:nvPr/>
            </p:nvGrpSpPr>
            <p:grpSpPr>
              <a:xfrm>
                <a:off x="5178375" y="-45050"/>
                <a:ext cx="3977608" cy="5216450"/>
                <a:chOff x="5178375" y="-51179"/>
                <a:chExt cx="3977608" cy="5216450"/>
              </a:xfrm>
            </p:grpSpPr>
            <p:sp>
              <p:nvSpPr>
                <p:cNvPr id="3311" name="Google Shape;3311;p1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343" name="Google Shape;3343;p1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347" name="Google Shape;3347;p16"/>
            <p:cNvGrpSpPr/>
            <p:nvPr/>
          </p:nvGrpSpPr>
          <p:grpSpPr>
            <a:xfrm>
              <a:off x="-35391" y="-52337"/>
              <a:ext cx="5221525" cy="5226625"/>
              <a:chOff x="1190625" y="238125"/>
              <a:chExt cx="5221525" cy="5226625"/>
            </a:xfrm>
          </p:grpSpPr>
          <p:sp>
            <p:nvSpPr>
              <p:cNvPr id="3348" name="Google Shape;3348;p1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389" name="Google Shape;3389;p1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390" name="Google Shape;3390;p16"/>
          <p:cNvSpPr/>
          <p:nvPr/>
        </p:nvSpPr>
        <p:spPr>
          <a:xfrm>
            <a:off x="2110051" y="63559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6"/>
          <p:cNvSpPr/>
          <p:nvPr/>
        </p:nvSpPr>
        <p:spPr>
          <a:xfrm>
            <a:off x="2195718" y="65239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6"/>
          <p:cNvSpPr/>
          <p:nvPr/>
        </p:nvSpPr>
        <p:spPr>
          <a:xfrm>
            <a:off x="2309417" y="63913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6"/>
          <p:cNvSpPr/>
          <p:nvPr/>
        </p:nvSpPr>
        <p:spPr>
          <a:xfrm>
            <a:off x="1996351" y="65191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6"/>
          <p:cNvSpPr/>
          <p:nvPr/>
        </p:nvSpPr>
        <p:spPr>
          <a:xfrm>
            <a:off x="2110052" y="66609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6"/>
          <p:cNvSpPr/>
          <p:nvPr/>
        </p:nvSpPr>
        <p:spPr>
          <a:xfrm>
            <a:off x="2280584" y="67012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6"/>
          <p:cNvSpPr/>
          <p:nvPr/>
        </p:nvSpPr>
        <p:spPr>
          <a:xfrm>
            <a:off x="2404151" y="65472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6"/>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6"/>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6"/>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6"/>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6"/>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6"/>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6"/>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6"/>
          <p:cNvSpPr/>
          <p:nvPr/>
        </p:nvSpPr>
        <p:spPr>
          <a:xfrm flipH="1">
            <a:off x="2815638" y="-9700"/>
            <a:ext cx="1466829" cy="571603"/>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6"/>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6"/>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6"/>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6"/>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6"/>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6"/>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6"/>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6"/>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6"/>
          <p:cNvSpPr/>
          <p:nvPr/>
        </p:nvSpPr>
        <p:spPr>
          <a:xfrm>
            <a:off x="4467218" y="309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6"/>
          <p:cNvSpPr/>
          <p:nvPr/>
        </p:nvSpPr>
        <p:spPr>
          <a:xfrm>
            <a:off x="4561952" y="217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6"/>
          <p:cNvSpPr/>
          <p:nvPr/>
        </p:nvSpPr>
        <p:spPr>
          <a:xfrm>
            <a:off x="4552885" y="399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6"/>
          <p:cNvSpPr/>
          <p:nvPr/>
        </p:nvSpPr>
        <p:spPr>
          <a:xfrm>
            <a:off x="4656718" y="167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6"/>
          <p:cNvSpPr/>
          <p:nvPr/>
        </p:nvSpPr>
        <p:spPr>
          <a:xfrm>
            <a:off x="4458118" y="162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6"/>
          <p:cNvSpPr/>
          <p:nvPr/>
        </p:nvSpPr>
        <p:spPr>
          <a:xfrm>
            <a:off x="4637752" y="328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6"/>
          <p:cNvSpPr/>
          <p:nvPr/>
        </p:nvSpPr>
        <p:spPr>
          <a:xfrm>
            <a:off x="4571818" y="82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6"/>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6"/>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6"/>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16"/>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16"/>
          <p:cNvSpPr/>
          <p:nvPr/>
        </p:nvSpPr>
        <p:spPr>
          <a:xfrm flipH="1">
            <a:off x="-44875"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16"/>
          <p:cNvSpPr/>
          <p:nvPr/>
        </p:nvSpPr>
        <p:spPr>
          <a:xfrm>
            <a:off x="2979134"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6"/>
          <p:cNvSpPr/>
          <p:nvPr/>
        </p:nvSpPr>
        <p:spPr>
          <a:xfrm flipH="1">
            <a:off x="7037141" y="6262086"/>
            <a:ext cx="1632625" cy="637113"/>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16"/>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16"/>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16"/>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16"/>
          <p:cNvSpPr/>
          <p:nvPr/>
        </p:nvSpPr>
        <p:spPr>
          <a:xfrm>
            <a:off x="9570594" y="6196466"/>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16"/>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16"/>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16"/>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16"/>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16"/>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16"/>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16"/>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16"/>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16"/>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16"/>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16"/>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16"/>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16"/>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16"/>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16"/>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16"/>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16"/>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16"/>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16"/>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16"/>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16"/>
          <p:cNvSpPr/>
          <p:nvPr/>
        </p:nvSpPr>
        <p:spPr>
          <a:xfrm>
            <a:off x="154833" y="4193588"/>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16"/>
          <p:cNvSpPr/>
          <p:nvPr/>
        </p:nvSpPr>
        <p:spPr>
          <a:xfrm>
            <a:off x="113277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16"/>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16"/>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16"/>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16"/>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16"/>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16"/>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16"/>
          <p:cNvSpPr/>
          <p:nvPr/>
        </p:nvSpPr>
        <p:spPr>
          <a:xfrm>
            <a:off x="11720118" y="51139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16"/>
          <p:cNvSpPr/>
          <p:nvPr/>
        </p:nvSpPr>
        <p:spPr>
          <a:xfrm>
            <a:off x="11521518" y="51328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16"/>
          <p:cNvSpPr/>
          <p:nvPr/>
        </p:nvSpPr>
        <p:spPr>
          <a:xfrm>
            <a:off x="11606418" y="50325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16"/>
          <p:cNvSpPr/>
          <p:nvPr/>
        </p:nvSpPr>
        <p:spPr>
          <a:xfrm>
            <a:off x="11635218" y="51980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16"/>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16"/>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16"/>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16"/>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16"/>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16"/>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16"/>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16"/>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16"/>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16"/>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16"/>
          <p:cNvSpPr/>
          <p:nvPr/>
        </p:nvSpPr>
        <p:spPr>
          <a:xfrm>
            <a:off x="10881809" y="642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16"/>
          <p:cNvSpPr/>
          <p:nvPr/>
        </p:nvSpPr>
        <p:spPr>
          <a:xfrm>
            <a:off x="10906075" y="646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16"/>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16"/>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16"/>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16"/>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16"/>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16"/>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16"/>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16"/>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16"/>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16"/>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16"/>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16"/>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16"/>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16"/>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16"/>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16"/>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16"/>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16"/>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16"/>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16"/>
          <p:cNvSpPr/>
          <p:nvPr/>
        </p:nvSpPr>
        <p:spPr>
          <a:xfrm>
            <a:off x="673633" y="6452082"/>
            <a:ext cx="1062608" cy="403741"/>
          </a:xfrm>
          <a:custGeom>
            <a:avLst/>
            <a:gdLst/>
            <a:ahLst/>
            <a:cxnLst/>
            <a:rect l="l" t="t" r="r" b="b"/>
            <a:pathLst>
              <a:path w="23366" h="8878" extrusionOk="0">
                <a:moveTo>
                  <a:pt x="11660" y="1"/>
                </a:moveTo>
                <a:cubicBezTo>
                  <a:pt x="11174" y="1"/>
                  <a:pt x="10684" y="56"/>
                  <a:pt x="10140" y="272"/>
                </a:cubicBezTo>
                <a:lnTo>
                  <a:pt x="9928" y="272"/>
                </a:lnTo>
                <a:cubicBezTo>
                  <a:pt x="9258" y="272"/>
                  <a:pt x="8817" y="501"/>
                  <a:pt x="8165" y="713"/>
                </a:cubicBezTo>
                <a:cubicBezTo>
                  <a:pt x="7936" y="942"/>
                  <a:pt x="7495" y="942"/>
                  <a:pt x="7054" y="1154"/>
                </a:cubicBezTo>
                <a:cubicBezTo>
                  <a:pt x="6613" y="1383"/>
                  <a:pt x="6172" y="1824"/>
                  <a:pt x="5731" y="1824"/>
                </a:cubicBezTo>
                <a:cubicBezTo>
                  <a:pt x="5079" y="2265"/>
                  <a:pt x="4409" y="2706"/>
                  <a:pt x="3756" y="3358"/>
                </a:cubicBezTo>
                <a:cubicBezTo>
                  <a:pt x="3086" y="3799"/>
                  <a:pt x="2645" y="4240"/>
                  <a:pt x="2204" y="4681"/>
                </a:cubicBezTo>
                <a:cubicBezTo>
                  <a:pt x="1323" y="6003"/>
                  <a:pt x="441" y="7326"/>
                  <a:pt x="0" y="8878"/>
                </a:cubicBezTo>
                <a:lnTo>
                  <a:pt x="1552" y="8878"/>
                </a:lnTo>
                <a:cubicBezTo>
                  <a:pt x="1993" y="8648"/>
                  <a:pt x="1993" y="8207"/>
                  <a:pt x="1993" y="7996"/>
                </a:cubicBezTo>
                <a:cubicBezTo>
                  <a:pt x="2434" y="7326"/>
                  <a:pt x="2645" y="6885"/>
                  <a:pt x="3086" y="6232"/>
                </a:cubicBezTo>
                <a:cubicBezTo>
                  <a:pt x="4197" y="5121"/>
                  <a:pt x="5290" y="4028"/>
                  <a:pt x="6842" y="3146"/>
                </a:cubicBezTo>
                <a:cubicBezTo>
                  <a:pt x="7724" y="2706"/>
                  <a:pt x="8606" y="2476"/>
                  <a:pt x="9487" y="2035"/>
                </a:cubicBezTo>
                <a:cubicBezTo>
                  <a:pt x="10405" y="1669"/>
                  <a:pt x="11358" y="1494"/>
                  <a:pt x="12318" y="1494"/>
                </a:cubicBezTo>
                <a:cubicBezTo>
                  <a:pt x="13665" y="1494"/>
                  <a:pt x="15025" y="1838"/>
                  <a:pt x="16312" y="2476"/>
                </a:cubicBezTo>
                <a:cubicBezTo>
                  <a:pt x="17864" y="3358"/>
                  <a:pt x="19186" y="4910"/>
                  <a:pt x="20280" y="6444"/>
                </a:cubicBezTo>
                <a:cubicBezTo>
                  <a:pt x="20950" y="7114"/>
                  <a:pt x="21391" y="7996"/>
                  <a:pt x="22043" y="8878"/>
                </a:cubicBezTo>
                <a:lnTo>
                  <a:pt x="23366" y="8878"/>
                </a:lnTo>
                <a:cubicBezTo>
                  <a:pt x="23154" y="8437"/>
                  <a:pt x="22925" y="8207"/>
                  <a:pt x="22925" y="7767"/>
                </a:cubicBezTo>
                <a:cubicBezTo>
                  <a:pt x="22272" y="6673"/>
                  <a:pt x="21602" y="5792"/>
                  <a:pt x="20950" y="4681"/>
                </a:cubicBezTo>
                <a:cubicBezTo>
                  <a:pt x="20509" y="4028"/>
                  <a:pt x="19839" y="3587"/>
                  <a:pt x="19398" y="3146"/>
                </a:cubicBezTo>
                <a:cubicBezTo>
                  <a:pt x="18957" y="2706"/>
                  <a:pt x="17864" y="1595"/>
                  <a:pt x="17423" y="1383"/>
                </a:cubicBezTo>
                <a:cubicBezTo>
                  <a:pt x="17194" y="1383"/>
                  <a:pt x="16982" y="1383"/>
                  <a:pt x="16982" y="1154"/>
                </a:cubicBezTo>
                <a:cubicBezTo>
                  <a:pt x="16541" y="942"/>
                  <a:pt x="16312" y="942"/>
                  <a:pt x="15871" y="713"/>
                </a:cubicBezTo>
                <a:cubicBezTo>
                  <a:pt x="14989" y="272"/>
                  <a:pt x="14108" y="60"/>
                  <a:pt x="13226" y="60"/>
                </a:cubicBezTo>
                <a:cubicBezTo>
                  <a:pt x="12669" y="60"/>
                  <a:pt x="12166" y="1"/>
                  <a:pt x="11660"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16"/>
          <p:cNvSpPr/>
          <p:nvPr/>
        </p:nvSpPr>
        <p:spPr>
          <a:xfrm>
            <a:off x="833988" y="6577723"/>
            <a:ext cx="712211" cy="271087"/>
          </a:xfrm>
          <a:custGeom>
            <a:avLst/>
            <a:gdLst/>
            <a:ahLst/>
            <a:cxnLst/>
            <a:rect l="l" t="t" r="r" b="b"/>
            <a:pathLst>
              <a:path w="15661" h="5961" extrusionOk="0">
                <a:moveTo>
                  <a:pt x="7496" y="0"/>
                </a:moveTo>
                <a:cubicBezTo>
                  <a:pt x="6173" y="0"/>
                  <a:pt x="5080" y="441"/>
                  <a:pt x="4198" y="1111"/>
                </a:cubicBezTo>
                <a:cubicBezTo>
                  <a:pt x="3087" y="1993"/>
                  <a:pt x="2205" y="2875"/>
                  <a:pt x="1324" y="3968"/>
                </a:cubicBezTo>
                <a:cubicBezTo>
                  <a:pt x="883" y="4638"/>
                  <a:pt x="230" y="5079"/>
                  <a:pt x="1" y="5961"/>
                </a:cubicBezTo>
                <a:lnTo>
                  <a:pt x="1764" y="5961"/>
                </a:lnTo>
                <a:cubicBezTo>
                  <a:pt x="1994" y="5290"/>
                  <a:pt x="2434" y="4850"/>
                  <a:pt x="2875" y="4409"/>
                </a:cubicBezTo>
                <a:cubicBezTo>
                  <a:pt x="3316" y="3527"/>
                  <a:pt x="4198" y="3086"/>
                  <a:pt x="4850" y="2434"/>
                </a:cubicBezTo>
                <a:cubicBezTo>
                  <a:pt x="5521" y="1993"/>
                  <a:pt x="6173" y="1552"/>
                  <a:pt x="6843" y="1552"/>
                </a:cubicBezTo>
                <a:cubicBezTo>
                  <a:pt x="7227" y="1475"/>
                  <a:pt x="7605" y="1438"/>
                  <a:pt x="7974" y="1438"/>
                </a:cubicBezTo>
                <a:cubicBezTo>
                  <a:pt x="9723" y="1438"/>
                  <a:pt x="11293" y="2260"/>
                  <a:pt x="12574" y="3527"/>
                </a:cubicBezTo>
                <a:cubicBezTo>
                  <a:pt x="13015" y="3968"/>
                  <a:pt x="13227" y="4409"/>
                  <a:pt x="13668" y="4850"/>
                </a:cubicBezTo>
                <a:cubicBezTo>
                  <a:pt x="14109" y="5079"/>
                  <a:pt x="14338" y="5520"/>
                  <a:pt x="14338" y="5961"/>
                </a:cubicBezTo>
                <a:lnTo>
                  <a:pt x="15660" y="5961"/>
                </a:lnTo>
                <a:cubicBezTo>
                  <a:pt x="15220" y="5079"/>
                  <a:pt x="14549" y="4197"/>
                  <a:pt x="13897" y="3315"/>
                </a:cubicBezTo>
                <a:cubicBezTo>
                  <a:pt x="13227" y="2204"/>
                  <a:pt x="12133" y="1552"/>
                  <a:pt x="11252" y="882"/>
                </a:cubicBezTo>
                <a:cubicBezTo>
                  <a:pt x="9929" y="229"/>
                  <a:pt x="8818" y="0"/>
                  <a:pt x="7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16"/>
          <p:cNvSpPr/>
          <p:nvPr/>
        </p:nvSpPr>
        <p:spPr>
          <a:xfrm>
            <a:off x="8266" y="1365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12953203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00"/>
        <p:cNvGrpSpPr/>
        <p:nvPr/>
      </p:nvGrpSpPr>
      <p:grpSpPr>
        <a:xfrm>
          <a:off x="0" y="0"/>
          <a:ext cx="0" cy="0"/>
          <a:chOff x="0" y="0"/>
          <a:chExt cx="0" cy="0"/>
        </a:xfrm>
      </p:grpSpPr>
      <p:grpSp>
        <p:nvGrpSpPr>
          <p:cNvPr id="3501" name="Google Shape;3501;p17"/>
          <p:cNvGrpSpPr/>
          <p:nvPr/>
        </p:nvGrpSpPr>
        <p:grpSpPr>
          <a:xfrm>
            <a:off x="-24366" y="-69782"/>
            <a:ext cx="12255165" cy="6968833"/>
            <a:chOff x="-35391" y="-52337"/>
            <a:chExt cx="9191374" cy="5226625"/>
          </a:xfrm>
        </p:grpSpPr>
        <p:grpSp>
          <p:nvGrpSpPr>
            <p:cNvPr id="3502" name="Google Shape;3502;p17"/>
            <p:cNvGrpSpPr/>
            <p:nvPr/>
          </p:nvGrpSpPr>
          <p:grpSpPr>
            <a:xfrm>
              <a:off x="5178375" y="-45050"/>
              <a:ext cx="3977608" cy="5216450"/>
              <a:chOff x="5178375" y="-45050"/>
              <a:chExt cx="3977608" cy="5216450"/>
            </a:xfrm>
          </p:grpSpPr>
          <p:grpSp>
            <p:nvGrpSpPr>
              <p:cNvPr id="3503" name="Google Shape;3503;p17"/>
              <p:cNvGrpSpPr/>
              <p:nvPr/>
            </p:nvGrpSpPr>
            <p:grpSpPr>
              <a:xfrm>
                <a:off x="5178375" y="-45050"/>
                <a:ext cx="3977608" cy="5216450"/>
                <a:chOff x="5178375" y="-51179"/>
                <a:chExt cx="3977608" cy="5216450"/>
              </a:xfrm>
            </p:grpSpPr>
            <p:sp>
              <p:nvSpPr>
                <p:cNvPr id="3504" name="Google Shape;3504;p1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1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1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1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1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1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1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1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1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1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1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1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1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1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1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1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1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1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1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1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1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1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1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1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1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1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1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1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1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1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1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5" name="Google Shape;3535;p1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536" name="Google Shape;3536;p1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7" name="Google Shape;3537;p1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8" name="Google Shape;3538;p1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1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540" name="Google Shape;3540;p17"/>
            <p:cNvGrpSpPr/>
            <p:nvPr/>
          </p:nvGrpSpPr>
          <p:grpSpPr>
            <a:xfrm>
              <a:off x="-35391" y="-52337"/>
              <a:ext cx="5221525" cy="5226625"/>
              <a:chOff x="1190625" y="238125"/>
              <a:chExt cx="5221525" cy="5226625"/>
            </a:xfrm>
          </p:grpSpPr>
          <p:sp>
            <p:nvSpPr>
              <p:cNvPr id="3541" name="Google Shape;3541;p1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1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1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1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1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1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1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1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1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1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1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1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1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1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1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1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1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1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1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1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1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1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1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1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1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1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1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1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1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1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1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1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1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1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1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1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1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1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1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1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1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582" name="Google Shape;3582;p17"/>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583" name="Google Shape;3583;p17"/>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17"/>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17"/>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17"/>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17"/>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17"/>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17"/>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17"/>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17"/>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17"/>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17"/>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17"/>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17"/>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17"/>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17"/>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17"/>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17"/>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17"/>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17"/>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17"/>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17"/>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17"/>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05" name="Google Shape;3605;p17"/>
          <p:cNvGrpSpPr/>
          <p:nvPr/>
        </p:nvGrpSpPr>
        <p:grpSpPr>
          <a:xfrm>
            <a:off x="11352451" y="104285"/>
            <a:ext cx="189533" cy="313100"/>
            <a:chOff x="7599938" y="78213"/>
            <a:chExt cx="142150" cy="234825"/>
          </a:xfrm>
        </p:grpSpPr>
        <p:sp>
          <p:nvSpPr>
            <p:cNvPr id="3606" name="Google Shape;3606;p17"/>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17"/>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17"/>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17"/>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17"/>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17"/>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17"/>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17"/>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14" name="Google Shape;3614;p17"/>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17"/>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17"/>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17"/>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17"/>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17"/>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17"/>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17"/>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17"/>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17"/>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17"/>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17"/>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17"/>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27" name="Google Shape;3627;p17"/>
          <p:cNvGrpSpPr/>
          <p:nvPr/>
        </p:nvGrpSpPr>
        <p:grpSpPr>
          <a:xfrm flipH="1">
            <a:off x="427355" y="3841807"/>
            <a:ext cx="227440" cy="380168"/>
            <a:chOff x="6760903" y="4652644"/>
            <a:chExt cx="170580" cy="285126"/>
          </a:xfrm>
        </p:grpSpPr>
        <p:sp>
          <p:nvSpPr>
            <p:cNvPr id="3628" name="Google Shape;3628;p17"/>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17"/>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17"/>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17"/>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17"/>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17"/>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17"/>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17"/>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17"/>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17"/>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638" name="Google Shape;3638;p17"/>
          <p:cNvGrpSpPr/>
          <p:nvPr/>
        </p:nvGrpSpPr>
        <p:grpSpPr>
          <a:xfrm>
            <a:off x="659798" y="3196774"/>
            <a:ext cx="205172" cy="354148"/>
            <a:chOff x="494848" y="2397580"/>
            <a:chExt cx="153879" cy="265611"/>
          </a:xfrm>
        </p:grpSpPr>
        <p:sp>
          <p:nvSpPr>
            <p:cNvPr id="3639" name="Google Shape;3639;p17"/>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17"/>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17"/>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42" name="Google Shape;3642;p17"/>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43" name="Google Shape;3643;p17"/>
          <p:cNvGrpSpPr/>
          <p:nvPr/>
        </p:nvGrpSpPr>
        <p:grpSpPr>
          <a:xfrm>
            <a:off x="10446685" y="203157"/>
            <a:ext cx="284300" cy="426000"/>
            <a:chOff x="7987413" y="162375"/>
            <a:chExt cx="213225" cy="319500"/>
          </a:xfrm>
        </p:grpSpPr>
        <p:sp>
          <p:nvSpPr>
            <p:cNvPr id="3644" name="Google Shape;3644;p17"/>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17"/>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17"/>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17"/>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8" name="Google Shape;3648;p17"/>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9" name="Google Shape;3649;p17"/>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0" name="Google Shape;3650;p17"/>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51" name="Google Shape;3651;p17"/>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2" name="Google Shape;3652;p17"/>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3" name="Google Shape;3653;p17"/>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4" name="Google Shape;3654;p17"/>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5" name="Google Shape;3655;p17"/>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6" name="Google Shape;3656;p17"/>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7" name="Google Shape;3657;p17"/>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8" name="Google Shape;3658;p17"/>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9" name="Google Shape;3659;p17"/>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0" name="Google Shape;3660;p17"/>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1" name="Google Shape;3661;p17"/>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2" name="Google Shape;3662;p17"/>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3" name="Google Shape;3663;p17"/>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4" name="Google Shape;3664;p17"/>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5" name="Google Shape;3665;p17"/>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6" name="Google Shape;3666;p17"/>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7" name="Google Shape;3667;p17"/>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8" name="Google Shape;3668;p17"/>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9" name="Google Shape;3669;p17"/>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0" name="Google Shape;3670;p17"/>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1" name="Google Shape;3671;p17"/>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2" name="Google Shape;3672;p17"/>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3" name="Google Shape;3673;p17"/>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17"/>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17"/>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17"/>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17"/>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17"/>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17"/>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17"/>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17"/>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17"/>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17"/>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17"/>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17"/>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17"/>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17"/>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17"/>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17"/>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17"/>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17"/>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17"/>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17"/>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17"/>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17"/>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17"/>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17"/>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17"/>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17"/>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17"/>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17"/>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17"/>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17"/>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17"/>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17"/>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17"/>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17"/>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17"/>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17"/>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17"/>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17"/>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17"/>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13" name="Google Shape;3713;p17"/>
          <p:cNvGrpSpPr/>
          <p:nvPr/>
        </p:nvGrpSpPr>
        <p:grpSpPr>
          <a:xfrm flipH="1">
            <a:off x="11260589" y="4758089"/>
            <a:ext cx="387087" cy="879196"/>
            <a:chOff x="3351925" y="3697100"/>
            <a:chExt cx="225750" cy="512750"/>
          </a:xfrm>
        </p:grpSpPr>
        <p:sp>
          <p:nvSpPr>
            <p:cNvPr id="3714" name="Google Shape;3714;p17"/>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17"/>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17"/>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17"/>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17"/>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17"/>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17"/>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21" name="Google Shape;3721;p17"/>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17"/>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17"/>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17"/>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17"/>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26" name="Google Shape;3726;p17"/>
          <p:cNvGrpSpPr/>
          <p:nvPr/>
        </p:nvGrpSpPr>
        <p:grpSpPr>
          <a:xfrm>
            <a:off x="10886580" y="6188072"/>
            <a:ext cx="429329" cy="488203"/>
            <a:chOff x="8114900" y="4591020"/>
            <a:chExt cx="321997" cy="366152"/>
          </a:xfrm>
        </p:grpSpPr>
        <p:sp>
          <p:nvSpPr>
            <p:cNvPr id="3727" name="Google Shape;3727;p17"/>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17"/>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17"/>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17"/>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17"/>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17"/>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17"/>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17"/>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17"/>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17"/>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17"/>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17"/>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338063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739"/>
        <p:cNvGrpSpPr/>
        <p:nvPr/>
      </p:nvGrpSpPr>
      <p:grpSpPr>
        <a:xfrm>
          <a:off x="0" y="0"/>
          <a:ext cx="0" cy="0"/>
          <a:chOff x="0" y="0"/>
          <a:chExt cx="0" cy="0"/>
        </a:xfrm>
      </p:grpSpPr>
      <p:grpSp>
        <p:nvGrpSpPr>
          <p:cNvPr id="3740" name="Google Shape;3740;p18"/>
          <p:cNvGrpSpPr/>
          <p:nvPr/>
        </p:nvGrpSpPr>
        <p:grpSpPr>
          <a:xfrm>
            <a:off x="-24366" y="-69782"/>
            <a:ext cx="12255165" cy="6968833"/>
            <a:chOff x="-35391" y="-52337"/>
            <a:chExt cx="9191374" cy="5226625"/>
          </a:xfrm>
        </p:grpSpPr>
        <p:grpSp>
          <p:nvGrpSpPr>
            <p:cNvPr id="3741" name="Google Shape;3741;p18"/>
            <p:cNvGrpSpPr/>
            <p:nvPr/>
          </p:nvGrpSpPr>
          <p:grpSpPr>
            <a:xfrm>
              <a:off x="5178375" y="-45050"/>
              <a:ext cx="3977608" cy="5216450"/>
              <a:chOff x="5178375" y="-45050"/>
              <a:chExt cx="3977608" cy="5216450"/>
            </a:xfrm>
          </p:grpSpPr>
          <p:grpSp>
            <p:nvGrpSpPr>
              <p:cNvPr id="3742" name="Google Shape;3742;p18"/>
              <p:cNvGrpSpPr/>
              <p:nvPr/>
            </p:nvGrpSpPr>
            <p:grpSpPr>
              <a:xfrm>
                <a:off x="5178375" y="-45050"/>
                <a:ext cx="3977608" cy="5216450"/>
                <a:chOff x="5178375" y="-51179"/>
                <a:chExt cx="3977608" cy="5216450"/>
              </a:xfrm>
            </p:grpSpPr>
            <p:sp>
              <p:nvSpPr>
                <p:cNvPr id="3743" name="Google Shape;3743;p1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1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1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1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1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1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1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1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1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1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1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1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1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1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1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1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1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1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1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1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1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1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1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1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1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1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1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1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1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1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1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1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75" name="Google Shape;3775;p1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1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1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1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779" name="Google Shape;3779;p18"/>
            <p:cNvGrpSpPr/>
            <p:nvPr/>
          </p:nvGrpSpPr>
          <p:grpSpPr>
            <a:xfrm>
              <a:off x="-35391" y="-52337"/>
              <a:ext cx="5221525" cy="5226625"/>
              <a:chOff x="1190625" y="238125"/>
              <a:chExt cx="5221525" cy="5226625"/>
            </a:xfrm>
          </p:grpSpPr>
          <p:sp>
            <p:nvSpPr>
              <p:cNvPr id="3780" name="Google Shape;3780;p1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1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1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1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1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1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1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1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1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1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1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1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1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1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1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1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1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1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1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1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1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1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1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1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1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1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1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1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1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1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1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1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1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1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1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1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1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1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1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1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1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821" name="Google Shape;3821;p18"/>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18"/>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18"/>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18"/>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18"/>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18"/>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18"/>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18"/>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18"/>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18"/>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18"/>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18"/>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18"/>
          <p:cNvSpPr/>
          <p:nvPr/>
        </p:nvSpPr>
        <p:spPr>
          <a:xfrm>
            <a:off x="-34784"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18"/>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18"/>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18"/>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18"/>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18"/>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18"/>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18"/>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18"/>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18"/>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18"/>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18"/>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18"/>
          <p:cNvSpPr/>
          <p:nvPr/>
        </p:nvSpPr>
        <p:spPr>
          <a:xfrm>
            <a:off x="554400" y="61950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18"/>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18"/>
          <p:cNvSpPr/>
          <p:nvPr/>
        </p:nvSpPr>
        <p:spPr>
          <a:xfrm>
            <a:off x="516318" y="29310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18"/>
          <p:cNvSpPr/>
          <p:nvPr/>
        </p:nvSpPr>
        <p:spPr>
          <a:xfrm>
            <a:off x="695951" y="27946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18"/>
          <p:cNvSpPr/>
          <p:nvPr/>
        </p:nvSpPr>
        <p:spPr>
          <a:xfrm>
            <a:off x="648984" y="29219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18"/>
          <p:cNvSpPr/>
          <p:nvPr/>
        </p:nvSpPr>
        <p:spPr>
          <a:xfrm>
            <a:off x="592118" y="28082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18"/>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18"/>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18"/>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18"/>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55" name="Google Shape;3855;p18"/>
          <p:cNvGrpSpPr/>
          <p:nvPr/>
        </p:nvGrpSpPr>
        <p:grpSpPr>
          <a:xfrm>
            <a:off x="11577546" y="4760952"/>
            <a:ext cx="445713" cy="391385"/>
            <a:chOff x="8461775" y="2172211"/>
            <a:chExt cx="383750" cy="336975"/>
          </a:xfrm>
        </p:grpSpPr>
        <p:sp>
          <p:nvSpPr>
            <p:cNvPr id="3856" name="Google Shape;3856;p18"/>
            <p:cNvSpPr/>
            <p:nvPr/>
          </p:nvSpPr>
          <p:spPr>
            <a:xfrm>
              <a:off x="8547050" y="2172211"/>
              <a:ext cx="92700" cy="897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18"/>
            <p:cNvSpPr/>
            <p:nvPr/>
          </p:nvSpPr>
          <p:spPr>
            <a:xfrm>
              <a:off x="8611300" y="2298161"/>
              <a:ext cx="106325" cy="76325"/>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18"/>
            <p:cNvSpPr/>
            <p:nvPr/>
          </p:nvSpPr>
          <p:spPr>
            <a:xfrm>
              <a:off x="8696575" y="2198711"/>
              <a:ext cx="92100" cy="88525"/>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18"/>
            <p:cNvSpPr/>
            <p:nvPr/>
          </p:nvSpPr>
          <p:spPr>
            <a:xfrm>
              <a:off x="8461775" y="2294611"/>
              <a:ext cx="85300" cy="8530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18"/>
            <p:cNvSpPr/>
            <p:nvPr/>
          </p:nvSpPr>
          <p:spPr>
            <a:xfrm>
              <a:off x="8547050" y="2400911"/>
              <a:ext cx="78475" cy="78500"/>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18"/>
            <p:cNvSpPr/>
            <p:nvPr/>
          </p:nvSpPr>
          <p:spPr>
            <a:xfrm>
              <a:off x="8674950" y="2431161"/>
              <a:ext cx="78500" cy="78025"/>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18"/>
            <p:cNvSpPr/>
            <p:nvPr/>
          </p:nvSpPr>
          <p:spPr>
            <a:xfrm>
              <a:off x="8767625" y="2315636"/>
              <a:ext cx="77900" cy="711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18"/>
            <p:cNvSpPr/>
            <p:nvPr/>
          </p:nvSpPr>
          <p:spPr>
            <a:xfrm>
              <a:off x="8668150" y="2450961"/>
              <a:ext cx="14225" cy="42650"/>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64" name="Google Shape;3864;p18"/>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65" name="Google Shape;3865;p18"/>
          <p:cNvGrpSpPr/>
          <p:nvPr/>
        </p:nvGrpSpPr>
        <p:grpSpPr>
          <a:xfrm>
            <a:off x="7304269" y="6246967"/>
            <a:ext cx="890700" cy="388900"/>
            <a:chOff x="5478201" y="4685225"/>
            <a:chExt cx="668025" cy="291675"/>
          </a:xfrm>
        </p:grpSpPr>
        <p:sp>
          <p:nvSpPr>
            <p:cNvPr id="3866" name="Google Shape;3866;p18"/>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18"/>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18"/>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18"/>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18"/>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18"/>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18"/>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73" name="Google Shape;3873;p18"/>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18"/>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18"/>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18"/>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18"/>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78" name="Google Shape;3878;p18"/>
          <p:cNvGrpSpPr/>
          <p:nvPr/>
        </p:nvGrpSpPr>
        <p:grpSpPr>
          <a:xfrm>
            <a:off x="8423922" y="6374568"/>
            <a:ext cx="189533" cy="316833"/>
            <a:chOff x="8498516" y="2700150"/>
            <a:chExt cx="142150" cy="237625"/>
          </a:xfrm>
        </p:grpSpPr>
        <p:sp>
          <p:nvSpPr>
            <p:cNvPr id="3879" name="Google Shape;3879;p18"/>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18"/>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18"/>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18"/>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18"/>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18"/>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18"/>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18"/>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18"/>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18"/>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89" name="Google Shape;3889;p18"/>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18"/>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18"/>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18"/>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18"/>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18"/>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18"/>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18"/>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18"/>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18"/>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18"/>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18"/>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18"/>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18"/>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18"/>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18"/>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18"/>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18"/>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18"/>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18"/>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18"/>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18"/>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18"/>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18"/>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18"/>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18"/>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18"/>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18"/>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18"/>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18"/>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18"/>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18"/>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18"/>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18"/>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18"/>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18"/>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18"/>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18"/>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18"/>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18"/>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18"/>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18"/>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18"/>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18"/>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18"/>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18"/>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18"/>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18"/>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18"/>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18"/>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18"/>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18"/>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18"/>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18"/>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18"/>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18"/>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945" name="Google Shape;3945;p18"/>
          <p:cNvGrpSpPr/>
          <p:nvPr/>
        </p:nvGrpSpPr>
        <p:grpSpPr>
          <a:xfrm>
            <a:off x="463951" y="1984185"/>
            <a:ext cx="217567" cy="332033"/>
            <a:chOff x="347963" y="1488138"/>
            <a:chExt cx="163175" cy="249025"/>
          </a:xfrm>
        </p:grpSpPr>
        <p:sp>
          <p:nvSpPr>
            <p:cNvPr id="3946" name="Google Shape;3946;p18"/>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18"/>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18"/>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18"/>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50" name="Google Shape;3950;p18"/>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18"/>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18"/>
          <p:cNvSpPr/>
          <p:nvPr/>
        </p:nvSpPr>
        <p:spPr>
          <a:xfrm>
            <a:off x="11473832" y="5333278"/>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18"/>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954" name="Google Shape;3954;p18"/>
          <p:cNvSpPr/>
          <p:nvPr/>
        </p:nvSpPr>
        <p:spPr>
          <a:xfrm>
            <a:off x="11094633" y="65300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18"/>
          <p:cNvSpPr/>
          <p:nvPr/>
        </p:nvSpPr>
        <p:spPr>
          <a:xfrm>
            <a:off x="11233725" y="66176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18"/>
          <p:cNvSpPr/>
          <p:nvPr/>
        </p:nvSpPr>
        <p:spPr>
          <a:xfrm>
            <a:off x="11220605" y="64544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18"/>
          <p:cNvSpPr/>
          <p:nvPr/>
        </p:nvSpPr>
        <p:spPr>
          <a:xfrm>
            <a:off x="11450234" y="30285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674065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921"/>
        <p:cNvGrpSpPr/>
        <p:nvPr/>
      </p:nvGrpSpPr>
      <p:grpSpPr>
        <a:xfrm>
          <a:off x="0" y="0"/>
          <a:ext cx="0" cy="0"/>
          <a:chOff x="0" y="0"/>
          <a:chExt cx="0" cy="0"/>
        </a:xfrm>
      </p:grpSpPr>
      <p:grpSp>
        <p:nvGrpSpPr>
          <p:cNvPr id="922" name="Google Shape;922;p37"/>
          <p:cNvGrpSpPr/>
          <p:nvPr/>
        </p:nvGrpSpPr>
        <p:grpSpPr>
          <a:xfrm rot="10800000">
            <a:off x="10" y="1061485"/>
            <a:ext cx="12192076" cy="4882291"/>
            <a:chOff x="240700" y="1004675"/>
            <a:chExt cx="2132675" cy="854025"/>
          </a:xfrm>
        </p:grpSpPr>
        <p:sp>
          <p:nvSpPr>
            <p:cNvPr id="923" name="Google Shape;923;p37"/>
            <p:cNvSpPr/>
            <p:nvPr/>
          </p:nvSpPr>
          <p:spPr>
            <a:xfrm>
              <a:off x="240700" y="1004675"/>
              <a:ext cx="2132675" cy="149800"/>
            </a:xfrm>
            <a:custGeom>
              <a:avLst/>
              <a:gdLst/>
              <a:ahLst/>
              <a:cxnLst/>
              <a:rect l="l" t="t" r="r" b="b"/>
              <a:pathLst>
                <a:path w="85307" h="5992" extrusionOk="0">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37"/>
            <p:cNvSpPr/>
            <p:nvPr/>
          </p:nvSpPr>
          <p:spPr>
            <a:xfrm>
              <a:off x="240700" y="1057675"/>
              <a:ext cx="2132675" cy="243950"/>
            </a:xfrm>
            <a:custGeom>
              <a:avLst/>
              <a:gdLst/>
              <a:ahLst/>
              <a:cxnLst/>
              <a:rect l="l" t="t" r="r" b="b"/>
              <a:pathLst>
                <a:path w="85307" h="9758" extrusionOk="0">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37"/>
            <p:cNvSpPr/>
            <p:nvPr/>
          </p:nvSpPr>
          <p:spPr>
            <a:xfrm>
              <a:off x="240700" y="1379950"/>
              <a:ext cx="2132675" cy="150450"/>
            </a:xfrm>
            <a:custGeom>
              <a:avLst/>
              <a:gdLst/>
              <a:ahLst/>
              <a:cxnLst/>
              <a:rect l="l" t="t" r="r" b="b"/>
              <a:pathLst>
                <a:path w="85307" h="6018" extrusionOk="0">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37"/>
            <p:cNvSpPr/>
            <p:nvPr/>
          </p:nvSpPr>
          <p:spPr>
            <a:xfrm>
              <a:off x="240700" y="1560300"/>
              <a:ext cx="2132675" cy="151250"/>
            </a:xfrm>
            <a:custGeom>
              <a:avLst/>
              <a:gdLst/>
              <a:ahLst/>
              <a:cxnLst/>
              <a:rect l="l" t="t" r="r" b="b"/>
              <a:pathLst>
                <a:path w="85307" h="6050" extrusionOk="0">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37"/>
            <p:cNvSpPr/>
            <p:nvPr/>
          </p:nvSpPr>
          <p:spPr>
            <a:xfrm>
              <a:off x="240700" y="1613350"/>
              <a:ext cx="2132675" cy="245350"/>
            </a:xfrm>
            <a:custGeom>
              <a:avLst/>
              <a:gdLst/>
              <a:ahLst/>
              <a:cxnLst/>
              <a:rect l="l" t="t" r="r" b="b"/>
              <a:pathLst>
                <a:path w="85307" h="9814" extrusionOk="0">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28" name="Google Shape;928;p37"/>
          <p:cNvSpPr/>
          <p:nvPr/>
        </p:nvSpPr>
        <p:spPr>
          <a:xfrm flipH="1">
            <a:off x="3153081" y="675615"/>
            <a:ext cx="2667904" cy="559607"/>
          </a:xfrm>
          <a:custGeom>
            <a:avLst/>
            <a:gdLst/>
            <a:ahLst/>
            <a:cxnLst/>
            <a:rect l="l" t="t" r="r" b="b"/>
            <a:pathLst>
              <a:path w="20784" h="4360" extrusionOk="0">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37"/>
          <p:cNvSpPr/>
          <p:nvPr/>
        </p:nvSpPr>
        <p:spPr>
          <a:xfrm flipH="1">
            <a:off x="632748" y="1369767"/>
            <a:ext cx="1376077" cy="396251"/>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37"/>
          <p:cNvSpPr/>
          <p:nvPr/>
        </p:nvSpPr>
        <p:spPr>
          <a:xfrm flipH="1">
            <a:off x="2758077" y="2622400"/>
            <a:ext cx="1729849" cy="498123"/>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31" name="Google Shape;931;p37"/>
          <p:cNvGrpSpPr/>
          <p:nvPr/>
        </p:nvGrpSpPr>
        <p:grpSpPr>
          <a:xfrm flipH="1">
            <a:off x="9360565" y="5404496"/>
            <a:ext cx="2540223" cy="1450712"/>
            <a:chOff x="-3763673" y="2607529"/>
            <a:chExt cx="2515736" cy="1436728"/>
          </a:xfrm>
        </p:grpSpPr>
        <p:sp>
          <p:nvSpPr>
            <p:cNvPr id="932" name="Google Shape;932;p37"/>
            <p:cNvSpPr/>
            <p:nvPr/>
          </p:nvSpPr>
          <p:spPr>
            <a:xfrm rot="1123467">
              <a:off x="-3443702" y="3119945"/>
              <a:ext cx="555367" cy="829916"/>
            </a:xfrm>
            <a:custGeom>
              <a:avLst/>
              <a:gdLst/>
              <a:ahLst/>
              <a:cxnLst/>
              <a:rect l="l" t="t" r="r" b="b"/>
              <a:pathLst>
                <a:path w="4758" h="7110" extrusionOk="0">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37"/>
            <p:cNvSpPr/>
            <p:nvPr/>
          </p:nvSpPr>
          <p:spPr>
            <a:xfrm rot="1123467">
              <a:off x="-3697826" y="2708360"/>
              <a:ext cx="715277" cy="528181"/>
            </a:xfrm>
            <a:custGeom>
              <a:avLst/>
              <a:gdLst/>
              <a:ahLst/>
              <a:cxnLst/>
              <a:rect l="l" t="t" r="r" b="b"/>
              <a:pathLst>
                <a:path w="6128" h="4525" extrusionOk="0">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37"/>
            <p:cNvSpPr/>
            <p:nvPr/>
          </p:nvSpPr>
          <p:spPr>
            <a:xfrm rot="1123467">
              <a:off x="-3331976" y="3119372"/>
              <a:ext cx="190141" cy="187227"/>
            </a:xfrm>
            <a:custGeom>
              <a:avLst/>
              <a:gdLst/>
              <a:ahLst/>
              <a:cxnLst/>
              <a:rect l="l" t="t" r="r" b="b"/>
              <a:pathLst>
                <a:path w="1629" h="1604" extrusionOk="0">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37"/>
            <p:cNvSpPr/>
            <p:nvPr/>
          </p:nvSpPr>
          <p:spPr>
            <a:xfrm rot="1123467">
              <a:off x="-3445145" y="3515586"/>
              <a:ext cx="452651" cy="350175"/>
            </a:xfrm>
            <a:custGeom>
              <a:avLst/>
              <a:gdLst/>
              <a:ahLst/>
              <a:cxnLst/>
              <a:rect l="l" t="t" r="r" b="b"/>
              <a:pathLst>
                <a:path w="3878" h="3000" extrusionOk="0">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37"/>
            <p:cNvSpPr/>
            <p:nvPr/>
          </p:nvSpPr>
          <p:spPr>
            <a:xfrm rot="-1032839">
              <a:off x="-1976397" y="3286274"/>
              <a:ext cx="452644" cy="678993"/>
            </a:xfrm>
            <a:custGeom>
              <a:avLst/>
              <a:gdLst/>
              <a:ahLst/>
              <a:cxnLst/>
              <a:rect l="l" t="t" r="r" b="b"/>
              <a:pathLst>
                <a:path w="3878" h="5817" extrusionOk="0">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37"/>
            <p:cNvSpPr/>
            <p:nvPr/>
          </p:nvSpPr>
          <p:spPr>
            <a:xfrm rot="-1032839">
              <a:off x="-1877897" y="2955400"/>
              <a:ext cx="579519" cy="428617"/>
            </a:xfrm>
            <a:custGeom>
              <a:avLst/>
              <a:gdLst/>
              <a:ahLst/>
              <a:cxnLst/>
              <a:rect l="l" t="t" r="r" b="b"/>
              <a:pathLst>
                <a:path w="4965" h="3672" extrusionOk="0">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37"/>
            <p:cNvSpPr/>
            <p:nvPr/>
          </p:nvSpPr>
          <p:spPr>
            <a:xfrm rot="-1032839">
              <a:off x="-1759531" y="3294488"/>
              <a:ext cx="151037" cy="151043"/>
            </a:xfrm>
            <a:custGeom>
              <a:avLst/>
              <a:gdLst/>
              <a:ahLst/>
              <a:cxnLst/>
              <a:rect l="l" t="t" r="r" b="b"/>
              <a:pathLst>
                <a:path w="1294" h="1294" extrusionOk="0">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37"/>
            <p:cNvSpPr/>
            <p:nvPr/>
          </p:nvSpPr>
          <p:spPr>
            <a:xfrm rot="-1032839">
              <a:off x="-1885745" y="3606969"/>
              <a:ext cx="365220" cy="289713"/>
            </a:xfrm>
            <a:custGeom>
              <a:avLst/>
              <a:gdLst/>
              <a:ahLst/>
              <a:cxnLst/>
              <a:rect l="l" t="t" r="r" b="b"/>
              <a:pathLst>
                <a:path w="3129" h="2482" extrusionOk="0">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37"/>
            <p:cNvSpPr/>
            <p:nvPr/>
          </p:nvSpPr>
          <p:spPr>
            <a:xfrm>
              <a:off x="-3714225" y="3650887"/>
              <a:ext cx="1599215" cy="393363"/>
            </a:xfrm>
            <a:custGeom>
              <a:avLst/>
              <a:gdLst/>
              <a:ahLst/>
              <a:cxnLst/>
              <a:rect l="l" t="t" r="r" b="b"/>
              <a:pathLst>
                <a:path w="13701" h="3370" extrusionOk="0">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37"/>
            <p:cNvSpPr/>
            <p:nvPr/>
          </p:nvSpPr>
          <p:spPr>
            <a:xfrm>
              <a:off x="-2190501" y="3873021"/>
              <a:ext cx="739437" cy="171236"/>
            </a:xfrm>
            <a:custGeom>
              <a:avLst/>
              <a:gdLst/>
              <a:ahLst/>
              <a:cxnLst/>
              <a:rect l="l" t="t" r="r" b="b"/>
              <a:pathLst>
                <a:path w="6335" h="1467" extrusionOk="0">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39440573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958"/>
        <p:cNvGrpSpPr/>
        <p:nvPr/>
      </p:nvGrpSpPr>
      <p:grpSpPr>
        <a:xfrm>
          <a:off x="0" y="0"/>
          <a:ext cx="0" cy="0"/>
          <a:chOff x="0" y="0"/>
          <a:chExt cx="0" cy="0"/>
        </a:xfrm>
      </p:grpSpPr>
      <p:grpSp>
        <p:nvGrpSpPr>
          <p:cNvPr id="3959" name="Google Shape;3959;p19"/>
          <p:cNvGrpSpPr/>
          <p:nvPr/>
        </p:nvGrpSpPr>
        <p:grpSpPr>
          <a:xfrm>
            <a:off x="-24366" y="-69782"/>
            <a:ext cx="12255165" cy="6968833"/>
            <a:chOff x="-35391" y="-52337"/>
            <a:chExt cx="9191374" cy="5226625"/>
          </a:xfrm>
        </p:grpSpPr>
        <p:grpSp>
          <p:nvGrpSpPr>
            <p:cNvPr id="3960" name="Google Shape;3960;p19"/>
            <p:cNvGrpSpPr/>
            <p:nvPr/>
          </p:nvGrpSpPr>
          <p:grpSpPr>
            <a:xfrm>
              <a:off x="5178375" y="-45050"/>
              <a:ext cx="3977608" cy="5216450"/>
              <a:chOff x="5178375" y="-45050"/>
              <a:chExt cx="3977608" cy="5216450"/>
            </a:xfrm>
          </p:grpSpPr>
          <p:grpSp>
            <p:nvGrpSpPr>
              <p:cNvPr id="3961" name="Google Shape;3961;p19"/>
              <p:cNvGrpSpPr/>
              <p:nvPr/>
            </p:nvGrpSpPr>
            <p:grpSpPr>
              <a:xfrm>
                <a:off x="5178375" y="-45050"/>
                <a:ext cx="3977608" cy="5216450"/>
                <a:chOff x="5178375" y="-51179"/>
                <a:chExt cx="3977608" cy="5216450"/>
              </a:xfrm>
            </p:grpSpPr>
            <p:sp>
              <p:nvSpPr>
                <p:cNvPr id="3962" name="Google Shape;3962;p1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1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1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1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1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1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1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1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1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1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1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1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1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1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1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1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1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1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1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1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2" name="Google Shape;3982;p1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1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4" name="Google Shape;3984;p1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5" name="Google Shape;3985;p1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1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1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1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1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1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1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1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1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94" name="Google Shape;3994;p1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1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1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1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98" name="Google Shape;3998;p19"/>
            <p:cNvGrpSpPr/>
            <p:nvPr/>
          </p:nvGrpSpPr>
          <p:grpSpPr>
            <a:xfrm>
              <a:off x="-35391" y="-52337"/>
              <a:ext cx="5221525" cy="5226625"/>
              <a:chOff x="1190625" y="238125"/>
              <a:chExt cx="5221525" cy="5226625"/>
            </a:xfrm>
          </p:grpSpPr>
          <p:sp>
            <p:nvSpPr>
              <p:cNvPr id="3999" name="Google Shape;3999;p1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1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1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1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1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1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1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1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1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1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1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1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1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1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1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1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1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1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1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1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1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1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1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1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1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1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5" name="Google Shape;4025;p1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1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1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1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1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1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1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1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1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1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1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1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1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1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1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040" name="Google Shape;4040;p19"/>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19"/>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19"/>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043" name="Google Shape;4043;p19"/>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19"/>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19"/>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19"/>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19"/>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19"/>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19"/>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19"/>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19"/>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19"/>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19"/>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19"/>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19"/>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19"/>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19"/>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19"/>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19"/>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19"/>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19"/>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19"/>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19"/>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19"/>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19"/>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19"/>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19"/>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19"/>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19"/>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19"/>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19"/>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19"/>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19"/>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19"/>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19"/>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19"/>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19"/>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19"/>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19"/>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0" name="Google Shape;4080;p19"/>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1" name="Google Shape;4081;p19"/>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2" name="Google Shape;4082;p19"/>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3" name="Google Shape;4083;p19"/>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4" name="Google Shape;4084;p19"/>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19"/>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19"/>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19"/>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19"/>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19"/>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19"/>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19"/>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19"/>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19"/>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19"/>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19"/>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19"/>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19"/>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19"/>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19"/>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00" name="Google Shape;4100;p19"/>
          <p:cNvGrpSpPr/>
          <p:nvPr/>
        </p:nvGrpSpPr>
        <p:grpSpPr>
          <a:xfrm>
            <a:off x="7009785" y="6246967"/>
            <a:ext cx="890700" cy="388900"/>
            <a:chOff x="5478201" y="4685225"/>
            <a:chExt cx="668025" cy="291675"/>
          </a:xfrm>
        </p:grpSpPr>
        <p:sp>
          <p:nvSpPr>
            <p:cNvPr id="4101" name="Google Shape;4101;p19"/>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19"/>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19"/>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19"/>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19"/>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19"/>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19"/>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08" name="Google Shape;4108;p19"/>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19"/>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0" name="Google Shape;4110;p19"/>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1" name="Google Shape;4111;p19"/>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19"/>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19"/>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19"/>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19"/>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19"/>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19"/>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19"/>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19"/>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19"/>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19"/>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19"/>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19"/>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19"/>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19"/>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19"/>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7" name="Google Shape;4127;p19"/>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8" name="Google Shape;4128;p19"/>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9" name="Google Shape;4129;p19"/>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19"/>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1" name="Google Shape;4131;p19"/>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2" name="Google Shape;4132;p19"/>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19"/>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19"/>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35" name="Google Shape;4135;p19"/>
          <p:cNvGrpSpPr/>
          <p:nvPr/>
        </p:nvGrpSpPr>
        <p:grpSpPr>
          <a:xfrm>
            <a:off x="11301934" y="4508167"/>
            <a:ext cx="520767" cy="756200"/>
            <a:chOff x="9202700" y="3272263"/>
            <a:chExt cx="390575" cy="567150"/>
          </a:xfrm>
        </p:grpSpPr>
        <p:sp>
          <p:nvSpPr>
            <p:cNvPr id="4136" name="Google Shape;4136;p19"/>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7" name="Google Shape;4137;p19"/>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8" name="Google Shape;4138;p19"/>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19"/>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19"/>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19"/>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19"/>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3" name="Google Shape;4143;p19"/>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44" name="Google Shape;4144;p19"/>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5" name="Google Shape;4145;p19"/>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19"/>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19"/>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19"/>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19"/>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19"/>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19"/>
          <p:cNvSpPr/>
          <p:nvPr/>
        </p:nvSpPr>
        <p:spPr>
          <a:xfrm rot="10800000" flipH="1">
            <a:off x="4632034" y="1062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19"/>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19"/>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19"/>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19"/>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19"/>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19"/>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19"/>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19"/>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19"/>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19"/>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19"/>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19"/>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19"/>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19"/>
          <p:cNvSpPr/>
          <p:nvPr/>
        </p:nvSpPr>
        <p:spPr>
          <a:xfrm>
            <a:off x="26791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19"/>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19"/>
          <p:cNvSpPr/>
          <p:nvPr/>
        </p:nvSpPr>
        <p:spPr>
          <a:xfrm>
            <a:off x="27261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19"/>
          <p:cNvSpPr/>
          <p:nvPr/>
        </p:nvSpPr>
        <p:spPr>
          <a:xfrm>
            <a:off x="27072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19"/>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19"/>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19"/>
          <p:cNvSpPr/>
          <p:nvPr/>
        </p:nvSpPr>
        <p:spPr>
          <a:xfrm>
            <a:off x="27072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19"/>
          <p:cNvSpPr/>
          <p:nvPr/>
        </p:nvSpPr>
        <p:spPr>
          <a:xfrm>
            <a:off x="26981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19"/>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19"/>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19"/>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19"/>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19"/>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19"/>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19"/>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19"/>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19"/>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19"/>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19"/>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19"/>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19"/>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86" name="Google Shape;4186;p19"/>
          <p:cNvGrpSpPr/>
          <p:nvPr/>
        </p:nvGrpSpPr>
        <p:grpSpPr>
          <a:xfrm>
            <a:off x="8502844" y="81329"/>
            <a:ext cx="348376" cy="510484"/>
            <a:chOff x="8606645" y="4347503"/>
            <a:chExt cx="410240" cy="601134"/>
          </a:xfrm>
        </p:grpSpPr>
        <p:sp>
          <p:nvSpPr>
            <p:cNvPr id="4187" name="Google Shape;4187;p19"/>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19"/>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19"/>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19"/>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19"/>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19"/>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19"/>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4" name="Google Shape;4194;p19"/>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5" name="Google Shape;4195;p19"/>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6" name="Google Shape;4196;p19"/>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7" name="Google Shape;4197;p19"/>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19"/>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19"/>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19"/>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01" name="Google Shape;4201;p19"/>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19"/>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19"/>
          <p:cNvSpPr/>
          <p:nvPr/>
        </p:nvSpPr>
        <p:spPr>
          <a:xfrm>
            <a:off x="5358750"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19"/>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19"/>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19"/>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19"/>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19"/>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19"/>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19"/>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19"/>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19"/>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19"/>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19"/>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19"/>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6642397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216"/>
        <p:cNvGrpSpPr/>
        <p:nvPr/>
      </p:nvGrpSpPr>
      <p:grpSpPr>
        <a:xfrm>
          <a:off x="0" y="0"/>
          <a:ext cx="0" cy="0"/>
          <a:chOff x="0" y="0"/>
          <a:chExt cx="0" cy="0"/>
        </a:xfrm>
      </p:grpSpPr>
      <p:grpSp>
        <p:nvGrpSpPr>
          <p:cNvPr id="4217" name="Google Shape;4217;p20"/>
          <p:cNvGrpSpPr/>
          <p:nvPr/>
        </p:nvGrpSpPr>
        <p:grpSpPr>
          <a:xfrm>
            <a:off x="-24366" y="-69782"/>
            <a:ext cx="12255165" cy="6968833"/>
            <a:chOff x="-35391" y="-52337"/>
            <a:chExt cx="9191374" cy="5226625"/>
          </a:xfrm>
        </p:grpSpPr>
        <p:grpSp>
          <p:nvGrpSpPr>
            <p:cNvPr id="4218" name="Google Shape;4218;p20"/>
            <p:cNvGrpSpPr/>
            <p:nvPr/>
          </p:nvGrpSpPr>
          <p:grpSpPr>
            <a:xfrm>
              <a:off x="5178375" y="-45050"/>
              <a:ext cx="3977608" cy="5216450"/>
              <a:chOff x="5178375" y="-45050"/>
              <a:chExt cx="3977608" cy="5216450"/>
            </a:xfrm>
          </p:grpSpPr>
          <p:grpSp>
            <p:nvGrpSpPr>
              <p:cNvPr id="4219" name="Google Shape;4219;p20"/>
              <p:cNvGrpSpPr/>
              <p:nvPr/>
            </p:nvGrpSpPr>
            <p:grpSpPr>
              <a:xfrm>
                <a:off x="5178375" y="-45050"/>
                <a:ext cx="3977608" cy="5216450"/>
                <a:chOff x="5178375" y="-51179"/>
                <a:chExt cx="3977608" cy="5216450"/>
              </a:xfrm>
            </p:grpSpPr>
            <p:sp>
              <p:nvSpPr>
                <p:cNvPr id="4220" name="Google Shape;4220;p2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2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2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2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2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2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2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2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2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2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2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2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2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2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2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2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2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2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2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2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2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2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2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2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2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2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2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2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2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2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2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2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52" name="Google Shape;4252;p2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2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2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2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256" name="Google Shape;4256;p20"/>
            <p:cNvGrpSpPr/>
            <p:nvPr/>
          </p:nvGrpSpPr>
          <p:grpSpPr>
            <a:xfrm>
              <a:off x="-35391" y="-52337"/>
              <a:ext cx="5221525" cy="5226625"/>
              <a:chOff x="1190625" y="238125"/>
              <a:chExt cx="5221525" cy="5226625"/>
            </a:xfrm>
          </p:grpSpPr>
          <p:sp>
            <p:nvSpPr>
              <p:cNvPr id="4257" name="Google Shape;4257;p2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298" name="Google Shape;4298;p20"/>
          <p:cNvSpPr txBox="1">
            <a:spLocks noGrp="1"/>
          </p:cNvSpPr>
          <p:nvPr>
            <p:ph type="subTitle" idx="1"/>
          </p:nvPr>
        </p:nvSpPr>
        <p:spPr>
          <a:xfrm>
            <a:off x="2830205" y="3829300"/>
            <a:ext cx="6534000" cy="104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99" name="Google Shape;4299;p20"/>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0"/>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0"/>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0"/>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0"/>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0"/>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0"/>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0"/>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0"/>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0"/>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0"/>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0"/>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0"/>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0"/>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0"/>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0"/>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0"/>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0"/>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0"/>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0"/>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0"/>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0"/>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0"/>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0"/>
          <p:cNvSpPr/>
          <p:nvPr/>
        </p:nvSpPr>
        <p:spPr>
          <a:xfrm>
            <a:off x="101430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0"/>
          <p:cNvSpPr/>
          <p:nvPr/>
        </p:nvSpPr>
        <p:spPr>
          <a:xfrm>
            <a:off x="101332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0"/>
          <p:cNvSpPr/>
          <p:nvPr/>
        </p:nvSpPr>
        <p:spPr>
          <a:xfrm>
            <a:off x="102469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0"/>
          <p:cNvSpPr/>
          <p:nvPr/>
        </p:nvSpPr>
        <p:spPr>
          <a:xfrm>
            <a:off x="102378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0"/>
          <p:cNvSpPr/>
          <p:nvPr/>
        </p:nvSpPr>
        <p:spPr>
          <a:xfrm>
            <a:off x="101900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0"/>
          <p:cNvSpPr/>
          <p:nvPr/>
        </p:nvSpPr>
        <p:spPr>
          <a:xfrm>
            <a:off x="102658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0"/>
          <p:cNvSpPr/>
          <p:nvPr/>
        </p:nvSpPr>
        <p:spPr>
          <a:xfrm>
            <a:off x="102469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0"/>
          <p:cNvSpPr/>
          <p:nvPr/>
        </p:nvSpPr>
        <p:spPr>
          <a:xfrm>
            <a:off x="102757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0"/>
          <p:cNvSpPr/>
          <p:nvPr/>
        </p:nvSpPr>
        <p:spPr>
          <a:xfrm>
            <a:off x="53943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0"/>
          <p:cNvSpPr/>
          <p:nvPr/>
        </p:nvSpPr>
        <p:spPr>
          <a:xfrm>
            <a:off x="55963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0"/>
          <p:cNvSpPr/>
          <p:nvPr/>
        </p:nvSpPr>
        <p:spPr>
          <a:xfrm>
            <a:off x="58115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0"/>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0"/>
          <p:cNvSpPr/>
          <p:nvPr/>
        </p:nvSpPr>
        <p:spPr>
          <a:xfrm>
            <a:off x="1191767" y="3160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0"/>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0"/>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0"/>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0"/>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0"/>
          <p:cNvSpPr/>
          <p:nvPr/>
        </p:nvSpPr>
        <p:spPr>
          <a:xfrm>
            <a:off x="2109333" y="2597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0"/>
          <p:cNvSpPr/>
          <p:nvPr/>
        </p:nvSpPr>
        <p:spPr>
          <a:xfrm>
            <a:off x="2336734" y="4519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0"/>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0"/>
          <p:cNvSpPr/>
          <p:nvPr/>
        </p:nvSpPr>
        <p:spPr>
          <a:xfrm>
            <a:off x="2147234" y="3453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0"/>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0"/>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345" name="Google Shape;4345;p20"/>
          <p:cNvGrpSpPr/>
          <p:nvPr/>
        </p:nvGrpSpPr>
        <p:grpSpPr>
          <a:xfrm flipH="1">
            <a:off x="434621" y="4190041"/>
            <a:ext cx="227440" cy="380168"/>
            <a:chOff x="6760903" y="4652644"/>
            <a:chExt cx="170580" cy="285126"/>
          </a:xfrm>
        </p:grpSpPr>
        <p:sp>
          <p:nvSpPr>
            <p:cNvPr id="4346" name="Google Shape;4346;p20"/>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0"/>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0"/>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0"/>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0"/>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0"/>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0"/>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0"/>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0"/>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0"/>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356" name="Google Shape;4356;p20"/>
          <p:cNvSpPr/>
          <p:nvPr/>
        </p:nvSpPr>
        <p:spPr>
          <a:xfrm flipH="1">
            <a:off x="11756415" y="63425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0"/>
          <p:cNvSpPr/>
          <p:nvPr/>
        </p:nvSpPr>
        <p:spPr>
          <a:xfrm flipH="1">
            <a:off x="11863254" y="64836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0"/>
          <p:cNvSpPr/>
          <p:nvPr/>
        </p:nvSpPr>
        <p:spPr>
          <a:xfrm flipH="1">
            <a:off x="11772814" y="66062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0"/>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0"/>
          <p:cNvSpPr/>
          <p:nvPr/>
        </p:nvSpPr>
        <p:spPr>
          <a:xfrm>
            <a:off x="8523385" y="470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0"/>
          <p:cNvSpPr/>
          <p:nvPr/>
        </p:nvSpPr>
        <p:spPr>
          <a:xfrm>
            <a:off x="8618118" y="377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0"/>
          <p:cNvSpPr/>
          <p:nvPr/>
        </p:nvSpPr>
        <p:spPr>
          <a:xfrm>
            <a:off x="8609051" y="559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0"/>
          <p:cNvSpPr/>
          <p:nvPr/>
        </p:nvSpPr>
        <p:spPr>
          <a:xfrm>
            <a:off x="8712885" y="327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0"/>
          <p:cNvSpPr/>
          <p:nvPr/>
        </p:nvSpPr>
        <p:spPr>
          <a:xfrm>
            <a:off x="8514285" y="323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0"/>
          <p:cNvSpPr/>
          <p:nvPr/>
        </p:nvSpPr>
        <p:spPr>
          <a:xfrm>
            <a:off x="8693918" y="489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0"/>
          <p:cNvSpPr/>
          <p:nvPr/>
        </p:nvSpPr>
        <p:spPr>
          <a:xfrm>
            <a:off x="8627985" y="242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0"/>
          <p:cNvSpPr/>
          <p:nvPr/>
        </p:nvSpPr>
        <p:spPr>
          <a:xfrm flipH="1">
            <a:off x="592684" y="3576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0"/>
          <p:cNvSpPr/>
          <p:nvPr/>
        </p:nvSpPr>
        <p:spPr>
          <a:xfrm flipH="1">
            <a:off x="377233" y="2357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0"/>
          <p:cNvSpPr/>
          <p:nvPr/>
        </p:nvSpPr>
        <p:spPr>
          <a:xfrm flipH="1">
            <a:off x="628252" y="20115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0"/>
          <p:cNvSpPr/>
          <p:nvPr/>
        </p:nvSpPr>
        <p:spPr>
          <a:xfrm flipH="1">
            <a:off x="121551" y="25993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0"/>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0"/>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0"/>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0"/>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0"/>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0"/>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0"/>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0"/>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0"/>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0"/>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0"/>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0"/>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0"/>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0"/>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0"/>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0"/>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0"/>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0"/>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0"/>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0"/>
          <p:cNvSpPr/>
          <p:nvPr/>
        </p:nvSpPr>
        <p:spPr>
          <a:xfrm>
            <a:off x="121556" y="20115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0"/>
          <p:cNvSpPr/>
          <p:nvPr/>
        </p:nvSpPr>
        <p:spPr>
          <a:xfrm>
            <a:off x="10977433" y="56031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0"/>
          <p:cNvSpPr/>
          <p:nvPr/>
        </p:nvSpPr>
        <p:spPr>
          <a:xfrm>
            <a:off x="88675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0"/>
          <p:cNvSpPr/>
          <p:nvPr/>
        </p:nvSpPr>
        <p:spPr>
          <a:xfrm>
            <a:off x="90722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0"/>
          <p:cNvSpPr/>
          <p:nvPr/>
        </p:nvSpPr>
        <p:spPr>
          <a:xfrm>
            <a:off x="92997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0"/>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0"/>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0"/>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0"/>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0"/>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0"/>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0"/>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0"/>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0"/>
          <p:cNvSpPr/>
          <p:nvPr/>
        </p:nvSpPr>
        <p:spPr>
          <a:xfrm>
            <a:off x="10965933" y="675734"/>
            <a:ext cx="27867" cy="47433"/>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0"/>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0"/>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0"/>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0"/>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0"/>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0"/>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0"/>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0"/>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0"/>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0"/>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0"/>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0"/>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0"/>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0"/>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0"/>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0"/>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0"/>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0"/>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0"/>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0"/>
          <p:cNvSpPr/>
          <p:nvPr/>
        </p:nvSpPr>
        <p:spPr>
          <a:xfrm>
            <a:off x="11723988" y="5105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0"/>
          <p:cNvSpPr/>
          <p:nvPr/>
        </p:nvSpPr>
        <p:spPr>
          <a:xfrm>
            <a:off x="11752021" y="5137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0"/>
          <p:cNvSpPr/>
          <p:nvPr/>
        </p:nvSpPr>
        <p:spPr>
          <a:xfrm>
            <a:off x="10497972" y="371251"/>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0"/>
          <p:cNvSpPr/>
          <p:nvPr/>
        </p:nvSpPr>
        <p:spPr>
          <a:xfrm>
            <a:off x="10526005" y="402452"/>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0"/>
          <p:cNvSpPr/>
          <p:nvPr/>
        </p:nvSpPr>
        <p:spPr>
          <a:xfrm>
            <a:off x="10624151" y="146372"/>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0"/>
          <p:cNvSpPr/>
          <p:nvPr/>
        </p:nvSpPr>
        <p:spPr>
          <a:xfrm>
            <a:off x="10652184" y="177573"/>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0"/>
          <p:cNvSpPr/>
          <p:nvPr/>
        </p:nvSpPr>
        <p:spPr>
          <a:xfrm>
            <a:off x="144751" y="16498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0"/>
          <p:cNvSpPr/>
          <p:nvPr/>
        </p:nvSpPr>
        <p:spPr>
          <a:xfrm>
            <a:off x="11324567" y="290881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0"/>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0"/>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0"/>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0"/>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0"/>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0"/>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0"/>
          <p:cNvSpPr/>
          <p:nvPr/>
        </p:nvSpPr>
        <p:spPr>
          <a:xfrm>
            <a:off x="11496001" y="4880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0"/>
          <p:cNvSpPr/>
          <p:nvPr/>
        </p:nvSpPr>
        <p:spPr>
          <a:xfrm>
            <a:off x="11297401" y="4899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0"/>
          <p:cNvSpPr/>
          <p:nvPr/>
        </p:nvSpPr>
        <p:spPr>
          <a:xfrm>
            <a:off x="11382301" y="4799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0"/>
          <p:cNvSpPr/>
          <p:nvPr/>
        </p:nvSpPr>
        <p:spPr>
          <a:xfrm>
            <a:off x="11411101" y="4964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0"/>
          <p:cNvSpPr/>
          <p:nvPr/>
        </p:nvSpPr>
        <p:spPr>
          <a:xfrm>
            <a:off x="11983501" y="2843651"/>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0"/>
          <p:cNvSpPr/>
          <p:nvPr/>
        </p:nvSpPr>
        <p:spPr>
          <a:xfrm>
            <a:off x="12085643" y="2971351"/>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0"/>
          <p:cNvSpPr/>
          <p:nvPr/>
        </p:nvSpPr>
        <p:spPr>
          <a:xfrm>
            <a:off x="11372834" y="25993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0"/>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0"/>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0"/>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0"/>
          <p:cNvSpPr/>
          <p:nvPr/>
        </p:nvSpPr>
        <p:spPr>
          <a:xfrm>
            <a:off x="11380552" y="6548614"/>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0"/>
          <p:cNvSpPr/>
          <p:nvPr/>
        </p:nvSpPr>
        <p:spPr>
          <a:xfrm>
            <a:off x="11389651" y="6719180"/>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0"/>
          <p:cNvSpPr/>
          <p:nvPr/>
        </p:nvSpPr>
        <p:spPr>
          <a:xfrm>
            <a:off x="11351751" y="6577414"/>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0"/>
          <p:cNvSpPr/>
          <p:nvPr/>
        </p:nvSpPr>
        <p:spPr>
          <a:xfrm>
            <a:off x="11342651" y="6691114"/>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0"/>
          <p:cNvSpPr/>
          <p:nvPr/>
        </p:nvSpPr>
        <p:spPr>
          <a:xfrm>
            <a:off x="11418451" y="6729013"/>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0"/>
          <p:cNvSpPr/>
          <p:nvPr/>
        </p:nvSpPr>
        <p:spPr>
          <a:xfrm>
            <a:off x="7547033" y="5276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0"/>
          <p:cNvSpPr/>
          <p:nvPr/>
        </p:nvSpPr>
        <p:spPr>
          <a:xfrm>
            <a:off x="7651634" y="5935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0"/>
          <p:cNvSpPr/>
          <p:nvPr/>
        </p:nvSpPr>
        <p:spPr>
          <a:xfrm>
            <a:off x="7641767" y="4707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0"/>
          <p:cNvSpPr/>
          <p:nvPr/>
        </p:nvSpPr>
        <p:spPr>
          <a:xfrm>
            <a:off x="5504572" y="1200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0"/>
          <p:cNvSpPr/>
          <p:nvPr/>
        </p:nvSpPr>
        <p:spPr>
          <a:xfrm>
            <a:off x="5329806" y="2726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0"/>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0"/>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0"/>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0"/>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0"/>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0"/>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0"/>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0"/>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0"/>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0"/>
          <p:cNvSpPr txBox="1">
            <a:spLocks noGrp="1"/>
          </p:cNvSpPr>
          <p:nvPr>
            <p:ph type="title"/>
          </p:nvPr>
        </p:nvSpPr>
        <p:spPr>
          <a:xfrm>
            <a:off x="2830205" y="1985533"/>
            <a:ext cx="6373200" cy="15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sz="12800"/>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21320033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4467"/>
        <p:cNvGrpSpPr/>
        <p:nvPr/>
      </p:nvGrpSpPr>
      <p:grpSpPr>
        <a:xfrm>
          <a:off x="0" y="0"/>
          <a:ext cx="0" cy="0"/>
          <a:chOff x="0" y="0"/>
          <a:chExt cx="0" cy="0"/>
        </a:xfrm>
      </p:grpSpPr>
      <p:grpSp>
        <p:nvGrpSpPr>
          <p:cNvPr id="4468" name="Google Shape;4468;p21"/>
          <p:cNvGrpSpPr/>
          <p:nvPr/>
        </p:nvGrpSpPr>
        <p:grpSpPr>
          <a:xfrm>
            <a:off x="-24366" y="-69782"/>
            <a:ext cx="12255165" cy="6968833"/>
            <a:chOff x="-35391" y="-52337"/>
            <a:chExt cx="9191374" cy="5226625"/>
          </a:xfrm>
        </p:grpSpPr>
        <p:grpSp>
          <p:nvGrpSpPr>
            <p:cNvPr id="4469" name="Google Shape;4469;p21"/>
            <p:cNvGrpSpPr/>
            <p:nvPr/>
          </p:nvGrpSpPr>
          <p:grpSpPr>
            <a:xfrm>
              <a:off x="5178375" y="-45050"/>
              <a:ext cx="3977608" cy="5216450"/>
              <a:chOff x="5178375" y="-45050"/>
              <a:chExt cx="3977608" cy="5216450"/>
            </a:xfrm>
          </p:grpSpPr>
          <p:grpSp>
            <p:nvGrpSpPr>
              <p:cNvPr id="4470" name="Google Shape;4470;p21"/>
              <p:cNvGrpSpPr/>
              <p:nvPr/>
            </p:nvGrpSpPr>
            <p:grpSpPr>
              <a:xfrm>
                <a:off x="5178375" y="-45050"/>
                <a:ext cx="3977608" cy="5216450"/>
                <a:chOff x="5178375" y="-51179"/>
                <a:chExt cx="3977608" cy="5216450"/>
              </a:xfrm>
            </p:grpSpPr>
            <p:sp>
              <p:nvSpPr>
                <p:cNvPr id="4471" name="Google Shape;4471;p2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03" name="Google Shape;4503;p2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07" name="Google Shape;4507;p21"/>
            <p:cNvGrpSpPr/>
            <p:nvPr/>
          </p:nvGrpSpPr>
          <p:grpSpPr>
            <a:xfrm>
              <a:off x="-35391" y="-52337"/>
              <a:ext cx="5221525" cy="5226625"/>
              <a:chOff x="1190625" y="238125"/>
              <a:chExt cx="5221525" cy="5226625"/>
            </a:xfrm>
          </p:grpSpPr>
          <p:sp>
            <p:nvSpPr>
              <p:cNvPr id="4508" name="Google Shape;4508;p2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0" name="Google Shape;4510;p2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1" name="Google Shape;4511;p2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3" name="Google Shape;4513;p2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4" name="Google Shape;4514;p2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5" name="Google Shape;4515;p2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6" name="Google Shape;4516;p2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7" name="Google Shape;4517;p2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8" name="Google Shape;4518;p2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9" name="Google Shape;4519;p2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0" name="Google Shape;4520;p2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1" name="Google Shape;4521;p2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2" name="Google Shape;4522;p2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3" name="Google Shape;4523;p2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4" name="Google Shape;4524;p2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5" name="Google Shape;4525;p2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6" name="Google Shape;4526;p2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7" name="Google Shape;4527;p2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8" name="Google Shape;4528;p2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9" name="Google Shape;4529;p2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0" name="Google Shape;4530;p2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1" name="Google Shape;4531;p2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2" name="Google Shape;4532;p2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3" name="Google Shape;4533;p2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4" name="Google Shape;4534;p2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5" name="Google Shape;4535;p2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6" name="Google Shape;4536;p2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549" name="Google Shape;4549;p21"/>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1"/>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1"/>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1"/>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1"/>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1"/>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1"/>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1"/>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1"/>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1"/>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1"/>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1"/>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1"/>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1"/>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1"/>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1"/>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1"/>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1"/>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1"/>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1"/>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1"/>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1"/>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1"/>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1"/>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1"/>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1"/>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1"/>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1"/>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1"/>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1"/>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1"/>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1"/>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1"/>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1"/>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1"/>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1"/>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1"/>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1"/>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1"/>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1"/>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1"/>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1"/>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1"/>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1"/>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1"/>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1"/>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1"/>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10" name="Google Shape;4610;p21"/>
          <p:cNvGrpSpPr/>
          <p:nvPr/>
        </p:nvGrpSpPr>
        <p:grpSpPr>
          <a:xfrm>
            <a:off x="9014537" y="6203525"/>
            <a:ext cx="227440" cy="380168"/>
            <a:chOff x="6760903" y="4652644"/>
            <a:chExt cx="170580" cy="285126"/>
          </a:xfrm>
        </p:grpSpPr>
        <p:sp>
          <p:nvSpPr>
            <p:cNvPr id="4611" name="Google Shape;4611;p2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21" name="Google Shape;4621;p2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1"/>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1"/>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1"/>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1"/>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1"/>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1"/>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1"/>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1"/>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1"/>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1"/>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1"/>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1"/>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1"/>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1"/>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1"/>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1"/>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1"/>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1"/>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1"/>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1"/>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1"/>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1"/>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1"/>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1"/>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1"/>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1"/>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1"/>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1"/>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1"/>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1"/>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1"/>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1"/>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1"/>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1"/>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1"/>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1"/>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1"/>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1"/>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1"/>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1"/>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1"/>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1"/>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1"/>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72" name="Google Shape;4672;p21"/>
          <p:cNvGrpSpPr/>
          <p:nvPr/>
        </p:nvGrpSpPr>
        <p:grpSpPr>
          <a:xfrm flipH="1">
            <a:off x="-4016" y="-6381"/>
            <a:ext cx="1123933" cy="925833"/>
            <a:chOff x="5148450" y="1503825"/>
            <a:chExt cx="842950" cy="694375"/>
          </a:xfrm>
        </p:grpSpPr>
        <p:sp>
          <p:nvSpPr>
            <p:cNvPr id="4673" name="Google Shape;4673;p21"/>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1"/>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1"/>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1"/>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1"/>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1"/>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1"/>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1"/>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1"/>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1"/>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1"/>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1"/>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1"/>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1"/>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87" name="Google Shape;4687;p21"/>
          <p:cNvSpPr txBox="1">
            <a:spLocks noGrp="1"/>
          </p:cNvSpPr>
          <p:nvPr>
            <p:ph type="title"/>
          </p:nvPr>
        </p:nvSpPr>
        <p:spPr>
          <a:xfrm>
            <a:off x="1707167" y="2271689"/>
            <a:ext cx="36516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688" name="Google Shape;4688;p21"/>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1"/>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1"/>
          <p:cNvSpPr txBox="1">
            <a:spLocks noGrp="1"/>
          </p:cNvSpPr>
          <p:nvPr>
            <p:ph type="subTitle" idx="1"/>
          </p:nvPr>
        </p:nvSpPr>
        <p:spPr>
          <a:xfrm>
            <a:off x="1707167" y="3149911"/>
            <a:ext cx="3876800" cy="1436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3611327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691"/>
        <p:cNvGrpSpPr/>
        <p:nvPr/>
      </p:nvGrpSpPr>
      <p:grpSpPr>
        <a:xfrm>
          <a:off x="0" y="0"/>
          <a:ext cx="0" cy="0"/>
          <a:chOff x="0" y="0"/>
          <a:chExt cx="0" cy="0"/>
        </a:xfrm>
      </p:grpSpPr>
      <p:grpSp>
        <p:nvGrpSpPr>
          <p:cNvPr id="4692" name="Google Shape;4692;p22"/>
          <p:cNvGrpSpPr/>
          <p:nvPr/>
        </p:nvGrpSpPr>
        <p:grpSpPr>
          <a:xfrm>
            <a:off x="-24366" y="-69782"/>
            <a:ext cx="12255165" cy="6968833"/>
            <a:chOff x="-35391" y="-52337"/>
            <a:chExt cx="9191374" cy="5226625"/>
          </a:xfrm>
        </p:grpSpPr>
        <p:grpSp>
          <p:nvGrpSpPr>
            <p:cNvPr id="4693" name="Google Shape;4693;p22"/>
            <p:cNvGrpSpPr/>
            <p:nvPr/>
          </p:nvGrpSpPr>
          <p:grpSpPr>
            <a:xfrm>
              <a:off x="5178375" y="-45050"/>
              <a:ext cx="3977608" cy="5216450"/>
              <a:chOff x="5178375" y="-45050"/>
              <a:chExt cx="3977608" cy="5216450"/>
            </a:xfrm>
          </p:grpSpPr>
          <p:grpSp>
            <p:nvGrpSpPr>
              <p:cNvPr id="4694" name="Google Shape;4694;p22"/>
              <p:cNvGrpSpPr/>
              <p:nvPr/>
            </p:nvGrpSpPr>
            <p:grpSpPr>
              <a:xfrm>
                <a:off x="5178375" y="-45050"/>
                <a:ext cx="3977608" cy="5216450"/>
                <a:chOff x="5178375" y="-51179"/>
                <a:chExt cx="3977608" cy="5216450"/>
              </a:xfrm>
            </p:grpSpPr>
            <p:sp>
              <p:nvSpPr>
                <p:cNvPr id="4695" name="Google Shape;4695;p2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27" name="Google Shape;4727;p2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731" name="Google Shape;4731;p22"/>
            <p:cNvGrpSpPr/>
            <p:nvPr/>
          </p:nvGrpSpPr>
          <p:grpSpPr>
            <a:xfrm>
              <a:off x="-35391" y="-52337"/>
              <a:ext cx="5221525" cy="5226625"/>
              <a:chOff x="1190625" y="238125"/>
              <a:chExt cx="5221525" cy="5226625"/>
            </a:xfrm>
          </p:grpSpPr>
          <p:sp>
            <p:nvSpPr>
              <p:cNvPr id="4732" name="Google Shape;4732;p2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773" name="Google Shape;4773;p22"/>
          <p:cNvSpPr txBox="1">
            <a:spLocks noGrp="1"/>
          </p:cNvSpPr>
          <p:nvPr>
            <p:ph type="subTitle" idx="1"/>
          </p:nvPr>
        </p:nvSpPr>
        <p:spPr>
          <a:xfrm>
            <a:off x="1061600" y="3975067"/>
            <a:ext cx="4643600" cy="105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74" name="Google Shape;4774;p22"/>
          <p:cNvSpPr txBox="1">
            <a:spLocks noGrp="1"/>
          </p:cNvSpPr>
          <p:nvPr>
            <p:ph type="title"/>
          </p:nvPr>
        </p:nvSpPr>
        <p:spPr>
          <a:xfrm>
            <a:off x="1061600" y="1828933"/>
            <a:ext cx="6112400" cy="1984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775" name="Google Shape;4775;p22"/>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2"/>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2"/>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2"/>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2"/>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2"/>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2"/>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2"/>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2"/>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2"/>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2"/>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2"/>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2"/>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2"/>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2"/>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2"/>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1" name="Google Shape;4791;p22"/>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2" name="Google Shape;4792;p22"/>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3" name="Google Shape;4793;p22"/>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4" name="Google Shape;4794;p22"/>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5" name="Google Shape;4795;p22"/>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6" name="Google Shape;4796;p22"/>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7" name="Google Shape;4797;p22"/>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8" name="Google Shape;4798;p22"/>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9" name="Google Shape;4799;p22"/>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0" name="Google Shape;4800;p22"/>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1" name="Google Shape;4801;p2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2" name="Google Shape;4802;p2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3" name="Google Shape;4803;p2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4" name="Google Shape;4804;p2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5" name="Google Shape;4805;p2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6" name="Google Shape;4806;p2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2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8" name="Google Shape;4808;p22"/>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9" name="Google Shape;4809;p22"/>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0" name="Google Shape;4810;p22"/>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22"/>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22"/>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22"/>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22"/>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22"/>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22"/>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22"/>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22"/>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22"/>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22"/>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22"/>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22"/>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22"/>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22"/>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22"/>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22"/>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22"/>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22"/>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22"/>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22"/>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22"/>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32" name="Google Shape;4832;p22"/>
          <p:cNvGrpSpPr/>
          <p:nvPr/>
        </p:nvGrpSpPr>
        <p:grpSpPr>
          <a:xfrm>
            <a:off x="7009785" y="6246967"/>
            <a:ext cx="890700" cy="388900"/>
            <a:chOff x="5478201" y="4685225"/>
            <a:chExt cx="668025" cy="291675"/>
          </a:xfrm>
        </p:grpSpPr>
        <p:sp>
          <p:nvSpPr>
            <p:cNvPr id="4833" name="Google Shape;4833;p22"/>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22"/>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22"/>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22"/>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22"/>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22"/>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22"/>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40" name="Google Shape;4840;p22"/>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22"/>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22"/>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22"/>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22"/>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22"/>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22"/>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22"/>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22"/>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22"/>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22"/>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22"/>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22"/>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22"/>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22"/>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22"/>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22"/>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22"/>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22"/>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22"/>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22"/>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22"/>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22"/>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22"/>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22"/>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22"/>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22"/>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67" name="Google Shape;4867;p22"/>
          <p:cNvGrpSpPr/>
          <p:nvPr/>
        </p:nvGrpSpPr>
        <p:grpSpPr>
          <a:xfrm>
            <a:off x="11301934" y="4508167"/>
            <a:ext cx="520767" cy="756200"/>
            <a:chOff x="9202700" y="3272263"/>
            <a:chExt cx="390575" cy="567150"/>
          </a:xfrm>
        </p:grpSpPr>
        <p:sp>
          <p:nvSpPr>
            <p:cNvPr id="4868" name="Google Shape;4868;p22"/>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22"/>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22"/>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22"/>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22"/>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22"/>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22"/>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22"/>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76" name="Google Shape;4876;p22"/>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22"/>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22"/>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22"/>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22"/>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22"/>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22"/>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22"/>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22"/>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22"/>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22"/>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22"/>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22"/>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22"/>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22"/>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22"/>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22"/>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22"/>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22"/>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22"/>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22"/>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22"/>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22"/>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22"/>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22"/>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22"/>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22"/>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22"/>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22"/>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22"/>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22"/>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22"/>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22"/>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22"/>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22"/>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22"/>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912" name="Google Shape;4912;p22"/>
          <p:cNvGrpSpPr/>
          <p:nvPr/>
        </p:nvGrpSpPr>
        <p:grpSpPr>
          <a:xfrm>
            <a:off x="8502844" y="81329"/>
            <a:ext cx="348376" cy="510484"/>
            <a:chOff x="8606645" y="4347503"/>
            <a:chExt cx="410240" cy="601134"/>
          </a:xfrm>
        </p:grpSpPr>
        <p:sp>
          <p:nvSpPr>
            <p:cNvPr id="4913" name="Google Shape;4913;p22"/>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22"/>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22"/>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22"/>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22"/>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22"/>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22"/>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22"/>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22"/>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22"/>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22"/>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22"/>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22"/>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22"/>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27" name="Google Shape;4927;p22"/>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22"/>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22"/>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22"/>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22"/>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22"/>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22"/>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22"/>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22"/>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22"/>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22"/>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22"/>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22"/>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22"/>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6755421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4941"/>
        <p:cNvGrpSpPr/>
        <p:nvPr/>
      </p:nvGrpSpPr>
      <p:grpSpPr>
        <a:xfrm>
          <a:off x="0" y="0"/>
          <a:ext cx="0" cy="0"/>
          <a:chOff x="0" y="0"/>
          <a:chExt cx="0" cy="0"/>
        </a:xfrm>
      </p:grpSpPr>
      <p:grpSp>
        <p:nvGrpSpPr>
          <p:cNvPr id="4942" name="Google Shape;4942;p23"/>
          <p:cNvGrpSpPr/>
          <p:nvPr/>
        </p:nvGrpSpPr>
        <p:grpSpPr>
          <a:xfrm>
            <a:off x="-24366" y="-69782"/>
            <a:ext cx="12255165" cy="6968833"/>
            <a:chOff x="-35391" y="-52337"/>
            <a:chExt cx="9191374" cy="5226625"/>
          </a:xfrm>
        </p:grpSpPr>
        <p:grpSp>
          <p:nvGrpSpPr>
            <p:cNvPr id="4943" name="Google Shape;4943;p23"/>
            <p:cNvGrpSpPr/>
            <p:nvPr/>
          </p:nvGrpSpPr>
          <p:grpSpPr>
            <a:xfrm>
              <a:off x="5178375" y="-45050"/>
              <a:ext cx="3977608" cy="5216450"/>
              <a:chOff x="5178375" y="-45050"/>
              <a:chExt cx="3977608" cy="5216450"/>
            </a:xfrm>
          </p:grpSpPr>
          <p:grpSp>
            <p:nvGrpSpPr>
              <p:cNvPr id="4944" name="Google Shape;4944;p23"/>
              <p:cNvGrpSpPr/>
              <p:nvPr/>
            </p:nvGrpSpPr>
            <p:grpSpPr>
              <a:xfrm>
                <a:off x="5178375" y="-45050"/>
                <a:ext cx="3977608" cy="5216450"/>
                <a:chOff x="5178375" y="-51179"/>
                <a:chExt cx="3977608" cy="5216450"/>
              </a:xfrm>
            </p:grpSpPr>
            <p:sp>
              <p:nvSpPr>
                <p:cNvPr id="4945" name="Google Shape;4945;p2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2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2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2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2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2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2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2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2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2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2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2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2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2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2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2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2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2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2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2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2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2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2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2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2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2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2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2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2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2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2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2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77" name="Google Shape;4977;p2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2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2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2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81" name="Google Shape;4981;p23"/>
            <p:cNvGrpSpPr/>
            <p:nvPr/>
          </p:nvGrpSpPr>
          <p:grpSpPr>
            <a:xfrm>
              <a:off x="-35391" y="-52337"/>
              <a:ext cx="5221525" cy="5226625"/>
              <a:chOff x="1190625" y="238125"/>
              <a:chExt cx="5221525" cy="5226625"/>
            </a:xfrm>
          </p:grpSpPr>
          <p:sp>
            <p:nvSpPr>
              <p:cNvPr id="4982" name="Google Shape;4982;p2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2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2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2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2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2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2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2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2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2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2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2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2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2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2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2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2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2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2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2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2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2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2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2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2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2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2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2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2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2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2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2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2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2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2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2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2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2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2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2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2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023" name="Google Shape;5023;p23"/>
          <p:cNvSpPr txBox="1">
            <a:spLocks noGrp="1"/>
          </p:cNvSpPr>
          <p:nvPr>
            <p:ph type="title"/>
          </p:nvPr>
        </p:nvSpPr>
        <p:spPr>
          <a:xfrm>
            <a:off x="6238924" y="2259219"/>
            <a:ext cx="3998400" cy="763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500"/>
              <a:buNone/>
              <a:defRPr/>
            </a:lvl1pPr>
            <a:lvl2pPr lvl="1" algn="r" rtl="0">
              <a:lnSpc>
                <a:spcPct val="100000"/>
              </a:lnSpc>
              <a:spcBef>
                <a:spcPts val="0"/>
              </a:spcBef>
              <a:spcAft>
                <a:spcPts val="0"/>
              </a:spcAft>
              <a:buSzPts val="3500"/>
              <a:buNone/>
              <a:defRPr/>
            </a:lvl2pPr>
            <a:lvl3pPr lvl="2" algn="r" rtl="0">
              <a:lnSpc>
                <a:spcPct val="100000"/>
              </a:lnSpc>
              <a:spcBef>
                <a:spcPts val="0"/>
              </a:spcBef>
              <a:spcAft>
                <a:spcPts val="0"/>
              </a:spcAft>
              <a:buSzPts val="3500"/>
              <a:buNone/>
              <a:defRPr/>
            </a:lvl3pPr>
            <a:lvl4pPr lvl="3" algn="r" rtl="0">
              <a:lnSpc>
                <a:spcPct val="100000"/>
              </a:lnSpc>
              <a:spcBef>
                <a:spcPts val="0"/>
              </a:spcBef>
              <a:spcAft>
                <a:spcPts val="0"/>
              </a:spcAft>
              <a:buSzPts val="3500"/>
              <a:buNone/>
              <a:defRPr/>
            </a:lvl4pPr>
            <a:lvl5pPr lvl="4" algn="r" rtl="0">
              <a:lnSpc>
                <a:spcPct val="100000"/>
              </a:lnSpc>
              <a:spcBef>
                <a:spcPts val="0"/>
              </a:spcBef>
              <a:spcAft>
                <a:spcPts val="0"/>
              </a:spcAft>
              <a:buSzPts val="3500"/>
              <a:buNone/>
              <a:defRPr/>
            </a:lvl5pPr>
            <a:lvl6pPr lvl="5" algn="r" rtl="0">
              <a:lnSpc>
                <a:spcPct val="100000"/>
              </a:lnSpc>
              <a:spcBef>
                <a:spcPts val="0"/>
              </a:spcBef>
              <a:spcAft>
                <a:spcPts val="0"/>
              </a:spcAft>
              <a:buSzPts val="3500"/>
              <a:buNone/>
              <a:defRPr/>
            </a:lvl6pPr>
            <a:lvl7pPr lvl="6" algn="r" rtl="0">
              <a:lnSpc>
                <a:spcPct val="100000"/>
              </a:lnSpc>
              <a:spcBef>
                <a:spcPts val="0"/>
              </a:spcBef>
              <a:spcAft>
                <a:spcPts val="0"/>
              </a:spcAft>
              <a:buSzPts val="3500"/>
              <a:buNone/>
              <a:defRPr/>
            </a:lvl7pPr>
            <a:lvl8pPr lvl="7" algn="r" rtl="0">
              <a:lnSpc>
                <a:spcPct val="100000"/>
              </a:lnSpc>
              <a:spcBef>
                <a:spcPts val="0"/>
              </a:spcBef>
              <a:spcAft>
                <a:spcPts val="0"/>
              </a:spcAft>
              <a:buSzPts val="3500"/>
              <a:buNone/>
              <a:defRPr/>
            </a:lvl8pPr>
            <a:lvl9pPr lvl="8" algn="r" rtl="0">
              <a:lnSpc>
                <a:spcPct val="100000"/>
              </a:lnSpc>
              <a:spcBef>
                <a:spcPts val="0"/>
              </a:spcBef>
              <a:spcAft>
                <a:spcPts val="0"/>
              </a:spcAft>
              <a:buSzPts val="3500"/>
              <a:buNone/>
              <a:defRPr/>
            </a:lvl9pPr>
          </a:lstStyle>
          <a:p>
            <a:endParaRPr/>
          </a:p>
        </p:txBody>
      </p:sp>
      <p:sp>
        <p:nvSpPr>
          <p:cNvPr id="5024" name="Google Shape;5024;p23"/>
          <p:cNvSpPr txBox="1">
            <a:spLocks noGrp="1"/>
          </p:cNvSpPr>
          <p:nvPr>
            <p:ph type="subTitle" idx="1"/>
          </p:nvPr>
        </p:nvSpPr>
        <p:spPr>
          <a:xfrm>
            <a:off x="6360557" y="3150781"/>
            <a:ext cx="3876800" cy="1448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025" name="Google Shape;5025;p23"/>
          <p:cNvSpPr/>
          <p:nvPr/>
        </p:nvSpPr>
        <p:spPr>
          <a:xfrm>
            <a:off x="-13416"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23"/>
          <p:cNvSpPr/>
          <p:nvPr/>
        </p:nvSpPr>
        <p:spPr>
          <a:xfrm>
            <a:off x="811284"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23"/>
          <p:cNvSpPr/>
          <p:nvPr/>
        </p:nvSpPr>
        <p:spPr>
          <a:xfrm>
            <a:off x="422418"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23"/>
          <p:cNvSpPr/>
          <p:nvPr/>
        </p:nvSpPr>
        <p:spPr>
          <a:xfrm>
            <a:off x="517152"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23"/>
          <p:cNvSpPr/>
          <p:nvPr/>
        </p:nvSpPr>
        <p:spPr>
          <a:xfrm>
            <a:off x="508085"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23"/>
          <p:cNvSpPr/>
          <p:nvPr/>
        </p:nvSpPr>
        <p:spPr>
          <a:xfrm>
            <a:off x="611918"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23"/>
          <p:cNvSpPr/>
          <p:nvPr/>
        </p:nvSpPr>
        <p:spPr>
          <a:xfrm>
            <a:off x="413318"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23"/>
          <p:cNvSpPr/>
          <p:nvPr/>
        </p:nvSpPr>
        <p:spPr>
          <a:xfrm>
            <a:off x="592952"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23"/>
          <p:cNvSpPr/>
          <p:nvPr/>
        </p:nvSpPr>
        <p:spPr>
          <a:xfrm>
            <a:off x="527018"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23"/>
          <p:cNvSpPr/>
          <p:nvPr/>
        </p:nvSpPr>
        <p:spPr>
          <a:xfrm>
            <a:off x="706651"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23"/>
          <p:cNvSpPr/>
          <p:nvPr/>
        </p:nvSpPr>
        <p:spPr>
          <a:xfrm>
            <a:off x="1009851"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23"/>
          <p:cNvSpPr/>
          <p:nvPr/>
        </p:nvSpPr>
        <p:spPr>
          <a:xfrm>
            <a:off x="1000784"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23"/>
          <p:cNvSpPr/>
          <p:nvPr/>
        </p:nvSpPr>
        <p:spPr>
          <a:xfrm>
            <a:off x="1350951"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23"/>
          <p:cNvSpPr/>
          <p:nvPr/>
        </p:nvSpPr>
        <p:spPr>
          <a:xfrm>
            <a:off x="1180418"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23"/>
          <p:cNvSpPr/>
          <p:nvPr/>
        </p:nvSpPr>
        <p:spPr>
          <a:xfrm>
            <a:off x="49044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23"/>
          <p:cNvSpPr/>
          <p:nvPr/>
        </p:nvSpPr>
        <p:spPr>
          <a:xfrm>
            <a:off x="-13416"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23"/>
          <p:cNvSpPr/>
          <p:nvPr/>
        </p:nvSpPr>
        <p:spPr>
          <a:xfrm>
            <a:off x="658884" y="63456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23"/>
          <p:cNvSpPr/>
          <p:nvPr/>
        </p:nvSpPr>
        <p:spPr>
          <a:xfrm>
            <a:off x="848384" y="64807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23"/>
          <p:cNvSpPr/>
          <p:nvPr/>
        </p:nvSpPr>
        <p:spPr>
          <a:xfrm>
            <a:off x="857485" y="61470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23"/>
          <p:cNvSpPr/>
          <p:nvPr/>
        </p:nvSpPr>
        <p:spPr>
          <a:xfrm>
            <a:off x="1056852" y="63456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23"/>
          <p:cNvSpPr/>
          <p:nvPr/>
        </p:nvSpPr>
        <p:spPr>
          <a:xfrm>
            <a:off x="7974352"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23"/>
          <p:cNvSpPr/>
          <p:nvPr/>
        </p:nvSpPr>
        <p:spPr>
          <a:xfrm>
            <a:off x="4298051"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23"/>
          <p:cNvSpPr/>
          <p:nvPr/>
        </p:nvSpPr>
        <p:spPr>
          <a:xfrm>
            <a:off x="4553518"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23"/>
          <p:cNvSpPr/>
          <p:nvPr/>
        </p:nvSpPr>
        <p:spPr>
          <a:xfrm>
            <a:off x="4515618"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23"/>
          <p:cNvSpPr/>
          <p:nvPr/>
        </p:nvSpPr>
        <p:spPr>
          <a:xfrm>
            <a:off x="4752851"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23"/>
          <p:cNvSpPr/>
          <p:nvPr/>
        </p:nvSpPr>
        <p:spPr>
          <a:xfrm>
            <a:off x="10009034" y="96897"/>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23"/>
          <p:cNvSpPr/>
          <p:nvPr/>
        </p:nvSpPr>
        <p:spPr>
          <a:xfrm>
            <a:off x="1607151" y="65728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23"/>
          <p:cNvSpPr/>
          <p:nvPr/>
        </p:nvSpPr>
        <p:spPr>
          <a:xfrm>
            <a:off x="1408551" y="65917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23"/>
          <p:cNvSpPr/>
          <p:nvPr/>
        </p:nvSpPr>
        <p:spPr>
          <a:xfrm>
            <a:off x="1493451" y="64914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23"/>
          <p:cNvSpPr/>
          <p:nvPr/>
        </p:nvSpPr>
        <p:spPr>
          <a:xfrm>
            <a:off x="1522251" y="66569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23"/>
          <p:cNvSpPr/>
          <p:nvPr/>
        </p:nvSpPr>
        <p:spPr>
          <a:xfrm>
            <a:off x="9980233" y="125696"/>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23"/>
          <p:cNvSpPr/>
          <p:nvPr/>
        </p:nvSpPr>
        <p:spPr>
          <a:xfrm>
            <a:off x="9971133" y="239398"/>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23"/>
          <p:cNvSpPr/>
          <p:nvPr/>
        </p:nvSpPr>
        <p:spPr>
          <a:xfrm>
            <a:off x="4866551"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23"/>
          <p:cNvSpPr/>
          <p:nvPr/>
        </p:nvSpPr>
        <p:spPr>
          <a:xfrm>
            <a:off x="2744151"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9" name="Google Shape;5059;p23"/>
          <p:cNvGrpSpPr/>
          <p:nvPr/>
        </p:nvGrpSpPr>
        <p:grpSpPr>
          <a:xfrm>
            <a:off x="3658300" y="6317501"/>
            <a:ext cx="189533" cy="313100"/>
            <a:chOff x="2970400" y="4738125"/>
            <a:chExt cx="142150" cy="234825"/>
          </a:xfrm>
        </p:grpSpPr>
        <p:sp>
          <p:nvSpPr>
            <p:cNvPr id="5060" name="Google Shape;5060;p23"/>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23"/>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23"/>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23"/>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23"/>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5" name="Google Shape;5065;p23"/>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6" name="Google Shape;5066;p23"/>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23"/>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8" name="Google Shape;5068;p23"/>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9" name="Google Shape;5069;p23"/>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70" name="Google Shape;5070;p23"/>
          <p:cNvSpPr/>
          <p:nvPr/>
        </p:nvSpPr>
        <p:spPr>
          <a:xfrm>
            <a:off x="11350506"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1" name="Google Shape;5071;p23"/>
          <p:cNvSpPr/>
          <p:nvPr/>
        </p:nvSpPr>
        <p:spPr>
          <a:xfrm>
            <a:off x="11350506"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2" name="Google Shape;5072;p23"/>
          <p:cNvSpPr/>
          <p:nvPr/>
        </p:nvSpPr>
        <p:spPr>
          <a:xfrm>
            <a:off x="11581984" y="49521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23"/>
          <p:cNvSpPr/>
          <p:nvPr/>
        </p:nvSpPr>
        <p:spPr>
          <a:xfrm>
            <a:off x="10795185" y="1"/>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23"/>
          <p:cNvSpPr/>
          <p:nvPr/>
        </p:nvSpPr>
        <p:spPr>
          <a:xfrm>
            <a:off x="11591084"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23"/>
          <p:cNvSpPr/>
          <p:nvPr/>
        </p:nvSpPr>
        <p:spPr>
          <a:xfrm>
            <a:off x="11835551" y="18381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23"/>
          <p:cNvSpPr/>
          <p:nvPr/>
        </p:nvSpPr>
        <p:spPr>
          <a:xfrm>
            <a:off x="11501734"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23"/>
          <p:cNvSpPr/>
          <p:nvPr/>
        </p:nvSpPr>
        <p:spPr>
          <a:xfrm>
            <a:off x="11587384"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23"/>
          <p:cNvSpPr/>
          <p:nvPr/>
        </p:nvSpPr>
        <p:spPr>
          <a:xfrm>
            <a:off x="11501717"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23"/>
          <p:cNvSpPr/>
          <p:nvPr/>
        </p:nvSpPr>
        <p:spPr>
          <a:xfrm>
            <a:off x="11492618"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23"/>
          <p:cNvSpPr/>
          <p:nvPr/>
        </p:nvSpPr>
        <p:spPr>
          <a:xfrm>
            <a:off x="11406985"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23"/>
          <p:cNvSpPr/>
          <p:nvPr/>
        </p:nvSpPr>
        <p:spPr>
          <a:xfrm>
            <a:off x="11776885"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23"/>
          <p:cNvSpPr/>
          <p:nvPr/>
        </p:nvSpPr>
        <p:spPr>
          <a:xfrm>
            <a:off x="11729118"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23"/>
          <p:cNvSpPr/>
          <p:nvPr/>
        </p:nvSpPr>
        <p:spPr>
          <a:xfrm>
            <a:off x="11720017"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23"/>
          <p:cNvSpPr/>
          <p:nvPr/>
        </p:nvSpPr>
        <p:spPr>
          <a:xfrm>
            <a:off x="10444985"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23"/>
          <p:cNvSpPr/>
          <p:nvPr/>
        </p:nvSpPr>
        <p:spPr>
          <a:xfrm>
            <a:off x="11761651"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23"/>
          <p:cNvSpPr/>
          <p:nvPr/>
        </p:nvSpPr>
        <p:spPr>
          <a:xfrm>
            <a:off x="10435151"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23"/>
          <p:cNvSpPr/>
          <p:nvPr/>
        </p:nvSpPr>
        <p:spPr>
          <a:xfrm>
            <a:off x="10444985"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23"/>
          <p:cNvSpPr/>
          <p:nvPr/>
        </p:nvSpPr>
        <p:spPr>
          <a:xfrm>
            <a:off x="11856384"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23"/>
          <p:cNvSpPr/>
          <p:nvPr/>
        </p:nvSpPr>
        <p:spPr>
          <a:xfrm>
            <a:off x="11785985"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23"/>
          <p:cNvSpPr/>
          <p:nvPr/>
        </p:nvSpPr>
        <p:spPr>
          <a:xfrm>
            <a:off x="10729251"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23"/>
          <p:cNvSpPr/>
          <p:nvPr/>
        </p:nvSpPr>
        <p:spPr>
          <a:xfrm>
            <a:off x="11577518"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23"/>
          <p:cNvSpPr/>
          <p:nvPr/>
        </p:nvSpPr>
        <p:spPr>
          <a:xfrm>
            <a:off x="11738984"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23"/>
          <p:cNvSpPr/>
          <p:nvPr/>
        </p:nvSpPr>
        <p:spPr>
          <a:xfrm>
            <a:off x="11892384" y="19419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23"/>
          <p:cNvSpPr/>
          <p:nvPr/>
        </p:nvSpPr>
        <p:spPr>
          <a:xfrm>
            <a:off x="11549467"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23"/>
          <p:cNvSpPr/>
          <p:nvPr/>
        </p:nvSpPr>
        <p:spPr>
          <a:xfrm>
            <a:off x="11539634"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23"/>
          <p:cNvSpPr/>
          <p:nvPr/>
        </p:nvSpPr>
        <p:spPr>
          <a:xfrm>
            <a:off x="11606334"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23"/>
          <p:cNvSpPr/>
          <p:nvPr/>
        </p:nvSpPr>
        <p:spPr>
          <a:xfrm>
            <a:off x="11539618"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23"/>
          <p:cNvSpPr/>
          <p:nvPr/>
        </p:nvSpPr>
        <p:spPr>
          <a:xfrm>
            <a:off x="11842818"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23"/>
          <p:cNvSpPr/>
          <p:nvPr/>
        </p:nvSpPr>
        <p:spPr>
          <a:xfrm flipH="1">
            <a:off x="11614317" y="24543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23"/>
          <p:cNvSpPr/>
          <p:nvPr/>
        </p:nvSpPr>
        <p:spPr>
          <a:xfrm>
            <a:off x="597900" y="23241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23"/>
          <p:cNvSpPr/>
          <p:nvPr/>
        </p:nvSpPr>
        <p:spPr>
          <a:xfrm>
            <a:off x="465234" y="2689667"/>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23"/>
          <p:cNvSpPr/>
          <p:nvPr/>
        </p:nvSpPr>
        <p:spPr>
          <a:xfrm>
            <a:off x="455751" y="1972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23"/>
          <p:cNvSpPr/>
          <p:nvPr/>
        </p:nvSpPr>
        <p:spPr>
          <a:xfrm>
            <a:off x="11707484" y="64381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104" name="Google Shape;5104;p23"/>
          <p:cNvGrpSpPr/>
          <p:nvPr/>
        </p:nvGrpSpPr>
        <p:grpSpPr>
          <a:xfrm>
            <a:off x="282451" y="4392900"/>
            <a:ext cx="426800" cy="625400"/>
            <a:chOff x="483200" y="2953550"/>
            <a:chExt cx="320100" cy="469050"/>
          </a:xfrm>
        </p:grpSpPr>
        <p:sp>
          <p:nvSpPr>
            <p:cNvPr id="5105" name="Google Shape;5105;p23"/>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23"/>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23"/>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108" name="Google Shape;5108;p23"/>
          <p:cNvSpPr/>
          <p:nvPr/>
        </p:nvSpPr>
        <p:spPr>
          <a:xfrm>
            <a:off x="896151"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23"/>
          <p:cNvSpPr/>
          <p:nvPr/>
        </p:nvSpPr>
        <p:spPr>
          <a:xfrm>
            <a:off x="1900884"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23"/>
          <p:cNvSpPr/>
          <p:nvPr/>
        </p:nvSpPr>
        <p:spPr>
          <a:xfrm>
            <a:off x="2403051"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23"/>
          <p:cNvSpPr/>
          <p:nvPr/>
        </p:nvSpPr>
        <p:spPr>
          <a:xfrm>
            <a:off x="2553518"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23"/>
          <p:cNvSpPr/>
          <p:nvPr/>
        </p:nvSpPr>
        <p:spPr>
          <a:xfrm>
            <a:off x="2713785"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23"/>
          <p:cNvSpPr/>
          <p:nvPr/>
        </p:nvSpPr>
        <p:spPr>
          <a:xfrm>
            <a:off x="7395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23"/>
          <p:cNvSpPr/>
          <p:nvPr/>
        </p:nvSpPr>
        <p:spPr>
          <a:xfrm>
            <a:off x="2122785"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23"/>
          <p:cNvSpPr/>
          <p:nvPr/>
        </p:nvSpPr>
        <p:spPr>
          <a:xfrm>
            <a:off x="5424506"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23"/>
          <p:cNvSpPr/>
          <p:nvPr/>
        </p:nvSpPr>
        <p:spPr>
          <a:xfrm>
            <a:off x="4818329"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23"/>
          <p:cNvSpPr/>
          <p:nvPr/>
        </p:nvSpPr>
        <p:spPr>
          <a:xfrm>
            <a:off x="4866062"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23"/>
          <p:cNvSpPr/>
          <p:nvPr/>
        </p:nvSpPr>
        <p:spPr>
          <a:xfrm>
            <a:off x="4856229"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23"/>
          <p:cNvSpPr/>
          <p:nvPr/>
        </p:nvSpPr>
        <p:spPr>
          <a:xfrm>
            <a:off x="4922929"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23"/>
          <p:cNvSpPr/>
          <p:nvPr/>
        </p:nvSpPr>
        <p:spPr>
          <a:xfrm flipH="1">
            <a:off x="8745300" y="63761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23"/>
          <p:cNvSpPr/>
          <p:nvPr/>
        </p:nvSpPr>
        <p:spPr>
          <a:xfrm flipH="1">
            <a:off x="8555800" y="651121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23"/>
          <p:cNvSpPr/>
          <p:nvPr/>
        </p:nvSpPr>
        <p:spPr>
          <a:xfrm flipH="1">
            <a:off x="8555801" y="6177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23"/>
          <p:cNvSpPr/>
          <p:nvPr/>
        </p:nvSpPr>
        <p:spPr>
          <a:xfrm flipH="1">
            <a:off x="8356434" y="63761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23"/>
          <p:cNvSpPr/>
          <p:nvPr/>
        </p:nvSpPr>
        <p:spPr>
          <a:xfrm>
            <a:off x="6816600"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23"/>
          <p:cNvSpPr/>
          <p:nvPr/>
        </p:nvSpPr>
        <p:spPr>
          <a:xfrm>
            <a:off x="3804737"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23"/>
          <p:cNvSpPr/>
          <p:nvPr/>
        </p:nvSpPr>
        <p:spPr>
          <a:xfrm>
            <a:off x="8615750"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23"/>
          <p:cNvSpPr/>
          <p:nvPr/>
        </p:nvSpPr>
        <p:spPr>
          <a:xfrm>
            <a:off x="8786316"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23"/>
          <p:cNvSpPr/>
          <p:nvPr/>
        </p:nvSpPr>
        <p:spPr>
          <a:xfrm>
            <a:off x="8975817"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23"/>
          <p:cNvSpPr/>
          <p:nvPr/>
        </p:nvSpPr>
        <p:spPr>
          <a:xfrm rot="10800000" flipH="1">
            <a:off x="3564418"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23"/>
          <p:cNvSpPr/>
          <p:nvPr/>
        </p:nvSpPr>
        <p:spPr>
          <a:xfrm>
            <a:off x="8106218"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23"/>
          <p:cNvSpPr/>
          <p:nvPr/>
        </p:nvSpPr>
        <p:spPr>
          <a:xfrm>
            <a:off x="5211633"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23"/>
          <p:cNvSpPr/>
          <p:nvPr/>
        </p:nvSpPr>
        <p:spPr>
          <a:xfrm>
            <a:off x="8356401"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23"/>
          <p:cNvSpPr/>
          <p:nvPr/>
        </p:nvSpPr>
        <p:spPr>
          <a:xfrm>
            <a:off x="8574600"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23"/>
          <p:cNvSpPr/>
          <p:nvPr/>
        </p:nvSpPr>
        <p:spPr>
          <a:xfrm>
            <a:off x="8975818"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23"/>
          <p:cNvSpPr/>
          <p:nvPr/>
        </p:nvSpPr>
        <p:spPr>
          <a:xfrm>
            <a:off x="307923" y="6535418"/>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23"/>
          <p:cNvSpPr/>
          <p:nvPr/>
        </p:nvSpPr>
        <p:spPr>
          <a:xfrm flipH="1">
            <a:off x="-67" y="510468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23"/>
          <p:cNvSpPr/>
          <p:nvPr/>
        </p:nvSpPr>
        <p:spPr>
          <a:xfrm flipH="1">
            <a:off x="-68" y="5348594"/>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23"/>
          <p:cNvSpPr/>
          <p:nvPr/>
        </p:nvSpPr>
        <p:spPr>
          <a:xfrm flipH="1">
            <a:off x="-13417" y="5604761"/>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23"/>
          <p:cNvSpPr/>
          <p:nvPr/>
        </p:nvSpPr>
        <p:spPr>
          <a:xfrm>
            <a:off x="-7149" y="18287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23"/>
          <p:cNvSpPr/>
          <p:nvPr/>
        </p:nvSpPr>
        <p:spPr>
          <a:xfrm>
            <a:off x="9310401"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23"/>
          <p:cNvSpPr/>
          <p:nvPr/>
        </p:nvSpPr>
        <p:spPr>
          <a:xfrm>
            <a:off x="11392956" y="16105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23"/>
          <p:cNvSpPr/>
          <p:nvPr/>
        </p:nvSpPr>
        <p:spPr>
          <a:xfrm>
            <a:off x="11497556" y="1625934"/>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23"/>
          <p:cNvSpPr/>
          <p:nvPr/>
        </p:nvSpPr>
        <p:spPr>
          <a:xfrm>
            <a:off x="11440690" y="1731400"/>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23"/>
          <p:cNvSpPr/>
          <p:nvPr/>
        </p:nvSpPr>
        <p:spPr>
          <a:xfrm>
            <a:off x="11535457" y="1753034"/>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23"/>
          <p:cNvSpPr/>
          <p:nvPr/>
        </p:nvSpPr>
        <p:spPr>
          <a:xfrm>
            <a:off x="11497557" y="150670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23"/>
          <p:cNvSpPr/>
          <p:nvPr/>
        </p:nvSpPr>
        <p:spPr>
          <a:xfrm>
            <a:off x="11592290" y="162040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23"/>
          <p:cNvSpPr/>
          <p:nvPr/>
        </p:nvSpPr>
        <p:spPr>
          <a:xfrm>
            <a:off x="11592290" y="1506700"/>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23"/>
          <p:cNvSpPr/>
          <p:nvPr/>
        </p:nvSpPr>
        <p:spPr>
          <a:xfrm>
            <a:off x="11696156" y="1563534"/>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23"/>
          <p:cNvSpPr/>
          <p:nvPr/>
        </p:nvSpPr>
        <p:spPr>
          <a:xfrm>
            <a:off x="11649157" y="171076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23"/>
          <p:cNvSpPr/>
          <p:nvPr/>
        </p:nvSpPr>
        <p:spPr>
          <a:xfrm>
            <a:off x="5424518" y="63653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23"/>
          <p:cNvSpPr/>
          <p:nvPr/>
        </p:nvSpPr>
        <p:spPr>
          <a:xfrm>
            <a:off x="5604151" y="62289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23"/>
          <p:cNvSpPr/>
          <p:nvPr/>
        </p:nvSpPr>
        <p:spPr>
          <a:xfrm>
            <a:off x="5557184" y="63562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23"/>
          <p:cNvSpPr/>
          <p:nvPr/>
        </p:nvSpPr>
        <p:spPr>
          <a:xfrm>
            <a:off x="5500318" y="62425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23"/>
          <p:cNvSpPr/>
          <p:nvPr/>
        </p:nvSpPr>
        <p:spPr>
          <a:xfrm>
            <a:off x="7518816" y="62231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23"/>
          <p:cNvSpPr/>
          <p:nvPr/>
        </p:nvSpPr>
        <p:spPr>
          <a:xfrm>
            <a:off x="11250408" y="623670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23"/>
          <p:cNvSpPr/>
          <p:nvPr/>
        </p:nvSpPr>
        <p:spPr>
          <a:xfrm>
            <a:off x="674951"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23"/>
          <p:cNvSpPr/>
          <p:nvPr/>
        </p:nvSpPr>
        <p:spPr>
          <a:xfrm>
            <a:off x="779551"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23"/>
          <p:cNvSpPr/>
          <p:nvPr/>
        </p:nvSpPr>
        <p:spPr>
          <a:xfrm>
            <a:off x="769684"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23"/>
          <p:cNvSpPr/>
          <p:nvPr/>
        </p:nvSpPr>
        <p:spPr>
          <a:xfrm>
            <a:off x="457601" y="36584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23"/>
          <p:cNvSpPr/>
          <p:nvPr/>
        </p:nvSpPr>
        <p:spPr>
          <a:xfrm>
            <a:off x="552334" y="35659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23"/>
          <p:cNvSpPr/>
          <p:nvPr/>
        </p:nvSpPr>
        <p:spPr>
          <a:xfrm>
            <a:off x="543267" y="37480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23"/>
          <p:cNvSpPr/>
          <p:nvPr/>
        </p:nvSpPr>
        <p:spPr>
          <a:xfrm>
            <a:off x="647101" y="35158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23"/>
          <p:cNvSpPr/>
          <p:nvPr/>
        </p:nvSpPr>
        <p:spPr>
          <a:xfrm>
            <a:off x="448501" y="35115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23"/>
          <p:cNvSpPr/>
          <p:nvPr/>
        </p:nvSpPr>
        <p:spPr>
          <a:xfrm>
            <a:off x="628134" y="36773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23"/>
          <p:cNvSpPr/>
          <p:nvPr/>
        </p:nvSpPr>
        <p:spPr>
          <a:xfrm>
            <a:off x="562201" y="34310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23"/>
          <p:cNvSpPr/>
          <p:nvPr/>
        </p:nvSpPr>
        <p:spPr>
          <a:xfrm>
            <a:off x="6389518"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23"/>
          <p:cNvSpPr/>
          <p:nvPr/>
        </p:nvSpPr>
        <p:spPr>
          <a:xfrm>
            <a:off x="6750885"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23"/>
          <p:cNvSpPr/>
          <p:nvPr/>
        </p:nvSpPr>
        <p:spPr>
          <a:xfrm>
            <a:off x="165984"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23"/>
          <p:cNvSpPr/>
          <p:nvPr/>
        </p:nvSpPr>
        <p:spPr>
          <a:xfrm>
            <a:off x="222817"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0048759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674"/>
        <p:cNvGrpSpPr/>
        <p:nvPr/>
      </p:nvGrpSpPr>
      <p:grpSpPr>
        <a:xfrm>
          <a:off x="0" y="0"/>
          <a:ext cx="0" cy="0"/>
          <a:chOff x="0" y="0"/>
          <a:chExt cx="0" cy="0"/>
        </a:xfrm>
      </p:grpSpPr>
      <p:grpSp>
        <p:nvGrpSpPr>
          <p:cNvPr id="5675" name="Google Shape;5675;p26"/>
          <p:cNvGrpSpPr/>
          <p:nvPr/>
        </p:nvGrpSpPr>
        <p:grpSpPr>
          <a:xfrm>
            <a:off x="-24366" y="-69782"/>
            <a:ext cx="12255165" cy="6968833"/>
            <a:chOff x="-35391" y="-52337"/>
            <a:chExt cx="9191374" cy="5226625"/>
          </a:xfrm>
        </p:grpSpPr>
        <p:grpSp>
          <p:nvGrpSpPr>
            <p:cNvPr id="5676" name="Google Shape;5676;p26"/>
            <p:cNvGrpSpPr/>
            <p:nvPr/>
          </p:nvGrpSpPr>
          <p:grpSpPr>
            <a:xfrm>
              <a:off x="5178375" y="-45050"/>
              <a:ext cx="3977608" cy="5216450"/>
              <a:chOff x="5178375" y="-45050"/>
              <a:chExt cx="3977608" cy="5216450"/>
            </a:xfrm>
          </p:grpSpPr>
          <p:grpSp>
            <p:nvGrpSpPr>
              <p:cNvPr id="5677" name="Google Shape;5677;p26"/>
              <p:cNvGrpSpPr/>
              <p:nvPr/>
            </p:nvGrpSpPr>
            <p:grpSpPr>
              <a:xfrm>
                <a:off x="5178375" y="-45050"/>
                <a:ext cx="3977608" cy="5216450"/>
                <a:chOff x="5178375" y="-51179"/>
                <a:chExt cx="3977608" cy="5216450"/>
              </a:xfrm>
            </p:grpSpPr>
            <p:sp>
              <p:nvSpPr>
                <p:cNvPr id="5678" name="Google Shape;5678;p2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2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2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2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2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2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2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2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2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2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2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2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2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2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2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2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2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2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2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2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2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2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2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2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2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2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2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2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2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2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2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2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710" name="Google Shape;5710;p2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2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2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2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714" name="Google Shape;5714;p26"/>
            <p:cNvGrpSpPr/>
            <p:nvPr/>
          </p:nvGrpSpPr>
          <p:grpSpPr>
            <a:xfrm>
              <a:off x="-35391" y="-52337"/>
              <a:ext cx="5221525" cy="5226625"/>
              <a:chOff x="1190625" y="238125"/>
              <a:chExt cx="5221525" cy="5226625"/>
            </a:xfrm>
          </p:grpSpPr>
          <p:sp>
            <p:nvSpPr>
              <p:cNvPr id="5715" name="Google Shape;5715;p2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2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2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2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9" name="Google Shape;5719;p2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0" name="Google Shape;5720;p2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1" name="Google Shape;5721;p2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2" name="Google Shape;5722;p2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3" name="Google Shape;5723;p2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4" name="Google Shape;5724;p2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5" name="Google Shape;5725;p2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6" name="Google Shape;5726;p2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7" name="Google Shape;5727;p2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8" name="Google Shape;5728;p2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9" name="Google Shape;5729;p2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0" name="Google Shape;5730;p2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1" name="Google Shape;5731;p2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2" name="Google Shape;5732;p2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3" name="Google Shape;5733;p2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4" name="Google Shape;5734;p2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5" name="Google Shape;5735;p2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6" name="Google Shape;5736;p2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7" name="Google Shape;5737;p2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8" name="Google Shape;5738;p2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9" name="Google Shape;5739;p2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0" name="Google Shape;5740;p2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1" name="Google Shape;5741;p2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2" name="Google Shape;5742;p2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3" name="Google Shape;5743;p2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4" name="Google Shape;5744;p2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5" name="Google Shape;5745;p2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6" name="Google Shape;5746;p2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7" name="Google Shape;5747;p2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8" name="Google Shape;5748;p2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9" name="Google Shape;5749;p2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0" name="Google Shape;5750;p2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1" name="Google Shape;5751;p2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2" name="Google Shape;5752;p2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3" name="Google Shape;5753;p2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4" name="Google Shape;5754;p2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5" name="Google Shape;5755;p2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756" name="Google Shape;5756;p2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7" name="Google Shape;5757;p26"/>
          <p:cNvSpPr/>
          <p:nvPr/>
        </p:nvSpPr>
        <p:spPr>
          <a:xfrm>
            <a:off x="1651917" y="1206284"/>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8" name="Google Shape;5758;p26"/>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9" name="Google Shape;5759;p26"/>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0" name="Google Shape;5760;p26"/>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1" name="Google Shape;5761;p26"/>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2" name="Google Shape;5762;p26"/>
          <p:cNvSpPr/>
          <p:nvPr/>
        </p:nvSpPr>
        <p:spPr>
          <a:xfrm>
            <a:off x="11314833" y="59344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3" name="Google Shape;5763;p2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4" name="Google Shape;5764;p2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5" name="Google Shape;5765;p2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6" name="Google Shape;5766;p2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7" name="Google Shape;5767;p26"/>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8" name="Google Shape;5768;p2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9" name="Google Shape;5769;p2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0" name="Google Shape;5770;p26"/>
          <p:cNvSpPr/>
          <p:nvPr/>
        </p:nvSpPr>
        <p:spPr>
          <a:xfrm>
            <a:off x="1359227" y="13060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1" name="Google Shape;5771;p26"/>
          <p:cNvSpPr/>
          <p:nvPr/>
        </p:nvSpPr>
        <p:spPr>
          <a:xfrm>
            <a:off x="1281731" y="14945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2" name="Google Shape;5772;p26"/>
          <p:cNvSpPr/>
          <p:nvPr/>
        </p:nvSpPr>
        <p:spPr>
          <a:xfrm>
            <a:off x="1273499" y="11194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3" name="Google Shape;5773;p26"/>
          <p:cNvSpPr/>
          <p:nvPr/>
        </p:nvSpPr>
        <p:spPr>
          <a:xfrm>
            <a:off x="1196033" y="13313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4" name="Google Shape;5774;p26"/>
          <p:cNvSpPr/>
          <p:nvPr/>
        </p:nvSpPr>
        <p:spPr>
          <a:xfrm>
            <a:off x="1530652" y="13313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5" name="Google Shape;5775;p26"/>
          <p:cNvSpPr/>
          <p:nvPr/>
        </p:nvSpPr>
        <p:spPr>
          <a:xfrm>
            <a:off x="1487441" y="15309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6" name="Google Shape;5776;p26"/>
          <p:cNvSpPr/>
          <p:nvPr/>
        </p:nvSpPr>
        <p:spPr>
          <a:xfrm>
            <a:off x="1479210" y="11395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7" name="Google Shape;5777;p26"/>
          <p:cNvSpPr/>
          <p:nvPr/>
        </p:nvSpPr>
        <p:spPr>
          <a:xfrm>
            <a:off x="1496367" y="15885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8" name="Google Shape;5778;p26"/>
          <p:cNvSpPr/>
          <p:nvPr/>
        </p:nvSpPr>
        <p:spPr>
          <a:xfrm>
            <a:off x="1316017" y="11942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9" name="Google Shape;5779;p2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0" name="Google Shape;5780;p26"/>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1" name="Google Shape;5781;p26"/>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2" name="Google Shape;5782;p26"/>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3" name="Google Shape;5783;p26"/>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4" name="Google Shape;5784;p26"/>
          <p:cNvSpPr/>
          <p:nvPr/>
        </p:nvSpPr>
        <p:spPr>
          <a:xfrm>
            <a:off x="85511" y="17249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5" name="Google Shape;5785;p26"/>
          <p:cNvSpPr/>
          <p:nvPr/>
        </p:nvSpPr>
        <p:spPr>
          <a:xfrm>
            <a:off x="120202" y="17765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6" name="Google Shape;5786;p26"/>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7" name="Google Shape;5787;p26"/>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8" name="Google Shape;5788;p26"/>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9" name="Google Shape;5789;p26"/>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0" name="Google Shape;5790;p26"/>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1" name="Google Shape;5791;p26"/>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2" name="Google Shape;5792;p26"/>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793" name="Google Shape;5793;p26"/>
          <p:cNvGrpSpPr/>
          <p:nvPr/>
        </p:nvGrpSpPr>
        <p:grpSpPr>
          <a:xfrm>
            <a:off x="2716046" y="307485"/>
            <a:ext cx="189533" cy="313100"/>
            <a:chOff x="2067113" y="78213"/>
            <a:chExt cx="142150" cy="234825"/>
          </a:xfrm>
        </p:grpSpPr>
        <p:sp>
          <p:nvSpPr>
            <p:cNvPr id="5794" name="Google Shape;5794;p26"/>
            <p:cNvSpPr/>
            <p:nvPr/>
          </p:nvSpPr>
          <p:spPr>
            <a:xfrm>
              <a:off x="2074488"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5" name="Google Shape;5795;p26"/>
            <p:cNvSpPr/>
            <p:nvPr/>
          </p:nvSpPr>
          <p:spPr>
            <a:xfrm>
              <a:off x="2067113"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6" name="Google Shape;5796;p26"/>
            <p:cNvSpPr/>
            <p:nvPr/>
          </p:nvSpPr>
          <p:spPr>
            <a:xfrm>
              <a:off x="2152388"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7" name="Google Shape;5797;p26"/>
            <p:cNvSpPr/>
            <p:nvPr/>
          </p:nvSpPr>
          <p:spPr>
            <a:xfrm>
              <a:off x="2145563"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8" name="Google Shape;5798;p26"/>
            <p:cNvSpPr/>
            <p:nvPr/>
          </p:nvSpPr>
          <p:spPr>
            <a:xfrm>
              <a:off x="2109738"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9" name="Google Shape;5799;p26"/>
            <p:cNvSpPr/>
            <p:nvPr/>
          </p:nvSpPr>
          <p:spPr>
            <a:xfrm>
              <a:off x="2166588"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0" name="Google Shape;5800;p26"/>
            <p:cNvSpPr/>
            <p:nvPr/>
          </p:nvSpPr>
          <p:spPr>
            <a:xfrm>
              <a:off x="2152388"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1" name="Google Shape;5801;p26"/>
            <p:cNvSpPr/>
            <p:nvPr/>
          </p:nvSpPr>
          <p:spPr>
            <a:xfrm>
              <a:off x="2173988"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2" name="Google Shape;5802;p26"/>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3" name="Google Shape;5803;p26"/>
          <p:cNvSpPr/>
          <p:nvPr/>
        </p:nvSpPr>
        <p:spPr>
          <a:xfrm>
            <a:off x="-11021" y="2500351"/>
            <a:ext cx="648743" cy="1681912"/>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4" name="Google Shape;5804;p2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5" name="Google Shape;5805;p2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6" name="Google Shape;5806;p2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7" name="Google Shape;5807;p26"/>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8" name="Google Shape;5808;p26"/>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09" name="Google Shape;5809;p26"/>
          <p:cNvGrpSpPr/>
          <p:nvPr/>
        </p:nvGrpSpPr>
        <p:grpSpPr>
          <a:xfrm>
            <a:off x="422333" y="1308733"/>
            <a:ext cx="426800" cy="625400"/>
            <a:chOff x="2365450" y="2975788"/>
            <a:chExt cx="320100" cy="469050"/>
          </a:xfrm>
        </p:grpSpPr>
        <p:sp>
          <p:nvSpPr>
            <p:cNvPr id="5810" name="Google Shape;5810;p26"/>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1" name="Google Shape;5811;p26"/>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2" name="Google Shape;5812;p26"/>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3" name="Google Shape;5813;p26"/>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4" name="Google Shape;5814;p26"/>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5" name="Google Shape;5815;p26"/>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6" name="Google Shape;5816;p26"/>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7" name="Google Shape;5817;p26"/>
            <p:cNvSpPr/>
            <p:nvPr/>
          </p:nvSpPr>
          <p:spPr>
            <a:xfrm>
              <a:off x="2621275" y="3310063"/>
              <a:ext cx="7425" cy="25"/>
            </a:xfrm>
            <a:custGeom>
              <a:avLst/>
              <a:gdLst/>
              <a:ahLst/>
              <a:cxnLst/>
              <a:rect l="l" t="t" r="r" b="b"/>
              <a:pathLst>
                <a:path w="297" h="1" extrusionOk="0">
                  <a:moveTo>
                    <a:pt x="1" y="1"/>
                  </a:move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8" name="Google Shape;5818;p26"/>
            <p:cNvSpPr/>
            <p:nvPr/>
          </p:nvSpPr>
          <p:spPr>
            <a:xfrm>
              <a:off x="2635500" y="3302688"/>
              <a:ext cx="25" cy="7400"/>
            </a:xfrm>
            <a:custGeom>
              <a:avLst/>
              <a:gdLst/>
              <a:ahLst/>
              <a:cxnLst/>
              <a:rect l="l" t="t" r="r" b="b"/>
              <a:pathLst>
                <a:path w="1" h="296" extrusionOk="0">
                  <a:moveTo>
                    <a:pt x="0" y="296"/>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9" name="Google Shape;5819;p26"/>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0" name="Google Shape;5820;p26"/>
            <p:cNvSpPr/>
            <p:nvPr/>
          </p:nvSpPr>
          <p:spPr>
            <a:xfrm>
              <a:off x="2614475" y="3295863"/>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1" name="Google Shape;5821;p26"/>
            <p:cNvSpPr/>
            <p:nvPr/>
          </p:nvSpPr>
          <p:spPr>
            <a:xfrm>
              <a:off x="2614475" y="3267438"/>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2" name="Google Shape;5822;p26"/>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3" name="Google Shape;5823;p26"/>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24" name="Google Shape;5824;p26"/>
          <p:cNvSpPr/>
          <p:nvPr/>
        </p:nvSpPr>
        <p:spPr>
          <a:xfrm flipH="1">
            <a:off x="2877653" y="-22373"/>
            <a:ext cx="1447596" cy="5641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5" name="Google Shape;5825;p26"/>
          <p:cNvSpPr/>
          <p:nvPr/>
        </p:nvSpPr>
        <p:spPr>
          <a:xfrm>
            <a:off x="10598717" y="2401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6" name="Google Shape;5826;p26"/>
          <p:cNvSpPr/>
          <p:nvPr/>
        </p:nvSpPr>
        <p:spPr>
          <a:xfrm>
            <a:off x="10854184" y="1924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7" name="Google Shape;5827;p26"/>
          <p:cNvSpPr/>
          <p:nvPr/>
        </p:nvSpPr>
        <p:spPr>
          <a:xfrm>
            <a:off x="10816285" y="4008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8" name="Google Shape;5828;p26"/>
          <p:cNvSpPr/>
          <p:nvPr/>
        </p:nvSpPr>
        <p:spPr>
          <a:xfrm>
            <a:off x="11053518" y="3159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9" name="Google Shape;5829;p26"/>
          <p:cNvSpPr/>
          <p:nvPr/>
        </p:nvSpPr>
        <p:spPr>
          <a:xfrm flipH="1">
            <a:off x="710767" y="25038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0" name="Google Shape;5830;p26"/>
          <p:cNvSpPr/>
          <p:nvPr/>
        </p:nvSpPr>
        <p:spPr>
          <a:xfrm flipH="1">
            <a:off x="521267" y="26389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1" name="Google Shape;5831;p26"/>
          <p:cNvSpPr/>
          <p:nvPr/>
        </p:nvSpPr>
        <p:spPr>
          <a:xfrm flipH="1">
            <a:off x="521268" y="23052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2" name="Google Shape;5832;p26"/>
          <p:cNvSpPr/>
          <p:nvPr/>
        </p:nvSpPr>
        <p:spPr>
          <a:xfrm flipH="1">
            <a:off x="321901" y="25038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3" name="Google Shape;5833;p26"/>
          <p:cNvSpPr/>
          <p:nvPr/>
        </p:nvSpPr>
        <p:spPr>
          <a:xfrm>
            <a:off x="10799327" y="1608501"/>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4" name="Google Shape;5834;p26"/>
          <p:cNvSpPr/>
          <p:nvPr/>
        </p:nvSpPr>
        <p:spPr>
          <a:xfrm>
            <a:off x="10647727" y="1918600"/>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5" name="Google Shape;5835;p26"/>
          <p:cNvSpPr/>
          <p:nvPr/>
        </p:nvSpPr>
        <p:spPr>
          <a:xfrm>
            <a:off x="10628761" y="13485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6" name="Google Shape;5836;p26"/>
          <p:cNvSpPr/>
          <p:nvPr/>
        </p:nvSpPr>
        <p:spPr>
          <a:xfrm>
            <a:off x="10487027" y="1652934"/>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7" name="Google Shape;5837;p26"/>
          <p:cNvSpPr/>
          <p:nvPr/>
        </p:nvSpPr>
        <p:spPr>
          <a:xfrm>
            <a:off x="7965517" y="196196"/>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8" name="Google Shape;5838;p26"/>
          <p:cNvSpPr/>
          <p:nvPr/>
        </p:nvSpPr>
        <p:spPr>
          <a:xfrm>
            <a:off x="8354352" y="34730"/>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9" name="Google Shape;5839;p26"/>
          <p:cNvSpPr/>
          <p:nvPr/>
        </p:nvSpPr>
        <p:spPr>
          <a:xfrm>
            <a:off x="8363451" y="205298"/>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0" name="Google Shape;5840;p26"/>
          <p:cNvSpPr/>
          <p:nvPr/>
        </p:nvSpPr>
        <p:spPr>
          <a:xfrm>
            <a:off x="8325551" y="63531"/>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1" name="Google Shape;5841;p26"/>
          <p:cNvSpPr/>
          <p:nvPr/>
        </p:nvSpPr>
        <p:spPr>
          <a:xfrm>
            <a:off x="8316451" y="177232"/>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2" name="Google Shape;5842;p26"/>
          <p:cNvSpPr/>
          <p:nvPr/>
        </p:nvSpPr>
        <p:spPr>
          <a:xfrm>
            <a:off x="8392251" y="215131"/>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43" name="Google Shape;5843;p26"/>
          <p:cNvGrpSpPr/>
          <p:nvPr/>
        </p:nvGrpSpPr>
        <p:grpSpPr>
          <a:xfrm>
            <a:off x="735267" y="3414052"/>
            <a:ext cx="66733" cy="350233"/>
            <a:chOff x="748113" y="286188"/>
            <a:chExt cx="50050" cy="262675"/>
          </a:xfrm>
        </p:grpSpPr>
        <p:sp>
          <p:nvSpPr>
            <p:cNvPr id="5844" name="Google Shape;5844;p26"/>
            <p:cNvSpPr/>
            <p:nvPr/>
          </p:nvSpPr>
          <p:spPr>
            <a:xfrm>
              <a:off x="755488" y="286188"/>
              <a:ext cx="42675" cy="49475"/>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5" name="Google Shape;5845;p26"/>
            <p:cNvSpPr/>
            <p:nvPr/>
          </p:nvSpPr>
          <p:spPr>
            <a:xfrm>
              <a:off x="748113" y="506188"/>
              <a:ext cx="42650" cy="42675"/>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6" name="Google Shape;5846;p26"/>
            <p:cNvSpPr/>
            <p:nvPr/>
          </p:nvSpPr>
          <p:spPr>
            <a:xfrm>
              <a:off x="755488" y="406713"/>
              <a:ext cx="42675" cy="42650"/>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47" name="Google Shape;5847;p2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8" name="Google Shape;5848;p2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9" name="Google Shape;5849;p2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0" name="Google Shape;5850;p2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1" name="Google Shape;5851;p26"/>
          <p:cNvSpPr/>
          <p:nvPr/>
        </p:nvSpPr>
        <p:spPr>
          <a:xfrm>
            <a:off x="646867" y="52442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2" name="Google Shape;5852;p26"/>
          <p:cNvSpPr/>
          <p:nvPr/>
        </p:nvSpPr>
        <p:spPr>
          <a:xfrm>
            <a:off x="10205167" y="8846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3" name="Google Shape;5853;p26"/>
          <p:cNvSpPr/>
          <p:nvPr/>
        </p:nvSpPr>
        <p:spPr>
          <a:xfrm>
            <a:off x="10593381" y="8273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4" name="Google Shape;5854;p26"/>
          <p:cNvSpPr/>
          <p:nvPr/>
        </p:nvSpPr>
        <p:spPr>
          <a:xfrm>
            <a:off x="684767" y="53298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5" name="Google Shape;5855;p26"/>
          <p:cNvSpPr/>
          <p:nvPr/>
        </p:nvSpPr>
        <p:spPr>
          <a:xfrm>
            <a:off x="10241207" y="9253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6" name="Google Shape;5856;p26"/>
          <p:cNvSpPr/>
          <p:nvPr/>
        </p:nvSpPr>
        <p:spPr>
          <a:xfrm>
            <a:off x="10617046" y="8625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57" name="Google Shape;5857;p26"/>
          <p:cNvGrpSpPr/>
          <p:nvPr/>
        </p:nvGrpSpPr>
        <p:grpSpPr>
          <a:xfrm>
            <a:off x="9014537" y="6203525"/>
            <a:ext cx="227440" cy="380168"/>
            <a:chOff x="6760903" y="4652644"/>
            <a:chExt cx="170580" cy="285126"/>
          </a:xfrm>
        </p:grpSpPr>
        <p:sp>
          <p:nvSpPr>
            <p:cNvPr id="5858" name="Google Shape;5858;p2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9" name="Google Shape;5859;p2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0" name="Google Shape;5860;p2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1" name="Google Shape;5861;p2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2" name="Google Shape;5862;p2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3" name="Google Shape;5863;p2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4" name="Google Shape;5864;p2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5" name="Google Shape;5865;p26"/>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6" name="Google Shape;5866;p26"/>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7" name="Google Shape;5867;p2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68" name="Google Shape;5868;p26"/>
          <p:cNvSpPr/>
          <p:nvPr/>
        </p:nvSpPr>
        <p:spPr>
          <a:xfrm rot="10800000" flipH="1">
            <a:off x="11613101" y="4987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9" name="Google Shape;5869;p26"/>
          <p:cNvSpPr/>
          <p:nvPr/>
        </p:nvSpPr>
        <p:spPr>
          <a:xfrm rot="10800000" flipH="1">
            <a:off x="11641134" y="51576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0" name="Google Shape;5870;p26"/>
          <p:cNvSpPr/>
          <p:nvPr/>
        </p:nvSpPr>
        <p:spPr>
          <a:xfrm rot="10800000" flipH="1">
            <a:off x="11480467" y="51106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1" name="Google Shape;5871;p26"/>
          <p:cNvSpPr/>
          <p:nvPr/>
        </p:nvSpPr>
        <p:spPr>
          <a:xfrm rot="10800000" flipH="1">
            <a:off x="11537301" y="52713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72" name="Google Shape;5872;p26"/>
          <p:cNvGrpSpPr/>
          <p:nvPr/>
        </p:nvGrpSpPr>
        <p:grpSpPr>
          <a:xfrm flipH="1">
            <a:off x="11050584" y="6448184"/>
            <a:ext cx="236533" cy="203133"/>
            <a:chOff x="8287938" y="4836138"/>
            <a:chExt cx="177400" cy="152350"/>
          </a:xfrm>
        </p:grpSpPr>
        <p:sp>
          <p:nvSpPr>
            <p:cNvPr id="5873" name="Google Shape;5873;p26"/>
            <p:cNvSpPr/>
            <p:nvPr/>
          </p:nvSpPr>
          <p:spPr>
            <a:xfrm>
              <a:off x="8287938" y="4938438"/>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4" name="Google Shape;5874;p26"/>
            <p:cNvSpPr/>
            <p:nvPr/>
          </p:nvSpPr>
          <p:spPr>
            <a:xfrm>
              <a:off x="8422663" y="4836138"/>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5" name="Google Shape;5875;p26"/>
            <p:cNvSpPr/>
            <p:nvPr/>
          </p:nvSpPr>
          <p:spPr>
            <a:xfrm>
              <a:off x="8387438" y="4931613"/>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6" name="Google Shape;5876;p26"/>
            <p:cNvSpPr/>
            <p:nvPr/>
          </p:nvSpPr>
          <p:spPr>
            <a:xfrm>
              <a:off x="8344788" y="4846338"/>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77" name="Google Shape;5877;p26"/>
          <p:cNvSpPr/>
          <p:nvPr/>
        </p:nvSpPr>
        <p:spPr>
          <a:xfrm>
            <a:off x="432989" y="44349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8" name="Google Shape;5878;p26"/>
          <p:cNvSpPr/>
          <p:nvPr/>
        </p:nvSpPr>
        <p:spPr>
          <a:xfrm>
            <a:off x="507059" y="4580157"/>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9" name="Google Shape;5879;p26"/>
          <p:cNvSpPr/>
          <p:nvPr/>
        </p:nvSpPr>
        <p:spPr>
          <a:xfrm>
            <a:off x="605367" y="4465507"/>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0" name="Google Shape;5880;p26"/>
          <p:cNvSpPr/>
          <p:nvPr/>
        </p:nvSpPr>
        <p:spPr>
          <a:xfrm>
            <a:off x="334682" y="45760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1" name="Google Shape;5881;p26"/>
          <p:cNvSpPr/>
          <p:nvPr/>
        </p:nvSpPr>
        <p:spPr>
          <a:xfrm>
            <a:off x="432990" y="46986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2" name="Google Shape;5882;p26"/>
          <p:cNvSpPr/>
          <p:nvPr/>
        </p:nvSpPr>
        <p:spPr>
          <a:xfrm>
            <a:off x="580437" y="4733483"/>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26"/>
          <p:cNvSpPr/>
          <p:nvPr/>
        </p:nvSpPr>
        <p:spPr>
          <a:xfrm>
            <a:off x="687275" y="4600303"/>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26"/>
          <p:cNvSpPr/>
          <p:nvPr/>
        </p:nvSpPr>
        <p:spPr>
          <a:xfrm>
            <a:off x="572598" y="4756310"/>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26"/>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26"/>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26"/>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26"/>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26"/>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26"/>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26"/>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26"/>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26"/>
          <p:cNvSpPr/>
          <p:nvPr/>
        </p:nvSpPr>
        <p:spPr>
          <a:xfrm flipH="1">
            <a:off x="11364076" y="2213929"/>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26"/>
          <p:cNvSpPr/>
          <p:nvPr/>
        </p:nvSpPr>
        <p:spPr>
          <a:xfrm flipH="1">
            <a:off x="11342871" y="1913106"/>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26"/>
          <p:cNvSpPr/>
          <p:nvPr/>
        </p:nvSpPr>
        <p:spPr>
          <a:xfrm flipH="1">
            <a:off x="11618771" y="2061670"/>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26"/>
          <p:cNvSpPr/>
          <p:nvPr/>
        </p:nvSpPr>
        <p:spPr>
          <a:xfrm>
            <a:off x="11652551" y="41087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26"/>
          <p:cNvSpPr/>
          <p:nvPr/>
        </p:nvSpPr>
        <p:spPr>
          <a:xfrm rot="10800000" flipH="1">
            <a:off x="7597201" y="317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26"/>
          <p:cNvSpPr/>
          <p:nvPr/>
        </p:nvSpPr>
        <p:spPr>
          <a:xfrm rot="10800000" flipH="1">
            <a:off x="7625234" y="4884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26"/>
          <p:cNvSpPr/>
          <p:nvPr/>
        </p:nvSpPr>
        <p:spPr>
          <a:xfrm rot="10800000" flipH="1">
            <a:off x="7464567" y="4414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26"/>
          <p:cNvSpPr/>
          <p:nvPr/>
        </p:nvSpPr>
        <p:spPr>
          <a:xfrm rot="10800000" flipH="1">
            <a:off x="7521401" y="6021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26"/>
          <p:cNvSpPr/>
          <p:nvPr/>
        </p:nvSpPr>
        <p:spPr>
          <a:xfrm>
            <a:off x="10164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26"/>
          <p:cNvSpPr/>
          <p:nvPr/>
        </p:nvSpPr>
        <p:spPr>
          <a:xfrm>
            <a:off x="11555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26"/>
          <p:cNvSpPr/>
          <p:nvPr/>
        </p:nvSpPr>
        <p:spPr>
          <a:xfrm>
            <a:off x="11424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2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26"/>
          <p:cNvSpPr/>
          <p:nvPr/>
        </p:nvSpPr>
        <p:spPr>
          <a:xfrm>
            <a:off x="11338339" y="3697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26"/>
          <p:cNvSpPr/>
          <p:nvPr/>
        </p:nvSpPr>
        <p:spPr>
          <a:xfrm>
            <a:off x="11442939" y="3712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26"/>
          <p:cNvSpPr/>
          <p:nvPr/>
        </p:nvSpPr>
        <p:spPr>
          <a:xfrm>
            <a:off x="11386073" y="3817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26"/>
          <p:cNvSpPr/>
          <p:nvPr/>
        </p:nvSpPr>
        <p:spPr>
          <a:xfrm>
            <a:off x="11480839" y="3839600"/>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26"/>
          <p:cNvSpPr/>
          <p:nvPr/>
        </p:nvSpPr>
        <p:spPr>
          <a:xfrm>
            <a:off x="11442940" y="3593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26"/>
          <p:cNvSpPr/>
          <p:nvPr/>
        </p:nvSpPr>
        <p:spPr>
          <a:xfrm>
            <a:off x="11537673" y="3706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26"/>
          <p:cNvSpPr/>
          <p:nvPr/>
        </p:nvSpPr>
        <p:spPr>
          <a:xfrm>
            <a:off x="11537673" y="3593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26"/>
          <p:cNvSpPr/>
          <p:nvPr/>
        </p:nvSpPr>
        <p:spPr>
          <a:xfrm>
            <a:off x="11641539" y="3650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26"/>
          <p:cNvSpPr/>
          <p:nvPr/>
        </p:nvSpPr>
        <p:spPr>
          <a:xfrm>
            <a:off x="11594540" y="3797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26"/>
          <p:cNvSpPr/>
          <p:nvPr/>
        </p:nvSpPr>
        <p:spPr>
          <a:xfrm>
            <a:off x="611930" y="6196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26"/>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26"/>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26"/>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26"/>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26"/>
          <p:cNvSpPr/>
          <p:nvPr/>
        </p:nvSpPr>
        <p:spPr>
          <a:xfrm flipH="1">
            <a:off x="2348552" y="9827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26"/>
          <p:cNvSpPr/>
          <p:nvPr/>
        </p:nvSpPr>
        <p:spPr>
          <a:xfrm flipH="1">
            <a:off x="2029334" y="1229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921" name="Google Shape;5921;p26"/>
          <p:cNvGrpSpPr/>
          <p:nvPr/>
        </p:nvGrpSpPr>
        <p:grpSpPr>
          <a:xfrm>
            <a:off x="969551" y="398693"/>
            <a:ext cx="142533" cy="170600"/>
            <a:chOff x="-1820337" y="1020807"/>
            <a:chExt cx="106900" cy="127950"/>
          </a:xfrm>
        </p:grpSpPr>
        <p:sp>
          <p:nvSpPr>
            <p:cNvPr id="5922" name="Google Shape;5922;p26"/>
            <p:cNvSpPr/>
            <p:nvPr/>
          </p:nvSpPr>
          <p:spPr>
            <a:xfrm>
              <a:off x="-1820337" y="1063457"/>
              <a:ext cx="35850" cy="35275"/>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26"/>
            <p:cNvSpPr/>
            <p:nvPr/>
          </p:nvSpPr>
          <p:spPr>
            <a:xfrm>
              <a:off x="-1741887" y="1112907"/>
              <a:ext cx="28450" cy="3585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26"/>
            <p:cNvSpPr/>
            <p:nvPr/>
          </p:nvSpPr>
          <p:spPr>
            <a:xfrm>
              <a:off x="-1749287" y="1020807"/>
              <a:ext cx="28450" cy="35275"/>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25" name="Google Shape;5925;p26"/>
          <p:cNvSpPr/>
          <p:nvPr/>
        </p:nvSpPr>
        <p:spPr>
          <a:xfrm flipH="1">
            <a:off x="11578417" y="54719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26"/>
          <p:cNvSpPr/>
          <p:nvPr/>
        </p:nvSpPr>
        <p:spPr>
          <a:xfrm flipH="1">
            <a:off x="11636456" y="23570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26"/>
          <p:cNvSpPr/>
          <p:nvPr/>
        </p:nvSpPr>
        <p:spPr>
          <a:xfrm rot="10800000" flipH="1">
            <a:off x="11652551" y="993901"/>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26"/>
          <p:cNvSpPr/>
          <p:nvPr/>
        </p:nvSpPr>
        <p:spPr>
          <a:xfrm>
            <a:off x="9060401" y="-7345"/>
            <a:ext cx="1447564" cy="554961"/>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26"/>
          <p:cNvSpPr/>
          <p:nvPr/>
        </p:nvSpPr>
        <p:spPr>
          <a:xfrm>
            <a:off x="9308476" y="-12400"/>
            <a:ext cx="979005" cy="372640"/>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26"/>
          <p:cNvSpPr/>
          <p:nvPr/>
        </p:nvSpPr>
        <p:spPr>
          <a:xfrm>
            <a:off x="9584089" y="-4442"/>
            <a:ext cx="468559" cy="17228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26"/>
          <p:cNvSpPr/>
          <p:nvPr/>
        </p:nvSpPr>
        <p:spPr>
          <a:xfrm>
            <a:off x="95855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26"/>
          <p:cNvSpPr/>
          <p:nvPr/>
        </p:nvSpPr>
        <p:spPr>
          <a:xfrm flipH="1">
            <a:off x="15518" y="5172375"/>
            <a:ext cx="596149" cy="1565367"/>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26"/>
          <p:cNvSpPr/>
          <p:nvPr/>
        </p:nvSpPr>
        <p:spPr>
          <a:xfrm flipH="1">
            <a:off x="15523" y="5456149"/>
            <a:ext cx="387536" cy="104320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26"/>
          <p:cNvSpPr/>
          <p:nvPr/>
        </p:nvSpPr>
        <p:spPr>
          <a:xfrm flipH="1">
            <a:off x="-5" y="5754187"/>
            <a:ext cx="208719" cy="50673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26"/>
          <p:cNvSpPr/>
          <p:nvPr/>
        </p:nvSpPr>
        <p:spPr>
          <a:xfrm flipH="1">
            <a:off x="9471676" y="1012967"/>
            <a:ext cx="1118072" cy="2064064"/>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26"/>
          <p:cNvSpPr txBox="1">
            <a:spLocks noGrp="1"/>
          </p:cNvSpPr>
          <p:nvPr>
            <p:ph type="title"/>
          </p:nvPr>
        </p:nvSpPr>
        <p:spPr>
          <a:xfrm>
            <a:off x="2278400" y="3312567"/>
            <a:ext cx="7635200" cy="112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5937" name="Google Shape;5937;p26"/>
          <p:cNvSpPr txBox="1">
            <a:spLocks noGrp="1"/>
          </p:cNvSpPr>
          <p:nvPr>
            <p:ph type="subTitle" idx="1"/>
          </p:nvPr>
        </p:nvSpPr>
        <p:spPr>
          <a:xfrm>
            <a:off x="2989200" y="4427455"/>
            <a:ext cx="6213600" cy="82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38" name="Google Shape;5938;p26"/>
          <p:cNvSpPr txBox="1">
            <a:spLocks noGrp="1"/>
          </p:cNvSpPr>
          <p:nvPr>
            <p:ph type="title" idx="2" hasCustomPrompt="1"/>
          </p:nvPr>
        </p:nvSpPr>
        <p:spPr>
          <a:xfrm>
            <a:off x="4574200" y="1575983"/>
            <a:ext cx="3043600" cy="1594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5939" name="Google Shape;5939;p26"/>
          <p:cNvSpPr/>
          <p:nvPr/>
        </p:nvSpPr>
        <p:spPr>
          <a:xfrm>
            <a:off x="10992218" y="28574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26"/>
          <p:cNvSpPr/>
          <p:nvPr/>
        </p:nvSpPr>
        <p:spPr>
          <a:xfrm>
            <a:off x="11171851" y="27210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26"/>
          <p:cNvSpPr/>
          <p:nvPr/>
        </p:nvSpPr>
        <p:spPr>
          <a:xfrm>
            <a:off x="11124884" y="28483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26"/>
          <p:cNvSpPr/>
          <p:nvPr/>
        </p:nvSpPr>
        <p:spPr>
          <a:xfrm>
            <a:off x="11068018" y="27346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26"/>
          <p:cNvSpPr/>
          <p:nvPr/>
        </p:nvSpPr>
        <p:spPr>
          <a:xfrm flipH="1">
            <a:off x="1442139" y="2023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26"/>
          <p:cNvSpPr/>
          <p:nvPr/>
        </p:nvSpPr>
        <p:spPr>
          <a:xfrm flipH="1">
            <a:off x="1337539" y="2038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26"/>
          <p:cNvSpPr/>
          <p:nvPr/>
        </p:nvSpPr>
        <p:spPr>
          <a:xfrm flipH="1">
            <a:off x="1394373" y="2144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26"/>
          <p:cNvSpPr/>
          <p:nvPr/>
        </p:nvSpPr>
        <p:spPr>
          <a:xfrm flipH="1">
            <a:off x="1290539" y="2165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26"/>
          <p:cNvSpPr/>
          <p:nvPr/>
        </p:nvSpPr>
        <p:spPr>
          <a:xfrm flipH="1">
            <a:off x="1347373" y="1919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26"/>
          <p:cNvSpPr/>
          <p:nvPr/>
        </p:nvSpPr>
        <p:spPr>
          <a:xfrm flipH="1">
            <a:off x="1252640" y="2033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26"/>
          <p:cNvSpPr/>
          <p:nvPr/>
        </p:nvSpPr>
        <p:spPr>
          <a:xfrm flipH="1">
            <a:off x="1252640" y="1919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26"/>
          <p:cNvSpPr/>
          <p:nvPr/>
        </p:nvSpPr>
        <p:spPr>
          <a:xfrm flipH="1">
            <a:off x="1157872" y="1976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26"/>
          <p:cNvSpPr/>
          <p:nvPr/>
        </p:nvSpPr>
        <p:spPr>
          <a:xfrm flipH="1">
            <a:off x="1195773" y="2123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8272860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952"/>
        <p:cNvGrpSpPr/>
        <p:nvPr/>
      </p:nvGrpSpPr>
      <p:grpSpPr>
        <a:xfrm>
          <a:off x="0" y="0"/>
          <a:ext cx="0" cy="0"/>
          <a:chOff x="0" y="0"/>
          <a:chExt cx="0" cy="0"/>
        </a:xfrm>
      </p:grpSpPr>
      <p:grpSp>
        <p:nvGrpSpPr>
          <p:cNvPr id="5953" name="Google Shape;5953;p27"/>
          <p:cNvGrpSpPr/>
          <p:nvPr/>
        </p:nvGrpSpPr>
        <p:grpSpPr>
          <a:xfrm>
            <a:off x="-24366" y="-69782"/>
            <a:ext cx="12255165" cy="6968833"/>
            <a:chOff x="-35391" y="-52337"/>
            <a:chExt cx="9191374" cy="5226625"/>
          </a:xfrm>
        </p:grpSpPr>
        <p:grpSp>
          <p:nvGrpSpPr>
            <p:cNvPr id="5954" name="Google Shape;5954;p27"/>
            <p:cNvGrpSpPr/>
            <p:nvPr/>
          </p:nvGrpSpPr>
          <p:grpSpPr>
            <a:xfrm>
              <a:off x="5178375" y="-45050"/>
              <a:ext cx="3977608" cy="5216450"/>
              <a:chOff x="5178375" y="-45050"/>
              <a:chExt cx="3977608" cy="5216450"/>
            </a:xfrm>
          </p:grpSpPr>
          <p:grpSp>
            <p:nvGrpSpPr>
              <p:cNvPr id="5955" name="Google Shape;5955;p27"/>
              <p:cNvGrpSpPr/>
              <p:nvPr/>
            </p:nvGrpSpPr>
            <p:grpSpPr>
              <a:xfrm>
                <a:off x="5178375" y="-45050"/>
                <a:ext cx="3977608" cy="5216450"/>
                <a:chOff x="5178375" y="-51179"/>
                <a:chExt cx="3977608" cy="5216450"/>
              </a:xfrm>
            </p:grpSpPr>
            <p:sp>
              <p:nvSpPr>
                <p:cNvPr id="5956" name="Google Shape;5956;p2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2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2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2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2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2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2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2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2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2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2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2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2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2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2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2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2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2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2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2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2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2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2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2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2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2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2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2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2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2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2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2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88" name="Google Shape;5988;p2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2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2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2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992" name="Google Shape;5992;p27"/>
            <p:cNvGrpSpPr/>
            <p:nvPr/>
          </p:nvGrpSpPr>
          <p:grpSpPr>
            <a:xfrm>
              <a:off x="-35391" y="-52337"/>
              <a:ext cx="5221525" cy="5226625"/>
              <a:chOff x="1190625" y="238125"/>
              <a:chExt cx="5221525" cy="5226625"/>
            </a:xfrm>
          </p:grpSpPr>
          <p:sp>
            <p:nvSpPr>
              <p:cNvPr id="5993" name="Google Shape;5993;p2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2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2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2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2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2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2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2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2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2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2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2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2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2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2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2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2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2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2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2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2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2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2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2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2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2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2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2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2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2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2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2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2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2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2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2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2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2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2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2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2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034" name="Google Shape;6034;p27"/>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27"/>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2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2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2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2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2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2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2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27"/>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27"/>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27"/>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27"/>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27"/>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27"/>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27"/>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27"/>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27"/>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27"/>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27"/>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27"/>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27"/>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27"/>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27"/>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27"/>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27"/>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27"/>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27"/>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27"/>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063" name="Google Shape;6063;p27"/>
          <p:cNvGrpSpPr/>
          <p:nvPr/>
        </p:nvGrpSpPr>
        <p:grpSpPr>
          <a:xfrm>
            <a:off x="8032251" y="6249685"/>
            <a:ext cx="189533" cy="313100"/>
            <a:chOff x="2970400" y="4738125"/>
            <a:chExt cx="142150" cy="234825"/>
          </a:xfrm>
        </p:grpSpPr>
        <p:sp>
          <p:nvSpPr>
            <p:cNvPr id="6064" name="Google Shape;6064;p27"/>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27"/>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27"/>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27"/>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27"/>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27"/>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27"/>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27"/>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27"/>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27"/>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074" name="Google Shape;6074;p27"/>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27"/>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27"/>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27"/>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27"/>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27"/>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27"/>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27"/>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27"/>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27"/>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27"/>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27"/>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27"/>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27"/>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27"/>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27"/>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27"/>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27"/>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27"/>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27"/>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27"/>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27"/>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27"/>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27"/>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27"/>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27"/>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27"/>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27"/>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27"/>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27"/>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27"/>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27"/>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27"/>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27"/>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27"/>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27"/>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27"/>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27"/>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27"/>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27"/>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27"/>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27"/>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27"/>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27"/>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27"/>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27"/>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27"/>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27"/>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27"/>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27"/>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27"/>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27"/>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27"/>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27"/>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27"/>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27"/>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27"/>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27"/>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27"/>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27"/>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27"/>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35" name="Google Shape;6135;p27"/>
          <p:cNvGrpSpPr/>
          <p:nvPr/>
        </p:nvGrpSpPr>
        <p:grpSpPr>
          <a:xfrm>
            <a:off x="573418" y="2664184"/>
            <a:ext cx="189533" cy="189533"/>
            <a:chOff x="-1069125" y="2319475"/>
            <a:chExt cx="142150" cy="142150"/>
          </a:xfrm>
        </p:grpSpPr>
        <p:sp>
          <p:nvSpPr>
            <p:cNvPr id="6136" name="Google Shape;613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7" name="Google Shape;613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9" name="Google Shape;6139;p27"/>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0" name="Google Shape;6140;p27"/>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1" name="Google Shape;6141;p27"/>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2" name="Google Shape;6142;p27"/>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3" name="Google Shape;6143;p27"/>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4" name="Google Shape;6144;p27"/>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5" name="Google Shape;6145;p27"/>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6" name="Google Shape;6146;p27"/>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7" name="Google Shape;6147;p27"/>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8" name="Google Shape;6148;p27"/>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9" name="Google Shape;6149;p27"/>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0" name="Google Shape;6150;p27"/>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1" name="Google Shape;6151;p27"/>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2" name="Google Shape;6152;p27"/>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3" name="Google Shape;6153;p27"/>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4" name="Google Shape;6154;p27"/>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5" name="Google Shape;6155;p27"/>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6" name="Google Shape;6156;p27"/>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57" name="Google Shape;6157;p27"/>
          <p:cNvGrpSpPr/>
          <p:nvPr/>
        </p:nvGrpSpPr>
        <p:grpSpPr>
          <a:xfrm>
            <a:off x="9708602" y="6166913"/>
            <a:ext cx="890700" cy="388900"/>
            <a:chOff x="5478201" y="4685225"/>
            <a:chExt cx="668025" cy="291675"/>
          </a:xfrm>
        </p:grpSpPr>
        <p:sp>
          <p:nvSpPr>
            <p:cNvPr id="6158" name="Google Shape;6158;p2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9" name="Google Shape;6159;p2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0" name="Google Shape;6160;p2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1" name="Google Shape;6161;p2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2" name="Google Shape;6162;p2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3" name="Google Shape;6163;p2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4" name="Google Shape;6164;p2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65" name="Google Shape;6165;p27"/>
          <p:cNvGrpSpPr/>
          <p:nvPr/>
        </p:nvGrpSpPr>
        <p:grpSpPr>
          <a:xfrm>
            <a:off x="10769525" y="-14318"/>
            <a:ext cx="1439200" cy="1184900"/>
            <a:chOff x="238125" y="2337550"/>
            <a:chExt cx="1079400" cy="888675"/>
          </a:xfrm>
        </p:grpSpPr>
        <p:sp>
          <p:nvSpPr>
            <p:cNvPr id="6166" name="Google Shape;6166;p2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7" name="Google Shape;6167;p2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8" name="Google Shape;6168;p2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9" name="Google Shape;6169;p2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0" name="Google Shape;6170;p2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1" name="Google Shape;6171;p2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2" name="Google Shape;6172;p2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3" name="Google Shape;6173;p2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4" name="Google Shape;6174;p2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5" name="Google Shape;6175;p2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6" name="Google Shape;6176;p2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7" name="Google Shape;6177;p2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8" name="Google Shape;6178;p27"/>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9" name="Google Shape;6179;p2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0" name="Google Shape;6180;p2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1" name="Google Shape;6181;p2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82" name="Google Shape;6182;p27"/>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3" name="Google Shape;6183;p27"/>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4" name="Google Shape;6184;p27"/>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85" name="Google Shape;6185;p27"/>
          <p:cNvGrpSpPr/>
          <p:nvPr/>
        </p:nvGrpSpPr>
        <p:grpSpPr>
          <a:xfrm>
            <a:off x="11336186" y="1809263"/>
            <a:ext cx="189533" cy="189533"/>
            <a:chOff x="-1069125" y="2319475"/>
            <a:chExt cx="142150" cy="142150"/>
          </a:xfrm>
        </p:grpSpPr>
        <p:sp>
          <p:nvSpPr>
            <p:cNvPr id="6186" name="Google Shape;618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7" name="Google Shape;618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8" name="Google Shape;618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89" name="Google Shape;6189;p27"/>
          <p:cNvGrpSpPr/>
          <p:nvPr/>
        </p:nvGrpSpPr>
        <p:grpSpPr>
          <a:xfrm>
            <a:off x="10489752" y="6562619"/>
            <a:ext cx="189533" cy="189533"/>
            <a:chOff x="-1069125" y="2319475"/>
            <a:chExt cx="142150" cy="142150"/>
          </a:xfrm>
        </p:grpSpPr>
        <p:sp>
          <p:nvSpPr>
            <p:cNvPr id="6190" name="Google Shape;6190;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1" name="Google Shape;6191;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2" name="Google Shape;6192;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93" name="Google Shape;6193;p27"/>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4" name="Google Shape;6194;p27"/>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5" name="Google Shape;6195;p27"/>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6" name="Google Shape;6196;p27"/>
          <p:cNvSpPr/>
          <p:nvPr/>
        </p:nvSpPr>
        <p:spPr>
          <a:xfrm>
            <a:off x="8578767" y="1151861"/>
            <a:ext cx="196867" cy="255329"/>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7" name="Google Shape;6197;p27"/>
          <p:cNvSpPr/>
          <p:nvPr/>
        </p:nvSpPr>
        <p:spPr>
          <a:xfrm>
            <a:off x="8810861" y="1317328"/>
            <a:ext cx="196867" cy="257697"/>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8" name="Google Shape;6198;p27"/>
          <p:cNvSpPr/>
          <p:nvPr/>
        </p:nvSpPr>
        <p:spPr>
          <a:xfrm>
            <a:off x="8822007" y="908622"/>
            <a:ext cx="185720" cy="25835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9" name="Google Shape;6199;p27"/>
          <p:cNvSpPr/>
          <p:nvPr/>
        </p:nvSpPr>
        <p:spPr>
          <a:xfrm>
            <a:off x="9066184" y="1151861"/>
            <a:ext cx="185720" cy="255329"/>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0" name="Google Shape;6200;p27"/>
          <p:cNvSpPr/>
          <p:nvPr/>
        </p:nvSpPr>
        <p:spPr>
          <a:xfrm flipH="1">
            <a:off x="10779682" y="24973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1" name="Google Shape;6201;p27"/>
          <p:cNvSpPr/>
          <p:nvPr/>
        </p:nvSpPr>
        <p:spPr>
          <a:xfrm flipH="1">
            <a:off x="10855481" y="27057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2" name="Google Shape;6202;p27"/>
          <p:cNvSpPr/>
          <p:nvPr/>
        </p:nvSpPr>
        <p:spPr>
          <a:xfrm flipH="1">
            <a:off x="10874448" y="22911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3" name="Google Shape;6203;p27"/>
          <p:cNvSpPr/>
          <p:nvPr/>
        </p:nvSpPr>
        <p:spPr>
          <a:xfrm flipH="1">
            <a:off x="10969182" y="25253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4" name="Google Shape;6204;p27"/>
          <p:cNvSpPr/>
          <p:nvPr/>
        </p:nvSpPr>
        <p:spPr>
          <a:xfrm flipH="1">
            <a:off x="10581082" y="25253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5" name="Google Shape;6205;p27"/>
          <p:cNvSpPr/>
          <p:nvPr/>
        </p:nvSpPr>
        <p:spPr>
          <a:xfrm flipH="1">
            <a:off x="10637948" y="27459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6" name="Google Shape;6206;p27"/>
          <p:cNvSpPr/>
          <p:nvPr/>
        </p:nvSpPr>
        <p:spPr>
          <a:xfrm flipH="1">
            <a:off x="10665981" y="23133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7" name="Google Shape;6207;p27"/>
          <p:cNvSpPr/>
          <p:nvPr/>
        </p:nvSpPr>
        <p:spPr>
          <a:xfrm flipH="1">
            <a:off x="10600049" y="26011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8" name="Google Shape;6208;p27"/>
          <p:cNvSpPr/>
          <p:nvPr/>
        </p:nvSpPr>
        <p:spPr>
          <a:xfrm flipH="1">
            <a:off x="10874449" y="23078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9" name="Google Shape;6209;p27"/>
          <p:cNvSpPr/>
          <p:nvPr/>
        </p:nvSpPr>
        <p:spPr>
          <a:xfrm flipH="1">
            <a:off x="10703882" y="28096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0" name="Google Shape;6210;p27"/>
          <p:cNvSpPr/>
          <p:nvPr/>
        </p:nvSpPr>
        <p:spPr>
          <a:xfrm flipH="1">
            <a:off x="10931282" y="23737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1" name="Google Shape;6211;p27"/>
          <p:cNvSpPr/>
          <p:nvPr/>
        </p:nvSpPr>
        <p:spPr>
          <a:xfrm flipH="1">
            <a:off x="10637949" y="26201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2" name="Google Shape;6212;p27"/>
          <p:cNvSpPr/>
          <p:nvPr/>
        </p:nvSpPr>
        <p:spPr>
          <a:xfrm>
            <a:off x="9524334" y="1099926"/>
            <a:ext cx="1184277" cy="45171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3" name="Google Shape;6213;p27"/>
          <p:cNvSpPr/>
          <p:nvPr/>
        </p:nvSpPr>
        <p:spPr>
          <a:xfrm>
            <a:off x="9703082" y="1252421"/>
            <a:ext cx="793703" cy="2992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4" name="Google Shape;6214;p27"/>
          <p:cNvSpPr/>
          <p:nvPr/>
        </p:nvSpPr>
        <p:spPr>
          <a:xfrm>
            <a:off x="9893471" y="1409270"/>
            <a:ext cx="379883" cy="138917"/>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5" name="Google Shape;6215;p27"/>
          <p:cNvSpPr/>
          <p:nvPr/>
        </p:nvSpPr>
        <p:spPr>
          <a:xfrm>
            <a:off x="9585751" y="1842349"/>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6" name="Google Shape;6216;p27"/>
          <p:cNvSpPr txBox="1">
            <a:spLocks noGrp="1"/>
          </p:cNvSpPr>
          <p:nvPr>
            <p:ph type="title"/>
          </p:nvPr>
        </p:nvSpPr>
        <p:spPr>
          <a:xfrm>
            <a:off x="1637967" y="3312567"/>
            <a:ext cx="6430400" cy="1122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217" name="Google Shape;6217;p27"/>
          <p:cNvSpPr txBox="1">
            <a:spLocks noGrp="1"/>
          </p:cNvSpPr>
          <p:nvPr>
            <p:ph type="subTitle" idx="1"/>
          </p:nvPr>
        </p:nvSpPr>
        <p:spPr>
          <a:xfrm>
            <a:off x="1637967" y="4427455"/>
            <a:ext cx="6213600" cy="8200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18" name="Google Shape;6218;p27"/>
          <p:cNvSpPr txBox="1">
            <a:spLocks noGrp="1"/>
          </p:cNvSpPr>
          <p:nvPr>
            <p:ph type="title" idx="2" hasCustomPrompt="1"/>
          </p:nvPr>
        </p:nvSpPr>
        <p:spPr>
          <a:xfrm>
            <a:off x="1637967" y="1575983"/>
            <a:ext cx="3043600" cy="15948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219" name="Google Shape;6219;p27"/>
          <p:cNvSpPr/>
          <p:nvPr/>
        </p:nvSpPr>
        <p:spPr>
          <a:xfrm>
            <a:off x="9831151" y="3373954"/>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0" name="Google Shape;6220;p27"/>
          <p:cNvSpPr/>
          <p:nvPr/>
        </p:nvSpPr>
        <p:spPr>
          <a:xfrm>
            <a:off x="9149257" y="446761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1" name="Google Shape;6221;p27"/>
          <p:cNvSpPr/>
          <p:nvPr/>
        </p:nvSpPr>
        <p:spPr>
          <a:xfrm>
            <a:off x="9243990" y="437511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2" name="Google Shape;6222;p27"/>
          <p:cNvSpPr/>
          <p:nvPr/>
        </p:nvSpPr>
        <p:spPr>
          <a:xfrm>
            <a:off x="9234923" y="455725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3" name="Google Shape;6223;p27"/>
          <p:cNvSpPr/>
          <p:nvPr/>
        </p:nvSpPr>
        <p:spPr>
          <a:xfrm>
            <a:off x="9338757" y="4325084"/>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4" name="Google Shape;6224;p27"/>
          <p:cNvSpPr/>
          <p:nvPr/>
        </p:nvSpPr>
        <p:spPr>
          <a:xfrm>
            <a:off x="9140157" y="432075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5" name="Google Shape;6225;p27"/>
          <p:cNvSpPr/>
          <p:nvPr/>
        </p:nvSpPr>
        <p:spPr>
          <a:xfrm>
            <a:off x="9319790" y="4486551"/>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6" name="Google Shape;6226;p27"/>
          <p:cNvSpPr/>
          <p:nvPr/>
        </p:nvSpPr>
        <p:spPr>
          <a:xfrm>
            <a:off x="9253857" y="424021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7" name="Google Shape;6227;p27"/>
          <p:cNvSpPr/>
          <p:nvPr/>
        </p:nvSpPr>
        <p:spPr>
          <a:xfrm>
            <a:off x="10526051" y="5100632"/>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8" name="Google Shape;6228;p27"/>
          <p:cNvSpPr/>
          <p:nvPr/>
        </p:nvSpPr>
        <p:spPr>
          <a:xfrm>
            <a:off x="10715551" y="5235732"/>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9" name="Google Shape;6229;p27"/>
          <p:cNvSpPr/>
          <p:nvPr/>
        </p:nvSpPr>
        <p:spPr>
          <a:xfrm>
            <a:off x="10724652" y="4902032"/>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0" name="Google Shape;6230;p27"/>
          <p:cNvSpPr/>
          <p:nvPr/>
        </p:nvSpPr>
        <p:spPr>
          <a:xfrm>
            <a:off x="10924018" y="5100632"/>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1" name="Google Shape;6231;p27"/>
          <p:cNvSpPr/>
          <p:nvPr/>
        </p:nvSpPr>
        <p:spPr>
          <a:xfrm>
            <a:off x="8704127" y="3114433"/>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2" name="Google Shape;6232;p27"/>
          <p:cNvSpPr/>
          <p:nvPr/>
        </p:nvSpPr>
        <p:spPr>
          <a:xfrm>
            <a:off x="9244237" y="1799270"/>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3" name="Google Shape;6233;p27"/>
          <p:cNvSpPr/>
          <p:nvPr/>
        </p:nvSpPr>
        <p:spPr>
          <a:xfrm>
            <a:off x="9576597" y="2693577"/>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4" name="Google Shape;6234;p27"/>
          <p:cNvSpPr/>
          <p:nvPr/>
        </p:nvSpPr>
        <p:spPr>
          <a:xfrm>
            <a:off x="9282138" y="1884903"/>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5" name="Google Shape;6235;p27"/>
          <p:cNvSpPr/>
          <p:nvPr/>
        </p:nvSpPr>
        <p:spPr>
          <a:xfrm>
            <a:off x="9600262" y="2728784"/>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6" name="Google Shape;6236;p27"/>
          <p:cNvSpPr/>
          <p:nvPr/>
        </p:nvSpPr>
        <p:spPr>
          <a:xfrm flipH="1">
            <a:off x="11014281" y="3428991"/>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7" name="Google Shape;6237;p27"/>
          <p:cNvSpPr/>
          <p:nvPr/>
        </p:nvSpPr>
        <p:spPr>
          <a:xfrm flipH="1">
            <a:off x="11179703" y="3670598"/>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8" name="Google Shape;6238;p27"/>
          <p:cNvSpPr/>
          <p:nvPr/>
        </p:nvSpPr>
        <p:spPr>
          <a:xfrm>
            <a:off x="10114946" y="55608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9" name="Google Shape;6239;p27"/>
          <p:cNvSpPr/>
          <p:nvPr/>
        </p:nvSpPr>
        <p:spPr>
          <a:xfrm>
            <a:off x="10162679" y="56654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0" name="Google Shape;6240;p27"/>
          <p:cNvSpPr/>
          <p:nvPr/>
        </p:nvSpPr>
        <p:spPr>
          <a:xfrm>
            <a:off x="10152846" y="57124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1" name="Google Shape;6241;p27"/>
          <p:cNvSpPr/>
          <p:nvPr/>
        </p:nvSpPr>
        <p:spPr>
          <a:xfrm>
            <a:off x="10219546" y="56556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242" name="Google Shape;6242;p27"/>
          <p:cNvGrpSpPr/>
          <p:nvPr/>
        </p:nvGrpSpPr>
        <p:grpSpPr>
          <a:xfrm flipH="1">
            <a:off x="10807984" y="5754895"/>
            <a:ext cx="189533" cy="189533"/>
            <a:chOff x="-1069125" y="2319475"/>
            <a:chExt cx="142150" cy="142150"/>
          </a:xfrm>
        </p:grpSpPr>
        <p:sp>
          <p:nvSpPr>
            <p:cNvPr id="6243" name="Google Shape;6243;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4" name="Google Shape;6244;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5" name="Google Shape;6245;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246" name="Google Shape;6246;p27"/>
          <p:cNvSpPr/>
          <p:nvPr/>
        </p:nvSpPr>
        <p:spPr>
          <a:xfrm flipH="1">
            <a:off x="8811043" y="25265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7" name="Google Shape;6247;p27"/>
          <p:cNvSpPr/>
          <p:nvPr/>
        </p:nvSpPr>
        <p:spPr>
          <a:xfrm flipH="1">
            <a:off x="8789838" y="22257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8" name="Google Shape;6248;p27"/>
          <p:cNvSpPr/>
          <p:nvPr/>
        </p:nvSpPr>
        <p:spPr>
          <a:xfrm flipH="1">
            <a:off x="9065738" y="23742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9" name="Google Shape;6249;p27"/>
          <p:cNvSpPr/>
          <p:nvPr/>
        </p:nvSpPr>
        <p:spPr>
          <a:xfrm>
            <a:off x="11411997" y="6537844"/>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0" name="Google Shape;6250;p27"/>
          <p:cNvSpPr/>
          <p:nvPr/>
        </p:nvSpPr>
        <p:spPr>
          <a:xfrm>
            <a:off x="11435662" y="6573051"/>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1" name="Google Shape;6251;p27"/>
          <p:cNvSpPr/>
          <p:nvPr/>
        </p:nvSpPr>
        <p:spPr>
          <a:xfrm>
            <a:off x="8792765" y="5009166"/>
            <a:ext cx="668112" cy="1062023"/>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2" name="Google Shape;6252;p27"/>
          <p:cNvSpPr/>
          <p:nvPr/>
        </p:nvSpPr>
        <p:spPr>
          <a:xfrm>
            <a:off x="9822517" y="518611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1375209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731"/>
        <p:cNvGrpSpPr/>
        <p:nvPr/>
      </p:nvGrpSpPr>
      <p:grpSpPr>
        <a:xfrm>
          <a:off x="0" y="0"/>
          <a:ext cx="0" cy="0"/>
          <a:chOff x="0" y="0"/>
          <a:chExt cx="0" cy="0"/>
        </a:xfrm>
      </p:grpSpPr>
      <p:grpSp>
        <p:nvGrpSpPr>
          <p:cNvPr id="6732" name="Google Shape;6732;p30"/>
          <p:cNvGrpSpPr/>
          <p:nvPr/>
        </p:nvGrpSpPr>
        <p:grpSpPr>
          <a:xfrm>
            <a:off x="-24366" y="-69782"/>
            <a:ext cx="12255165" cy="6968833"/>
            <a:chOff x="-35391" y="-52337"/>
            <a:chExt cx="9191374" cy="5226625"/>
          </a:xfrm>
        </p:grpSpPr>
        <p:grpSp>
          <p:nvGrpSpPr>
            <p:cNvPr id="6733" name="Google Shape;6733;p30"/>
            <p:cNvGrpSpPr/>
            <p:nvPr/>
          </p:nvGrpSpPr>
          <p:grpSpPr>
            <a:xfrm>
              <a:off x="5178375" y="-45050"/>
              <a:ext cx="3977608" cy="5216450"/>
              <a:chOff x="5178375" y="-45050"/>
              <a:chExt cx="3977608" cy="5216450"/>
            </a:xfrm>
          </p:grpSpPr>
          <p:grpSp>
            <p:nvGrpSpPr>
              <p:cNvPr id="6734" name="Google Shape;6734;p30"/>
              <p:cNvGrpSpPr/>
              <p:nvPr/>
            </p:nvGrpSpPr>
            <p:grpSpPr>
              <a:xfrm>
                <a:off x="5178375" y="-45050"/>
                <a:ext cx="3977608" cy="5216450"/>
                <a:chOff x="5178375" y="-51179"/>
                <a:chExt cx="3977608" cy="5216450"/>
              </a:xfrm>
            </p:grpSpPr>
            <p:sp>
              <p:nvSpPr>
                <p:cNvPr id="6735" name="Google Shape;6735;p3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3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3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3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3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3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3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3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3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3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3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3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3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3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3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3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3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3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3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3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3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3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3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3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3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3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3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3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3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3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3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3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767" name="Google Shape;6767;p3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3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3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3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771" name="Google Shape;6771;p30"/>
            <p:cNvGrpSpPr/>
            <p:nvPr/>
          </p:nvGrpSpPr>
          <p:grpSpPr>
            <a:xfrm>
              <a:off x="-35391" y="-52337"/>
              <a:ext cx="5221525" cy="5226625"/>
              <a:chOff x="1190625" y="238125"/>
              <a:chExt cx="5221525" cy="5226625"/>
            </a:xfrm>
          </p:grpSpPr>
          <p:sp>
            <p:nvSpPr>
              <p:cNvPr id="6772" name="Google Shape;6772;p3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3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3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3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3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3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3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3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3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3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3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3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3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3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3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3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3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3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3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3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3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3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3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3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3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3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3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3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3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3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3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3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3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3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3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3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3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3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3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3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3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813" name="Google Shape;6813;p30"/>
          <p:cNvSpPr txBox="1">
            <a:spLocks noGrp="1"/>
          </p:cNvSpPr>
          <p:nvPr>
            <p:ph type="title"/>
          </p:nvPr>
        </p:nvSpPr>
        <p:spPr>
          <a:xfrm>
            <a:off x="1661067"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4" name="Google Shape;6814;p30"/>
          <p:cNvSpPr txBox="1">
            <a:spLocks noGrp="1"/>
          </p:cNvSpPr>
          <p:nvPr>
            <p:ph type="subTitle" idx="1"/>
          </p:nvPr>
        </p:nvSpPr>
        <p:spPr>
          <a:xfrm>
            <a:off x="1173467"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5" name="Google Shape;6815;p30"/>
          <p:cNvSpPr txBox="1">
            <a:spLocks noGrp="1"/>
          </p:cNvSpPr>
          <p:nvPr>
            <p:ph type="title" idx="2"/>
          </p:nvPr>
        </p:nvSpPr>
        <p:spPr>
          <a:xfrm>
            <a:off x="5026000"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6" name="Google Shape;6816;p30"/>
          <p:cNvSpPr txBox="1">
            <a:spLocks noGrp="1"/>
          </p:cNvSpPr>
          <p:nvPr>
            <p:ph type="subTitle" idx="3"/>
          </p:nvPr>
        </p:nvSpPr>
        <p:spPr>
          <a:xfrm>
            <a:off x="4538400"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7" name="Google Shape;6817;p30"/>
          <p:cNvSpPr txBox="1">
            <a:spLocks noGrp="1"/>
          </p:cNvSpPr>
          <p:nvPr>
            <p:ph type="title" idx="4"/>
          </p:nvPr>
        </p:nvSpPr>
        <p:spPr>
          <a:xfrm>
            <a:off x="8390933"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8" name="Google Shape;6818;p30"/>
          <p:cNvSpPr txBox="1">
            <a:spLocks noGrp="1"/>
          </p:cNvSpPr>
          <p:nvPr>
            <p:ph type="subTitle" idx="5"/>
          </p:nvPr>
        </p:nvSpPr>
        <p:spPr>
          <a:xfrm>
            <a:off x="7903333"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9" name="Google Shape;6819;p30"/>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30"/>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30"/>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30"/>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30"/>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30"/>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30"/>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30"/>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30"/>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30"/>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30"/>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30"/>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31" name="Google Shape;6831;p30"/>
          <p:cNvGrpSpPr/>
          <p:nvPr/>
        </p:nvGrpSpPr>
        <p:grpSpPr>
          <a:xfrm flipH="1">
            <a:off x="-783" y="5661033"/>
            <a:ext cx="1450067" cy="1197600"/>
            <a:chOff x="8056450" y="4245775"/>
            <a:chExt cx="1087550" cy="898200"/>
          </a:xfrm>
        </p:grpSpPr>
        <p:sp>
          <p:nvSpPr>
            <p:cNvPr id="6832" name="Google Shape;6832;p30"/>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30"/>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34" name="Google Shape;6834;p30"/>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30"/>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30"/>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30"/>
          <p:cNvSpPr/>
          <p:nvPr/>
        </p:nvSpPr>
        <p:spPr>
          <a:xfrm flipH="1">
            <a:off x="11660116"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30"/>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30"/>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30"/>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30"/>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30"/>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30"/>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30"/>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30"/>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30"/>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30"/>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30"/>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30"/>
          <p:cNvSpPr/>
          <p:nvPr/>
        </p:nvSpPr>
        <p:spPr>
          <a:xfrm>
            <a:off x="146667" y="52183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30"/>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30"/>
          <p:cNvSpPr/>
          <p:nvPr/>
        </p:nvSpPr>
        <p:spPr>
          <a:xfrm>
            <a:off x="617918" y="11022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30"/>
          <p:cNvSpPr/>
          <p:nvPr/>
        </p:nvSpPr>
        <p:spPr>
          <a:xfrm>
            <a:off x="797551" y="9658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30"/>
          <p:cNvSpPr/>
          <p:nvPr/>
        </p:nvSpPr>
        <p:spPr>
          <a:xfrm>
            <a:off x="750584" y="10931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30"/>
          <p:cNvSpPr/>
          <p:nvPr/>
        </p:nvSpPr>
        <p:spPr>
          <a:xfrm>
            <a:off x="693718" y="979466"/>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30"/>
          <p:cNvSpPr/>
          <p:nvPr/>
        </p:nvSpPr>
        <p:spPr>
          <a:xfrm>
            <a:off x="492801" y="2870487"/>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30"/>
          <p:cNvSpPr/>
          <p:nvPr/>
        </p:nvSpPr>
        <p:spPr>
          <a:xfrm>
            <a:off x="647579" y="3082434"/>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30"/>
          <p:cNvSpPr/>
          <p:nvPr/>
        </p:nvSpPr>
        <p:spPr>
          <a:xfrm>
            <a:off x="655013" y="2606676"/>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30"/>
          <p:cNvSpPr/>
          <p:nvPr/>
        </p:nvSpPr>
        <p:spPr>
          <a:xfrm>
            <a:off x="817850" y="2870487"/>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30"/>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30"/>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30"/>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30"/>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30"/>
          <p:cNvSpPr/>
          <p:nvPr/>
        </p:nvSpPr>
        <p:spPr>
          <a:xfrm>
            <a:off x="11396067" y="2896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30"/>
          <p:cNvSpPr/>
          <p:nvPr/>
        </p:nvSpPr>
        <p:spPr>
          <a:xfrm>
            <a:off x="11481734" y="3064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30"/>
          <p:cNvSpPr/>
          <p:nvPr/>
        </p:nvSpPr>
        <p:spPr>
          <a:xfrm>
            <a:off x="11595433" y="2931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30"/>
          <p:cNvSpPr/>
          <p:nvPr/>
        </p:nvSpPr>
        <p:spPr>
          <a:xfrm>
            <a:off x="11282367" y="3059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30"/>
          <p:cNvSpPr/>
          <p:nvPr/>
        </p:nvSpPr>
        <p:spPr>
          <a:xfrm>
            <a:off x="11396068" y="3201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30"/>
          <p:cNvSpPr/>
          <p:nvPr/>
        </p:nvSpPr>
        <p:spPr>
          <a:xfrm>
            <a:off x="11566600" y="3241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30"/>
          <p:cNvSpPr/>
          <p:nvPr/>
        </p:nvSpPr>
        <p:spPr>
          <a:xfrm>
            <a:off x="11690167" y="3087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30"/>
          <p:cNvSpPr/>
          <p:nvPr/>
        </p:nvSpPr>
        <p:spPr>
          <a:xfrm>
            <a:off x="11557534" y="3267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30"/>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72" name="Google Shape;6872;p30"/>
          <p:cNvGrpSpPr/>
          <p:nvPr/>
        </p:nvGrpSpPr>
        <p:grpSpPr>
          <a:xfrm>
            <a:off x="7304269" y="6246967"/>
            <a:ext cx="890700" cy="388900"/>
            <a:chOff x="5478201" y="4685225"/>
            <a:chExt cx="668025" cy="291675"/>
          </a:xfrm>
        </p:grpSpPr>
        <p:sp>
          <p:nvSpPr>
            <p:cNvPr id="6873" name="Google Shape;6873;p30"/>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30"/>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30"/>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30"/>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30"/>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30"/>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30"/>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80" name="Google Shape;6880;p30"/>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30"/>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30"/>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30"/>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84" name="Google Shape;6884;p30"/>
          <p:cNvGrpSpPr/>
          <p:nvPr/>
        </p:nvGrpSpPr>
        <p:grpSpPr>
          <a:xfrm>
            <a:off x="8423922" y="6374568"/>
            <a:ext cx="189533" cy="316833"/>
            <a:chOff x="8498516" y="2700150"/>
            <a:chExt cx="142150" cy="237625"/>
          </a:xfrm>
        </p:grpSpPr>
        <p:sp>
          <p:nvSpPr>
            <p:cNvPr id="6885" name="Google Shape;6885;p30"/>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30"/>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30"/>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30"/>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30"/>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30"/>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30"/>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30"/>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30"/>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30"/>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95" name="Google Shape;6895;p30"/>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30"/>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30"/>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30"/>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30"/>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30"/>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30"/>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30"/>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30"/>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30"/>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30"/>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30"/>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30"/>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30"/>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30"/>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30"/>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30"/>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30"/>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30"/>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30"/>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30"/>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30"/>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30"/>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30"/>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30"/>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30"/>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30"/>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30"/>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30"/>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30"/>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30"/>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30"/>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30"/>
          <p:cNvSpPr/>
          <p:nvPr/>
        </p:nvSpPr>
        <p:spPr>
          <a:xfrm rot="10800000" flipH="1">
            <a:off x="11642385" y="48974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30"/>
          <p:cNvSpPr/>
          <p:nvPr/>
        </p:nvSpPr>
        <p:spPr>
          <a:xfrm rot="10800000" flipH="1">
            <a:off x="11670418" y="50679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30"/>
          <p:cNvSpPr/>
          <p:nvPr/>
        </p:nvSpPr>
        <p:spPr>
          <a:xfrm rot="10800000" flipH="1">
            <a:off x="11509751" y="50209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30"/>
          <p:cNvSpPr/>
          <p:nvPr/>
        </p:nvSpPr>
        <p:spPr>
          <a:xfrm rot="10800000" flipH="1">
            <a:off x="11566585" y="51816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30"/>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30"/>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30"/>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4" name="Google Shape;6934;p30"/>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5" name="Google Shape;6935;p30"/>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6" name="Google Shape;6936;p30"/>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7" name="Google Shape;6937;p30"/>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30"/>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9" name="Google Shape;6939;p30"/>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0" name="Google Shape;6940;p30"/>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1" name="Google Shape;6941;p30"/>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2" name="Google Shape;6942;p30"/>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3" name="Google Shape;6943;p30"/>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4" name="Google Shape;6944;p30"/>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5" name="Google Shape;6945;p30"/>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6" name="Google Shape;6946;p30"/>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7" name="Google Shape;6947;p30"/>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8" name="Google Shape;6948;p30"/>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9" name="Google Shape;6949;p30"/>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0" name="Google Shape;6950;p30"/>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1" name="Google Shape;6951;p30"/>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2" name="Google Shape;6952;p30"/>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953" name="Google Shape;6953;p30"/>
          <p:cNvGrpSpPr/>
          <p:nvPr/>
        </p:nvGrpSpPr>
        <p:grpSpPr>
          <a:xfrm>
            <a:off x="463951" y="1984185"/>
            <a:ext cx="217567" cy="332033"/>
            <a:chOff x="347963" y="1488138"/>
            <a:chExt cx="163175" cy="249025"/>
          </a:xfrm>
        </p:grpSpPr>
        <p:sp>
          <p:nvSpPr>
            <p:cNvPr id="6954" name="Google Shape;6954;p30"/>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5" name="Google Shape;6955;p30"/>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6" name="Google Shape;6956;p30"/>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7" name="Google Shape;6957;p30"/>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58" name="Google Shape;6958;p30"/>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9" name="Google Shape;6959;p30"/>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0" name="Google Shape;6960;p30"/>
          <p:cNvSpPr/>
          <p:nvPr/>
        </p:nvSpPr>
        <p:spPr>
          <a:xfrm>
            <a:off x="10802534" y="6232393"/>
            <a:ext cx="995319" cy="623961"/>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1" name="Google Shape;6961;p30"/>
          <p:cNvSpPr txBox="1">
            <a:spLocks noGrp="1"/>
          </p:cNvSpPr>
          <p:nvPr>
            <p:ph type="title" idx="6"/>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400"/>
              <a:buNone/>
              <a:defRPr sz="4533"/>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39851331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962"/>
        <p:cNvGrpSpPr/>
        <p:nvPr/>
      </p:nvGrpSpPr>
      <p:grpSpPr>
        <a:xfrm>
          <a:off x="0" y="0"/>
          <a:ext cx="0" cy="0"/>
          <a:chOff x="0" y="0"/>
          <a:chExt cx="0" cy="0"/>
        </a:xfrm>
      </p:grpSpPr>
      <p:grpSp>
        <p:nvGrpSpPr>
          <p:cNvPr id="6963" name="Google Shape;6963;p31"/>
          <p:cNvGrpSpPr/>
          <p:nvPr/>
        </p:nvGrpSpPr>
        <p:grpSpPr>
          <a:xfrm>
            <a:off x="-24366" y="-69782"/>
            <a:ext cx="12255165" cy="6968833"/>
            <a:chOff x="-35391" y="-52337"/>
            <a:chExt cx="9191374" cy="5226625"/>
          </a:xfrm>
        </p:grpSpPr>
        <p:grpSp>
          <p:nvGrpSpPr>
            <p:cNvPr id="6964" name="Google Shape;6964;p31"/>
            <p:cNvGrpSpPr/>
            <p:nvPr/>
          </p:nvGrpSpPr>
          <p:grpSpPr>
            <a:xfrm>
              <a:off x="5178375" y="-45050"/>
              <a:ext cx="3977608" cy="5216450"/>
              <a:chOff x="5178375" y="-45050"/>
              <a:chExt cx="3977608" cy="5216450"/>
            </a:xfrm>
          </p:grpSpPr>
          <p:grpSp>
            <p:nvGrpSpPr>
              <p:cNvPr id="6965" name="Google Shape;6965;p31"/>
              <p:cNvGrpSpPr/>
              <p:nvPr/>
            </p:nvGrpSpPr>
            <p:grpSpPr>
              <a:xfrm>
                <a:off x="5178375" y="-45050"/>
                <a:ext cx="3977608" cy="5216450"/>
                <a:chOff x="5178375" y="-51179"/>
                <a:chExt cx="3977608" cy="5216450"/>
              </a:xfrm>
            </p:grpSpPr>
            <p:sp>
              <p:nvSpPr>
                <p:cNvPr id="6966" name="Google Shape;6966;p3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7" name="Google Shape;6967;p3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8" name="Google Shape;6968;p3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9" name="Google Shape;6969;p3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0" name="Google Shape;6970;p3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1" name="Google Shape;6971;p3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2" name="Google Shape;6972;p3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3" name="Google Shape;6973;p3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4" name="Google Shape;6974;p3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5" name="Google Shape;6975;p3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6" name="Google Shape;6976;p3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7" name="Google Shape;6977;p3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8" name="Google Shape;6978;p3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9" name="Google Shape;6979;p3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0" name="Google Shape;6980;p3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1" name="Google Shape;6981;p3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2" name="Google Shape;6982;p3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3" name="Google Shape;6983;p3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4" name="Google Shape;6984;p3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5" name="Google Shape;6985;p3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6" name="Google Shape;6986;p3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7" name="Google Shape;6987;p3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8" name="Google Shape;6988;p3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9" name="Google Shape;6989;p3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0" name="Google Shape;6990;p3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1" name="Google Shape;6991;p3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2" name="Google Shape;6992;p3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3" name="Google Shape;6993;p3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4" name="Google Shape;6994;p3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5" name="Google Shape;6995;p3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6" name="Google Shape;6996;p3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7" name="Google Shape;6997;p3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98" name="Google Shape;6998;p3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9" name="Google Shape;6999;p3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0" name="Google Shape;7000;p3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1" name="Google Shape;7001;p3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02" name="Google Shape;7002;p31"/>
            <p:cNvGrpSpPr/>
            <p:nvPr/>
          </p:nvGrpSpPr>
          <p:grpSpPr>
            <a:xfrm>
              <a:off x="-35391" y="-52337"/>
              <a:ext cx="5221525" cy="5226625"/>
              <a:chOff x="1190625" y="238125"/>
              <a:chExt cx="5221525" cy="5226625"/>
            </a:xfrm>
          </p:grpSpPr>
          <p:sp>
            <p:nvSpPr>
              <p:cNvPr id="7003" name="Google Shape;7003;p3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4" name="Google Shape;7004;p3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5" name="Google Shape;7005;p3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6" name="Google Shape;7006;p3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7" name="Google Shape;7007;p3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8" name="Google Shape;7008;p3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9" name="Google Shape;7009;p3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0" name="Google Shape;7010;p3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1" name="Google Shape;7011;p3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2" name="Google Shape;7012;p3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3" name="Google Shape;7013;p3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4" name="Google Shape;7014;p3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5" name="Google Shape;7015;p3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6" name="Google Shape;7016;p3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7" name="Google Shape;7017;p3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8" name="Google Shape;7018;p3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9" name="Google Shape;7019;p3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0" name="Google Shape;7020;p3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1" name="Google Shape;7021;p3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2" name="Google Shape;7022;p3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3" name="Google Shape;7023;p3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4" name="Google Shape;7024;p3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5" name="Google Shape;7025;p3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6" name="Google Shape;7026;p3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7" name="Google Shape;7027;p3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8" name="Google Shape;7028;p3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9" name="Google Shape;7029;p3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0" name="Google Shape;7030;p3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1" name="Google Shape;7031;p3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2" name="Google Shape;7032;p3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3" name="Google Shape;7033;p3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4" name="Google Shape;7034;p3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5" name="Google Shape;7035;p3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6" name="Google Shape;7036;p3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7" name="Google Shape;7037;p3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8" name="Google Shape;7038;p3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9" name="Google Shape;7039;p3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0" name="Google Shape;7040;p3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1" name="Google Shape;7041;p3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2" name="Google Shape;7042;p3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3" name="Google Shape;7043;p3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044" name="Google Shape;7044;p31"/>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5" name="Google Shape;7045;p31"/>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6" name="Google Shape;7046;p31"/>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7" name="Google Shape;7047;p31"/>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8" name="Google Shape;7048;p31"/>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9" name="Google Shape;7049;p31"/>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0" name="Google Shape;7050;p31"/>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1" name="Google Shape;7051;p31"/>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2" name="Google Shape;7052;p31"/>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3" name="Google Shape;7053;p31"/>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4" name="Google Shape;7054;p31"/>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5" name="Google Shape;7055;p31"/>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6" name="Google Shape;7056;p31"/>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7" name="Google Shape;7057;p31"/>
          <p:cNvSpPr/>
          <p:nvPr/>
        </p:nvSpPr>
        <p:spPr>
          <a:xfrm>
            <a:off x="4635933" y="1721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8" name="Google Shape;7058;p31"/>
          <p:cNvSpPr/>
          <p:nvPr/>
        </p:nvSpPr>
        <p:spPr>
          <a:xfrm>
            <a:off x="4380002" y="3152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9" name="Google Shape;7059;p31"/>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0" name="Google Shape;7060;p31"/>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1" name="Google Shape;7061;p31"/>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2" name="Google Shape;7062;p31"/>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3" name="Google Shape;7063;p31"/>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4" name="Google Shape;7064;p31"/>
          <p:cNvSpPr/>
          <p:nvPr/>
        </p:nvSpPr>
        <p:spPr>
          <a:xfrm>
            <a:off x="3676697" y="65710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5" name="Google Shape;7065;p31"/>
          <p:cNvSpPr/>
          <p:nvPr/>
        </p:nvSpPr>
        <p:spPr>
          <a:xfrm>
            <a:off x="3771430" y="64785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6" name="Google Shape;7066;p31"/>
          <p:cNvSpPr/>
          <p:nvPr/>
        </p:nvSpPr>
        <p:spPr>
          <a:xfrm>
            <a:off x="3762363" y="66606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7" name="Google Shape;7067;p31"/>
          <p:cNvSpPr/>
          <p:nvPr/>
        </p:nvSpPr>
        <p:spPr>
          <a:xfrm>
            <a:off x="3866197" y="64284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8" name="Google Shape;7068;p31"/>
          <p:cNvSpPr/>
          <p:nvPr/>
        </p:nvSpPr>
        <p:spPr>
          <a:xfrm>
            <a:off x="3667597" y="64241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9" name="Google Shape;7069;p31"/>
          <p:cNvSpPr/>
          <p:nvPr/>
        </p:nvSpPr>
        <p:spPr>
          <a:xfrm>
            <a:off x="3847230" y="65899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0" name="Google Shape;7070;p31"/>
          <p:cNvSpPr/>
          <p:nvPr/>
        </p:nvSpPr>
        <p:spPr>
          <a:xfrm>
            <a:off x="3781296" y="63436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1" name="Google Shape;7071;p3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2" name="Google Shape;7072;p3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3" name="Google Shape;7073;p3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4" name="Google Shape;7074;p3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5" name="Google Shape;7075;p3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6" name="Google Shape;7076;p3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7" name="Google Shape;7077;p3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8" name="Google Shape;7078;p3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9" name="Google Shape;7079;p31"/>
          <p:cNvSpPr/>
          <p:nvPr/>
        </p:nvSpPr>
        <p:spPr>
          <a:xfrm>
            <a:off x="5686900" y="-13933"/>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0" name="Google Shape;7080;p31"/>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1" name="Google Shape;7081;p31"/>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2" name="Google Shape;7082;p31"/>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3" name="Google Shape;7083;p3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4" name="Google Shape;7084;p31"/>
          <p:cNvSpPr/>
          <p:nvPr/>
        </p:nvSpPr>
        <p:spPr>
          <a:xfrm>
            <a:off x="7380467" y="2627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5" name="Google Shape;7085;p31"/>
          <p:cNvSpPr/>
          <p:nvPr/>
        </p:nvSpPr>
        <p:spPr>
          <a:xfrm>
            <a:off x="7635934" y="2150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6" name="Google Shape;7086;p31"/>
          <p:cNvSpPr/>
          <p:nvPr/>
        </p:nvSpPr>
        <p:spPr>
          <a:xfrm>
            <a:off x="7598034" y="4234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7" name="Google Shape;7087;p31"/>
          <p:cNvSpPr/>
          <p:nvPr/>
        </p:nvSpPr>
        <p:spPr>
          <a:xfrm>
            <a:off x="7835267" y="3385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8" name="Google Shape;7088;p3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9" name="Google Shape;7089;p31"/>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0" name="Google Shape;7090;p31"/>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1" name="Google Shape;7091;p31"/>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2" name="Google Shape;7092;p31"/>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3" name="Google Shape;7093;p31"/>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4" name="Google Shape;7094;p31"/>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5" name="Google Shape;7095;p31"/>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6" name="Google Shape;7096;p31"/>
          <p:cNvSpPr/>
          <p:nvPr/>
        </p:nvSpPr>
        <p:spPr>
          <a:xfrm>
            <a:off x="8945900" y="225309"/>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7" name="Google Shape;7097;p31"/>
          <p:cNvSpPr/>
          <p:nvPr/>
        </p:nvSpPr>
        <p:spPr>
          <a:xfrm>
            <a:off x="9173301" y="417516"/>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8" name="Google Shape;7098;p31"/>
          <p:cNvSpPr/>
          <p:nvPr/>
        </p:nvSpPr>
        <p:spPr>
          <a:xfrm>
            <a:off x="9256714" y="156985"/>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9" name="Google Shape;7099;p31"/>
          <p:cNvSpPr/>
          <p:nvPr/>
        </p:nvSpPr>
        <p:spPr>
          <a:xfrm>
            <a:off x="8983801" y="310942"/>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0" name="Google Shape;7100;p31"/>
          <p:cNvSpPr/>
          <p:nvPr/>
        </p:nvSpPr>
        <p:spPr>
          <a:xfrm>
            <a:off x="9209340" y="458223"/>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1" name="Google Shape;7101;p31"/>
          <p:cNvSpPr/>
          <p:nvPr/>
        </p:nvSpPr>
        <p:spPr>
          <a:xfrm>
            <a:off x="9280379" y="192192"/>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02" name="Google Shape;7102;p31"/>
          <p:cNvGrpSpPr/>
          <p:nvPr/>
        </p:nvGrpSpPr>
        <p:grpSpPr>
          <a:xfrm>
            <a:off x="6982537" y="6305125"/>
            <a:ext cx="227440" cy="380168"/>
            <a:chOff x="6760903" y="4652644"/>
            <a:chExt cx="170580" cy="285126"/>
          </a:xfrm>
        </p:grpSpPr>
        <p:sp>
          <p:nvSpPr>
            <p:cNvPr id="7103" name="Google Shape;7103;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4" name="Google Shape;7104;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5" name="Google Shape;7105;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6" name="Google Shape;7106;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7" name="Google Shape;7107;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8" name="Google Shape;7108;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9" name="Google Shape;7109;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0" name="Google Shape;7110;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1" name="Google Shape;7111;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2" name="Google Shape;7112;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13" name="Google Shape;7113;p3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4" name="Google Shape;7114;p3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5" name="Google Shape;7115;p3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6" name="Google Shape;7116;p3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7" name="Google Shape;7117;p31"/>
          <p:cNvSpPr/>
          <p:nvPr/>
        </p:nvSpPr>
        <p:spPr>
          <a:xfrm>
            <a:off x="1527289" y="6345674"/>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8" name="Google Shape;7118;p31"/>
          <p:cNvSpPr/>
          <p:nvPr/>
        </p:nvSpPr>
        <p:spPr>
          <a:xfrm>
            <a:off x="1428982" y="6486780"/>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9" name="Google Shape;7119;p31"/>
          <p:cNvSpPr/>
          <p:nvPr/>
        </p:nvSpPr>
        <p:spPr>
          <a:xfrm>
            <a:off x="1527290" y="6609327"/>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20" name="Google Shape;7120;p31"/>
          <p:cNvGrpSpPr/>
          <p:nvPr/>
        </p:nvGrpSpPr>
        <p:grpSpPr>
          <a:xfrm>
            <a:off x="11529345" y="259883"/>
            <a:ext cx="445736" cy="256011"/>
            <a:chOff x="9375950" y="488913"/>
            <a:chExt cx="440625" cy="253075"/>
          </a:xfrm>
        </p:grpSpPr>
        <p:sp>
          <p:nvSpPr>
            <p:cNvPr id="7121" name="Google Shape;7121;p31"/>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2" name="Google Shape;7122;p31"/>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3" name="Google Shape;7123;p31"/>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4" name="Google Shape;7124;p31"/>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25" name="Google Shape;7125;p31"/>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6" name="Google Shape;7126;p3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7" name="Google Shape;7127;p3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8" name="Google Shape;7128;p3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9" name="Google Shape;7129;p3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0" name="Google Shape;7130;p31"/>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1" name="Google Shape;7131;p31"/>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2" name="Google Shape;7132;p31"/>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3" name="Google Shape;7133;p31"/>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34" name="Google Shape;7134;p31"/>
          <p:cNvGrpSpPr/>
          <p:nvPr/>
        </p:nvGrpSpPr>
        <p:grpSpPr>
          <a:xfrm>
            <a:off x="11683655" y="2215367"/>
            <a:ext cx="341133" cy="312300"/>
            <a:chOff x="8488416" y="1568550"/>
            <a:chExt cx="255850" cy="234225"/>
          </a:xfrm>
        </p:grpSpPr>
        <p:sp>
          <p:nvSpPr>
            <p:cNvPr id="7135" name="Google Shape;7135;p31"/>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6" name="Google Shape;7136;p31"/>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7" name="Google Shape;7137;p31"/>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8" name="Google Shape;7138;p31"/>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9" name="Google Shape;7139;p31"/>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0" name="Google Shape;7140;p31"/>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1" name="Google Shape;7141;p31"/>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2" name="Google Shape;7142;p31"/>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3" name="Google Shape;7143;p31"/>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44" name="Google Shape;7144;p31"/>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5" name="Google Shape;7145;p31"/>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6" name="Google Shape;7146;p31"/>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7" name="Google Shape;7147;p31"/>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8" name="Google Shape;7148;p31"/>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9" name="Google Shape;7149;p31"/>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0" name="Google Shape;7150;p31"/>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1" name="Google Shape;7151;p31"/>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2" name="Google Shape;7152;p31"/>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3" name="Google Shape;7153;p31"/>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54" name="Google Shape;7154;p31"/>
          <p:cNvGrpSpPr/>
          <p:nvPr/>
        </p:nvGrpSpPr>
        <p:grpSpPr>
          <a:xfrm>
            <a:off x="798911" y="6372575"/>
            <a:ext cx="179700" cy="300371"/>
            <a:chOff x="6760903" y="4652644"/>
            <a:chExt cx="170580" cy="285126"/>
          </a:xfrm>
        </p:grpSpPr>
        <p:sp>
          <p:nvSpPr>
            <p:cNvPr id="7155" name="Google Shape;7155;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6" name="Google Shape;7156;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7" name="Google Shape;7157;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8" name="Google Shape;7158;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9" name="Google Shape;7159;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0" name="Google Shape;7160;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1" name="Google Shape;7161;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2" name="Google Shape;7162;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3" name="Google Shape;7163;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4" name="Google Shape;7164;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65" name="Google Shape;7165;p31"/>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6" name="Google Shape;7166;p31"/>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7" name="Google Shape;7167;p31"/>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8" name="Google Shape;7168;p31"/>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9" name="Google Shape;7169;p31"/>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0" name="Google Shape;7170;p31"/>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1" name="Google Shape;7171;p31"/>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2" name="Google Shape;7172;p31"/>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3" name="Google Shape;7173;p31"/>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4" name="Google Shape;7174;p31"/>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5" name="Google Shape;7175;p31"/>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6" name="Google Shape;7176;p31"/>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77" name="Google Shape;7177;p31"/>
          <p:cNvGrpSpPr/>
          <p:nvPr/>
        </p:nvGrpSpPr>
        <p:grpSpPr>
          <a:xfrm>
            <a:off x="639989" y="2489824"/>
            <a:ext cx="242907" cy="331555"/>
            <a:chOff x="525542" y="2117668"/>
            <a:chExt cx="182180" cy="248666"/>
          </a:xfrm>
        </p:grpSpPr>
        <p:sp>
          <p:nvSpPr>
            <p:cNvPr id="7178" name="Google Shape;7178;p31"/>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9" name="Google Shape;7179;p31"/>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0" name="Google Shape;7180;p31"/>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1" name="Google Shape;7181;p31"/>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2" name="Google Shape;7182;p31"/>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83" name="Google Shape;7183;p31"/>
          <p:cNvGrpSpPr/>
          <p:nvPr/>
        </p:nvGrpSpPr>
        <p:grpSpPr>
          <a:xfrm>
            <a:off x="668880" y="5792818"/>
            <a:ext cx="236533" cy="203133"/>
            <a:chOff x="548748" y="1435025"/>
            <a:chExt cx="177400" cy="152350"/>
          </a:xfrm>
        </p:grpSpPr>
        <p:sp>
          <p:nvSpPr>
            <p:cNvPr id="7184" name="Google Shape;7184;p31"/>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5" name="Google Shape;7185;p31"/>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6" name="Google Shape;7186;p31"/>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7" name="Google Shape;7187;p31"/>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88" name="Google Shape;7188;p31"/>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9" name="Google Shape;7189;p31"/>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0" name="Google Shape;7190;p31"/>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1" name="Google Shape;7191;p31"/>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92" name="Google Shape;7192;p31"/>
          <p:cNvGrpSpPr/>
          <p:nvPr/>
        </p:nvGrpSpPr>
        <p:grpSpPr>
          <a:xfrm>
            <a:off x="11510137" y="6471601"/>
            <a:ext cx="160728" cy="156300"/>
            <a:chOff x="8793003" y="4210475"/>
            <a:chExt cx="120546" cy="117225"/>
          </a:xfrm>
        </p:grpSpPr>
        <p:sp>
          <p:nvSpPr>
            <p:cNvPr id="7193" name="Google Shape;7193;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4" name="Google Shape;7194;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95" name="Google Shape;7195;p31"/>
          <p:cNvGrpSpPr/>
          <p:nvPr/>
        </p:nvGrpSpPr>
        <p:grpSpPr>
          <a:xfrm>
            <a:off x="188921" y="3350851"/>
            <a:ext cx="160728" cy="156300"/>
            <a:chOff x="8793003" y="4210475"/>
            <a:chExt cx="120546" cy="117225"/>
          </a:xfrm>
        </p:grpSpPr>
        <p:sp>
          <p:nvSpPr>
            <p:cNvPr id="7196" name="Google Shape;7196;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7" name="Google Shape;7197;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98" name="Google Shape;7198;p31"/>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9" name="Google Shape;7199;p31"/>
          <p:cNvSpPr/>
          <p:nvPr/>
        </p:nvSpPr>
        <p:spPr>
          <a:xfrm>
            <a:off x="1971899" y="6248833"/>
            <a:ext cx="1228205" cy="615528"/>
          </a:xfrm>
          <a:custGeom>
            <a:avLst/>
            <a:gdLst/>
            <a:ahLst/>
            <a:cxnLst/>
            <a:rect l="l" t="t" r="r" b="b"/>
            <a:pathLst>
              <a:path w="28005" h="14035" extrusionOk="0">
                <a:moveTo>
                  <a:pt x="20662" y="1"/>
                </a:moveTo>
                <a:cubicBezTo>
                  <a:pt x="20491" y="1"/>
                  <a:pt x="20443" y="154"/>
                  <a:pt x="20281" y="317"/>
                </a:cubicBezTo>
                <a:cubicBezTo>
                  <a:pt x="19925" y="317"/>
                  <a:pt x="19719" y="30"/>
                  <a:pt x="19532" y="30"/>
                </a:cubicBezTo>
                <a:cubicBezTo>
                  <a:pt x="19487" y="30"/>
                  <a:pt x="19443" y="47"/>
                  <a:pt x="19399" y="88"/>
                </a:cubicBezTo>
                <a:lnTo>
                  <a:pt x="19399" y="317"/>
                </a:lnTo>
                <a:cubicBezTo>
                  <a:pt x="19073" y="202"/>
                  <a:pt x="18799" y="145"/>
                  <a:pt x="18552" y="145"/>
                </a:cubicBezTo>
                <a:cubicBezTo>
                  <a:pt x="18306" y="145"/>
                  <a:pt x="18085" y="202"/>
                  <a:pt x="17865" y="317"/>
                </a:cubicBezTo>
                <a:cubicBezTo>
                  <a:pt x="17635" y="88"/>
                  <a:pt x="17424" y="88"/>
                  <a:pt x="17424" y="88"/>
                </a:cubicBezTo>
                <a:cubicBezTo>
                  <a:pt x="17203" y="202"/>
                  <a:pt x="17036" y="260"/>
                  <a:pt x="16897" y="260"/>
                </a:cubicBezTo>
                <a:cubicBezTo>
                  <a:pt x="16758" y="260"/>
                  <a:pt x="16648" y="202"/>
                  <a:pt x="16542" y="88"/>
                </a:cubicBezTo>
                <a:lnTo>
                  <a:pt x="15660" y="88"/>
                </a:lnTo>
                <a:cubicBezTo>
                  <a:pt x="15325" y="202"/>
                  <a:pt x="14995" y="202"/>
                  <a:pt x="14664" y="202"/>
                </a:cubicBezTo>
                <a:cubicBezTo>
                  <a:pt x="14333" y="202"/>
                  <a:pt x="14003" y="202"/>
                  <a:pt x="13668" y="317"/>
                </a:cubicBezTo>
                <a:lnTo>
                  <a:pt x="13456" y="317"/>
                </a:lnTo>
                <a:cubicBezTo>
                  <a:pt x="13162" y="317"/>
                  <a:pt x="12766" y="215"/>
                  <a:pt x="12405" y="215"/>
                </a:cubicBezTo>
                <a:cubicBezTo>
                  <a:pt x="12224" y="215"/>
                  <a:pt x="12051" y="241"/>
                  <a:pt x="11904" y="317"/>
                </a:cubicBezTo>
                <a:cubicBezTo>
                  <a:pt x="11693" y="317"/>
                  <a:pt x="11252" y="317"/>
                  <a:pt x="11023" y="88"/>
                </a:cubicBezTo>
                <a:lnTo>
                  <a:pt x="10370" y="88"/>
                </a:lnTo>
                <a:cubicBezTo>
                  <a:pt x="10057" y="250"/>
                  <a:pt x="9744" y="404"/>
                  <a:pt x="9350" y="404"/>
                </a:cubicBezTo>
                <a:cubicBezTo>
                  <a:pt x="9188" y="404"/>
                  <a:pt x="9013" y="378"/>
                  <a:pt x="8818" y="317"/>
                </a:cubicBezTo>
                <a:lnTo>
                  <a:pt x="7936" y="317"/>
                </a:lnTo>
                <a:cubicBezTo>
                  <a:pt x="7795" y="317"/>
                  <a:pt x="7552" y="411"/>
                  <a:pt x="7338" y="411"/>
                </a:cubicBezTo>
                <a:cubicBezTo>
                  <a:pt x="7231" y="411"/>
                  <a:pt x="7131" y="388"/>
                  <a:pt x="7055" y="317"/>
                </a:cubicBezTo>
                <a:cubicBezTo>
                  <a:pt x="6919" y="282"/>
                  <a:pt x="6783" y="268"/>
                  <a:pt x="6648" y="268"/>
                </a:cubicBezTo>
                <a:cubicBezTo>
                  <a:pt x="6134" y="268"/>
                  <a:pt x="5632" y="471"/>
                  <a:pt x="5188" y="471"/>
                </a:cubicBezTo>
                <a:cubicBezTo>
                  <a:pt x="4992" y="471"/>
                  <a:pt x="4808" y="431"/>
                  <a:pt x="4639" y="317"/>
                </a:cubicBezTo>
                <a:cubicBezTo>
                  <a:pt x="4639" y="241"/>
                  <a:pt x="4613" y="215"/>
                  <a:pt x="4579" y="215"/>
                </a:cubicBezTo>
                <a:cubicBezTo>
                  <a:pt x="4511" y="215"/>
                  <a:pt x="4410" y="317"/>
                  <a:pt x="4410" y="317"/>
                </a:cubicBezTo>
                <a:cubicBezTo>
                  <a:pt x="4304" y="423"/>
                  <a:pt x="4141" y="423"/>
                  <a:pt x="3949" y="423"/>
                </a:cubicBezTo>
                <a:cubicBezTo>
                  <a:pt x="3757" y="423"/>
                  <a:pt x="3537" y="423"/>
                  <a:pt x="3316" y="529"/>
                </a:cubicBezTo>
                <a:lnTo>
                  <a:pt x="2205" y="529"/>
                </a:lnTo>
                <a:cubicBezTo>
                  <a:pt x="1850" y="529"/>
                  <a:pt x="1494" y="815"/>
                  <a:pt x="1139" y="815"/>
                </a:cubicBezTo>
                <a:cubicBezTo>
                  <a:pt x="1053" y="815"/>
                  <a:pt x="968" y="799"/>
                  <a:pt x="883" y="758"/>
                </a:cubicBezTo>
                <a:lnTo>
                  <a:pt x="883" y="969"/>
                </a:lnTo>
                <a:cubicBezTo>
                  <a:pt x="883" y="1199"/>
                  <a:pt x="883" y="1410"/>
                  <a:pt x="671" y="1410"/>
                </a:cubicBezTo>
                <a:cubicBezTo>
                  <a:pt x="230" y="1410"/>
                  <a:pt x="230" y="1851"/>
                  <a:pt x="230" y="2292"/>
                </a:cubicBezTo>
                <a:lnTo>
                  <a:pt x="230" y="6048"/>
                </a:lnTo>
                <a:cubicBezTo>
                  <a:pt x="230" y="7812"/>
                  <a:pt x="230" y="9575"/>
                  <a:pt x="1" y="11339"/>
                </a:cubicBezTo>
                <a:cubicBezTo>
                  <a:pt x="1" y="12220"/>
                  <a:pt x="230" y="13102"/>
                  <a:pt x="1" y="13754"/>
                </a:cubicBezTo>
                <a:cubicBezTo>
                  <a:pt x="118" y="13979"/>
                  <a:pt x="290" y="14034"/>
                  <a:pt x="459" y="14034"/>
                </a:cubicBezTo>
                <a:cubicBezTo>
                  <a:pt x="620" y="14034"/>
                  <a:pt x="779" y="13984"/>
                  <a:pt x="883" y="13984"/>
                </a:cubicBezTo>
                <a:lnTo>
                  <a:pt x="26682" y="13984"/>
                </a:lnTo>
                <a:cubicBezTo>
                  <a:pt x="26898" y="13984"/>
                  <a:pt x="27059" y="14034"/>
                  <a:pt x="27194" y="14034"/>
                </a:cubicBezTo>
                <a:cubicBezTo>
                  <a:pt x="27334" y="14034"/>
                  <a:pt x="27447" y="13979"/>
                  <a:pt x="27564" y="13754"/>
                </a:cubicBezTo>
                <a:cubicBezTo>
                  <a:pt x="27564" y="12661"/>
                  <a:pt x="27775" y="11339"/>
                  <a:pt x="27775" y="10016"/>
                </a:cubicBezTo>
                <a:cubicBezTo>
                  <a:pt x="27775" y="9575"/>
                  <a:pt x="27564" y="9346"/>
                  <a:pt x="27775" y="8905"/>
                </a:cubicBezTo>
                <a:lnTo>
                  <a:pt x="27775" y="6930"/>
                </a:lnTo>
                <a:cubicBezTo>
                  <a:pt x="27775" y="6489"/>
                  <a:pt x="27564" y="6260"/>
                  <a:pt x="27775" y="5819"/>
                </a:cubicBezTo>
                <a:cubicBezTo>
                  <a:pt x="27775" y="4285"/>
                  <a:pt x="28005" y="2962"/>
                  <a:pt x="27564" y="1410"/>
                </a:cubicBezTo>
                <a:cubicBezTo>
                  <a:pt x="27334" y="758"/>
                  <a:pt x="27334" y="529"/>
                  <a:pt x="26682" y="529"/>
                </a:cubicBezTo>
                <a:cubicBezTo>
                  <a:pt x="26347" y="423"/>
                  <a:pt x="26016" y="423"/>
                  <a:pt x="25714" y="423"/>
                </a:cubicBezTo>
                <a:cubicBezTo>
                  <a:pt x="25412" y="423"/>
                  <a:pt x="25139" y="423"/>
                  <a:pt x="24919" y="317"/>
                </a:cubicBezTo>
                <a:lnTo>
                  <a:pt x="24919" y="88"/>
                </a:lnTo>
                <a:cubicBezTo>
                  <a:pt x="24478" y="202"/>
                  <a:pt x="24090" y="202"/>
                  <a:pt x="23730" y="202"/>
                </a:cubicBezTo>
                <a:cubicBezTo>
                  <a:pt x="23371" y="202"/>
                  <a:pt x="23040" y="202"/>
                  <a:pt x="22714" y="317"/>
                </a:cubicBezTo>
                <a:cubicBezTo>
                  <a:pt x="22044" y="317"/>
                  <a:pt x="21392" y="317"/>
                  <a:pt x="20951" y="88"/>
                </a:cubicBezTo>
                <a:cubicBezTo>
                  <a:pt x="20823" y="26"/>
                  <a:pt x="20732" y="1"/>
                  <a:pt x="20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0" name="Google Shape;7200;p31"/>
          <p:cNvSpPr/>
          <p:nvPr/>
        </p:nvSpPr>
        <p:spPr>
          <a:xfrm>
            <a:off x="4290018" y="6232957"/>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1" name="Google Shape;7201;p31"/>
          <p:cNvSpPr txBox="1">
            <a:spLocks noGrp="1"/>
          </p:cNvSpPr>
          <p:nvPr>
            <p:ph type="title"/>
          </p:nvPr>
        </p:nvSpPr>
        <p:spPr>
          <a:xfrm>
            <a:off x="2780265"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2" name="Google Shape;7202;p31"/>
          <p:cNvSpPr txBox="1">
            <a:spLocks noGrp="1"/>
          </p:cNvSpPr>
          <p:nvPr>
            <p:ph type="subTitle" idx="1"/>
          </p:nvPr>
        </p:nvSpPr>
        <p:spPr>
          <a:xfrm>
            <a:off x="2780265"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3" name="Google Shape;7203;p31"/>
          <p:cNvSpPr txBox="1">
            <a:spLocks noGrp="1"/>
          </p:cNvSpPr>
          <p:nvPr>
            <p:ph type="title" idx="2"/>
          </p:nvPr>
        </p:nvSpPr>
        <p:spPr>
          <a:xfrm>
            <a:off x="7494933"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4" name="Google Shape;7204;p31"/>
          <p:cNvSpPr txBox="1">
            <a:spLocks noGrp="1"/>
          </p:cNvSpPr>
          <p:nvPr>
            <p:ph type="subTitle" idx="3"/>
          </p:nvPr>
        </p:nvSpPr>
        <p:spPr>
          <a:xfrm>
            <a:off x="7494933"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5" name="Google Shape;7205;p31"/>
          <p:cNvSpPr txBox="1">
            <a:spLocks noGrp="1"/>
          </p:cNvSpPr>
          <p:nvPr>
            <p:ph type="title" idx="4"/>
          </p:nvPr>
        </p:nvSpPr>
        <p:spPr>
          <a:xfrm>
            <a:off x="2780265"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6" name="Google Shape;7206;p31"/>
          <p:cNvSpPr txBox="1">
            <a:spLocks noGrp="1"/>
          </p:cNvSpPr>
          <p:nvPr>
            <p:ph type="subTitle" idx="5"/>
          </p:nvPr>
        </p:nvSpPr>
        <p:spPr>
          <a:xfrm>
            <a:off x="2780265" y="47338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7" name="Google Shape;7207;p31"/>
          <p:cNvSpPr txBox="1">
            <a:spLocks noGrp="1"/>
          </p:cNvSpPr>
          <p:nvPr>
            <p:ph type="title" idx="6"/>
          </p:nvPr>
        </p:nvSpPr>
        <p:spPr>
          <a:xfrm>
            <a:off x="7494933"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8" name="Google Shape;7208;p31"/>
          <p:cNvSpPr txBox="1">
            <a:spLocks noGrp="1"/>
          </p:cNvSpPr>
          <p:nvPr>
            <p:ph type="subTitle" idx="7"/>
          </p:nvPr>
        </p:nvSpPr>
        <p:spPr>
          <a:xfrm>
            <a:off x="7494945" y="4733833"/>
            <a:ext cx="29560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9" name="Google Shape;7209;p31"/>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00590126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7210"/>
        <p:cNvGrpSpPr/>
        <p:nvPr/>
      </p:nvGrpSpPr>
      <p:grpSpPr>
        <a:xfrm>
          <a:off x="0" y="0"/>
          <a:ext cx="0" cy="0"/>
          <a:chOff x="0" y="0"/>
          <a:chExt cx="0" cy="0"/>
        </a:xfrm>
      </p:grpSpPr>
      <p:grpSp>
        <p:nvGrpSpPr>
          <p:cNvPr id="7211" name="Google Shape;7211;p32"/>
          <p:cNvGrpSpPr/>
          <p:nvPr/>
        </p:nvGrpSpPr>
        <p:grpSpPr>
          <a:xfrm>
            <a:off x="-24366" y="-69782"/>
            <a:ext cx="12255165" cy="6968833"/>
            <a:chOff x="-35391" y="-52337"/>
            <a:chExt cx="9191374" cy="5226625"/>
          </a:xfrm>
        </p:grpSpPr>
        <p:grpSp>
          <p:nvGrpSpPr>
            <p:cNvPr id="7212" name="Google Shape;7212;p32"/>
            <p:cNvGrpSpPr/>
            <p:nvPr/>
          </p:nvGrpSpPr>
          <p:grpSpPr>
            <a:xfrm>
              <a:off x="5178375" y="-45050"/>
              <a:ext cx="3977608" cy="5216450"/>
              <a:chOff x="5178375" y="-45050"/>
              <a:chExt cx="3977608" cy="5216450"/>
            </a:xfrm>
          </p:grpSpPr>
          <p:grpSp>
            <p:nvGrpSpPr>
              <p:cNvPr id="7213" name="Google Shape;7213;p32"/>
              <p:cNvGrpSpPr/>
              <p:nvPr/>
            </p:nvGrpSpPr>
            <p:grpSpPr>
              <a:xfrm>
                <a:off x="5178375" y="-45050"/>
                <a:ext cx="3977608" cy="5216450"/>
                <a:chOff x="5178375" y="-51179"/>
                <a:chExt cx="3977608" cy="5216450"/>
              </a:xfrm>
            </p:grpSpPr>
            <p:sp>
              <p:nvSpPr>
                <p:cNvPr id="7214" name="Google Shape;7214;p3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3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3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3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3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3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3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3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3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3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3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3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3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3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3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3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3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3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3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3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3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3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3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3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3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3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3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3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3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3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3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3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246" name="Google Shape;7246;p3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3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3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3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250" name="Google Shape;7250;p32"/>
            <p:cNvGrpSpPr/>
            <p:nvPr/>
          </p:nvGrpSpPr>
          <p:grpSpPr>
            <a:xfrm>
              <a:off x="-35391" y="-52337"/>
              <a:ext cx="5221525" cy="5226625"/>
              <a:chOff x="1190625" y="238125"/>
              <a:chExt cx="5221525" cy="5226625"/>
            </a:xfrm>
          </p:grpSpPr>
          <p:sp>
            <p:nvSpPr>
              <p:cNvPr id="7251" name="Google Shape;7251;p3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3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3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3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3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3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3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3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3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3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3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3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3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3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3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3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3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3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3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3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3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3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3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3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3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3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3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3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3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3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3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3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3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3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3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3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3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3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3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3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3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292" name="Google Shape;7292;p32"/>
          <p:cNvSpPr/>
          <p:nvPr/>
        </p:nvSpPr>
        <p:spPr>
          <a:xfrm>
            <a:off x="-3752" y="2567"/>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32"/>
          <p:cNvSpPr/>
          <p:nvPr/>
        </p:nvSpPr>
        <p:spPr>
          <a:xfrm>
            <a:off x="820948" y="258767"/>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32"/>
          <p:cNvSpPr/>
          <p:nvPr/>
        </p:nvSpPr>
        <p:spPr>
          <a:xfrm>
            <a:off x="432082" y="4293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32"/>
          <p:cNvSpPr/>
          <p:nvPr/>
        </p:nvSpPr>
        <p:spPr>
          <a:xfrm>
            <a:off x="526816" y="3368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32"/>
          <p:cNvSpPr/>
          <p:nvPr/>
        </p:nvSpPr>
        <p:spPr>
          <a:xfrm>
            <a:off x="517749" y="5189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32"/>
          <p:cNvSpPr/>
          <p:nvPr/>
        </p:nvSpPr>
        <p:spPr>
          <a:xfrm>
            <a:off x="621582" y="2868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32"/>
          <p:cNvSpPr/>
          <p:nvPr/>
        </p:nvSpPr>
        <p:spPr>
          <a:xfrm>
            <a:off x="422982" y="2824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32"/>
          <p:cNvSpPr/>
          <p:nvPr/>
        </p:nvSpPr>
        <p:spPr>
          <a:xfrm>
            <a:off x="602616" y="4482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32"/>
          <p:cNvSpPr/>
          <p:nvPr/>
        </p:nvSpPr>
        <p:spPr>
          <a:xfrm>
            <a:off x="536682" y="2019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32"/>
          <p:cNvSpPr/>
          <p:nvPr/>
        </p:nvSpPr>
        <p:spPr>
          <a:xfrm>
            <a:off x="716315" y="8434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32"/>
          <p:cNvSpPr/>
          <p:nvPr/>
        </p:nvSpPr>
        <p:spPr>
          <a:xfrm>
            <a:off x="1019515" y="2208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32"/>
          <p:cNvSpPr/>
          <p:nvPr/>
        </p:nvSpPr>
        <p:spPr>
          <a:xfrm>
            <a:off x="1010448" y="543033"/>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32"/>
          <p:cNvSpPr/>
          <p:nvPr/>
        </p:nvSpPr>
        <p:spPr>
          <a:xfrm>
            <a:off x="1360615" y="78367"/>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32"/>
          <p:cNvSpPr/>
          <p:nvPr/>
        </p:nvSpPr>
        <p:spPr>
          <a:xfrm>
            <a:off x="1190082" y="903068"/>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32"/>
          <p:cNvSpPr/>
          <p:nvPr/>
        </p:nvSpPr>
        <p:spPr>
          <a:xfrm>
            <a:off x="4914116" y="6500467"/>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32"/>
          <p:cNvSpPr/>
          <p:nvPr/>
        </p:nvSpPr>
        <p:spPr>
          <a:xfrm>
            <a:off x="-3752" y="6254134"/>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32"/>
          <p:cNvSpPr/>
          <p:nvPr/>
        </p:nvSpPr>
        <p:spPr>
          <a:xfrm>
            <a:off x="668548" y="63482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32"/>
          <p:cNvSpPr/>
          <p:nvPr/>
        </p:nvSpPr>
        <p:spPr>
          <a:xfrm>
            <a:off x="858048" y="64833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32"/>
          <p:cNvSpPr/>
          <p:nvPr/>
        </p:nvSpPr>
        <p:spPr>
          <a:xfrm>
            <a:off x="867149" y="61496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32"/>
          <p:cNvSpPr/>
          <p:nvPr/>
        </p:nvSpPr>
        <p:spPr>
          <a:xfrm>
            <a:off x="1066516" y="63482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32"/>
          <p:cNvSpPr/>
          <p:nvPr/>
        </p:nvSpPr>
        <p:spPr>
          <a:xfrm>
            <a:off x="7984015" y="64527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32"/>
          <p:cNvSpPr/>
          <p:nvPr/>
        </p:nvSpPr>
        <p:spPr>
          <a:xfrm>
            <a:off x="4307715" y="65004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32"/>
          <p:cNvSpPr/>
          <p:nvPr/>
        </p:nvSpPr>
        <p:spPr>
          <a:xfrm>
            <a:off x="4563182" y="64527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32"/>
          <p:cNvSpPr/>
          <p:nvPr/>
        </p:nvSpPr>
        <p:spPr>
          <a:xfrm>
            <a:off x="4525282" y="66611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32"/>
          <p:cNvSpPr/>
          <p:nvPr/>
        </p:nvSpPr>
        <p:spPr>
          <a:xfrm>
            <a:off x="4762515" y="6576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32"/>
          <p:cNvSpPr/>
          <p:nvPr/>
        </p:nvSpPr>
        <p:spPr>
          <a:xfrm>
            <a:off x="10018700" y="99463"/>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32"/>
          <p:cNvSpPr/>
          <p:nvPr/>
        </p:nvSpPr>
        <p:spPr>
          <a:xfrm>
            <a:off x="1616815" y="6575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32"/>
          <p:cNvSpPr/>
          <p:nvPr/>
        </p:nvSpPr>
        <p:spPr>
          <a:xfrm>
            <a:off x="1418215" y="6594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32"/>
          <p:cNvSpPr/>
          <p:nvPr/>
        </p:nvSpPr>
        <p:spPr>
          <a:xfrm>
            <a:off x="1503115" y="6494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32"/>
          <p:cNvSpPr/>
          <p:nvPr/>
        </p:nvSpPr>
        <p:spPr>
          <a:xfrm>
            <a:off x="1531915" y="6659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32"/>
          <p:cNvSpPr/>
          <p:nvPr/>
        </p:nvSpPr>
        <p:spPr>
          <a:xfrm>
            <a:off x="9989899" y="128263"/>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32"/>
          <p:cNvSpPr/>
          <p:nvPr/>
        </p:nvSpPr>
        <p:spPr>
          <a:xfrm>
            <a:off x="9980799" y="241965"/>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32"/>
          <p:cNvSpPr/>
          <p:nvPr/>
        </p:nvSpPr>
        <p:spPr>
          <a:xfrm>
            <a:off x="4876215" y="6292034"/>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32"/>
          <p:cNvSpPr/>
          <p:nvPr/>
        </p:nvSpPr>
        <p:spPr>
          <a:xfrm>
            <a:off x="2753815" y="6585367"/>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26" name="Google Shape;7326;p32"/>
          <p:cNvGrpSpPr/>
          <p:nvPr/>
        </p:nvGrpSpPr>
        <p:grpSpPr>
          <a:xfrm>
            <a:off x="3667966" y="6320067"/>
            <a:ext cx="189533" cy="313100"/>
            <a:chOff x="2970400" y="4738125"/>
            <a:chExt cx="142150" cy="234825"/>
          </a:xfrm>
        </p:grpSpPr>
        <p:sp>
          <p:nvSpPr>
            <p:cNvPr id="7327" name="Google Shape;7327;p32"/>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32"/>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32"/>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32"/>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32"/>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32"/>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32"/>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32"/>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32"/>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32"/>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37" name="Google Shape;7337;p32"/>
          <p:cNvSpPr/>
          <p:nvPr/>
        </p:nvSpPr>
        <p:spPr>
          <a:xfrm>
            <a:off x="11360171" y="5969867"/>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32"/>
          <p:cNvSpPr/>
          <p:nvPr/>
        </p:nvSpPr>
        <p:spPr>
          <a:xfrm>
            <a:off x="11360171" y="5960033"/>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32"/>
          <p:cNvSpPr/>
          <p:nvPr/>
        </p:nvSpPr>
        <p:spPr>
          <a:xfrm>
            <a:off x="11591648" y="4954733"/>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32"/>
          <p:cNvSpPr/>
          <p:nvPr/>
        </p:nvSpPr>
        <p:spPr>
          <a:xfrm>
            <a:off x="10804849" y="2567"/>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32"/>
          <p:cNvSpPr/>
          <p:nvPr/>
        </p:nvSpPr>
        <p:spPr>
          <a:xfrm>
            <a:off x="11600748" y="7696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32"/>
          <p:cNvSpPr/>
          <p:nvPr/>
        </p:nvSpPr>
        <p:spPr>
          <a:xfrm>
            <a:off x="11845215" y="1840700"/>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32"/>
          <p:cNvSpPr/>
          <p:nvPr/>
        </p:nvSpPr>
        <p:spPr>
          <a:xfrm>
            <a:off x="11511400" y="2169218"/>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32"/>
          <p:cNvSpPr/>
          <p:nvPr/>
        </p:nvSpPr>
        <p:spPr>
          <a:xfrm>
            <a:off x="11597048" y="43046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32"/>
          <p:cNvSpPr/>
          <p:nvPr/>
        </p:nvSpPr>
        <p:spPr>
          <a:xfrm>
            <a:off x="11511381" y="4513058"/>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32"/>
          <p:cNvSpPr/>
          <p:nvPr/>
        </p:nvSpPr>
        <p:spPr>
          <a:xfrm>
            <a:off x="11502282" y="4098424"/>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32"/>
          <p:cNvSpPr/>
          <p:nvPr/>
        </p:nvSpPr>
        <p:spPr>
          <a:xfrm>
            <a:off x="11416649" y="4332658"/>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32"/>
          <p:cNvSpPr/>
          <p:nvPr/>
        </p:nvSpPr>
        <p:spPr>
          <a:xfrm>
            <a:off x="11786549" y="4332658"/>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32"/>
          <p:cNvSpPr/>
          <p:nvPr/>
        </p:nvSpPr>
        <p:spPr>
          <a:xfrm>
            <a:off x="11738782" y="455325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32"/>
          <p:cNvSpPr/>
          <p:nvPr/>
        </p:nvSpPr>
        <p:spPr>
          <a:xfrm>
            <a:off x="11729681" y="412065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32"/>
          <p:cNvSpPr/>
          <p:nvPr/>
        </p:nvSpPr>
        <p:spPr>
          <a:xfrm>
            <a:off x="10454649" y="223101"/>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32"/>
          <p:cNvSpPr/>
          <p:nvPr/>
        </p:nvSpPr>
        <p:spPr>
          <a:xfrm>
            <a:off x="11771315" y="362601"/>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32"/>
          <p:cNvSpPr/>
          <p:nvPr/>
        </p:nvSpPr>
        <p:spPr>
          <a:xfrm>
            <a:off x="10444815" y="516434"/>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32"/>
          <p:cNvSpPr/>
          <p:nvPr/>
        </p:nvSpPr>
        <p:spPr>
          <a:xfrm>
            <a:off x="10454649" y="383800"/>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32"/>
          <p:cNvSpPr/>
          <p:nvPr/>
        </p:nvSpPr>
        <p:spPr>
          <a:xfrm>
            <a:off x="11866048" y="476300"/>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32"/>
          <p:cNvSpPr/>
          <p:nvPr/>
        </p:nvSpPr>
        <p:spPr>
          <a:xfrm>
            <a:off x="11795649" y="440845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32"/>
          <p:cNvSpPr/>
          <p:nvPr/>
        </p:nvSpPr>
        <p:spPr>
          <a:xfrm>
            <a:off x="10738915" y="590000"/>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32"/>
          <p:cNvSpPr/>
          <p:nvPr/>
        </p:nvSpPr>
        <p:spPr>
          <a:xfrm>
            <a:off x="11587182" y="4115125"/>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32"/>
          <p:cNvSpPr/>
          <p:nvPr/>
        </p:nvSpPr>
        <p:spPr>
          <a:xfrm>
            <a:off x="11748648" y="461692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32"/>
          <p:cNvSpPr/>
          <p:nvPr/>
        </p:nvSpPr>
        <p:spPr>
          <a:xfrm>
            <a:off x="11902048" y="1944533"/>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32"/>
          <p:cNvSpPr/>
          <p:nvPr/>
        </p:nvSpPr>
        <p:spPr>
          <a:xfrm>
            <a:off x="11559132" y="2273817"/>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32"/>
          <p:cNvSpPr/>
          <p:nvPr/>
        </p:nvSpPr>
        <p:spPr>
          <a:xfrm>
            <a:off x="11549300" y="2320818"/>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32"/>
          <p:cNvSpPr/>
          <p:nvPr/>
        </p:nvSpPr>
        <p:spPr>
          <a:xfrm>
            <a:off x="11615999" y="2263951"/>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32"/>
          <p:cNvSpPr/>
          <p:nvPr/>
        </p:nvSpPr>
        <p:spPr>
          <a:xfrm>
            <a:off x="11549282" y="4181058"/>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32"/>
          <p:cNvSpPr/>
          <p:nvPr/>
        </p:nvSpPr>
        <p:spPr>
          <a:xfrm>
            <a:off x="11852482" y="4427424"/>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32"/>
          <p:cNvSpPr/>
          <p:nvPr/>
        </p:nvSpPr>
        <p:spPr>
          <a:xfrm flipH="1">
            <a:off x="11623982" y="245691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32"/>
          <p:cNvSpPr/>
          <p:nvPr/>
        </p:nvSpPr>
        <p:spPr>
          <a:xfrm>
            <a:off x="607565" y="23267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32"/>
          <p:cNvSpPr/>
          <p:nvPr/>
        </p:nvSpPr>
        <p:spPr>
          <a:xfrm>
            <a:off x="474899" y="269223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32"/>
          <p:cNvSpPr/>
          <p:nvPr/>
        </p:nvSpPr>
        <p:spPr>
          <a:xfrm>
            <a:off x="465415" y="19750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32"/>
          <p:cNvSpPr/>
          <p:nvPr/>
        </p:nvSpPr>
        <p:spPr>
          <a:xfrm>
            <a:off x="11717148" y="644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71" name="Google Shape;7371;p32"/>
          <p:cNvGrpSpPr/>
          <p:nvPr/>
        </p:nvGrpSpPr>
        <p:grpSpPr>
          <a:xfrm>
            <a:off x="292115" y="4395467"/>
            <a:ext cx="426800" cy="625400"/>
            <a:chOff x="483200" y="2953550"/>
            <a:chExt cx="320100" cy="469050"/>
          </a:xfrm>
        </p:grpSpPr>
        <p:sp>
          <p:nvSpPr>
            <p:cNvPr id="7372" name="Google Shape;7372;p32"/>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32"/>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32"/>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75" name="Google Shape;7375;p32"/>
          <p:cNvSpPr/>
          <p:nvPr/>
        </p:nvSpPr>
        <p:spPr>
          <a:xfrm>
            <a:off x="905815" y="2566351"/>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32"/>
          <p:cNvSpPr/>
          <p:nvPr/>
        </p:nvSpPr>
        <p:spPr>
          <a:xfrm>
            <a:off x="1910548" y="6128368"/>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32"/>
          <p:cNvSpPr/>
          <p:nvPr/>
        </p:nvSpPr>
        <p:spPr>
          <a:xfrm>
            <a:off x="2412715" y="314622"/>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32"/>
          <p:cNvSpPr/>
          <p:nvPr/>
        </p:nvSpPr>
        <p:spPr>
          <a:xfrm>
            <a:off x="2563182" y="442988"/>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32"/>
          <p:cNvSpPr/>
          <p:nvPr/>
        </p:nvSpPr>
        <p:spPr>
          <a:xfrm>
            <a:off x="2723449" y="575022"/>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32"/>
          <p:cNvSpPr/>
          <p:nvPr/>
        </p:nvSpPr>
        <p:spPr>
          <a:xfrm>
            <a:off x="7404819"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32"/>
          <p:cNvSpPr/>
          <p:nvPr/>
        </p:nvSpPr>
        <p:spPr>
          <a:xfrm>
            <a:off x="2132449" y="13690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32"/>
          <p:cNvSpPr/>
          <p:nvPr/>
        </p:nvSpPr>
        <p:spPr>
          <a:xfrm>
            <a:off x="5434171" y="628"/>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32"/>
          <p:cNvSpPr/>
          <p:nvPr/>
        </p:nvSpPr>
        <p:spPr>
          <a:xfrm>
            <a:off x="4827994" y="178643"/>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32"/>
          <p:cNvSpPr/>
          <p:nvPr/>
        </p:nvSpPr>
        <p:spPr>
          <a:xfrm>
            <a:off x="4875727" y="28324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32"/>
          <p:cNvSpPr/>
          <p:nvPr/>
        </p:nvSpPr>
        <p:spPr>
          <a:xfrm>
            <a:off x="4865894" y="330243"/>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32"/>
          <p:cNvSpPr/>
          <p:nvPr/>
        </p:nvSpPr>
        <p:spPr>
          <a:xfrm>
            <a:off x="4932594" y="273376"/>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32"/>
          <p:cNvSpPr/>
          <p:nvPr/>
        </p:nvSpPr>
        <p:spPr>
          <a:xfrm flipH="1">
            <a:off x="8754964" y="63786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32"/>
          <p:cNvSpPr/>
          <p:nvPr/>
        </p:nvSpPr>
        <p:spPr>
          <a:xfrm flipH="1">
            <a:off x="8565464" y="65137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32"/>
          <p:cNvSpPr/>
          <p:nvPr/>
        </p:nvSpPr>
        <p:spPr>
          <a:xfrm flipH="1">
            <a:off x="8565465" y="61800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32"/>
          <p:cNvSpPr/>
          <p:nvPr/>
        </p:nvSpPr>
        <p:spPr>
          <a:xfrm flipH="1">
            <a:off x="8366098" y="63786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32"/>
          <p:cNvSpPr/>
          <p:nvPr/>
        </p:nvSpPr>
        <p:spPr>
          <a:xfrm>
            <a:off x="6826265" y="206772"/>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32"/>
          <p:cNvSpPr/>
          <p:nvPr/>
        </p:nvSpPr>
        <p:spPr>
          <a:xfrm>
            <a:off x="3814402"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32"/>
          <p:cNvSpPr/>
          <p:nvPr/>
        </p:nvSpPr>
        <p:spPr>
          <a:xfrm>
            <a:off x="8625415" y="-636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32"/>
          <p:cNvSpPr/>
          <p:nvPr/>
        </p:nvSpPr>
        <p:spPr>
          <a:xfrm>
            <a:off x="8795982" y="-984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32"/>
          <p:cNvSpPr/>
          <p:nvPr/>
        </p:nvSpPr>
        <p:spPr>
          <a:xfrm>
            <a:off x="8985482" y="-4371"/>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32"/>
          <p:cNvSpPr/>
          <p:nvPr/>
        </p:nvSpPr>
        <p:spPr>
          <a:xfrm rot="10800000" flipH="1">
            <a:off x="3574082" y="356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32"/>
          <p:cNvSpPr/>
          <p:nvPr/>
        </p:nvSpPr>
        <p:spPr>
          <a:xfrm>
            <a:off x="8115882" y="5115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32"/>
          <p:cNvSpPr/>
          <p:nvPr/>
        </p:nvSpPr>
        <p:spPr>
          <a:xfrm>
            <a:off x="5221299" y="293362"/>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32"/>
          <p:cNvSpPr/>
          <p:nvPr/>
        </p:nvSpPr>
        <p:spPr>
          <a:xfrm>
            <a:off x="8366066" y="213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32"/>
          <p:cNvSpPr/>
          <p:nvPr/>
        </p:nvSpPr>
        <p:spPr>
          <a:xfrm>
            <a:off x="8584265" y="464851"/>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32"/>
          <p:cNvSpPr/>
          <p:nvPr/>
        </p:nvSpPr>
        <p:spPr>
          <a:xfrm>
            <a:off x="8985482" y="579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32"/>
          <p:cNvSpPr/>
          <p:nvPr/>
        </p:nvSpPr>
        <p:spPr>
          <a:xfrm>
            <a:off x="317587" y="653798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32"/>
          <p:cNvSpPr/>
          <p:nvPr/>
        </p:nvSpPr>
        <p:spPr>
          <a:xfrm flipH="1">
            <a:off x="9597" y="5107249"/>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32"/>
          <p:cNvSpPr/>
          <p:nvPr/>
        </p:nvSpPr>
        <p:spPr>
          <a:xfrm flipH="1">
            <a:off x="9598" y="5351161"/>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32"/>
          <p:cNvSpPr/>
          <p:nvPr/>
        </p:nvSpPr>
        <p:spPr>
          <a:xfrm flipH="1">
            <a:off x="-3753" y="5607328"/>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32"/>
          <p:cNvSpPr/>
          <p:nvPr/>
        </p:nvSpPr>
        <p:spPr>
          <a:xfrm>
            <a:off x="2517" y="1831285"/>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32"/>
          <p:cNvSpPr/>
          <p:nvPr/>
        </p:nvSpPr>
        <p:spPr>
          <a:xfrm>
            <a:off x="9320066" y="6173476"/>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32"/>
          <p:cNvSpPr/>
          <p:nvPr/>
        </p:nvSpPr>
        <p:spPr>
          <a:xfrm>
            <a:off x="11402620" y="1613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32"/>
          <p:cNvSpPr/>
          <p:nvPr/>
        </p:nvSpPr>
        <p:spPr>
          <a:xfrm>
            <a:off x="11507220" y="1628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32"/>
          <p:cNvSpPr/>
          <p:nvPr/>
        </p:nvSpPr>
        <p:spPr>
          <a:xfrm>
            <a:off x="11450354" y="1733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32"/>
          <p:cNvSpPr/>
          <p:nvPr/>
        </p:nvSpPr>
        <p:spPr>
          <a:xfrm>
            <a:off x="11545121" y="175560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32"/>
          <p:cNvSpPr/>
          <p:nvPr/>
        </p:nvSpPr>
        <p:spPr>
          <a:xfrm>
            <a:off x="11507221" y="1509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32"/>
          <p:cNvSpPr/>
          <p:nvPr/>
        </p:nvSpPr>
        <p:spPr>
          <a:xfrm>
            <a:off x="11601954" y="1622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32"/>
          <p:cNvSpPr/>
          <p:nvPr/>
        </p:nvSpPr>
        <p:spPr>
          <a:xfrm>
            <a:off x="11601954" y="1509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32"/>
          <p:cNvSpPr/>
          <p:nvPr/>
        </p:nvSpPr>
        <p:spPr>
          <a:xfrm>
            <a:off x="11705820" y="1566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32"/>
          <p:cNvSpPr/>
          <p:nvPr/>
        </p:nvSpPr>
        <p:spPr>
          <a:xfrm>
            <a:off x="11658821" y="1713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32"/>
          <p:cNvSpPr/>
          <p:nvPr/>
        </p:nvSpPr>
        <p:spPr>
          <a:xfrm>
            <a:off x="5434182" y="63679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32"/>
          <p:cNvSpPr/>
          <p:nvPr/>
        </p:nvSpPr>
        <p:spPr>
          <a:xfrm>
            <a:off x="5613815" y="62315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32"/>
          <p:cNvSpPr/>
          <p:nvPr/>
        </p:nvSpPr>
        <p:spPr>
          <a:xfrm>
            <a:off x="5566848" y="63588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32"/>
          <p:cNvSpPr/>
          <p:nvPr/>
        </p:nvSpPr>
        <p:spPr>
          <a:xfrm>
            <a:off x="5509982" y="62451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32"/>
          <p:cNvSpPr/>
          <p:nvPr/>
        </p:nvSpPr>
        <p:spPr>
          <a:xfrm>
            <a:off x="7528480" y="6225729"/>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32"/>
          <p:cNvSpPr/>
          <p:nvPr/>
        </p:nvSpPr>
        <p:spPr>
          <a:xfrm>
            <a:off x="11260073" y="6239269"/>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32"/>
          <p:cNvSpPr/>
          <p:nvPr/>
        </p:nvSpPr>
        <p:spPr>
          <a:xfrm>
            <a:off x="684615" y="54080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32"/>
          <p:cNvSpPr/>
          <p:nvPr/>
        </p:nvSpPr>
        <p:spPr>
          <a:xfrm>
            <a:off x="789215" y="5473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32"/>
          <p:cNvSpPr/>
          <p:nvPr/>
        </p:nvSpPr>
        <p:spPr>
          <a:xfrm>
            <a:off x="779348" y="5351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32"/>
          <p:cNvSpPr/>
          <p:nvPr/>
        </p:nvSpPr>
        <p:spPr>
          <a:xfrm>
            <a:off x="467266" y="366096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32"/>
          <p:cNvSpPr/>
          <p:nvPr/>
        </p:nvSpPr>
        <p:spPr>
          <a:xfrm>
            <a:off x="562000" y="35684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32"/>
          <p:cNvSpPr/>
          <p:nvPr/>
        </p:nvSpPr>
        <p:spPr>
          <a:xfrm>
            <a:off x="552933" y="37506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32"/>
          <p:cNvSpPr/>
          <p:nvPr/>
        </p:nvSpPr>
        <p:spPr>
          <a:xfrm>
            <a:off x="656766" y="35184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32"/>
          <p:cNvSpPr/>
          <p:nvPr/>
        </p:nvSpPr>
        <p:spPr>
          <a:xfrm>
            <a:off x="458166" y="35141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32"/>
          <p:cNvSpPr/>
          <p:nvPr/>
        </p:nvSpPr>
        <p:spPr>
          <a:xfrm>
            <a:off x="637800" y="36799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32"/>
          <p:cNvSpPr/>
          <p:nvPr/>
        </p:nvSpPr>
        <p:spPr>
          <a:xfrm>
            <a:off x="571866" y="3433567"/>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32"/>
          <p:cNvSpPr/>
          <p:nvPr/>
        </p:nvSpPr>
        <p:spPr>
          <a:xfrm>
            <a:off x="6399181" y="62315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32"/>
          <p:cNvSpPr/>
          <p:nvPr/>
        </p:nvSpPr>
        <p:spPr>
          <a:xfrm>
            <a:off x="6760549" y="6324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32"/>
          <p:cNvSpPr/>
          <p:nvPr/>
        </p:nvSpPr>
        <p:spPr>
          <a:xfrm>
            <a:off x="175648" y="1502567"/>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32"/>
          <p:cNvSpPr/>
          <p:nvPr/>
        </p:nvSpPr>
        <p:spPr>
          <a:xfrm>
            <a:off x="232481" y="1606400"/>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32"/>
          <p:cNvSpPr txBox="1">
            <a:spLocks noGrp="1"/>
          </p:cNvSpPr>
          <p:nvPr>
            <p:ph type="title"/>
          </p:nvPr>
        </p:nvSpPr>
        <p:spPr>
          <a:xfrm>
            <a:off x="1846560"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38" name="Google Shape;7438;p32"/>
          <p:cNvSpPr txBox="1">
            <a:spLocks noGrp="1"/>
          </p:cNvSpPr>
          <p:nvPr>
            <p:ph type="subTitle" idx="1"/>
          </p:nvPr>
        </p:nvSpPr>
        <p:spPr>
          <a:xfrm>
            <a:off x="1569960" y="30829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9" name="Google Shape;7439;p32"/>
          <p:cNvSpPr txBox="1">
            <a:spLocks noGrp="1"/>
          </p:cNvSpPr>
          <p:nvPr>
            <p:ph type="title" idx="2"/>
          </p:nvPr>
        </p:nvSpPr>
        <p:spPr>
          <a:xfrm>
            <a:off x="5023871"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0" name="Google Shape;7440;p32"/>
          <p:cNvSpPr txBox="1">
            <a:spLocks noGrp="1"/>
          </p:cNvSpPr>
          <p:nvPr>
            <p:ph type="subTitle" idx="3"/>
          </p:nvPr>
        </p:nvSpPr>
        <p:spPr>
          <a:xfrm>
            <a:off x="4747271" y="3082964"/>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1" name="Google Shape;7441;p32"/>
          <p:cNvSpPr txBox="1">
            <a:spLocks noGrp="1"/>
          </p:cNvSpPr>
          <p:nvPr>
            <p:ph type="title" idx="4"/>
          </p:nvPr>
        </p:nvSpPr>
        <p:spPr>
          <a:xfrm>
            <a:off x="1846560"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2" name="Google Shape;7442;p32"/>
          <p:cNvSpPr txBox="1">
            <a:spLocks noGrp="1"/>
          </p:cNvSpPr>
          <p:nvPr>
            <p:ph type="subTitle" idx="5"/>
          </p:nvPr>
        </p:nvSpPr>
        <p:spPr>
          <a:xfrm>
            <a:off x="1569960"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3" name="Google Shape;7443;p32"/>
          <p:cNvSpPr txBox="1">
            <a:spLocks noGrp="1"/>
          </p:cNvSpPr>
          <p:nvPr>
            <p:ph type="title" idx="6"/>
          </p:nvPr>
        </p:nvSpPr>
        <p:spPr>
          <a:xfrm>
            <a:off x="502387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4" name="Google Shape;7444;p32"/>
          <p:cNvSpPr txBox="1">
            <a:spLocks noGrp="1"/>
          </p:cNvSpPr>
          <p:nvPr>
            <p:ph type="subTitle" idx="7"/>
          </p:nvPr>
        </p:nvSpPr>
        <p:spPr>
          <a:xfrm>
            <a:off x="474727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5" name="Google Shape;7445;p32"/>
          <p:cNvSpPr txBox="1">
            <a:spLocks noGrp="1"/>
          </p:cNvSpPr>
          <p:nvPr>
            <p:ph type="title" idx="8"/>
          </p:nvPr>
        </p:nvSpPr>
        <p:spPr>
          <a:xfrm>
            <a:off x="8201181" y="2518032"/>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6" name="Google Shape;7446;p32"/>
          <p:cNvSpPr txBox="1">
            <a:spLocks noGrp="1"/>
          </p:cNvSpPr>
          <p:nvPr>
            <p:ph type="subTitle" idx="9"/>
          </p:nvPr>
        </p:nvSpPr>
        <p:spPr>
          <a:xfrm>
            <a:off x="7924581" y="3085531"/>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7" name="Google Shape;7447;p32"/>
          <p:cNvSpPr txBox="1">
            <a:spLocks noGrp="1"/>
          </p:cNvSpPr>
          <p:nvPr>
            <p:ph type="title" idx="13"/>
          </p:nvPr>
        </p:nvSpPr>
        <p:spPr>
          <a:xfrm>
            <a:off x="820118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8" name="Google Shape;7448;p32"/>
          <p:cNvSpPr txBox="1">
            <a:spLocks noGrp="1"/>
          </p:cNvSpPr>
          <p:nvPr>
            <p:ph type="subTitle" idx="14"/>
          </p:nvPr>
        </p:nvSpPr>
        <p:spPr>
          <a:xfrm>
            <a:off x="792458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9" name="Google Shape;7449;p32"/>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1501691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2"/>
        </a:solidFill>
        <a:effectLst/>
      </p:bgPr>
    </p:bg>
    <p:spTree>
      <p:nvGrpSpPr>
        <p:cNvPr id="1" name="Shape 942"/>
        <p:cNvGrpSpPr/>
        <p:nvPr/>
      </p:nvGrpSpPr>
      <p:grpSpPr>
        <a:xfrm>
          <a:off x="0" y="0"/>
          <a:ext cx="0" cy="0"/>
          <a:chOff x="0" y="0"/>
          <a:chExt cx="0" cy="0"/>
        </a:xfrm>
      </p:grpSpPr>
      <p:grpSp>
        <p:nvGrpSpPr>
          <p:cNvPr id="943" name="Google Shape;943;p38"/>
          <p:cNvGrpSpPr/>
          <p:nvPr/>
        </p:nvGrpSpPr>
        <p:grpSpPr>
          <a:xfrm>
            <a:off x="-25" y="1057919"/>
            <a:ext cx="12192076" cy="4727221"/>
            <a:chOff x="240700" y="2458750"/>
            <a:chExt cx="2132675" cy="826900"/>
          </a:xfrm>
        </p:grpSpPr>
        <p:sp>
          <p:nvSpPr>
            <p:cNvPr id="944" name="Google Shape;944;p38"/>
            <p:cNvSpPr/>
            <p:nvPr/>
          </p:nvSpPr>
          <p:spPr>
            <a:xfrm>
              <a:off x="240700" y="2761575"/>
              <a:ext cx="2132675" cy="151100"/>
            </a:xfrm>
            <a:custGeom>
              <a:avLst/>
              <a:gdLst/>
              <a:ahLst/>
              <a:cxnLst/>
              <a:rect l="l" t="t" r="r" b="b"/>
              <a:pathLst>
                <a:path w="85307" h="6044" extrusionOk="0">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38"/>
            <p:cNvSpPr/>
            <p:nvPr/>
          </p:nvSpPr>
          <p:spPr>
            <a:xfrm>
              <a:off x="240700" y="2868067"/>
              <a:ext cx="2132675" cy="244700"/>
            </a:xfrm>
            <a:custGeom>
              <a:avLst/>
              <a:gdLst/>
              <a:ahLst/>
              <a:cxnLst/>
              <a:rect l="l" t="t" r="r" b="b"/>
              <a:pathLst>
                <a:path w="85307" h="9788" extrusionOk="0">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38"/>
            <p:cNvSpPr/>
            <p:nvPr/>
          </p:nvSpPr>
          <p:spPr>
            <a:xfrm rot="10800000">
              <a:off x="240700" y="3136825"/>
              <a:ext cx="2132675" cy="148825"/>
            </a:xfrm>
            <a:custGeom>
              <a:avLst/>
              <a:gdLst/>
              <a:ahLst/>
              <a:cxnLst/>
              <a:rect l="l" t="t" r="r" b="b"/>
              <a:pathLst>
                <a:path w="85307" h="5953" extrusionOk="0">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38"/>
            <p:cNvSpPr/>
            <p:nvPr/>
          </p:nvSpPr>
          <p:spPr>
            <a:xfrm>
              <a:off x="240700" y="2458750"/>
              <a:ext cx="2132675" cy="149800"/>
            </a:xfrm>
            <a:custGeom>
              <a:avLst/>
              <a:gdLst/>
              <a:ahLst/>
              <a:cxnLst/>
              <a:rect l="l" t="t" r="r" b="b"/>
              <a:pathLst>
                <a:path w="85307" h="5992" extrusionOk="0">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38"/>
            <p:cNvSpPr/>
            <p:nvPr/>
          </p:nvSpPr>
          <p:spPr>
            <a:xfrm>
              <a:off x="240700" y="2510800"/>
              <a:ext cx="2132675" cy="244925"/>
            </a:xfrm>
            <a:custGeom>
              <a:avLst/>
              <a:gdLst/>
              <a:ahLst/>
              <a:cxnLst/>
              <a:rect l="l" t="t" r="r" b="b"/>
              <a:pathLst>
                <a:path w="85307" h="9797" extrusionOk="0">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49" name="Google Shape;949;p38"/>
          <p:cNvGrpSpPr/>
          <p:nvPr/>
        </p:nvGrpSpPr>
        <p:grpSpPr>
          <a:xfrm flipH="1">
            <a:off x="536353" y="2413563"/>
            <a:ext cx="11032447" cy="1191765"/>
            <a:chOff x="-624307" y="1816938"/>
            <a:chExt cx="9603452" cy="1037401"/>
          </a:xfrm>
        </p:grpSpPr>
        <p:sp>
          <p:nvSpPr>
            <p:cNvPr id="950" name="Google Shape;950;p38"/>
            <p:cNvSpPr/>
            <p:nvPr/>
          </p:nvSpPr>
          <p:spPr>
            <a:xfrm>
              <a:off x="7947087" y="2557150"/>
              <a:ext cx="1032058" cy="297188"/>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38"/>
            <p:cNvSpPr/>
            <p:nvPr/>
          </p:nvSpPr>
          <p:spPr>
            <a:xfrm flipH="1">
              <a:off x="6861573" y="1816938"/>
              <a:ext cx="1807340" cy="520459"/>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38"/>
            <p:cNvSpPr/>
            <p:nvPr/>
          </p:nvSpPr>
          <p:spPr>
            <a:xfrm>
              <a:off x="-624307" y="1942454"/>
              <a:ext cx="2589338" cy="745664"/>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53" name="Google Shape;953;p38"/>
          <p:cNvGrpSpPr/>
          <p:nvPr/>
        </p:nvGrpSpPr>
        <p:grpSpPr>
          <a:xfrm flipH="1">
            <a:off x="336685" y="127193"/>
            <a:ext cx="11573121" cy="1683920"/>
            <a:chOff x="215334" y="102170"/>
            <a:chExt cx="8679841" cy="1262940"/>
          </a:xfrm>
        </p:grpSpPr>
        <p:grpSp>
          <p:nvGrpSpPr>
            <p:cNvPr id="954" name="Google Shape;954;p38"/>
            <p:cNvGrpSpPr/>
            <p:nvPr/>
          </p:nvGrpSpPr>
          <p:grpSpPr>
            <a:xfrm flipH="1">
              <a:off x="215334" y="619425"/>
              <a:ext cx="744991" cy="745685"/>
              <a:chOff x="215334" y="619425"/>
              <a:chExt cx="744991" cy="745685"/>
            </a:xfrm>
          </p:grpSpPr>
          <p:sp>
            <p:nvSpPr>
              <p:cNvPr id="955" name="Google Shape;955;p38"/>
              <p:cNvSpPr/>
              <p:nvPr/>
            </p:nvSpPr>
            <p:spPr>
              <a:xfrm>
                <a:off x="215334" y="657285"/>
                <a:ext cx="623680" cy="707825"/>
              </a:xfrm>
              <a:custGeom>
                <a:avLst/>
                <a:gdLst/>
                <a:ahLst/>
                <a:cxnLst/>
                <a:rect l="l" t="t" r="r" b="b"/>
                <a:pathLst>
                  <a:path w="2483" h="2818" extrusionOk="0">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38"/>
              <p:cNvSpPr/>
              <p:nvPr/>
            </p:nvSpPr>
            <p:spPr>
              <a:xfrm>
                <a:off x="544950" y="619425"/>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38"/>
              <p:cNvSpPr/>
              <p:nvPr/>
            </p:nvSpPr>
            <p:spPr>
              <a:xfrm>
                <a:off x="859225" y="619425"/>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58" name="Google Shape;958;p38"/>
            <p:cNvGrpSpPr/>
            <p:nvPr/>
          </p:nvGrpSpPr>
          <p:grpSpPr>
            <a:xfrm>
              <a:off x="8091068" y="102170"/>
              <a:ext cx="804107" cy="701546"/>
              <a:chOff x="8091068" y="102170"/>
              <a:chExt cx="804107" cy="701546"/>
            </a:xfrm>
          </p:grpSpPr>
          <p:sp>
            <p:nvSpPr>
              <p:cNvPr id="959" name="Google Shape;959;p38"/>
              <p:cNvSpPr/>
              <p:nvPr/>
            </p:nvSpPr>
            <p:spPr>
              <a:xfrm flipH="1">
                <a:off x="8219501" y="102170"/>
                <a:ext cx="675674" cy="701546"/>
              </a:xfrm>
              <a:custGeom>
                <a:avLst/>
                <a:gdLst/>
                <a:ahLst/>
                <a:cxnLst/>
                <a:rect l="l" t="t" r="r" b="b"/>
                <a:pathLst>
                  <a:path w="2690" h="2793" extrusionOk="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38"/>
              <p:cNvSpPr/>
              <p:nvPr/>
            </p:nvSpPr>
            <p:spPr>
              <a:xfrm flipH="1">
                <a:off x="8794068" y="619425"/>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38"/>
              <p:cNvSpPr/>
              <p:nvPr/>
            </p:nvSpPr>
            <p:spPr>
              <a:xfrm flipH="1">
                <a:off x="8091068" y="680825"/>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962" name="Google Shape;962;p38"/>
          <p:cNvGrpSpPr/>
          <p:nvPr/>
        </p:nvGrpSpPr>
        <p:grpSpPr>
          <a:xfrm>
            <a:off x="4782479" y="5404496"/>
            <a:ext cx="2540223" cy="1450712"/>
            <a:chOff x="-3763673" y="2607529"/>
            <a:chExt cx="2515736" cy="1436728"/>
          </a:xfrm>
        </p:grpSpPr>
        <p:sp>
          <p:nvSpPr>
            <p:cNvPr id="963" name="Google Shape;963;p38"/>
            <p:cNvSpPr/>
            <p:nvPr/>
          </p:nvSpPr>
          <p:spPr>
            <a:xfrm rot="1123467">
              <a:off x="-3443702" y="3119945"/>
              <a:ext cx="555367" cy="829916"/>
            </a:xfrm>
            <a:custGeom>
              <a:avLst/>
              <a:gdLst/>
              <a:ahLst/>
              <a:cxnLst/>
              <a:rect l="l" t="t" r="r" b="b"/>
              <a:pathLst>
                <a:path w="4758" h="7110" extrusionOk="0">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38"/>
            <p:cNvSpPr/>
            <p:nvPr/>
          </p:nvSpPr>
          <p:spPr>
            <a:xfrm rot="1123467">
              <a:off x="-3697826" y="2708360"/>
              <a:ext cx="715277" cy="528181"/>
            </a:xfrm>
            <a:custGeom>
              <a:avLst/>
              <a:gdLst/>
              <a:ahLst/>
              <a:cxnLst/>
              <a:rect l="l" t="t" r="r" b="b"/>
              <a:pathLst>
                <a:path w="6128" h="4525" extrusionOk="0">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38"/>
            <p:cNvSpPr/>
            <p:nvPr/>
          </p:nvSpPr>
          <p:spPr>
            <a:xfrm rot="1123467">
              <a:off x="-3331976" y="3119372"/>
              <a:ext cx="190141" cy="187227"/>
            </a:xfrm>
            <a:custGeom>
              <a:avLst/>
              <a:gdLst/>
              <a:ahLst/>
              <a:cxnLst/>
              <a:rect l="l" t="t" r="r" b="b"/>
              <a:pathLst>
                <a:path w="1629" h="1604" extrusionOk="0">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38"/>
            <p:cNvSpPr/>
            <p:nvPr/>
          </p:nvSpPr>
          <p:spPr>
            <a:xfrm rot="1123467">
              <a:off x="-3445145" y="3515586"/>
              <a:ext cx="452651" cy="350175"/>
            </a:xfrm>
            <a:custGeom>
              <a:avLst/>
              <a:gdLst/>
              <a:ahLst/>
              <a:cxnLst/>
              <a:rect l="l" t="t" r="r" b="b"/>
              <a:pathLst>
                <a:path w="3878" h="3000" extrusionOk="0">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38"/>
            <p:cNvSpPr/>
            <p:nvPr/>
          </p:nvSpPr>
          <p:spPr>
            <a:xfrm rot="-1032839">
              <a:off x="-1976397" y="3286274"/>
              <a:ext cx="452644" cy="678993"/>
            </a:xfrm>
            <a:custGeom>
              <a:avLst/>
              <a:gdLst/>
              <a:ahLst/>
              <a:cxnLst/>
              <a:rect l="l" t="t" r="r" b="b"/>
              <a:pathLst>
                <a:path w="3878" h="5817" extrusionOk="0">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38"/>
            <p:cNvSpPr/>
            <p:nvPr/>
          </p:nvSpPr>
          <p:spPr>
            <a:xfrm rot="-1032839">
              <a:off x="-1877897" y="2955400"/>
              <a:ext cx="579519" cy="428617"/>
            </a:xfrm>
            <a:custGeom>
              <a:avLst/>
              <a:gdLst/>
              <a:ahLst/>
              <a:cxnLst/>
              <a:rect l="l" t="t" r="r" b="b"/>
              <a:pathLst>
                <a:path w="4965" h="3672" extrusionOk="0">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38"/>
            <p:cNvSpPr/>
            <p:nvPr/>
          </p:nvSpPr>
          <p:spPr>
            <a:xfrm rot="-1032839">
              <a:off x="-1759531" y="3294488"/>
              <a:ext cx="151037" cy="151043"/>
            </a:xfrm>
            <a:custGeom>
              <a:avLst/>
              <a:gdLst/>
              <a:ahLst/>
              <a:cxnLst/>
              <a:rect l="l" t="t" r="r" b="b"/>
              <a:pathLst>
                <a:path w="1294" h="1294" extrusionOk="0">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38"/>
            <p:cNvSpPr/>
            <p:nvPr/>
          </p:nvSpPr>
          <p:spPr>
            <a:xfrm rot="-1032839">
              <a:off x="-1885745" y="3606969"/>
              <a:ext cx="365220" cy="289713"/>
            </a:xfrm>
            <a:custGeom>
              <a:avLst/>
              <a:gdLst/>
              <a:ahLst/>
              <a:cxnLst/>
              <a:rect l="l" t="t" r="r" b="b"/>
              <a:pathLst>
                <a:path w="3129" h="2482" extrusionOk="0">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38"/>
            <p:cNvSpPr/>
            <p:nvPr/>
          </p:nvSpPr>
          <p:spPr>
            <a:xfrm>
              <a:off x="-3714225" y="3650887"/>
              <a:ext cx="1599215" cy="393363"/>
            </a:xfrm>
            <a:custGeom>
              <a:avLst/>
              <a:gdLst/>
              <a:ahLst/>
              <a:cxnLst/>
              <a:rect l="l" t="t" r="r" b="b"/>
              <a:pathLst>
                <a:path w="13701" h="3370" extrusionOk="0">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38"/>
            <p:cNvSpPr/>
            <p:nvPr/>
          </p:nvSpPr>
          <p:spPr>
            <a:xfrm>
              <a:off x="-2190501" y="3873021"/>
              <a:ext cx="739437" cy="171236"/>
            </a:xfrm>
            <a:custGeom>
              <a:avLst/>
              <a:gdLst/>
              <a:ahLst/>
              <a:cxnLst/>
              <a:rect l="l" t="t" r="r" b="b"/>
              <a:pathLst>
                <a:path w="6335" h="1467" extrusionOk="0">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06572112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7450"/>
        <p:cNvGrpSpPr/>
        <p:nvPr/>
      </p:nvGrpSpPr>
      <p:grpSpPr>
        <a:xfrm>
          <a:off x="0" y="0"/>
          <a:ext cx="0" cy="0"/>
          <a:chOff x="0" y="0"/>
          <a:chExt cx="0" cy="0"/>
        </a:xfrm>
      </p:grpSpPr>
      <p:grpSp>
        <p:nvGrpSpPr>
          <p:cNvPr id="7451" name="Google Shape;7451;p33"/>
          <p:cNvGrpSpPr/>
          <p:nvPr/>
        </p:nvGrpSpPr>
        <p:grpSpPr>
          <a:xfrm>
            <a:off x="-24366" y="-69782"/>
            <a:ext cx="12255165" cy="6968833"/>
            <a:chOff x="-35391" y="-52337"/>
            <a:chExt cx="9191374" cy="5226625"/>
          </a:xfrm>
        </p:grpSpPr>
        <p:grpSp>
          <p:nvGrpSpPr>
            <p:cNvPr id="7452" name="Google Shape;7452;p33"/>
            <p:cNvGrpSpPr/>
            <p:nvPr/>
          </p:nvGrpSpPr>
          <p:grpSpPr>
            <a:xfrm>
              <a:off x="5178375" y="-45050"/>
              <a:ext cx="3977608" cy="5216450"/>
              <a:chOff x="5178375" y="-45050"/>
              <a:chExt cx="3977608" cy="5216450"/>
            </a:xfrm>
          </p:grpSpPr>
          <p:grpSp>
            <p:nvGrpSpPr>
              <p:cNvPr id="7453" name="Google Shape;7453;p33"/>
              <p:cNvGrpSpPr/>
              <p:nvPr/>
            </p:nvGrpSpPr>
            <p:grpSpPr>
              <a:xfrm>
                <a:off x="5178375" y="-45050"/>
                <a:ext cx="3977608" cy="5216450"/>
                <a:chOff x="5178375" y="-51179"/>
                <a:chExt cx="3977608" cy="5216450"/>
              </a:xfrm>
            </p:grpSpPr>
            <p:sp>
              <p:nvSpPr>
                <p:cNvPr id="7454" name="Google Shape;7454;p3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3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6" name="Google Shape;7456;p3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3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8" name="Google Shape;7458;p3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9" name="Google Shape;7459;p3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0" name="Google Shape;7460;p3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1" name="Google Shape;7461;p3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3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3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3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3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3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3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3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3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3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3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3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3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3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3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3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3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3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3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3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3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3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3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3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3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86" name="Google Shape;7486;p3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3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3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3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490" name="Google Shape;7490;p33"/>
            <p:cNvGrpSpPr/>
            <p:nvPr/>
          </p:nvGrpSpPr>
          <p:grpSpPr>
            <a:xfrm>
              <a:off x="-35391" y="-52337"/>
              <a:ext cx="5221525" cy="5226625"/>
              <a:chOff x="1190625" y="238125"/>
              <a:chExt cx="5221525" cy="5226625"/>
            </a:xfrm>
          </p:grpSpPr>
          <p:sp>
            <p:nvSpPr>
              <p:cNvPr id="7491" name="Google Shape;7491;p3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3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3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3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3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3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3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3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3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3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3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3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3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3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3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3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3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3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3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3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3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3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3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3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3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3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3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3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3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3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3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3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3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3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3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3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3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3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3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3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3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532" name="Google Shape;7532;p33"/>
          <p:cNvSpPr txBox="1">
            <a:spLocks noGrp="1"/>
          </p:cNvSpPr>
          <p:nvPr>
            <p:ph type="title" hasCustomPrompt="1"/>
          </p:nvPr>
        </p:nvSpPr>
        <p:spPr>
          <a:xfrm>
            <a:off x="2701200" y="713333"/>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3" name="Google Shape;7533;p33"/>
          <p:cNvSpPr txBox="1">
            <a:spLocks noGrp="1"/>
          </p:cNvSpPr>
          <p:nvPr>
            <p:ph type="subTitle" idx="1"/>
          </p:nvPr>
        </p:nvSpPr>
        <p:spPr>
          <a:xfrm>
            <a:off x="3277600" y="1767711"/>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4" name="Google Shape;7534;p33"/>
          <p:cNvSpPr txBox="1">
            <a:spLocks noGrp="1"/>
          </p:cNvSpPr>
          <p:nvPr>
            <p:ph type="title" idx="2" hasCustomPrompt="1"/>
          </p:nvPr>
        </p:nvSpPr>
        <p:spPr>
          <a:xfrm>
            <a:off x="2701200" y="2654867"/>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solidFill>
                  <a:schemeClr val="accent5"/>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5" name="Google Shape;7535;p33"/>
          <p:cNvSpPr txBox="1">
            <a:spLocks noGrp="1"/>
          </p:cNvSpPr>
          <p:nvPr>
            <p:ph type="subTitle" idx="3"/>
          </p:nvPr>
        </p:nvSpPr>
        <p:spPr>
          <a:xfrm>
            <a:off x="3277600" y="3709244"/>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6" name="Google Shape;7536;p33"/>
          <p:cNvSpPr txBox="1">
            <a:spLocks noGrp="1"/>
          </p:cNvSpPr>
          <p:nvPr>
            <p:ph type="title" idx="4" hasCustomPrompt="1"/>
          </p:nvPr>
        </p:nvSpPr>
        <p:spPr>
          <a:xfrm>
            <a:off x="2701200" y="4596400"/>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7" name="Google Shape;7537;p33"/>
          <p:cNvSpPr txBox="1">
            <a:spLocks noGrp="1"/>
          </p:cNvSpPr>
          <p:nvPr>
            <p:ph type="subTitle" idx="5"/>
          </p:nvPr>
        </p:nvSpPr>
        <p:spPr>
          <a:xfrm>
            <a:off x="3277600" y="5650777"/>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8" name="Google Shape;7538;p33"/>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33"/>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33"/>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33"/>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33"/>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33"/>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33"/>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33"/>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33"/>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33"/>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33"/>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33"/>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3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3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3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3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33"/>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33"/>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33"/>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3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33"/>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3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3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3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3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33"/>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33"/>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33"/>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33"/>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33"/>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33"/>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33"/>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3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3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3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3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3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3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3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3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3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33"/>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33"/>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33"/>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33"/>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3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3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3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3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3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3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3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3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33"/>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33"/>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33"/>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33"/>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3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3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3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3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3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3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01" name="Google Shape;7601;p33"/>
          <p:cNvGrpSpPr/>
          <p:nvPr/>
        </p:nvGrpSpPr>
        <p:grpSpPr>
          <a:xfrm>
            <a:off x="9014537" y="6203525"/>
            <a:ext cx="227440" cy="380168"/>
            <a:chOff x="6760903" y="4652644"/>
            <a:chExt cx="170580" cy="285126"/>
          </a:xfrm>
        </p:grpSpPr>
        <p:sp>
          <p:nvSpPr>
            <p:cNvPr id="7602" name="Google Shape;7602;p3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3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3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3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3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3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3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33"/>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33"/>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3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12" name="Google Shape;7612;p3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3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3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3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3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3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3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3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33"/>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33"/>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33"/>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33"/>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33"/>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33"/>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33"/>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33"/>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33"/>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33"/>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33"/>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33"/>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33"/>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33"/>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3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3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3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3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3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3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3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3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3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33"/>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33"/>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33"/>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33"/>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33"/>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3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3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3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3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3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3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3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3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3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33"/>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3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3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33"/>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33"/>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33"/>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63" name="Google Shape;7663;p33"/>
          <p:cNvGrpSpPr/>
          <p:nvPr/>
        </p:nvGrpSpPr>
        <p:grpSpPr>
          <a:xfrm flipH="1">
            <a:off x="-4016" y="-6381"/>
            <a:ext cx="1123933" cy="925833"/>
            <a:chOff x="5148450" y="1503825"/>
            <a:chExt cx="842950" cy="694375"/>
          </a:xfrm>
        </p:grpSpPr>
        <p:sp>
          <p:nvSpPr>
            <p:cNvPr id="7664" name="Google Shape;7664;p33"/>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33"/>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33"/>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33"/>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33"/>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33"/>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33"/>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33"/>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33"/>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33"/>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33"/>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33"/>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33"/>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33"/>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78" name="Google Shape;7678;p33"/>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33"/>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65707830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7680"/>
        <p:cNvGrpSpPr/>
        <p:nvPr/>
      </p:nvGrpSpPr>
      <p:grpSpPr>
        <a:xfrm>
          <a:off x="0" y="0"/>
          <a:ext cx="0" cy="0"/>
          <a:chOff x="0" y="0"/>
          <a:chExt cx="0" cy="0"/>
        </a:xfrm>
      </p:grpSpPr>
      <p:grpSp>
        <p:nvGrpSpPr>
          <p:cNvPr id="7681" name="Google Shape;7681;p34"/>
          <p:cNvGrpSpPr/>
          <p:nvPr/>
        </p:nvGrpSpPr>
        <p:grpSpPr>
          <a:xfrm>
            <a:off x="-24366" y="-69782"/>
            <a:ext cx="12255165" cy="6968833"/>
            <a:chOff x="-35391" y="-52337"/>
            <a:chExt cx="9191374" cy="5226625"/>
          </a:xfrm>
        </p:grpSpPr>
        <p:grpSp>
          <p:nvGrpSpPr>
            <p:cNvPr id="7682" name="Google Shape;7682;p34"/>
            <p:cNvGrpSpPr/>
            <p:nvPr/>
          </p:nvGrpSpPr>
          <p:grpSpPr>
            <a:xfrm>
              <a:off x="5178375" y="-45050"/>
              <a:ext cx="3977608" cy="5216450"/>
              <a:chOff x="5178375" y="-45050"/>
              <a:chExt cx="3977608" cy="5216450"/>
            </a:xfrm>
          </p:grpSpPr>
          <p:grpSp>
            <p:nvGrpSpPr>
              <p:cNvPr id="7683" name="Google Shape;7683;p34"/>
              <p:cNvGrpSpPr/>
              <p:nvPr/>
            </p:nvGrpSpPr>
            <p:grpSpPr>
              <a:xfrm>
                <a:off x="5178375" y="-45050"/>
                <a:ext cx="3977608" cy="5216450"/>
                <a:chOff x="5178375" y="-51179"/>
                <a:chExt cx="3977608" cy="5216450"/>
              </a:xfrm>
            </p:grpSpPr>
            <p:sp>
              <p:nvSpPr>
                <p:cNvPr id="7684" name="Google Shape;7684;p3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3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3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3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3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3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3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3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3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3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3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3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3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3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3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3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3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3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3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3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3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3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3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3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3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3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3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3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3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3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3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3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3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7" name="Google Shape;7717;p3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8" name="Google Shape;7718;p3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9" name="Google Shape;7719;p3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720" name="Google Shape;7720;p34"/>
            <p:cNvGrpSpPr/>
            <p:nvPr/>
          </p:nvGrpSpPr>
          <p:grpSpPr>
            <a:xfrm>
              <a:off x="-35391" y="-52337"/>
              <a:ext cx="5221525" cy="5226625"/>
              <a:chOff x="1190625" y="238125"/>
              <a:chExt cx="5221525" cy="5226625"/>
            </a:xfrm>
          </p:grpSpPr>
          <p:sp>
            <p:nvSpPr>
              <p:cNvPr id="7721" name="Google Shape;7721;p3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2" name="Google Shape;7722;p3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3" name="Google Shape;7723;p3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4" name="Google Shape;7724;p3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5" name="Google Shape;7725;p3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6" name="Google Shape;7726;p3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7" name="Google Shape;7727;p3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8" name="Google Shape;7728;p3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9" name="Google Shape;7729;p3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0" name="Google Shape;7730;p3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1" name="Google Shape;7731;p3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2" name="Google Shape;7732;p3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3" name="Google Shape;7733;p3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4" name="Google Shape;7734;p3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5" name="Google Shape;7735;p3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6" name="Google Shape;7736;p3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7" name="Google Shape;7737;p3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8" name="Google Shape;7738;p3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9" name="Google Shape;7739;p3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0" name="Google Shape;7740;p3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1" name="Google Shape;7741;p3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2" name="Google Shape;7742;p3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3" name="Google Shape;7743;p3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4" name="Google Shape;7744;p3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5" name="Google Shape;7745;p3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6" name="Google Shape;7746;p3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7" name="Google Shape;7747;p3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8" name="Google Shape;7748;p3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9" name="Google Shape;7749;p3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0" name="Google Shape;7750;p3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1" name="Google Shape;7751;p3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2" name="Google Shape;7752;p3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3" name="Google Shape;7753;p3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4" name="Google Shape;7754;p3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5" name="Google Shape;7755;p3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6" name="Google Shape;7756;p3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7" name="Google Shape;7757;p3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8" name="Google Shape;7758;p3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9" name="Google Shape;7759;p3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0" name="Google Shape;7760;p3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1" name="Google Shape;7761;p3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762" name="Google Shape;7762;p34"/>
          <p:cNvSpPr txBox="1">
            <a:spLocks noGrp="1"/>
          </p:cNvSpPr>
          <p:nvPr>
            <p:ph type="subTitle" idx="1"/>
          </p:nvPr>
        </p:nvSpPr>
        <p:spPr>
          <a:xfrm>
            <a:off x="1518027"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3" name="Google Shape;7763;p34"/>
          <p:cNvSpPr txBox="1">
            <a:spLocks noGrp="1"/>
          </p:cNvSpPr>
          <p:nvPr>
            <p:ph type="subTitle" idx="2"/>
          </p:nvPr>
        </p:nvSpPr>
        <p:spPr>
          <a:xfrm>
            <a:off x="4753115"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4" name="Google Shape;7764;p34"/>
          <p:cNvSpPr txBox="1">
            <a:spLocks noGrp="1"/>
          </p:cNvSpPr>
          <p:nvPr>
            <p:ph type="subTitle" idx="3"/>
          </p:nvPr>
        </p:nvSpPr>
        <p:spPr>
          <a:xfrm>
            <a:off x="7988160"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5" name="Google Shape;7765;p34"/>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6" name="Google Shape;7766;p34"/>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7" name="Google Shape;7767;p34"/>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8" name="Google Shape;7768;p34"/>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9" name="Google Shape;7769;p34"/>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0" name="Google Shape;7770;p34"/>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1" name="Google Shape;7771;p34"/>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2" name="Google Shape;7772;p34"/>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3" name="Google Shape;7773;p34"/>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4" name="Google Shape;7774;p34"/>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5" name="Google Shape;7775;p34"/>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6" name="Google Shape;7776;p34"/>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7" name="Google Shape;7777;p34"/>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8" name="Google Shape;7778;p34"/>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9" name="Google Shape;7779;p34"/>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0" name="Google Shape;7780;p34"/>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1" name="Google Shape;7781;p34"/>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2" name="Google Shape;7782;p34"/>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3" name="Google Shape;7783;p34"/>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4" name="Google Shape;7784;p34"/>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5" name="Google Shape;7785;p34"/>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6" name="Google Shape;7786;p34"/>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7" name="Google Shape;7787;p34"/>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8" name="Google Shape;7788;p34"/>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9" name="Google Shape;7789;p34"/>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0" name="Google Shape;7790;p34"/>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1" name="Google Shape;7791;p34"/>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2" name="Google Shape;7792;p34"/>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3" name="Google Shape;7793;p34"/>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4" name="Google Shape;7794;p34"/>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5" name="Google Shape;7795;p34"/>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6" name="Google Shape;7796;p34"/>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7" name="Google Shape;7797;p34"/>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8" name="Google Shape;7798;p34"/>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9" name="Google Shape;7799;p34"/>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0" name="Google Shape;7800;p34"/>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1" name="Google Shape;7801;p34"/>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2" name="Google Shape;7802;p34"/>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3" name="Google Shape;7803;p34"/>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4" name="Google Shape;7804;p34"/>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5" name="Google Shape;7805;p34"/>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6" name="Google Shape;7806;p34"/>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7" name="Google Shape;7807;p34"/>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8" name="Google Shape;7808;p34"/>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9" name="Google Shape;7809;p34"/>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0" name="Google Shape;7810;p34"/>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1" name="Google Shape;7811;p34"/>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2" name="Google Shape;7812;p34"/>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3" name="Google Shape;7813;p34"/>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4" name="Google Shape;7814;p34"/>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5" name="Google Shape;7815;p34"/>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6" name="Google Shape;7816;p34"/>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7" name="Google Shape;7817;p34"/>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8" name="Google Shape;7818;p34"/>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9" name="Google Shape;7819;p34"/>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0" name="Google Shape;7820;p34"/>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1" name="Google Shape;7821;p34"/>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2" name="Google Shape;7822;p34"/>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3" name="Google Shape;7823;p34"/>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4" name="Google Shape;7824;p34"/>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5" name="Google Shape;7825;p34"/>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6" name="Google Shape;7826;p34"/>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7" name="Google Shape;7827;p34"/>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28" name="Google Shape;7828;p34"/>
          <p:cNvGrpSpPr/>
          <p:nvPr/>
        </p:nvGrpSpPr>
        <p:grpSpPr>
          <a:xfrm>
            <a:off x="9014537" y="6203525"/>
            <a:ext cx="227440" cy="380168"/>
            <a:chOff x="6760903" y="4652644"/>
            <a:chExt cx="170580" cy="285126"/>
          </a:xfrm>
        </p:grpSpPr>
        <p:sp>
          <p:nvSpPr>
            <p:cNvPr id="7829" name="Google Shape;7829;p3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0" name="Google Shape;7830;p3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1" name="Google Shape;7831;p3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2" name="Google Shape;7832;p3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3" name="Google Shape;7833;p3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4" name="Google Shape;7834;p3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5" name="Google Shape;7835;p3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6" name="Google Shape;7836;p3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7" name="Google Shape;7837;p3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8" name="Google Shape;7838;p3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39" name="Google Shape;7839;p34"/>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0" name="Google Shape;7840;p34"/>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1" name="Google Shape;7841;p34"/>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2" name="Google Shape;7842;p34"/>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3" name="Google Shape;7843;p34"/>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4" name="Google Shape;7844;p34"/>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5" name="Google Shape;7845;p34"/>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6" name="Google Shape;7846;p34"/>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7" name="Google Shape;7847;p34"/>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8" name="Google Shape;7848;p34"/>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9" name="Google Shape;7849;p34"/>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0" name="Google Shape;7850;p34"/>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1" name="Google Shape;7851;p34"/>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2" name="Google Shape;7852;p34"/>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3" name="Google Shape;7853;p34"/>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4" name="Google Shape;7854;p34"/>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5" name="Google Shape;7855;p34"/>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6" name="Google Shape;7856;p34"/>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7" name="Google Shape;7857;p34"/>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8" name="Google Shape;7858;p34"/>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9" name="Google Shape;7859;p34"/>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0" name="Google Shape;7860;p34"/>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1" name="Google Shape;7861;p34"/>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2" name="Google Shape;7862;p34"/>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3" name="Google Shape;7863;p34"/>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4" name="Google Shape;7864;p34"/>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5" name="Google Shape;7865;p34"/>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6" name="Google Shape;7866;p34"/>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7" name="Google Shape;7867;p34"/>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8" name="Google Shape;7868;p34"/>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9" name="Google Shape;7869;p34"/>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0" name="Google Shape;7870;p34"/>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1" name="Google Shape;7871;p34"/>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2" name="Google Shape;7872;p34"/>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3" name="Google Shape;7873;p34"/>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4" name="Google Shape;7874;p34"/>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5" name="Google Shape;7875;p34"/>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6" name="Google Shape;7876;p34"/>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7" name="Google Shape;7877;p34"/>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8" name="Google Shape;7878;p34"/>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9" name="Google Shape;7879;p34"/>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0" name="Google Shape;7880;p34"/>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1" name="Google Shape;7881;p34"/>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2" name="Google Shape;7882;p34"/>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3" name="Google Shape;7883;p34"/>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4" name="Google Shape;7884;p34"/>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5" name="Google Shape;7885;p34"/>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6" name="Google Shape;7886;p34"/>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7" name="Google Shape;7887;p34"/>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8" name="Google Shape;7888;p34"/>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89" name="Google Shape;7889;p34"/>
          <p:cNvGrpSpPr/>
          <p:nvPr/>
        </p:nvGrpSpPr>
        <p:grpSpPr>
          <a:xfrm flipH="1">
            <a:off x="-4016" y="-6381"/>
            <a:ext cx="1123933" cy="925833"/>
            <a:chOff x="5148450" y="1503825"/>
            <a:chExt cx="842950" cy="694375"/>
          </a:xfrm>
        </p:grpSpPr>
        <p:sp>
          <p:nvSpPr>
            <p:cNvPr id="7890" name="Google Shape;7890;p34"/>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1" name="Google Shape;7891;p34"/>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2" name="Google Shape;7892;p34"/>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3" name="Google Shape;7893;p34"/>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4" name="Google Shape;7894;p34"/>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5" name="Google Shape;7895;p34"/>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6" name="Google Shape;7896;p34"/>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7" name="Google Shape;7897;p34"/>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8" name="Google Shape;7898;p34"/>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9" name="Google Shape;7899;p34"/>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0" name="Google Shape;7900;p34"/>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1" name="Google Shape;7901;p34"/>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2" name="Google Shape;7902;p34"/>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3" name="Google Shape;7903;p34"/>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904" name="Google Shape;7904;p34"/>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5" name="Google Shape;7905;p34"/>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6" name="Google Shape;7906;p34"/>
          <p:cNvSpPr txBox="1">
            <a:spLocks noGrp="1"/>
          </p:cNvSpPr>
          <p:nvPr>
            <p:ph type="subTitle" idx="4"/>
          </p:nvPr>
        </p:nvSpPr>
        <p:spPr>
          <a:xfrm>
            <a:off x="1889427"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7" name="Google Shape;7907;p34"/>
          <p:cNvSpPr txBox="1">
            <a:spLocks noGrp="1"/>
          </p:cNvSpPr>
          <p:nvPr>
            <p:ph type="subTitle" idx="5"/>
          </p:nvPr>
        </p:nvSpPr>
        <p:spPr>
          <a:xfrm>
            <a:off x="5124515"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8" name="Google Shape;7908;p34"/>
          <p:cNvSpPr txBox="1">
            <a:spLocks noGrp="1"/>
          </p:cNvSpPr>
          <p:nvPr>
            <p:ph type="subTitle" idx="6"/>
          </p:nvPr>
        </p:nvSpPr>
        <p:spPr>
          <a:xfrm>
            <a:off x="8359560"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9" name="Google Shape;7909;p34"/>
          <p:cNvSpPr txBox="1">
            <a:spLocks noGrp="1"/>
          </p:cNvSpPr>
          <p:nvPr>
            <p:ph type="title" hasCustomPrompt="1"/>
          </p:nvPr>
        </p:nvSpPr>
        <p:spPr>
          <a:xfrm>
            <a:off x="5272315"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3000"/>
              <a:buNone/>
              <a:defRPr sz="4000">
                <a:solidFill>
                  <a:schemeClr val="accent4"/>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0" name="Google Shape;7910;p34"/>
          <p:cNvSpPr txBox="1">
            <a:spLocks noGrp="1"/>
          </p:cNvSpPr>
          <p:nvPr>
            <p:ph type="title" idx="7" hasCustomPrompt="1"/>
          </p:nvPr>
        </p:nvSpPr>
        <p:spPr>
          <a:xfrm>
            <a:off x="8507360"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1" name="Google Shape;7911;p34"/>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7912" name="Google Shape;7912;p34"/>
          <p:cNvSpPr txBox="1">
            <a:spLocks noGrp="1"/>
          </p:cNvSpPr>
          <p:nvPr>
            <p:ph type="title" idx="9" hasCustomPrompt="1"/>
          </p:nvPr>
        </p:nvSpPr>
        <p:spPr>
          <a:xfrm>
            <a:off x="2037227"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5"/>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Tree>
    <p:extLst>
      <p:ext uri="{BB962C8B-B14F-4D97-AF65-F5344CB8AC3E}">
        <p14:creationId xmlns:p14="http://schemas.microsoft.com/office/powerpoint/2010/main" val="120195236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235"/>
        <p:cNvGrpSpPr/>
        <p:nvPr/>
      </p:nvGrpSpPr>
      <p:grpSpPr>
        <a:xfrm>
          <a:off x="0" y="0"/>
          <a:ext cx="0" cy="0"/>
          <a:chOff x="0" y="0"/>
          <a:chExt cx="0" cy="0"/>
        </a:xfrm>
      </p:grpSpPr>
      <p:grpSp>
        <p:nvGrpSpPr>
          <p:cNvPr id="8236" name="Google Shape;8236;p36"/>
          <p:cNvGrpSpPr/>
          <p:nvPr/>
        </p:nvGrpSpPr>
        <p:grpSpPr>
          <a:xfrm>
            <a:off x="-24366" y="-69782"/>
            <a:ext cx="12255165" cy="6968833"/>
            <a:chOff x="-35391" y="-52337"/>
            <a:chExt cx="9191374" cy="5226625"/>
          </a:xfrm>
        </p:grpSpPr>
        <p:grpSp>
          <p:nvGrpSpPr>
            <p:cNvPr id="8237" name="Google Shape;8237;p36"/>
            <p:cNvGrpSpPr/>
            <p:nvPr/>
          </p:nvGrpSpPr>
          <p:grpSpPr>
            <a:xfrm>
              <a:off x="5178375" y="-45050"/>
              <a:ext cx="3977608" cy="5216450"/>
              <a:chOff x="5178375" y="-45050"/>
              <a:chExt cx="3977608" cy="5216450"/>
            </a:xfrm>
          </p:grpSpPr>
          <p:grpSp>
            <p:nvGrpSpPr>
              <p:cNvPr id="8238" name="Google Shape;8238;p36"/>
              <p:cNvGrpSpPr/>
              <p:nvPr/>
            </p:nvGrpSpPr>
            <p:grpSpPr>
              <a:xfrm>
                <a:off x="5178375" y="-45050"/>
                <a:ext cx="3977608" cy="5216450"/>
                <a:chOff x="5178375" y="-51179"/>
                <a:chExt cx="3977608" cy="5216450"/>
              </a:xfrm>
            </p:grpSpPr>
            <p:sp>
              <p:nvSpPr>
                <p:cNvPr id="8239" name="Google Shape;8239;p3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0" name="Google Shape;8240;p3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1" name="Google Shape;8241;p3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2" name="Google Shape;8242;p3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3" name="Google Shape;8243;p3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4" name="Google Shape;8244;p3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5" name="Google Shape;8245;p3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6" name="Google Shape;8246;p3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7" name="Google Shape;8247;p3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8" name="Google Shape;8248;p3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9" name="Google Shape;8249;p3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0" name="Google Shape;8250;p3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1" name="Google Shape;8251;p3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2" name="Google Shape;8252;p3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3" name="Google Shape;8253;p3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4" name="Google Shape;8254;p3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5" name="Google Shape;8255;p3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6" name="Google Shape;8256;p3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7" name="Google Shape;8257;p3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8" name="Google Shape;8258;p3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9" name="Google Shape;8259;p3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0" name="Google Shape;8260;p3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1" name="Google Shape;8261;p3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2" name="Google Shape;8262;p3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3" name="Google Shape;8263;p3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4" name="Google Shape;8264;p3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5" name="Google Shape;8265;p3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6" name="Google Shape;8266;p3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7" name="Google Shape;8267;p3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8" name="Google Shape;8268;p3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9" name="Google Shape;8269;p3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0" name="Google Shape;8270;p3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271" name="Google Shape;8271;p3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2" name="Google Shape;8272;p3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3" name="Google Shape;8273;p3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4" name="Google Shape;8274;p3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275" name="Google Shape;8275;p36"/>
            <p:cNvGrpSpPr/>
            <p:nvPr/>
          </p:nvGrpSpPr>
          <p:grpSpPr>
            <a:xfrm>
              <a:off x="-35391" y="-52337"/>
              <a:ext cx="5221525" cy="5226625"/>
              <a:chOff x="1190625" y="238125"/>
              <a:chExt cx="5221525" cy="5226625"/>
            </a:xfrm>
          </p:grpSpPr>
          <p:sp>
            <p:nvSpPr>
              <p:cNvPr id="8276" name="Google Shape;8276;p3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7" name="Google Shape;8277;p3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8" name="Google Shape;8278;p3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9" name="Google Shape;8279;p3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0" name="Google Shape;8280;p3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1" name="Google Shape;8281;p3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2" name="Google Shape;8282;p3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3" name="Google Shape;8283;p3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4" name="Google Shape;8284;p3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5" name="Google Shape;8285;p3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6" name="Google Shape;8286;p3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7" name="Google Shape;8287;p3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8" name="Google Shape;8288;p3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9" name="Google Shape;8289;p3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0" name="Google Shape;8290;p3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1" name="Google Shape;8291;p3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2" name="Google Shape;8292;p3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3" name="Google Shape;8293;p3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4" name="Google Shape;8294;p3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5" name="Google Shape;8295;p3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6" name="Google Shape;8296;p3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7" name="Google Shape;8297;p3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8" name="Google Shape;8298;p3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9" name="Google Shape;8299;p3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0" name="Google Shape;8300;p3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1" name="Google Shape;8301;p3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2" name="Google Shape;8302;p3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3" name="Google Shape;8303;p3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4" name="Google Shape;8304;p3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5" name="Google Shape;8305;p3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6" name="Google Shape;8306;p3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7" name="Google Shape;8307;p3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8" name="Google Shape;8308;p3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9" name="Google Shape;8309;p3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0" name="Google Shape;8310;p3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1" name="Google Shape;8311;p3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2" name="Google Shape;8312;p3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3" name="Google Shape;8313;p3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4" name="Google Shape;8314;p3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5" name="Google Shape;8315;p3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6" name="Google Shape;8316;p3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317" name="Google Shape;8317;p36"/>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8" name="Google Shape;8318;p36"/>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9" name="Google Shape;8319;p36"/>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0" name="Google Shape;8320;p36"/>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1" name="Google Shape;8321;p36"/>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2" name="Google Shape;8322;p36"/>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3" name="Google Shape;8323;p36"/>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4" name="Google Shape;8324;p36"/>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5" name="Google Shape;8325;p36"/>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6" name="Google Shape;8326;p36"/>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7" name="Google Shape;8327;p36"/>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8" name="Google Shape;8328;p36"/>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9" name="Google Shape;8329;p36"/>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0" name="Google Shape;8330;p36"/>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1" name="Google Shape;8331;p36"/>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2" name="Google Shape;8332;p36"/>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3" name="Google Shape;8333;p36"/>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4" name="Google Shape;8334;p36"/>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5" name="Google Shape;8335;p36"/>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6" name="Google Shape;8336;p36"/>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7" name="Google Shape;8337;p36"/>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8" name="Google Shape;8338;p36"/>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9" name="Google Shape;8339;p36"/>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0" name="Google Shape;8340;p36"/>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1" name="Google Shape;8341;p36"/>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2" name="Google Shape;8342;p36"/>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3" name="Google Shape;8343;p36"/>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4" name="Google Shape;8344;p36"/>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5" name="Google Shape;8345;p36"/>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6" name="Google Shape;8346;p36"/>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7" name="Google Shape;8347;p36"/>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348" name="Google Shape;8348;p36"/>
          <p:cNvGrpSpPr/>
          <p:nvPr/>
        </p:nvGrpSpPr>
        <p:grpSpPr>
          <a:xfrm>
            <a:off x="8032251" y="6249685"/>
            <a:ext cx="189533" cy="313100"/>
            <a:chOff x="2970400" y="4738125"/>
            <a:chExt cx="142150" cy="234825"/>
          </a:xfrm>
        </p:grpSpPr>
        <p:sp>
          <p:nvSpPr>
            <p:cNvPr id="8349" name="Google Shape;8349;p36"/>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0" name="Google Shape;8350;p36"/>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1" name="Google Shape;8351;p36"/>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2" name="Google Shape;8352;p36"/>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3" name="Google Shape;8353;p36"/>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4" name="Google Shape;8354;p36"/>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5" name="Google Shape;8355;p36"/>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6" name="Google Shape;8356;p36"/>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7" name="Google Shape;8357;p36"/>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8" name="Google Shape;8358;p36"/>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359" name="Google Shape;8359;p36"/>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0" name="Google Shape;8360;p36"/>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1" name="Google Shape;8361;p36"/>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2" name="Google Shape;8362;p36"/>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3" name="Google Shape;8363;p36"/>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4" name="Google Shape;8364;p36"/>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5" name="Google Shape;8365;p36"/>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6" name="Google Shape;8366;p36"/>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7" name="Google Shape;8367;p36"/>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8" name="Google Shape;8368;p36"/>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9" name="Google Shape;8369;p36"/>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0" name="Google Shape;8370;p36"/>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1" name="Google Shape;8371;p36"/>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2" name="Google Shape;8372;p36"/>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3" name="Google Shape;8373;p36"/>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4" name="Google Shape;8374;p36"/>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5" name="Google Shape;8375;p36"/>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6" name="Google Shape;8376;p36"/>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7" name="Google Shape;8377;p36"/>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8" name="Google Shape;8378;p36"/>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9" name="Google Shape;8379;p36"/>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0" name="Google Shape;8380;p36"/>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1" name="Google Shape;8381;p36"/>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2" name="Google Shape;8382;p36"/>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3" name="Google Shape;8383;p36"/>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4" name="Google Shape;8384;p36"/>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5" name="Google Shape;8385;p36"/>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6" name="Google Shape;8386;p36"/>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7" name="Google Shape;8387;p36"/>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8" name="Google Shape;8388;p36"/>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9" name="Google Shape;8389;p36"/>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0" name="Google Shape;8390;p36"/>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1" name="Google Shape;8391;p36"/>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2" name="Google Shape;8392;p36"/>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3" name="Google Shape;8393;p36"/>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4" name="Google Shape;8394;p36"/>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5" name="Google Shape;8395;p36"/>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6" name="Google Shape;8396;p36"/>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7" name="Google Shape;8397;p36"/>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8" name="Google Shape;8398;p36"/>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9" name="Google Shape;8399;p36"/>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0" name="Google Shape;8400;p36"/>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1" name="Google Shape;8401;p36"/>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2" name="Google Shape;8402;p36"/>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3" name="Google Shape;8403;p36"/>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4" name="Google Shape;8404;p36"/>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5" name="Google Shape;8405;p36"/>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6" name="Google Shape;8406;p36"/>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7" name="Google Shape;8407;p36"/>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8" name="Google Shape;8408;p36"/>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9" name="Google Shape;8409;p36"/>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0" name="Google Shape;8410;p36"/>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1" name="Google Shape;8411;p36"/>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2" name="Google Shape;8412;p36"/>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3" name="Google Shape;8413;p36"/>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4" name="Google Shape;8414;p36"/>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5" name="Google Shape;8415;p36"/>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6" name="Google Shape;8416;p36"/>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7" name="Google Shape;8417;p36"/>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8" name="Google Shape;8418;p36"/>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9" name="Google Shape;8419;p36"/>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0" name="Google Shape;8420;p36"/>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21" name="Google Shape;8421;p36"/>
          <p:cNvGrpSpPr/>
          <p:nvPr/>
        </p:nvGrpSpPr>
        <p:grpSpPr>
          <a:xfrm>
            <a:off x="573418" y="2664184"/>
            <a:ext cx="189533" cy="189533"/>
            <a:chOff x="-1069125" y="2319475"/>
            <a:chExt cx="142150" cy="142150"/>
          </a:xfrm>
        </p:grpSpPr>
        <p:sp>
          <p:nvSpPr>
            <p:cNvPr id="8422" name="Google Shape;842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3" name="Google Shape;842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4" name="Google Shape;842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25" name="Google Shape;8425;p36"/>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6" name="Google Shape;8426;p36"/>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7" name="Google Shape;8427;p36"/>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8" name="Google Shape;8428;p36"/>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9" name="Google Shape;8429;p36"/>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0" name="Google Shape;8430;p36"/>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1" name="Google Shape;8431;p36"/>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2" name="Google Shape;8432;p36"/>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3" name="Google Shape;8433;p36"/>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4" name="Google Shape;8434;p36"/>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5" name="Google Shape;8435;p36"/>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6" name="Google Shape;8436;p36"/>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7" name="Google Shape;8437;p36"/>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8" name="Google Shape;8438;p36"/>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9" name="Google Shape;8439;p36"/>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0" name="Google Shape;8440;p36"/>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1" name="Google Shape;8441;p36"/>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2" name="Google Shape;8442;p36"/>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43" name="Google Shape;8443;p36"/>
          <p:cNvGrpSpPr/>
          <p:nvPr/>
        </p:nvGrpSpPr>
        <p:grpSpPr>
          <a:xfrm>
            <a:off x="9708602" y="6166913"/>
            <a:ext cx="890700" cy="388900"/>
            <a:chOff x="5478201" y="4685225"/>
            <a:chExt cx="668025" cy="291675"/>
          </a:xfrm>
        </p:grpSpPr>
        <p:sp>
          <p:nvSpPr>
            <p:cNvPr id="8444" name="Google Shape;8444;p36"/>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5" name="Google Shape;8445;p36"/>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6" name="Google Shape;8446;p36"/>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7" name="Google Shape;8447;p36"/>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8" name="Google Shape;8448;p36"/>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9" name="Google Shape;8449;p36"/>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0" name="Google Shape;8450;p36"/>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51" name="Google Shape;8451;p36"/>
          <p:cNvGrpSpPr/>
          <p:nvPr/>
        </p:nvGrpSpPr>
        <p:grpSpPr>
          <a:xfrm>
            <a:off x="10769525" y="-14318"/>
            <a:ext cx="1439200" cy="1184900"/>
            <a:chOff x="238125" y="2337550"/>
            <a:chExt cx="1079400" cy="888675"/>
          </a:xfrm>
        </p:grpSpPr>
        <p:sp>
          <p:nvSpPr>
            <p:cNvPr id="8452" name="Google Shape;8452;p36"/>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3" name="Google Shape;8453;p36"/>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4" name="Google Shape;8454;p36"/>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5" name="Google Shape;8455;p36"/>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6" name="Google Shape;8456;p36"/>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7" name="Google Shape;8457;p36"/>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8" name="Google Shape;8458;p36"/>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9" name="Google Shape;8459;p36"/>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0" name="Google Shape;8460;p36"/>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1" name="Google Shape;8461;p36"/>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2" name="Google Shape;8462;p36"/>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3" name="Google Shape;8463;p36"/>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4" name="Google Shape;8464;p36"/>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5" name="Google Shape;8465;p36"/>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6" name="Google Shape;8466;p36"/>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7" name="Google Shape;8467;p36"/>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68" name="Google Shape;8468;p36"/>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9" name="Google Shape;8469;p36"/>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0" name="Google Shape;8470;p36"/>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71" name="Google Shape;8471;p36"/>
          <p:cNvGrpSpPr/>
          <p:nvPr/>
        </p:nvGrpSpPr>
        <p:grpSpPr>
          <a:xfrm>
            <a:off x="11336186" y="1809263"/>
            <a:ext cx="189533" cy="189533"/>
            <a:chOff x="-1069125" y="2319475"/>
            <a:chExt cx="142150" cy="142150"/>
          </a:xfrm>
        </p:grpSpPr>
        <p:sp>
          <p:nvSpPr>
            <p:cNvPr id="8472" name="Google Shape;847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3" name="Google Shape;847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4" name="Google Shape;847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75" name="Google Shape;8475;p36"/>
          <p:cNvGrpSpPr/>
          <p:nvPr/>
        </p:nvGrpSpPr>
        <p:grpSpPr>
          <a:xfrm>
            <a:off x="10489752" y="6562619"/>
            <a:ext cx="189533" cy="189533"/>
            <a:chOff x="-1069125" y="2319475"/>
            <a:chExt cx="142150" cy="142150"/>
          </a:xfrm>
        </p:grpSpPr>
        <p:sp>
          <p:nvSpPr>
            <p:cNvPr id="8476" name="Google Shape;8476;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7" name="Google Shape;8477;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8" name="Google Shape;8478;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79" name="Google Shape;8479;p36"/>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0" name="Google Shape;8480;p36"/>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1" name="Google Shape;8481;p36"/>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6092023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482"/>
        <p:cNvGrpSpPr/>
        <p:nvPr/>
      </p:nvGrpSpPr>
      <p:grpSpPr>
        <a:xfrm>
          <a:off x="0" y="0"/>
          <a:ext cx="0" cy="0"/>
          <a:chOff x="0" y="0"/>
          <a:chExt cx="0" cy="0"/>
        </a:xfrm>
      </p:grpSpPr>
      <p:grpSp>
        <p:nvGrpSpPr>
          <p:cNvPr id="8483" name="Google Shape;8483;p37"/>
          <p:cNvGrpSpPr/>
          <p:nvPr/>
        </p:nvGrpSpPr>
        <p:grpSpPr>
          <a:xfrm>
            <a:off x="-24366" y="-69782"/>
            <a:ext cx="12255165" cy="6968833"/>
            <a:chOff x="-35391" y="-52337"/>
            <a:chExt cx="9191374" cy="5226625"/>
          </a:xfrm>
        </p:grpSpPr>
        <p:grpSp>
          <p:nvGrpSpPr>
            <p:cNvPr id="8484" name="Google Shape;8484;p37"/>
            <p:cNvGrpSpPr/>
            <p:nvPr/>
          </p:nvGrpSpPr>
          <p:grpSpPr>
            <a:xfrm>
              <a:off x="5178375" y="-45050"/>
              <a:ext cx="3977608" cy="5216450"/>
              <a:chOff x="5178375" y="-45050"/>
              <a:chExt cx="3977608" cy="5216450"/>
            </a:xfrm>
          </p:grpSpPr>
          <p:grpSp>
            <p:nvGrpSpPr>
              <p:cNvPr id="8485" name="Google Shape;8485;p37"/>
              <p:cNvGrpSpPr/>
              <p:nvPr/>
            </p:nvGrpSpPr>
            <p:grpSpPr>
              <a:xfrm>
                <a:off x="5178375" y="-45050"/>
                <a:ext cx="3977608" cy="5216450"/>
                <a:chOff x="5178375" y="-51179"/>
                <a:chExt cx="3977608" cy="5216450"/>
              </a:xfrm>
            </p:grpSpPr>
            <p:sp>
              <p:nvSpPr>
                <p:cNvPr id="8486" name="Google Shape;8486;p3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7" name="Google Shape;8487;p3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8" name="Google Shape;8488;p3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9" name="Google Shape;8489;p3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0" name="Google Shape;8490;p3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1" name="Google Shape;8491;p3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2" name="Google Shape;8492;p3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3" name="Google Shape;8493;p3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4" name="Google Shape;8494;p3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5" name="Google Shape;8495;p3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6" name="Google Shape;8496;p3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7" name="Google Shape;8497;p3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8" name="Google Shape;8498;p3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9" name="Google Shape;8499;p3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0" name="Google Shape;8500;p3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1" name="Google Shape;8501;p3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2" name="Google Shape;8502;p3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3" name="Google Shape;8503;p3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4" name="Google Shape;8504;p3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5" name="Google Shape;8505;p3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6" name="Google Shape;8506;p3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7" name="Google Shape;8507;p3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8" name="Google Shape;8508;p3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9" name="Google Shape;8509;p3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0" name="Google Shape;8510;p3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1" name="Google Shape;8511;p3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2" name="Google Shape;8512;p3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3" name="Google Shape;8513;p3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4" name="Google Shape;8514;p3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5" name="Google Shape;8515;p3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6" name="Google Shape;8516;p3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7" name="Google Shape;8517;p3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518" name="Google Shape;8518;p3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9" name="Google Shape;8519;p3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0" name="Google Shape;8520;p3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1" name="Google Shape;8521;p3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522" name="Google Shape;8522;p37"/>
            <p:cNvGrpSpPr/>
            <p:nvPr/>
          </p:nvGrpSpPr>
          <p:grpSpPr>
            <a:xfrm>
              <a:off x="-35391" y="-52337"/>
              <a:ext cx="5221525" cy="5226625"/>
              <a:chOff x="1190625" y="238125"/>
              <a:chExt cx="5221525" cy="5226625"/>
            </a:xfrm>
          </p:grpSpPr>
          <p:sp>
            <p:nvSpPr>
              <p:cNvPr id="8523" name="Google Shape;8523;p3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4" name="Google Shape;8524;p3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5" name="Google Shape;8525;p3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6" name="Google Shape;8526;p3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7" name="Google Shape;8527;p3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8" name="Google Shape;8528;p3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9" name="Google Shape;8529;p3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0" name="Google Shape;8530;p3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1" name="Google Shape;8531;p3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2" name="Google Shape;8532;p3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3" name="Google Shape;8533;p3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4" name="Google Shape;8534;p3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5" name="Google Shape;8535;p3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6" name="Google Shape;8536;p3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7" name="Google Shape;8537;p3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8" name="Google Shape;8538;p3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9" name="Google Shape;8539;p3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0" name="Google Shape;8540;p3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1" name="Google Shape;8541;p3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2" name="Google Shape;8542;p3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3" name="Google Shape;8543;p3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4" name="Google Shape;8544;p3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5" name="Google Shape;8545;p3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6" name="Google Shape;8546;p3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7" name="Google Shape;8547;p3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8" name="Google Shape;8548;p3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9" name="Google Shape;8549;p3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0" name="Google Shape;8550;p3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1" name="Google Shape;8551;p3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2" name="Google Shape;8552;p3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3" name="Google Shape;8553;p3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4" name="Google Shape;8554;p3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5" name="Google Shape;8555;p3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6" name="Google Shape;8556;p3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7" name="Google Shape;8557;p3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8" name="Google Shape;8558;p3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9" name="Google Shape;8559;p3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0" name="Google Shape;8560;p3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1" name="Google Shape;8561;p3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2" name="Google Shape;8562;p3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3" name="Google Shape;8563;p3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564" name="Google Shape;8564;p37"/>
          <p:cNvSpPr/>
          <p:nvPr/>
        </p:nvSpPr>
        <p:spPr>
          <a:xfrm>
            <a:off x="920252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5" name="Google Shape;8565;p37"/>
          <p:cNvSpPr/>
          <p:nvPr/>
        </p:nvSpPr>
        <p:spPr>
          <a:xfrm>
            <a:off x="9192756"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6" name="Google Shape;8566;p37"/>
          <p:cNvSpPr/>
          <p:nvPr/>
        </p:nvSpPr>
        <p:spPr>
          <a:xfrm>
            <a:off x="2566162"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7" name="Google Shape;8567;p37"/>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8" name="Google Shape;8568;p37"/>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9" name="Google Shape;8569;p3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0" name="Google Shape;8570;p37"/>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1" name="Google Shape;8571;p37"/>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2" name="Google Shape;8572;p37"/>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3" name="Google Shape;8573;p37"/>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4" name="Google Shape;8574;p37"/>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5" name="Google Shape;8575;p37"/>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6" name="Google Shape;8576;p37"/>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7" name="Google Shape;8577;p37"/>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8" name="Google Shape;8578;p37"/>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9" name="Google Shape;8579;p37"/>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0" name="Google Shape;8580;p37"/>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1" name="Google Shape;8581;p37"/>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2" name="Google Shape;8582;p37"/>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3" name="Google Shape;8583;p37"/>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4" name="Google Shape;8584;p37"/>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5" name="Google Shape;8585;p37"/>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6" name="Google Shape;8586;p37"/>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7" name="Google Shape;8587;p37"/>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8" name="Google Shape;8588;p37"/>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9" name="Google Shape;8589;p37"/>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0" name="Google Shape;8590;p37"/>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1" name="Google Shape;8591;p37"/>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3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3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3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3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3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3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3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3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37"/>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37"/>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37"/>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37"/>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37"/>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37"/>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37"/>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37"/>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37"/>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37"/>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37"/>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37"/>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37"/>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37"/>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37"/>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37"/>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37"/>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37"/>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37"/>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37"/>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20" name="Google Shape;8620;p37"/>
          <p:cNvGrpSpPr/>
          <p:nvPr/>
        </p:nvGrpSpPr>
        <p:grpSpPr>
          <a:xfrm>
            <a:off x="2778518" y="6246967"/>
            <a:ext cx="890700" cy="388900"/>
            <a:chOff x="5478201" y="4685225"/>
            <a:chExt cx="668025" cy="291675"/>
          </a:xfrm>
        </p:grpSpPr>
        <p:sp>
          <p:nvSpPr>
            <p:cNvPr id="8621" name="Google Shape;8621;p3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3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3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3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3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3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3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28" name="Google Shape;8628;p37"/>
          <p:cNvSpPr/>
          <p:nvPr/>
        </p:nvSpPr>
        <p:spPr>
          <a:xfrm>
            <a:off x="5632385"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37"/>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3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3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3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33" name="Google Shape;8633;p37"/>
          <p:cNvGrpSpPr/>
          <p:nvPr/>
        </p:nvGrpSpPr>
        <p:grpSpPr>
          <a:xfrm>
            <a:off x="3779739" y="6402668"/>
            <a:ext cx="189533" cy="316833"/>
            <a:chOff x="8498516" y="2700150"/>
            <a:chExt cx="142150" cy="237625"/>
          </a:xfrm>
        </p:grpSpPr>
        <p:sp>
          <p:nvSpPr>
            <p:cNvPr id="8634" name="Google Shape;8634;p3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3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3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3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3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3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3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3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3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3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44" name="Google Shape;8644;p3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37"/>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37"/>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37"/>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37"/>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37"/>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37"/>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37"/>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37"/>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37"/>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37"/>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37"/>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37"/>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37"/>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37"/>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37"/>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37"/>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37"/>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37"/>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37"/>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64" name="Google Shape;8664;p37"/>
          <p:cNvGrpSpPr/>
          <p:nvPr/>
        </p:nvGrpSpPr>
        <p:grpSpPr>
          <a:xfrm>
            <a:off x="11301934" y="4508167"/>
            <a:ext cx="520767" cy="756200"/>
            <a:chOff x="9202700" y="3272263"/>
            <a:chExt cx="390575" cy="567150"/>
          </a:xfrm>
        </p:grpSpPr>
        <p:sp>
          <p:nvSpPr>
            <p:cNvPr id="8665" name="Google Shape;8665;p37"/>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37"/>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37"/>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37"/>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37"/>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37"/>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37"/>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37"/>
            <p:cNvSpPr/>
            <p:nvPr/>
          </p:nvSpPr>
          <p:spPr>
            <a:xfrm>
              <a:off x="9472750" y="3487063"/>
              <a:ext cx="6825" cy="7425"/>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73" name="Google Shape;8673;p37"/>
          <p:cNvSpPr/>
          <p:nvPr/>
        </p:nvSpPr>
        <p:spPr>
          <a:xfrm>
            <a:off x="84893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37"/>
          <p:cNvSpPr/>
          <p:nvPr/>
        </p:nvSpPr>
        <p:spPr>
          <a:xfrm>
            <a:off x="86494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37"/>
          <p:cNvSpPr/>
          <p:nvPr/>
        </p:nvSpPr>
        <p:spPr>
          <a:xfrm>
            <a:off x="88273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37"/>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37"/>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37"/>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37"/>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37"/>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37"/>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37"/>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37"/>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37"/>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37"/>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37"/>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37"/>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37"/>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37"/>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37"/>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37"/>
          <p:cNvSpPr/>
          <p:nvPr/>
        </p:nvSpPr>
        <p:spPr>
          <a:xfrm>
            <a:off x="60153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37"/>
          <p:cNvSpPr/>
          <p:nvPr/>
        </p:nvSpPr>
        <p:spPr>
          <a:xfrm>
            <a:off x="58167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37"/>
          <p:cNvSpPr/>
          <p:nvPr/>
        </p:nvSpPr>
        <p:spPr>
          <a:xfrm>
            <a:off x="59016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37"/>
          <p:cNvSpPr/>
          <p:nvPr/>
        </p:nvSpPr>
        <p:spPr>
          <a:xfrm>
            <a:off x="59304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37"/>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37"/>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37"/>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37"/>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37"/>
          <p:cNvSpPr/>
          <p:nvPr/>
        </p:nvSpPr>
        <p:spPr>
          <a:xfrm>
            <a:off x="8499253" y="369096"/>
            <a:ext cx="32" cy="9371"/>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37"/>
          <p:cNvSpPr/>
          <p:nvPr/>
        </p:nvSpPr>
        <p:spPr>
          <a:xfrm>
            <a:off x="8525820" y="216988"/>
            <a:ext cx="32" cy="8645"/>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37"/>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37"/>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37"/>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37"/>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37"/>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37"/>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37"/>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37"/>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37"/>
          <p:cNvSpPr/>
          <p:nvPr/>
        </p:nvSpPr>
        <p:spPr>
          <a:xfrm>
            <a:off x="2272740" y="306518"/>
            <a:ext cx="33" cy="9900"/>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37"/>
          <p:cNvSpPr/>
          <p:nvPr/>
        </p:nvSpPr>
        <p:spPr>
          <a:xfrm>
            <a:off x="2300806" y="145818"/>
            <a:ext cx="33" cy="9133"/>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37"/>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37"/>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37"/>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37"/>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37"/>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37"/>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37"/>
          <p:cNvSpPr/>
          <p:nvPr/>
        </p:nvSpPr>
        <p:spPr>
          <a:xfrm>
            <a:off x="4079783"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8206094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24366" y="-69782"/>
            <a:ext cx="12255165" cy="6968833"/>
            <a:chOff x="-35391" y="-52337"/>
            <a:chExt cx="9191374" cy="5226625"/>
          </a:xfrm>
        </p:grpSpPr>
        <p:grpSp>
          <p:nvGrpSpPr>
            <p:cNvPr id="11" name="Google Shape;11;p2"/>
            <p:cNvGrpSpPr/>
            <p:nvPr/>
          </p:nvGrpSpPr>
          <p:grpSpPr>
            <a:xfrm>
              <a:off x="5178375" y="-45050"/>
              <a:ext cx="3977608" cy="5216450"/>
              <a:chOff x="5178375" y="-45050"/>
              <a:chExt cx="3977608" cy="5216450"/>
            </a:xfrm>
          </p:grpSpPr>
          <p:grpSp>
            <p:nvGrpSpPr>
              <p:cNvPr id="12" name="Google Shape;12;p2"/>
              <p:cNvGrpSpPr/>
              <p:nvPr/>
            </p:nvGrpSpPr>
            <p:grpSpPr>
              <a:xfrm>
                <a:off x="5178375" y="-45050"/>
                <a:ext cx="3977608" cy="5216450"/>
                <a:chOff x="5178375" y="-51179"/>
                <a:chExt cx="3977608" cy="5216450"/>
              </a:xfrm>
            </p:grpSpPr>
            <p:sp>
              <p:nvSpPr>
                <p:cNvPr id="13" name="Google Shape;13;p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 name="Google Shape;45;p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 name="Google Shape;49;p2"/>
            <p:cNvGrpSpPr/>
            <p:nvPr/>
          </p:nvGrpSpPr>
          <p:grpSpPr>
            <a:xfrm>
              <a:off x="-35391" y="-52337"/>
              <a:ext cx="5221525" cy="5226625"/>
              <a:chOff x="1190625" y="238125"/>
              <a:chExt cx="5221525" cy="5226625"/>
            </a:xfrm>
          </p:grpSpPr>
          <p:sp>
            <p:nvSpPr>
              <p:cNvPr id="50" name="Google Shape;50;p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 name="Google Shape;91;p2"/>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881534" y="1203700"/>
            <a:ext cx="33" cy="9133"/>
          </a:xfrm>
          <a:custGeom>
            <a:avLst/>
            <a:gdLst/>
            <a:ahLst/>
            <a:cxnLst/>
            <a:rect l="l" t="t" r="r" b="b"/>
            <a:pathLst>
              <a:path w="1" h="274" extrusionOk="0">
                <a:moveTo>
                  <a:pt x="1" y="0"/>
                </a:move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928534" y="1071034"/>
            <a:ext cx="9900" cy="33"/>
          </a:xfrm>
          <a:custGeom>
            <a:avLst/>
            <a:gdLst/>
            <a:ahLst/>
            <a:cxnLst/>
            <a:rect l="l" t="t" r="r" b="b"/>
            <a:pathLst>
              <a:path w="297" h="1" extrusionOk="0">
                <a:moveTo>
                  <a:pt x="296" y="1"/>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1" y="5720968"/>
            <a:ext cx="1241633" cy="1137033"/>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1" y="6620701"/>
            <a:ext cx="18967" cy="28833"/>
          </a:xfrm>
          <a:custGeom>
            <a:avLst/>
            <a:gdLst/>
            <a:ahLst/>
            <a:cxnLst/>
            <a:rect l="l" t="t" r="r" b="b"/>
            <a:pathLst>
              <a:path w="569" h="865" extrusionOk="0">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0"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2435434"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1113467" y="5660401"/>
            <a:ext cx="336600" cy="751900"/>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4623767" y="590793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7409717" y="6130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6424001" y="609406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6215567" y="5982001"/>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6689300" y="597463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7987768"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6452834" y="5907935"/>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970367" y="6317501"/>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7798552" y="5968581"/>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6803001" y="590793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6120800" y="5907935"/>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2615067" y="6389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2416467" y="6408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2501367" y="6308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2530167" y="6473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7807651" y="6139147"/>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7769751" y="5997380"/>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7760651" y="6111081"/>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960533" y="6450167"/>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4074234" y="6516868"/>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4065134" y="6422100"/>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998434" y="6361167"/>
            <a:ext cx="28833" cy="23067"/>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4017367" y="6471567"/>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093167" y="6460001"/>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7836451" y="6148980"/>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4074234" y="6460000"/>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4027234" y="6374367"/>
            <a:ext cx="9133" cy="9867"/>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7703500" y="6839001"/>
            <a:ext cx="9133" cy="33"/>
          </a:xfrm>
          <a:custGeom>
            <a:avLst/>
            <a:gdLst/>
            <a:ahLst/>
            <a:cxnLst/>
            <a:rect l="l" t="t" r="r" b="b"/>
            <a:pathLst>
              <a:path w="274" h="1" extrusionOk="0">
                <a:moveTo>
                  <a:pt x="274" y="1"/>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7712601" y="6839000"/>
            <a:ext cx="9900" cy="9133"/>
          </a:xfrm>
          <a:custGeom>
            <a:avLst/>
            <a:gdLst/>
            <a:ahLst/>
            <a:cxnLst/>
            <a:rect l="l" t="t" r="r" b="b"/>
            <a:pathLst>
              <a:path w="297" h="274" extrusionOk="0">
                <a:moveTo>
                  <a:pt x="1" y="1"/>
                </a:moveTo>
                <a:cubicBezTo>
                  <a:pt x="1" y="274"/>
                  <a:pt x="1" y="274"/>
                  <a:pt x="296" y="274"/>
                </a:cubicBez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530568" y="6763200"/>
            <a:ext cx="33" cy="9133"/>
          </a:xfrm>
          <a:custGeom>
            <a:avLst/>
            <a:gdLst/>
            <a:ahLst/>
            <a:cxnLst/>
            <a:rect l="l" t="t" r="r" b="b"/>
            <a:pathLst>
              <a:path w="1" h="274" extrusionOk="0">
                <a:moveTo>
                  <a:pt x="1" y="274"/>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4794334" y="5907936"/>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4983834" y="5894417"/>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6737067" y="6135335"/>
            <a:ext cx="9133" cy="9900"/>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4103033" y="6450167"/>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11837688" y="4303000"/>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1856622" y="4034434"/>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619389" y="4167067"/>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429889" y="4460434"/>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1363922" y="39396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10937188" y="54268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1041788" y="54422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0984922" y="55477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1079689" y="55693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11041789" y="53230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11136522" y="54367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1136522" y="53230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1240388" y="53798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11193389" y="55271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11524621" y="4659767"/>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1439721" y="448923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1486721" y="4536234"/>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467788" y="4517267"/>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1439722" y="5664134"/>
            <a:ext cx="33" cy="18967"/>
          </a:xfrm>
          <a:custGeom>
            <a:avLst/>
            <a:gdLst/>
            <a:ahLst/>
            <a:cxnLst/>
            <a:rect l="l" t="t" r="r" b="b"/>
            <a:pathLst>
              <a:path w="1" h="569" extrusionOk="0">
                <a:moveTo>
                  <a:pt x="1" y="569"/>
                </a:move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1467789" y="4508167"/>
            <a:ext cx="33" cy="9133"/>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11458688" y="4498333"/>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1429889" y="5664134"/>
            <a:ext cx="33" cy="33"/>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1429889" y="5673201"/>
            <a:ext cx="33" cy="9900"/>
          </a:xfrm>
          <a:custGeom>
            <a:avLst/>
            <a:gdLst/>
            <a:ahLst/>
            <a:cxnLst/>
            <a:rect l="l" t="t" r="r" b="b"/>
            <a:pathLst>
              <a:path w="1" h="297" extrusionOk="0">
                <a:moveTo>
                  <a:pt x="0" y="297"/>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595400" y="16387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0685801" y="1"/>
            <a:ext cx="1118100" cy="130203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1604500"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11320267" y="19897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1130768" y="173353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11430267" y="325697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11344600" y="3465407"/>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11335500" y="3050773"/>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1249868" y="3285007"/>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11619768" y="3285007"/>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11572000" y="350560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11562900" y="307300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11775067"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11869800"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11628867" y="336080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10742667"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1642400" y="2775767"/>
            <a:ext cx="47800" cy="47767"/>
          </a:xfrm>
          <a:custGeom>
            <a:avLst/>
            <a:gdLst/>
            <a:ahLst/>
            <a:cxnLst/>
            <a:rect l="l" t="t" r="r" b="b"/>
            <a:pathLst>
              <a:path w="1434" h="1433" extrusionOk="0">
                <a:moveTo>
                  <a:pt x="1" y="0"/>
                </a:moveTo>
                <a:cubicBezTo>
                  <a:pt x="1" y="864"/>
                  <a:pt x="569" y="865"/>
                  <a:pt x="1138" y="1433"/>
                </a:cubicBezTo>
                <a:cubicBezTo>
                  <a:pt x="865" y="1137"/>
                  <a:pt x="1433" y="864"/>
                  <a:pt x="1138" y="864"/>
                </a:cubicBezTo>
                <a:cubicBezTo>
                  <a:pt x="865" y="569"/>
                  <a:pt x="865" y="296"/>
                  <a:pt x="296" y="296"/>
                </a:cubicBezTo>
                <a:cubicBezTo>
                  <a:pt x="239" y="349"/>
                  <a:pt x="193" y="370"/>
                  <a:pt x="156" y="370"/>
                </a:cubicBezTo>
                <a:cubicBezTo>
                  <a:pt x="2" y="370"/>
                  <a:pt x="1" y="5"/>
                  <a:pt x="1" y="0"/>
                </a:cubicBezTo>
                <a:close/>
              </a:path>
            </a:pathLst>
          </a:custGeom>
          <a:solidFill>
            <a:srgbClr val="77A7D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11420401" y="3067474"/>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11581867" y="356927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1377100" y="20935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1178500" y="183813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11235367" y="182826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11382501" y="3133407"/>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11685701" y="3379773"/>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1" y="36818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267" y="3511284"/>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435833" y="24994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284234" y="28095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265267" y="2239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123533" y="25438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265267" y="1692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701133" y="48403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2"/>
          <p:cNvSpPr/>
          <p:nvPr/>
        </p:nvSpPr>
        <p:spPr>
          <a:xfrm>
            <a:off x="786800" y="50082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p:nvPr/>
        </p:nvSpPr>
        <p:spPr>
          <a:xfrm>
            <a:off x="900500" y="48756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2"/>
          <p:cNvSpPr/>
          <p:nvPr/>
        </p:nvSpPr>
        <p:spPr>
          <a:xfrm>
            <a:off x="587434" y="50035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2"/>
          <p:cNvSpPr/>
          <p:nvPr/>
        </p:nvSpPr>
        <p:spPr>
          <a:xfrm>
            <a:off x="701134" y="51452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2"/>
          <p:cNvSpPr/>
          <p:nvPr/>
        </p:nvSpPr>
        <p:spPr>
          <a:xfrm>
            <a:off x="871667" y="51855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2"/>
          <p:cNvSpPr/>
          <p:nvPr/>
        </p:nvSpPr>
        <p:spPr>
          <a:xfrm>
            <a:off x="995233" y="50315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2"/>
          <p:cNvSpPr/>
          <p:nvPr/>
        </p:nvSpPr>
        <p:spPr>
          <a:xfrm>
            <a:off x="492667" y="1877851"/>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2"/>
          <p:cNvSpPr/>
          <p:nvPr/>
        </p:nvSpPr>
        <p:spPr>
          <a:xfrm>
            <a:off x="559401" y="1669418"/>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2"/>
          <p:cNvSpPr/>
          <p:nvPr/>
        </p:nvSpPr>
        <p:spPr>
          <a:xfrm>
            <a:off x="161434" y="34923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2"/>
          <p:cNvSpPr/>
          <p:nvPr/>
        </p:nvSpPr>
        <p:spPr>
          <a:xfrm>
            <a:off x="341067" y="33559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2"/>
          <p:cNvSpPr/>
          <p:nvPr/>
        </p:nvSpPr>
        <p:spPr>
          <a:xfrm>
            <a:off x="294100" y="34832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2"/>
          <p:cNvSpPr/>
          <p:nvPr/>
        </p:nvSpPr>
        <p:spPr>
          <a:xfrm>
            <a:off x="237234" y="33695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2"/>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2"/>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2"/>
          <p:cNvSpPr/>
          <p:nvPr/>
        </p:nvSpPr>
        <p:spPr>
          <a:xfrm>
            <a:off x="682167" y="3890285"/>
            <a:ext cx="66767" cy="75833"/>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2"/>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2"/>
          <p:cNvSpPr/>
          <p:nvPr/>
        </p:nvSpPr>
        <p:spPr>
          <a:xfrm>
            <a:off x="862601" y="52119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2"/>
          <p:cNvSpPr/>
          <p:nvPr/>
        </p:nvSpPr>
        <p:spPr>
          <a:xfrm>
            <a:off x="938400" y="3900151"/>
            <a:ext cx="37933" cy="37933"/>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2"/>
          <p:cNvSpPr/>
          <p:nvPr/>
        </p:nvSpPr>
        <p:spPr>
          <a:xfrm>
            <a:off x="976300" y="3900151"/>
            <a:ext cx="28067" cy="37933"/>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2"/>
          <p:cNvSpPr/>
          <p:nvPr/>
        </p:nvSpPr>
        <p:spPr>
          <a:xfrm>
            <a:off x="985367" y="3956984"/>
            <a:ext cx="37933" cy="1900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2"/>
          <p:cNvSpPr/>
          <p:nvPr/>
        </p:nvSpPr>
        <p:spPr>
          <a:xfrm>
            <a:off x="464633" y="25357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2"/>
          <p:cNvSpPr/>
          <p:nvPr/>
        </p:nvSpPr>
        <p:spPr>
          <a:xfrm>
            <a:off x="957333" y="3871352"/>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2"/>
          <p:cNvSpPr/>
          <p:nvPr/>
        </p:nvSpPr>
        <p:spPr>
          <a:xfrm>
            <a:off x="1042234" y="356221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2"/>
          <p:cNvSpPr/>
          <p:nvPr/>
        </p:nvSpPr>
        <p:spPr>
          <a:xfrm>
            <a:off x="909567" y="3700785"/>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2"/>
          <p:cNvSpPr/>
          <p:nvPr/>
        </p:nvSpPr>
        <p:spPr>
          <a:xfrm>
            <a:off x="284234" y="23652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2"/>
          <p:cNvSpPr/>
          <p:nvPr/>
        </p:nvSpPr>
        <p:spPr>
          <a:xfrm>
            <a:off x="294101" y="28579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2"/>
          <p:cNvSpPr/>
          <p:nvPr/>
        </p:nvSpPr>
        <p:spPr>
          <a:xfrm>
            <a:off x="985367" y="3956985"/>
            <a:ext cx="9900" cy="33"/>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2"/>
          <p:cNvSpPr/>
          <p:nvPr/>
        </p:nvSpPr>
        <p:spPr>
          <a:xfrm>
            <a:off x="1004334" y="3947151"/>
            <a:ext cx="33" cy="9867"/>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2"/>
          <p:cNvSpPr/>
          <p:nvPr/>
        </p:nvSpPr>
        <p:spPr>
          <a:xfrm>
            <a:off x="976301" y="3947151"/>
            <a:ext cx="9100" cy="9867"/>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2"/>
          <p:cNvSpPr/>
          <p:nvPr/>
        </p:nvSpPr>
        <p:spPr>
          <a:xfrm>
            <a:off x="976301" y="39380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2"/>
          <p:cNvSpPr/>
          <p:nvPr/>
        </p:nvSpPr>
        <p:spPr>
          <a:xfrm>
            <a:off x="976301" y="39001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2"/>
          <p:cNvSpPr/>
          <p:nvPr/>
        </p:nvSpPr>
        <p:spPr>
          <a:xfrm>
            <a:off x="1033134" y="3568151"/>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2"/>
          <p:cNvSpPr/>
          <p:nvPr/>
        </p:nvSpPr>
        <p:spPr>
          <a:xfrm>
            <a:off x="294101" y="2876852"/>
            <a:ext cx="9100" cy="33"/>
          </a:xfrm>
          <a:custGeom>
            <a:avLst/>
            <a:gdLst/>
            <a:ahLst/>
            <a:cxnLst/>
            <a:rect l="l" t="t" r="r" b="b"/>
            <a:pathLst>
              <a:path w="273" h="1" extrusionOk="0">
                <a:moveTo>
                  <a:pt x="273" y="1"/>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2"/>
          <p:cNvSpPr/>
          <p:nvPr/>
        </p:nvSpPr>
        <p:spPr>
          <a:xfrm>
            <a:off x="483601" y="2525885"/>
            <a:ext cx="9100" cy="9900"/>
          </a:xfrm>
          <a:custGeom>
            <a:avLst/>
            <a:gdLst/>
            <a:ahLst/>
            <a:cxnLst/>
            <a:rect l="l" t="t" r="r" b="b"/>
            <a:pathLst>
              <a:path w="273" h="297" extrusionOk="0">
                <a:moveTo>
                  <a:pt x="273" y="1"/>
                </a:moveTo>
                <a:lnTo>
                  <a:pt x="0" y="297"/>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2"/>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2"/>
          <p:cNvSpPr/>
          <p:nvPr/>
        </p:nvSpPr>
        <p:spPr>
          <a:xfrm>
            <a:off x="1004334" y="3786451"/>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2"/>
          <p:cNvSpPr/>
          <p:nvPr/>
        </p:nvSpPr>
        <p:spPr>
          <a:xfrm>
            <a:off x="966434" y="3786452"/>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2"/>
          <p:cNvSpPr/>
          <p:nvPr/>
        </p:nvSpPr>
        <p:spPr>
          <a:xfrm>
            <a:off x="303167" y="1777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2"/>
          <p:cNvSpPr/>
          <p:nvPr/>
        </p:nvSpPr>
        <p:spPr>
          <a:xfrm>
            <a:off x="237234" y="5654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2"/>
          <p:cNvSpPr/>
          <p:nvPr/>
        </p:nvSpPr>
        <p:spPr>
          <a:xfrm>
            <a:off x="265267" y="5467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2"/>
          <p:cNvSpPr/>
          <p:nvPr/>
        </p:nvSpPr>
        <p:spPr>
          <a:xfrm>
            <a:off x="104600" y="5514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2"/>
          <p:cNvSpPr/>
          <p:nvPr/>
        </p:nvSpPr>
        <p:spPr>
          <a:xfrm>
            <a:off x="161434" y="5363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2"/>
          <p:cNvSpPr/>
          <p:nvPr/>
        </p:nvSpPr>
        <p:spPr>
          <a:xfrm>
            <a:off x="521500" y="1910418"/>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2"/>
          <p:cNvSpPr/>
          <p:nvPr/>
        </p:nvSpPr>
        <p:spPr>
          <a:xfrm>
            <a:off x="578334" y="1697584"/>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2"/>
          <p:cNvSpPr/>
          <p:nvPr/>
        </p:nvSpPr>
        <p:spPr>
          <a:xfrm>
            <a:off x="8477085"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2"/>
          <p:cNvSpPr/>
          <p:nvPr/>
        </p:nvSpPr>
        <p:spPr>
          <a:xfrm>
            <a:off x="2416467" y="546040"/>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2"/>
          <p:cNvSpPr/>
          <p:nvPr/>
        </p:nvSpPr>
        <p:spPr>
          <a:xfrm>
            <a:off x="2566934" y="674405"/>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2"/>
          <p:cNvSpPr/>
          <p:nvPr/>
        </p:nvSpPr>
        <p:spPr>
          <a:xfrm>
            <a:off x="2727201" y="806439"/>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2"/>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2"/>
          <p:cNvSpPr/>
          <p:nvPr/>
        </p:nvSpPr>
        <p:spPr>
          <a:xfrm>
            <a:off x="2264867" y="1583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2"/>
          <p:cNvSpPr/>
          <p:nvPr/>
        </p:nvSpPr>
        <p:spPr>
          <a:xfrm>
            <a:off x="2520334" y="1106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2"/>
          <p:cNvSpPr/>
          <p:nvPr/>
        </p:nvSpPr>
        <p:spPr>
          <a:xfrm>
            <a:off x="2482434" y="3190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2"/>
          <p:cNvSpPr/>
          <p:nvPr/>
        </p:nvSpPr>
        <p:spPr>
          <a:xfrm>
            <a:off x="2719667" y="2341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2"/>
          <p:cNvSpPr/>
          <p:nvPr/>
        </p:nvSpPr>
        <p:spPr>
          <a:xfrm>
            <a:off x="3183601" y="1528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2"/>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2"/>
          <p:cNvSpPr/>
          <p:nvPr/>
        </p:nvSpPr>
        <p:spPr>
          <a:xfrm>
            <a:off x="5021246" y="4590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2"/>
          <p:cNvSpPr/>
          <p:nvPr/>
        </p:nvSpPr>
        <p:spPr>
          <a:xfrm>
            <a:off x="4831746" y="2028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2"/>
          <p:cNvSpPr/>
          <p:nvPr/>
        </p:nvSpPr>
        <p:spPr>
          <a:xfrm>
            <a:off x="5078079" y="5628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2"/>
          <p:cNvSpPr/>
          <p:nvPr/>
        </p:nvSpPr>
        <p:spPr>
          <a:xfrm>
            <a:off x="4879479" y="3074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2"/>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2"/>
          <p:cNvSpPr/>
          <p:nvPr/>
        </p:nvSpPr>
        <p:spPr>
          <a:xfrm>
            <a:off x="4936346" y="2975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2"/>
          <p:cNvSpPr/>
          <p:nvPr/>
        </p:nvSpPr>
        <p:spPr>
          <a:xfrm flipH="1">
            <a:off x="9926683" y="5463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2"/>
          <p:cNvSpPr/>
          <p:nvPr/>
        </p:nvSpPr>
        <p:spPr>
          <a:xfrm flipH="1">
            <a:off x="9737183" y="6814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2"/>
          <p:cNvSpPr/>
          <p:nvPr/>
        </p:nvSpPr>
        <p:spPr>
          <a:xfrm flipH="1">
            <a:off x="9737184" y="347706"/>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2"/>
          <p:cNvSpPr/>
          <p:nvPr/>
        </p:nvSpPr>
        <p:spPr>
          <a:xfrm flipH="1">
            <a:off x="9537817" y="5463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2"/>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2"/>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2"/>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2"/>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2"/>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2"/>
          <p:cNvSpPr/>
          <p:nvPr/>
        </p:nvSpPr>
        <p:spPr>
          <a:xfrm rot="10800000" flipH="1">
            <a:off x="3936334" y="5567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2"/>
          <p:cNvSpPr/>
          <p:nvPr/>
        </p:nvSpPr>
        <p:spPr>
          <a:xfrm rot="10800000" flipH="1">
            <a:off x="3964367" y="7273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2"/>
          <p:cNvSpPr/>
          <p:nvPr/>
        </p:nvSpPr>
        <p:spPr>
          <a:xfrm rot="10800000" flipH="1">
            <a:off x="3803700" y="6803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2"/>
          <p:cNvSpPr/>
          <p:nvPr/>
        </p:nvSpPr>
        <p:spPr>
          <a:xfrm rot="10800000" flipH="1">
            <a:off x="3860534" y="8410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2"/>
          <p:cNvSpPr/>
          <p:nvPr/>
        </p:nvSpPr>
        <p:spPr>
          <a:xfrm>
            <a:off x="7464867" y="806284"/>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2"/>
          <p:cNvSpPr/>
          <p:nvPr/>
        </p:nvSpPr>
        <p:spPr>
          <a:xfrm>
            <a:off x="7511834" y="685885"/>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2"/>
          <p:cNvSpPr/>
          <p:nvPr/>
        </p:nvSpPr>
        <p:spPr>
          <a:xfrm>
            <a:off x="7417100" y="663051"/>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2"/>
          <p:cNvSpPr/>
          <p:nvPr/>
        </p:nvSpPr>
        <p:spPr>
          <a:xfrm>
            <a:off x="7625534" y="666918"/>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2"/>
          <p:cNvSpPr/>
          <p:nvPr/>
        </p:nvSpPr>
        <p:spPr>
          <a:xfrm>
            <a:off x="7568700" y="830951"/>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2"/>
          <p:cNvSpPr/>
          <p:nvPr/>
        </p:nvSpPr>
        <p:spPr>
          <a:xfrm>
            <a:off x="7511834" y="562318"/>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2"/>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2"/>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2"/>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2"/>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2"/>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2"/>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2"/>
          <p:cNvSpPr/>
          <p:nvPr/>
        </p:nvSpPr>
        <p:spPr>
          <a:xfrm>
            <a:off x="8185518" y="411390"/>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2"/>
          <p:cNvSpPr/>
          <p:nvPr/>
        </p:nvSpPr>
        <p:spPr>
          <a:xfrm>
            <a:off x="6429433" y="7308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2"/>
          <p:cNvSpPr/>
          <p:nvPr/>
        </p:nvSpPr>
        <p:spPr>
          <a:xfrm>
            <a:off x="6534034" y="7967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2"/>
          <p:cNvSpPr/>
          <p:nvPr/>
        </p:nvSpPr>
        <p:spPr>
          <a:xfrm>
            <a:off x="6524167" y="6739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2"/>
          <p:cNvSpPr/>
          <p:nvPr/>
        </p:nvSpPr>
        <p:spPr>
          <a:xfrm>
            <a:off x="11922106" y="29548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
        <p:nvSpPr>
          <p:cNvPr id="358" name="Google Shape;358;p2"/>
          <p:cNvSpPr txBox="1">
            <a:spLocks noGrp="1"/>
          </p:cNvSpPr>
          <p:nvPr>
            <p:ph type="ctrTitle"/>
          </p:nvPr>
        </p:nvSpPr>
        <p:spPr>
          <a:xfrm>
            <a:off x="1115600" y="1669851"/>
            <a:ext cx="9960800" cy="31000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dk2"/>
              </a:buClr>
              <a:buSzPts val="5200"/>
              <a:buNone/>
              <a:defRPr sz="6667">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rgbClr val="191919"/>
              </a:buClr>
              <a:buSzPts val="5200"/>
              <a:buNone/>
              <a:defRPr sz="6933">
                <a:solidFill>
                  <a:srgbClr val="191919"/>
                </a:solidFill>
              </a:defRPr>
            </a:lvl2pPr>
            <a:lvl3pPr lvl="2" algn="ctr" rtl="0">
              <a:lnSpc>
                <a:spcPct val="100000"/>
              </a:lnSpc>
              <a:spcBef>
                <a:spcPts val="0"/>
              </a:spcBef>
              <a:spcAft>
                <a:spcPts val="0"/>
              </a:spcAft>
              <a:buClr>
                <a:srgbClr val="191919"/>
              </a:buClr>
              <a:buSzPts val="5200"/>
              <a:buNone/>
              <a:defRPr sz="6933">
                <a:solidFill>
                  <a:srgbClr val="191919"/>
                </a:solidFill>
              </a:defRPr>
            </a:lvl3pPr>
            <a:lvl4pPr lvl="3" algn="ctr" rtl="0">
              <a:lnSpc>
                <a:spcPct val="100000"/>
              </a:lnSpc>
              <a:spcBef>
                <a:spcPts val="0"/>
              </a:spcBef>
              <a:spcAft>
                <a:spcPts val="0"/>
              </a:spcAft>
              <a:buClr>
                <a:srgbClr val="191919"/>
              </a:buClr>
              <a:buSzPts val="5200"/>
              <a:buNone/>
              <a:defRPr sz="6933">
                <a:solidFill>
                  <a:srgbClr val="191919"/>
                </a:solidFill>
              </a:defRPr>
            </a:lvl4pPr>
            <a:lvl5pPr lvl="4" algn="ctr" rtl="0">
              <a:lnSpc>
                <a:spcPct val="100000"/>
              </a:lnSpc>
              <a:spcBef>
                <a:spcPts val="0"/>
              </a:spcBef>
              <a:spcAft>
                <a:spcPts val="0"/>
              </a:spcAft>
              <a:buClr>
                <a:srgbClr val="191919"/>
              </a:buClr>
              <a:buSzPts val="5200"/>
              <a:buNone/>
              <a:defRPr sz="6933">
                <a:solidFill>
                  <a:srgbClr val="191919"/>
                </a:solidFill>
              </a:defRPr>
            </a:lvl5pPr>
            <a:lvl6pPr lvl="5" algn="ctr" rtl="0">
              <a:lnSpc>
                <a:spcPct val="100000"/>
              </a:lnSpc>
              <a:spcBef>
                <a:spcPts val="0"/>
              </a:spcBef>
              <a:spcAft>
                <a:spcPts val="0"/>
              </a:spcAft>
              <a:buClr>
                <a:srgbClr val="191919"/>
              </a:buClr>
              <a:buSzPts val="5200"/>
              <a:buNone/>
              <a:defRPr sz="6933">
                <a:solidFill>
                  <a:srgbClr val="191919"/>
                </a:solidFill>
              </a:defRPr>
            </a:lvl6pPr>
            <a:lvl7pPr lvl="6" algn="ctr" rtl="0">
              <a:lnSpc>
                <a:spcPct val="100000"/>
              </a:lnSpc>
              <a:spcBef>
                <a:spcPts val="0"/>
              </a:spcBef>
              <a:spcAft>
                <a:spcPts val="0"/>
              </a:spcAft>
              <a:buClr>
                <a:srgbClr val="191919"/>
              </a:buClr>
              <a:buSzPts val="5200"/>
              <a:buNone/>
              <a:defRPr sz="6933">
                <a:solidFill>
                  <a:srgbClr val="191919"/>
                </a:solidFill>
              </a:defRPr>
            </a:lvl7pPr>
            <a:lvl8pPr lvl="7" algn="ctr" rtl="0">
              <a:lnSpc>
                <a:spcPct val="100000"/>
              </a:lnSpc>
              <a:spcBef>
                <a:spcPts val="0"/>
              </a:spcBef>
              <a:spcAft>
                <a:spcPts val="0"/>
              </a:spcAft>
              <a:buClr>
                <a:srgbClr val="191919"/>
              </a:buClr>
              <a:buSzPts val="5200"/>
              <a:buNone/>
              <a:defRPr sz="6933">
                <a:solidFill>
                  <a:srgbClr val="191919"/>
                </a:solidFill>
              </a:defRPr>
            </a:lvl8pPr>
            <a:lvl9pPr lvl="8" algn="ctr" rtl="0">
              <a:lnSpc>
                <a:spcPct val="100000"/>
              </a:lnSpc>
              <a:spcBef>
                <a:spcPts val="0"/>
              </a:spcBef>
              <a:spcAft>
                <a:spcPts val="0"/>
              </a:spcAft>
              <a:buClr>
                <a:srgbClr val="191919"/>
              </a:buClr>
              <a:buSzPts val="5200"/>
              <a:buNone/>
              <a:defRPr sz="6933">
                <a:solidFill>
                  <a:srgbClr val="191919"/>
                </a:solidFill>
              </a:defRPr>
            </a:lvl9pPr>
          </a:lstStyle>
          <a:p>
            <a:endParaRPr/>
          </a:p>
        </p:txBody>
      </p:sp>
      <p:sp>
        <p:nvSpPr>
          <p:cNvPr id="359" name="Google Shape;359;p2"/>
          <p:cNvSpPr txBox="1">
            <a:spLocks noGrp="1"/>
          </p:cNvSpPr>
          <p:nvPr>
            <p:ph type="subTitle" idx="1"/>
          </p:nvPr>
        </p:nvSpPr>
        <p:spPr>
          <a:xfrm>
            <a:off x="3713601" y="4632357"/>
            <a:ext cx="4778400" cy="54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6556557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0"/>
        <p:cNvGrpSpPr/>
        <p:nvPr/>
      </p:nvGrpSpPr>
      <p:grpSpPr>
        <a:xfrm>
          <a:off x="0" y="0"/>
          <a:ext cx="0" cy="0"/>
          <a:chOff x="0" y="0"/>
          <a:chExt cx="0" cy="0"/>
        </a:xfrm>
      </p:grpSpPr>
      <p:grpSp>
        <p:nvGrpSpPr>
          <p:cNvPr id="361" name="Google Shape;361;p3"/>
          <p:cNvGrpSpPr/>
          <p:nvPr/>
        </p:nvGrpSpPr>
        <p:grpSpPr>
          <a:xfrm>
            <a:off x="-24366" y="-69782"/>
            <a:ext cx="12255165" cy="6968833"/>
            <a:chOff x="-35391" y="-52337"/>
            <a:chExt cx="9191374" cy="5226625"/>
          </a:xfrm>
        </p:grpSpPr>
        <p:grpSp>
          <p:nvGrpSpPr>
            <p:cNvPr id="362" name="Google Shape;362;p3"/>
            <p:cNvGrpSpPr/>
            <p:nvPr/>
          </p:nvGrpSpPr>
          <p:grpSpPr>
            <a:xfrm>
              <a:off x="5178375" y="-45050"/>
              <a:ext cx="3977608" cy="5216450"/>
              <a:chOff x="5178375" y="-45050"/>
              <a:chExt cx="3977608" cy="5216450"/>
            </a:xfrm>
          </p:grpSpPr>
          <p:grpSp>
            <p:nvGrpSpPr>
              <p:cNvPr id="363" name="Google Shape;363;p3"/>
              <p:cNvGrpSpPr/>
              <p:nvPr/>
            </p:nvGrpSpPr>
            <p:grpSpPr>
              <a:xfrm>
                <a:off x="5178375" y="-45050"/>
                <a:ext cx="3977608" cy="5216450"/>
                <a:chOff x="5178375" y="-51179"/>
                <a:chExt cx="3977608" cy="5216450"/>
              </a:xfrm>
            </p:grpSpPr>
            <p:sp>
              <p:nvSpPr>
                <p:cNvPr id="364" name="Google Shape;364;p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6" name="Google Shape;396;p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00" name="Google Shape;400;p3"/>
            <p:cNvGrpSpPr/>
            <p:nvPr/>
          </p:nvGrpSpPr>
          <p:grpSpPr>
            <a:xfrm>
              <a:off x="-35391" y="-52337"/>
              <a:ext cx="5221525" cy="5226625"/>
              <a:chOff x="1190625" y="238125"/>
              <a:chExt cx="5221525" cy="5226625"/>
            </a:xfrm>
          </p:grpSpPr>
          <p:sp>
            <p:nvSpPr>
              <p:cNvPr id="401" name="Google Shape;401;p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42" name="Google Shape;442;p3"/>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2079200" y="2414817"/>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697133" y="620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0782801" y="637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10896500" y="624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0583434" y="636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0697134" y="651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0867667" y="655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0991233" y="639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0858601" y="657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2753727" y="14326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76231" y="16211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67999" y="12460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2590533" y="14579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2925152" y="14579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2881941" y="16575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2873710" y="12661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2890867" y="17151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2710517" y="13208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154706" y="2602117"/>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2683377" y="2118639"/>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2207535" y="2661785"/>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718069" y="2170245"/>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934" y="25721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 name="Google Shape;505;p3"/>
          <p:cNvGrpSpPr/>
          <p:nvPr/>
        </p:nvGrpSpPr>
        <p:grpSpPr>
          <a:xfrm>
            <a:off x="2747533" y="3967717"/>
            <a:ext cx="426800" cy="625400"/>
            <a:chOff x="2365450" y="2975788"/>
            <a:chExt cx="320100" cy="469050"/>
          </a:xfrm>
        </p:grpSpPr>
        <p:sp>
          <p:nvSpPr>
            <p:cNvPr id="506" name="Google Shape;506;p3"/>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2621275" y="3310063"/>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2635500" y="3302688"/>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614475" y="32958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2614475" y="326743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0" name="Google Shape;520;p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3"/>
          <p:cNvSpPr/>
          <p:nvPr/>
        </p:nvSpPr>
        <p:spPr>
          <a:xfrm>
            <a:off x="775333" y="1546318"/>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3"/>
          <p:cNvSpPr/>
          <p:nvPr/>
        </p:nvSpPr>
        <p:spPr>
          <a:xfrm>
            <a:off x="623734" y="1856418"/>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3"/>
          <p:cNvSpPr/>
          <p:nvPr/>
        </p:nvSpPr>
        <p:spPr>
          <a:xfrm>
            <a:off x="604767" y="12863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3"/>
          <p:cNvSpPr/>
          <p:nvPr/>
        </p:nvSpPr>
        <p:spPr>
          <a:xfrm>
            <a:off x="463033" y="159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3"/>
          <p:cNvSpPr/>
          <p:nvPr/>
        </p:nvSpPr>
        <p:spPr>
          <a:xfrm>
            <a:off x="804133" y="1582617"/>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3"/>
          <p:cNvSpPr/>
          <p:nvPr/>
        </p:nvSpPr>
        <p:spPr>
          <a:xfrm>
            <a:off x="623734" y="1412085"/>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3"/>
          <p:cNvSpPr/>
          <p:nvPr/>
        </p:nvSpPr>
        <p:spPr>
          <a:xfrm>
            <a:off x="633601" y="1904785"/>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3"/>
          <p:cNvSpPr/>
          <p:nvPr/>
        </p:nvSpPr>
        <p:spPr>
          <a:xfrm>
            <a:off x="633601" y="1923718"/>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3"/>
          <p:cNvSpPr/>
          <p:nvPr/>
        </p:nvSpPr>
        <p:spPr>
          <a:xfrm>
            <a:off x="823101" y="1572751"/>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3"/>
          <p:cNvSpPr/>
          <p:nvPr/>
        </p:nvSpPr>
        <p:spPr>
          <a:xfrm>
            <a:off x="1145384" y="3839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40" name="Google Shape;540;p3"/>
          <p:cNvGrpSpPr/>
          <p:nvPr/>
        </p:nvGrpSpPr>
        <p:grpSpPr>
          <a:xfrm>
            <a:off x="1599751" y="3379881"/>
            <a:ext cx="189533" cy="258700"/>
            <a:chOff x="1199813" y="2306310"/>
            <a:chExt cx="142150" cy="194025"/>
          </a:xfrm>
        </p:grpSpPr>
        <p:sp>
          <p:nvSpPr>
            <p:cNvPr id="541" name="Google Shape;541;p3"/>
            <p:cNvSpPr/>
            <p:nvPr/>
          </p:nvSpPr>
          <p:spPr>
            <a:xfrm>
              <a:off x="1228238" y="2306310"/>
              <a:ext cx="113725" cy="156375"/>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3"/>
            <p:cNvSpPr/>
            <p:nvPr/>
          </p:nvSpPr>
          <p:spPr>
            <a:xfrm>
              <a:off x="1235063" y="2434235"/>
              <a:ext cx="28450" cy="66100"/>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3"/>
            <p:cNvSpPr/>
            <p:nvPr/>
          </p:nvSpPr>
          <p:spPr>
            <a:xfrm>
              <a:off x="1206638" y="2327910"/>
              <a:ext cx="35850" cy="63700"/>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3"/>
            <p:cNvSpPr/>
            <p:nvPr/>
          </p:nvSpPr>
          <p:spPr>
            <a:xfrm>
              <a:off x="1199813" y="2413185"/>
              <a:ext cx="49500" cy="35275"/>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3"/>
            <p:cNvSpPr/>
            <p:nvPr/>
          </p:nvSpPr>
          <p:spPr>
            <a:xfrm>
              <a:off x="1256663" y="2441610"/>
              <a:ext cx="6850" cy="1425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46" name="Google Shape;546;p3"/>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3"/>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3"/>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3"/>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3"/>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3"/>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3"/>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3"/>
          <p:cNvSpPr/>
          <p:nvPr/>
        </p:nvSpPr>
        <p:spPr>
          <a:xfrm>
            <a:off x="1665203" y="1017870"/>
            <a:ext cx="406300" cy="71344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3"/>
          <p:cNvSpPr/>
          <p:nvPr/>
        </p:nvSpPr>
        <p:spPr>
          <a:xfrm>
            <a:off x="1878527" y="1466740"/>
            <a:ext cx="107636" cy="137209"/>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3"/>
          <p:cNvSpPr/>
          <p:nvPr/>
        </p:nvSpPr>
        <p:spPr>
          <a:xfrm>
            <a:off x="1687345" y="1082723"/>
            <a:ext cx="42784" cy="85419"/>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3"/>
          <p:cNvSpPr/>
          <p:nvPr/>
        </p:nvSpPr>
        <p:spPr>
          <a:xfrm>
            <a:off x="1644711" y="1509448"/>
            <a:ext cx="63200" cy="6320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3"/>
          <p:cNvSpPr/>
          <p:nvPr/>
        </p:nvSpPr>
        <p:spPr>
          <a:xfrm>
            <a:off x="1793183" y="1188560"/>
            <a:ext cx="42784" cy="4270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3"/>
          <p:cNvSpPr/>
          <p:nvPr/>
        </p:nvSpPr>
        <p:spPr>
          <a:xfrm>
            <a:off x="1750548" y="1145850"/>
            <a:ext cx="22217" cy="22293"/>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3"/>
          <p:cNvSpPr/>
          <p:nvPr/>
        </p:nvSpPr>
        <p:spPr>
          <a:xfrm>
            <a:off x="1707837" y="1509449"/>
            <a:ext cx="22293" cy="20567"/>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3"/>
          <p:cNvSpPr/>
          <p:nvPr/>
        </p:nvSpPr>
        <p:spPr>
          <a:xfrm>
            <a:off x="1687345" y="1487230"/>
            <a:ext cx="75" cy="22293"/>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3"/>
          <p:cNvSpPr/>
          <p:nvPr/>
        </p:nvSpPr>
        <p:spPr>
          <a:xfrm>
            <a:off x="1750546" y="1125359"/>
            <a:ext cx="75" cy="20567"/>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3"/>
          <p:cNvSpPr/>
          <p:nvPr/>
        </p:nvSpPr>
        <p:spPr>
          <a:xfrm>
            <a:off x="1730055" y="1103216"/>
            <a:ext cx="20567" cy="2221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69" name="Google Shape;569;p3"/>
          <p:cNvGrpSpPr/>
          <p:nvPr/>
        </p:nvGrpSpPr>
        <p:grpSpPr>
          <a:xfrm>
            <a:off x="9014537" y="6203525"/>
            <a:ext cx="227440" cy="380168"/>
            <a:chOff x="6760903" y="4652644"/>
            <a:chExt cx="170580" cy="285126"/>
          </a:xfrm>
        </p:grpSpPr>
        <p:sp>
          <p:nvSpPr>
            <p:cNvPr id="570" name="Google Shape;570;p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3"/>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3"/>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 name="Google Shape;580;p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3"/>
          <p:cNvSpPr/>
          <p:nvPr/>
        </p:nvSpPr>
        <p:spPr>
          <a:xfrm>
            <a:off x="868405" y="55277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3"/>
          <p:cNvSpPr/>
          <p:nvPr/>
        </p:nvSpPr>
        <p:spPr>
          <a:xfrm>
            <a:off x="942475" y="56729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3"/>
          <p:cNvSpPr/>
          <p:nvPr/>
        </p:nvSpPr>
        <p:spPr>
          <a:xfrm>
            <a:off x="1040783" y="5558274"/>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3"/>
          <p:cNvSpPr/>
          <p:nvPr/>
        </p:nvSpPr>
        <p:spPr>
          <a:xfrm>
            <a:off x="770098" y="56688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3"/>
          <p:cNvSpPr/>
          <p:nvPr/>
        </p:nvSpPr>
        <p:spPr>
          <a:xfrm>
            <a:off x="868406" y="57913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3"/>
          <p:cNvSpPr/>
          <p:nvPr/>
        </p:nvSpPr>
        <p:spPr>
          <a:xfrm>
            <a:off x="1015854" y="5826249"/>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3"/>
          <p:cNvSpPr/>
          <p:nvPr/>
        </p:nvSpPr>
        <p:spPr>
          <a:xfrm>
            <a:off x="1122692" y="5693070"/>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3"/>
          <p:cNvSpPr/>
          <p:nvPr/>
        </p:nvSpPr>
        <p:spPr>
          <a:xfrm>
            <a:off x="1008014" y="58490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3"/>
          <p:cNvSpPr/>
          <p:nvPr/>
        </p:nvSpPr>
        <p:spPr>
          <a:xfrm>
            <a:off x="718901" y="43009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3"/>
          <p:cNvSpPr/>
          <p:nvPr/>
        </p:nvSpPr>
        <p:spPr>
          <a:xfrm>
            <a:off x="718885" y="32233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3"/>
          <p:cNvSpPr/>
          <p:nvPr/>
        </p:nvSpPr>
        <p:spPr>
          <a:xfrm>
            <a:off x="524867" y="37736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3"/>
          <p:cNvSpPr/>
          <p:nvPr/>
        </p:nvSpPr>
        <p:spPr>
          <a:xfrm>
            <a:off x="529400" y="4716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3"/>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3"/>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3"/>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3"/>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3"/>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3"/>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3"/>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3"/>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3"/>
          <p:cNvSpPr/>
          <p:nvPr/>
        </p:nvSpPr>
        <p:spPr>
          <a:xfrm flipH="1">
            <a:off x="11839000" y="47645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3"/>
          <p:cNvSpPr/>
          <p:nvPr/>
        </p:nvSpPr>
        <p:spPr>
          <a:xfrm flipH="1">
            <a:off x="11611600" y="47168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3"/>
          <p:cNvSpPr/>
          <p:nvPr/>
        </p:nvSpPr>
        <p:spPr>
          <a:xfrm flipH="1">
            <a:off x="11640401" y="49252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3"/>
          <p:cNvSpPr/>
          <p:nvPr/>
        </p:nvSpPr>
        <p:spPr>
          <a:xfrm flipH="1">
            <a:off x="11422101" y="48403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3"/>
          <p:cNvSpPr/>
          <p:nvPr/>
        </p:nvSpPr>
        <p:spPr>
          <a:xfrm flipH="1">
            <a:off x="2654210" y="5775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3"/>
          <p:cNvSpPr/>
          <p:nvPr/>
        </p:nvSpPr>
        <p:spPr>
          <a:xfrm flipH="1">
            <a:off x="2633004" y="5474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3"/>
          <p:cNvSpPr/>
          <p:nvPr/>
        </p:nvSpPr>
        <p:spPr>
          <a:xfrm flipH="1">
            <a:off x="2908904" y="56228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3"/>
          <p:cNvSpPr/>
          <p:nvPr/>
        </p:nvSpPr>
        <p:spPr>
          <a:xfrm>
            <a:off x="1267633" y="4551154"/>
            <a:ext cx="967957" cy="36920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3"/>
          <p:cNvSpPr/>
          <p:nvPr/>
        </p:nvSpPr>
        <p:spPr>
          <a:xfrm>
            <a:off x="1413732" y="4675809"/>
            <a:ext cx="648725" cy="244563"/>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3"/>
          <p:cNvSpPr/>
          <p:nvPr/>
        </p:nvSpPr>
        <p:spPr>
          <a:xfrm>
            <a:off x="1569347" y="4802475"/>
            <a:ext cx="310493" cy="11354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3"/>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3"/>
          <p:cNvSpPr/>
          <p:nvPr/>
        </p:nvSpPr>
        <p:spPr>
          <a:xfrm>
            <a:off x="10149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3"/>
          <p:cNvSpPr/>
          <p:nvPr/>
        </p:nvSpPr>
        <p:spPr>
          <a:xfrm>
            <a:off x="10244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3"/>
          <p:cNvSpPr/>
          <p:nvPr/>
        </p:nvSpPr>
        <p:spPr>
          <a:xfrm>
            <a:off x="10329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3"/>
          <p:cNvSpPr/>
          <p:nvPr/>
        </p:nvSpPr>
        <p:spPr>
          <a:xfrm>
            <a:off x="9769633" y="6029277"/>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3"/>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3"/>
          <p:cNvSpPr/>
          <p:nvPr/>
        </p:nvSpPr>
        <p:spPr>
          <a:xfrm>
            <a:off x="1690418" y="5375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3"/>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3"/>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3"/>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3"/>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3"/>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3"/>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3"/>
          <p:cNvSpPr/>
          <p:nvPr/>
        </p:nvSpPr>
        <p:spPr>
          <a:xfrm>
            <a:off x="93899" y="1906462"/>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3"/>
          <p:cNvSpPr/>
          <p:nvPr/>
        </p:nvSpPr>
        <p:spPr>
          <a:xfrm>
            <a:off x="1242984" y="11131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3"/>
          <p:cNvSpPr/>
          <p:nvPr/>
        </p:nvSpPr>
        <p:spPr>
          <a:xfrm>
            <a:off x="1347584" y="11790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3"/>
          <p:cNvSpPr/>
          <p:nvPr/>
        </p:nvSpPr>
        <p:spPr>
          <a:xfrm>
            <a:off x="1337718" y="10562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3"/>
          <p:cNvSpPr/>
          <p:nvPr/>
        </p:nvSpPr>
        <p:spPr>
          <a:xfrm>
            <a:off x="134834" y="1127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3"/>
          <p:cNvSpPr txBox="1">
            <a:spLocks noGrp="1"/>
          </p:cNvSpPr>
          <p:nvPr>
            <p:ph type="title"/>
          </p:nvPr>
        </p:nvSpPr>
        <p:spPr>
          <a:xfrm>
            <a:off x="4729600" y="3371819"/>
            <a:ext cx="6197600" cy="1122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7500"/>
              <a:buNone/>
              <a:defRPr sz="10000">
                <a:solidFill>
                  <a:schemeClr val="dk2"/>
                </a:solidFill>
              </a:defRPr>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57" name="Google Shape;657;p3"/>
          <p:cNvSpPr txBox="1">
            <a:spLocks noGrp="1"/>
          </p:cNvSpPr>
          <p:nvPr>
            <p:ph type="subTitle" idx="1"/>
          </p:nvPr>
        </p:nvSpPr>
        <p:spPr>
          <a:xfrm>
            <a:off x="4894800" y="4575907"/>
            <a:ext cx="6032400" cy="6828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8" name="Google Shape;658;p3"/>
          <p:cNvSpPr txBox="1">
            <a:spLocks noGrp="1"/>
          </p:cNvSpPr>
          <p:nvPr>
            <p:ph type="title" idx="2" hasCustomPrompt="1"/>
          </p:nvPr>
        </p:nvSpPr>
        <p:spPr>
          <a:xfrm>
            <a:off x="8485767" y="1527619"/>
            <a:ext cx="2441600" cy="1718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5"/>
              </a:buClr>
              <a:buSzPts val="9600"/>
              <a:buNone/>
              <a:defRPr sz="12800">
                <a:solidFill>
                  <a:schemeClr val="accent5"/>
                </a:solidFill>
                <a:latin typeface="Nunito ExtraBold"/>
                <a:ea typeface="Nunito ExtraBold"/>
                <a:cs typeface="Nunito ExtraBold"/>
                <a:sym typeface="Nunito ExtraBold"/>
              </a:defRPr>
            </a:lvl1pPr>
            <a:lvl2pPr lvl="1" algn="r" rtl="0">
              <a:lnSpc>
                <a:spcPct val="100000"/>
              </a:lnSpc>
              <a:spcBef>
                <a:spcPts val="0"/>
              </a:spcBef>
              <a:spcAft>
                <a:spcPts val="0"/>
              </a:spcAft>
              <a:buClr>
                <a:schemeClr val="accent5"/>
              </a:buClr>
              <a:buSzPts val="9600"/>
              <a:buNone/>
              <a:defRPr sz="12800">
                <a:solidFill>
                  <a:schemeClr val="accent5"/>
                </a:solidFill>
              </a:defRPr>
            </a:lvl2pPr>
            <a:lvl3pPr lvl="2" algn="r" rtl="0">
              <a:lnSpc>
                <a:spcPct val="100000"/>
              </a:lnSpc>
              <a:spcBef>
                <a:spcPts val="0"/>
              </a:spcBef>
              <a:spcAft>
                <a:spcPts val="0"/>
              </a:spcAft>
              <a:buClr>
                <a:schemeClr val="accent5"/>
              </a:buClr>
              <a:buSzPts val="9600"/>
              <a:buNone/>
              <a:defRPr sz="12800">
                <a:solidFill>
                  <a:schemeClr val="accent5"/>
                </a:solidFill>
              </a:defRPr>
            </a:lvl3pPr>
            <a:lvl4pPr lvl="3" algn="r" rtl="0">
              <a:lnSpc>
                <a:spcPct val="100000"/>
              </a:lnSpc>
              <a:spcBef>
                <a:spcPts val="0"/>
              </a:spcBef>
              <a:spcAft>
                <a:spcPts val="0"/>
              </a:spcAft>
              <a:buClr>
                <a:schemeClr val="accent5"/>
              </a:buClr>
              <a:buSzPts val="9600"/>
              <a:buNone/>
              <a:defRPr sz="12800">
                <a:solidFill>
                  <a:schemeClr val="accent5"/>
                </a:solidFill>
              </a:defRPr>
            </a:lvl4pPr>
            <a:lvl5pPr lvl="4" algn="r" rtl="0">
              <a:lnSpc>
                <a:spcPct val="100000"/>
              </a:lnSpc>
              <a:spcBef>
                <a:spcPts val="0"/>
              </a:spcBef>
              <a:spcAft>
                <a:spcPts val="0"/>
              </a:spcAft>
              <a:buClr>
                <a:schemeClr val="accent5"/>
              </a:buClr>
              <a:buSzPts val="9600"/>
              <a:buNone/>
              <a:defRPr sz="12800">
                <a:solidFill>
                  <a:schemeClr val="accent5"/>
                </a:solidFill>
              </a:defRPr>
            </a:lvl5pPr>
            <a:lvl6pPr lvl="5" algn="r" rtl="0">
              <a:lnSpc>
                <a:spcPct val="100000"/>
              </a:lnSpc>
              <a:spcBef>
                <a:spcPts val="0"/>
              </a:spcBef>
              <a:spcAft>
                <a:spcPts val="0"/>
              </a:spcAft>
              <a:buClr>
                <a:schemeClr val="accent5"/>
              </a:buClr>
              <a:buSzPts val="9600"/>
              <a:buNone/>
              <a:defRPr sz="12800">
                <a:solidFill>
                  <a:schemeClr val="accent5"/>
                </a:solidFill>
              </a:defRPr>
            </a:lvl6pPr>
            <a:lvl7pPr lvl="6" algn="r" rtl="0">
              <a:lnSpc>
                <a:spcPct val="100000"/>
              </a:lnSpc>
              <a:spcBef>
                <a:spcPts val="0"/>
              </a:spcBef>
              <a:spcAft>
                <a:spcPts val="0"/>
              </a:spcAft>
              <a:buClr>
                <a:schemeClr val="accent5"/>
              </a:buClr>
              <a:buSzPts val="9600"/>
              <a:buNone/>
              <a:defRPr sz="12800">
                <a:solidFill>
                  <a:schemeClr val="accent5"/>
                </a:solidFill>
              </a:defRPr>
            </a:lvl7pPr>
            <a:lvl8pPr lvl="7" algn="r" rtl="0">
              <a:lnSpc>
                <a:spcPct val="100000"/>
              </a:lnSpc>
              <a:spcBef>
                <a:spcPts val="0"/>
              </a:spcBef>
              <a:spcAft>
                <a:spcPts val="0"/>
              </a:spcAft>
              <a:buClr>
                <a:schemeClr val="accent5"/>
              </a:buClr>
              <a:buSzPts val="9600"/>
              <a:buNone/>
              <a:defRPr sz="12800">
                <a:solidFill>
                  <a:schemeClr val="accent5"/>
                </a:solidFill>
              </a:defRPr>
            </a:lvl8pPr>
            <a:lvl9pPr lvl="8" algn="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59" name="Google Shape;659;p3"/>
          <p:cNvSpPr/>
          <p:nvPr/>
        </p:nvSpPr>
        <p:spPr>
          <a:xfrm flipH="1">
            <a:off x="972599" y="1990402"/>
            <a:ext cx="711069" cy="1130377"/>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3"/>
          <p:cNvSpPr/>
          <p:nvPr/>
        </p:nvSpPr>
        <p:spPr>
          <a:xfrm>
            <a:off x="2116452" y="1869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65010992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61"/>
        <p:cNvGrpSpPr/>
        <p:nvPr/>
      </p:nvGrpSpPr>
      <p:grpSpPr>
        <a:xfrm>
          <a:off x="0" y="0"/>
          <a:ext cx="0" cy="0"/>
          <a:chOff x="0" y="0"/>
          <a:chExt cx="0" cy="0"/>
        </a:xfrm>
      </p:grpSpPr>
      <p:grpSp>
        <p:nvGrpSpPr>
          <p:cNvPr id="662" name="Google Shape;662;p4"/>
          <p:cNvGrpSpPr/>
          <p:nvPr/>
        </p:nvGrpSpPr>
        <p:grpSpPr>
          <a:xfrm>
            <a:off x="-24366" y="-69782"/>
            <a:ext cx="12255165" cy="6968833"/>
            <a:chOff x="-35391" y="-52337"/>
            <a:chExt cx="9191374" cy="5226625"/>
          </a:xfrm>
        </p:grpSpPr>
        <p:grpSp>
          <p:nvGrpSpPr>
            <p:cNvPr id="663" name="Google Shape;663;p4"/>
            <p:cNvGrpSpPr/>
            <p:nvPr/>
          </p:nvGrpSpPr>
          <p:grpSpPr>
            <a:xfrm>
              <a:off x="5178375" y="-45050"/>
              <a:ext cx="3977608" cy="5216450"/>
              <a:chOff x="5178375" y="-45050"/>
              <a:chExt cx="3977608" cy="5216450"/>
            </a:xfrm>
          </p:grpSpPr>
          <p:grpSp>
            <p:nvGrpSpPr>
              <p:cNvPr id="664" name="Google Shape;664;p4"/>
              <p:cNvGrpSpPr/>
              <p:nvPr/>
            </p:nvGrpSpPr>
            <p:grpSpPr>
              <a:xfrm>
                <a:off x="5178375" y="-45050"/>
                <a:ext cx="3977608" cy="5216450"/>
                <a:chOff x="5178375" y="-51179"/>
                <a:chExt cx="3977608" cy="5216450"/>
              </a:xfrm>
            </p:grpSpPr>
            <p:sp>
              <p:nvSpPr>
                <p:cNvPr id="665" name="Google Shape;665;p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7" name="Google Shape;697;p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1" name="Google Shape;701;p4"/>
            <p:cNvGrpSpPr/>
            <p:nvPr/>
          </p:nvGrpSpPr>
          <p:grpSpPr>
            <a:xfrm>
              <a:off x="-35391" y="-52337"/>
              <a:ext cx="5221525" cy="5226625"/>
              <a:chOff x="1190625" y="238125"/>
              <a:chExt cx="5221525" cy="5226625"/>
            </a:xfrm>
          </p:grpSpPr>
          <p:sp>
            <p:nvSpPr>
              <p:cNvPr id="702" name="Google Shape;702;p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43" name="Google Shape;743;p4"/>
          <p:cNvSpPr/>
          <p:nvPr/>
        </p:nvSpPr>
        <p:spPr>
          <a:xfrm>
            <a:off x="475067" y="187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1" y="16089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435833" y="10403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84234" y="13504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265267" y="7804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123533" y="10848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464633" y="10766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294101" y="13988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294101" y="1417785"/>
            <a:ext cx="9100" cy="33"/>
          </a:xfrm>
          <a:custGeom>
            <a:avLst/>
            <a:gdLst/>
            <a:ahLst/>
            <a:cxnLst/>
            <a:rect l="l" t="t" r="r" b="b"/>
            <a:pathLst>
              <a:path w="273" h="1" extrusionOk="0">
                <a:moveTo>
                  <a:pt x="273" y="1"/>
                </a:moveTo>
                <a:lnTo>
                  <a:pt x="0" y="1"/>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483601" y="1066818"/>
            <a:ext cx="9100" cy="9900"/>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250956" y="3030497"/>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56" name="Google Shape;756;p4"/>
          <p:cNvGrpSpPr/>
          <p:nvPr/>
        </p:nvGrpSpPr>
        <p:grpSpPr>
          <a:xfrm>
            <a:off x="700723" y="2823557"/>
            <a:ext cx="242907" cy="331555"/>
            <a:chOff x="525542" y="2117668"/>
            <a:chExt cx="182180" cy="248666"/>
          </a:xfrm>
        </p:grpSpPr>
        <p:sp>
          <p:nvSpPr>
            <p:cNvPr id="757" name="Google Shape;757;p4"/>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2" name="Google Shape;762;p4"/>
          <p:cNvSpPr/>
          <p:nvPr/>
        </p:nvSpPr>
        <p:spPr>
          <a:xfrm>
            <a:off x="10706066" y="44646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10065731" y="6602341"/>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10089997" y="6258138"/>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9785952" y="6428125"/>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11317641" y="39185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11609084" y="41565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11694609" y="388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11366214" y="40282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11646036" y="41983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11718875" y="392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72" name="Google Shape;772;p4"/>
          <p:cNvGrpSpPr/>
          <p:nvPr/>
        </p:nvGrpSpPr>
        <p:grpSpPr>
          <a:xfrm>
            <a:off x="11475527" y="5796671"/>
            <a:ext cx="546987" cy="801512"/>
            <a:chOff x="8606645" y="4347503"/>
            <a:chExt cx="410240" cy="601134"/>
          </a:xfrm>
        </p:grpSpPr>
        <p:sp>
          <p:nvSpPr>
            <p:cNvPr id="773" name="Google Shape;773;p4"/>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8925803" y="475772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8925803" y="472129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87" name="Google Shape;787;p4"/>
          <p:cNvGrpSpPr/>
          <p:nvPr/>
        </p:nvGrpSpPr>
        <p:grpSpPr>
          <a:xfrm>
            <a:off x="284240" y="4398350"/>
            <a:ext cx="631497" cy="718093"/>
            <a:chOff x="213179" y="3298762"/>
            <a:chExt cx="473623" cy="538570"/>
          </a:xfrm>
        </p:grpSpPr>
        <p:sp>
          <p:nvSpPr>
            <p:cNvPr id="788" name="Google Shape;788;p4"/>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4"/>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4"/>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4"/>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4"/>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4"/>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4"/>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4"/>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4"/>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4"/>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4"/>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00" name="Google Shape;800;p4"/>
          <p:cNvSpPr/>
          <p:nvPr/>
        </p:nvSpPr>
        <p:spPr>
          <a:xfrm flipH="1">
            <a:off x="11701451"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4"/>
          <p:cNvSpPr/>
          <p:nvPr/>
        </p:nvSpPr>
        <p:spPr>
          <a:xfrm>
            <a:off x="10819717"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4"/>
          <p:cNvSpPr/>
          <p:nvPr/>
        </p:nvSpPr>
        <p:spPr>
          <a:xfrm>
            <a:off x="11062586"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4"/>
          <p:cNvSpPr/>
          <p:nvPr/>
        </p:nvSpPr>
        <p:spPr>
          <a:xfrm>
            <a:off x="11074248"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4"/>
          <p:cNvSpPr/>
          <p:nvPr/>
        </p:nvSpPr>
        <p:spPr>
          <a:xfrm>
            <a:off x="11329762"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4"/>
          <p:cNvSpPr/>
          <p:nvPr/>
        </p:nvSpPr>
        <p:spPr>
          <a:xfrm>
            <a:off x="1444367" y="320413"/>
            <a:ext cx="214600" cy="316689"/>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4"/>
          <p:cNvSpPr/>
          <p:nvPr/>
        </p:nvSpPr>
        <p:spPr>
          <a:xfrm>
            <a:off x="1258100" y="68568"/>
            <a:ext cx="223544" cy="316689"/>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4"/>
          <p:cNvSpPr/>
          <p:nvPr/>
        </p:nvSpPr>
        <p:spPr>
          <a:xfrm>
            <a:off x="1500231" y="422481"/>
            <a:ext cx="93179" cy="111800"/>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4"/>
          <p:cNvSpPr/>
          <p:nvPr/>
        </p:nvSpPr>
        <p:spPr>
          <a:xfrm>
            <a:off x="1305019" y="171389"/>
            <a:ext cx="111788" cy="130412"/>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4"/>
          <p:cNvSpPr/>
          <p:nvPr/>
        </p:nvSpPr>
        <p:spPr>
          <a:xfrm>
            <a:off x="1295354" y="217589"/>
            <a:ext cx="28340" cy="37288"/>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4"/>
          <p:cNvSpPr/>
          <p:nvPr/>
        </p:nvSpPr>
        <p:spPr>
          <a:xfrm>
            <a:off x="1360915" y="161690"/>
            <a:ext cx="18643" cy="18677"/>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4"/>
          <p:cNvSpPr/>
          <p:nvPr/>
        </p:nvSpPr>
        <p:spPr>
          <a:xfrm>
            <a:off x="128414" y="4101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4"/>
          <p:cNvSpPr/>
          <p:nvPr/>
        </p:nvSpPr>
        <p:spPr>
          <a:xfrm>
            <a:off x="308047" y="3965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4"/>
          <p:cNvSpPr/>
          <p:nvPr/>
        </p:nvSpPr>
        <p:spPr>
          <a:xfrm>
            <a:off x="261080" y="4092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4"/>
          <p:cNvSpPr/>
          <p:nvPr/>
        </p:nvSpPr>
        <p:spPr>
          <a:xfrm>
            <a:off x="204214" y="3979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4"/>
          <p:cNvSpPr/>
          <p:nvPr/>
        </p:nvSpPr>
        <p:spPr>
          <a:xfrm>
            <a:off x="11828234" y="2125667"/>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4"/>
          <p:cNvSpPr/>
          <p:nvPr/>
        </p:nvSpPr>
        <p:spPr>
          <a:xfrm>
            <a:off x="11957590" y="2304734"/>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4"/>
          <p:cNvSpPr/>
          <p:nvPr/>
        </p:nvSpPr>
        <p:spPr>
          <a:xfrm>
            <a:off x="12081434" y="2492801"/>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4"/>
          <p:cNvSpPr/>
          <p:nvPr/>
        </p:nvSpPr>
        <p:spPr>
          <a:xfrm>
            <a:off x="4495534"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4"/>
          <p:cNvSpPr/>
          <p:nvPr/>
        </p:nvSpPr>
        <p:spPr>
          <a:xfrm>
            <a:off x="4287100"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4"/>
          <p:cNvSpPr/>
          <p:nvPr/>
        </p:nvSpPr>
        <p:spPr>
          <a:xfrm>
            <a:off x="4760834"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4"/>
          <p:cNvSpPr/>
          <p:nvPr/>
        </p:nvSpPr>
        <p:spPr>
          <a:xfrm>
            <a:off x="4524367"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4"/>
          <p:cNvSpPr/>
          <p:nvPr/>
        </p:nvSpPr>
        <p:spPr>
          <a:xfrm>
            <a:off x="4874534"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4"/>
          <p:cNvSpPr/>
          <p:nvPr/>
        </p:nvSpPr>
        <p:spPr>
          <a:xfrm>
            <a:off x="4192333"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4"/>
          <p:cNvSpPr/>
          <p:nvPr/>
        </p:nvSpPr>
        <p:spPr>
          <a:xfrm>
            <a:off x="4808600"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4"/>
          <p:cNvSpPr/>
          <p:nvPr/>
        </p:nvSpPr>
        <p:spPr>
          <a:xfrm>
            <a:off x="6145300" y="-9682"/>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4"/>
          <p:cNvSpPr/>
          <p:nvPr/>
        </p:nvSpPr>
        <p:spPr>
          <a:xfrm>
            <a:off x="5620280" y="4626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4"/>
          <p:cNvSpPr/>
          <p:nvPr/>
        </p:nvSpPr>
        <p:spPr>
          <a:xfrm>
            <a:off x="5678618" y="3131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4"/>
          <p:cNvSpPr/>
          <p:nvPr/>
        </p:nvSpPr>
        <p:spPr>
          <a:xfrm>
            <a:off x="5560951" y="2847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4"/>
          <p:cNvSpPr/>
          <p:nvPr/>
        </p:nvSpPr>
        <p:spPr>
          <a:xfrm>
            <a:off x="5819843" y="2895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4"/>
          <p:cNvSpPr/>
          <p:nvPr/>
        </p:nvSpPr>
        <p:spPr>
          <a:xfrm>
            <a:off x="5749251" y="4933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4"/>
          <p:cNvSpPr/>
          <p:nvPr/>
        </p:nvSpPr>
        <p:spPr>
          <a:xfrm>
            <a:off x="5678618" y="1596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4"/>
          <p:cNvSpPr/>
          <p:nvPr/>
        </p:nvSpPr>
        <p:spPr>
          <a:xfrm>
            <a:off x="4502751"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4"/>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4"/>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b="1"/>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835" name="Google Shape;835;p4"/>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609585" lvl="0" indent="-406390" algn="l" rtl="0">
              <a:lnSpc>
                <a:spcPct val="100000"/>
              </a:lnSpc>
              <a:spcBef>
                <a:spcPts val="0"/>
              </a:spcBef>
              <a:spcAft>
                <a:spcPts val="0"/>
              </a:spcAft>
              <a:buSzPts val="1200"/>
              <a:buFont typeface="Roboto"/>
              <a:buAutoNum type="arabicPeriod"/>
              <a:defRPr sz="1600">
                <a:latin typeface="Roboto"/>
                <a:ea typeface="Roboto"/>
                <a:cs typeface="Roboto"/>
                <a:sym typeface="Roboto"/>
              </a:defRPr>
            </a:lvl1pPr>
            <a:lvl2pPr marL="1219170" lvl="1"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2pPr>
            <a:lvl3pPr marL="1828754" lvl="2"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3pPr>
            <a:lvl4pPr marL="2438339" lvl="3"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4pPr>
            <a:lvl5pPr marL="3047924" lvl="4"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5pPr>
            <a:lvl6pPr marL="3657509" lvl="5"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6pPr>
            <a:lvl7pPr marL="4267093" lvl="6"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7pPr>
            <a:lvl8pPr marL="4876678" lvl="7"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8pPr>
            <a:lvl9pPr marL="5486263" lvl="8"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9pPr>
          </a:lstStyle>
          <a:p>
            <a:endParaRPr/>
          </a:p>
        </p:txBody>
      </p:sp>
    </p:spTree>
    <p:extLst>
      <p:ext uri="{BB962C8B-B14F-4D97-AF65-F5344CB8AC3E}">
        <p14:creationId xmlns:p14="http://schemas.microsoft.com/office/powerpoint/2010/main" val="18636680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36"/>
        <p:cNvGrpSpPr/>
        <p:nvPr/>
      </p:nvGrpSpPr>
      <p:grpSpPr>
        <a:xfrm>
          <a:off x="0" y="0"/>
          <a:ext cx="0" cy="0"/>
          <a:chOff x="0" y="0"/>
          <a:chExt cx="0" cy="0"/>
        </a:xfrm>
      </p:grpSpPr>
      <p:grpSp>
        <p:nvGrpSpPr>
          <p:cNvPr id="837" name="Google Shape;837;p5"/>
          <p:cNvGrpSpPr/>
          <p:nvPr/>
        </p:nvGrpSpPr>
        <p:grpSpPr>
          <a:xfrm>
            <a:off x="-24366" y="-69782"/>
            <a:ext cx="12255165" cy="6968833"/>
            <a:chOff x="-35391" y="-52337"/>
            <a:chExt cx="9191374" cy="5226625"/>
          </a:xfrm>
        </p:grpSpPr>
        <p:grpSp>
          <p:nvGrpSpPr>
            <p:cNvPr id="838" name="Google Shape;838;p5"/>
            <p:cNvGrpSpPr/>
            <p:nvPr/>
          </p:nvGrpSpPr>
          <p:grpSpPr>
            <a:xfrm>
              <a:off x="5178375" y="-45050"/>
              <a:ext cx="3977608" cy="5216450"/>
              <a:chOff x="5178375" y="-45050"/>
              <a:chExt cx="3977608" cy="5216450"/>
            </a:xfrm>
          </p:grpSpPr>
          <p:grpSp>
            <p:nvGrpSpPr>
              <p:cNvPr id="839" name="Google Shape;839;p5"/>
              <p:cNvGrpSpPr/>
              <p:nvPr/>
            </p:nvGrpSpPr>
            <p:grpSpPr>
              <a:xfrm>
                <a:off x="5178375" y="-45050"/>
                <a:ext cx="3977608" cy="5216450"/>
                <a:chOff x="5178375" y="-51179"/>
                <a:chExt cx="3977608" cy="5216450"/>
              </a:xfrm>
            </p:grpSpPr>
            <p:sp>
              <p:nvSpPr>
                <p:cNvPr id="840" name="Google Shape;840;p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72" name="Google Shape;872;p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76" name="Google Shape;876;p5"/>
            <p:cNvGrpSpPr/>
            <p:nvPr/>
          </p:nvGrpSpPr>
          <p:grpSpPr>
            <a:xfrm>
              <a:off x="-35391" y="-52337"/>
              <a:ext cx="5221525" cy="5226625"/>
              <a:chOff x="1190625" y="238125"/>
              <a:chExt cx="5221525" cy="5226625"/>
            </a:xfrm>
          </p:grpSpPr>
          <p:sp>
            <p:nvSpPr>
              <p:cNvPr id="877" name="Google Shape;877;p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8" name="Google Shape;918;p5"/>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5"/>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5"/>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5"/>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5"/>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5"/>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5"/>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5"/>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5"/>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5"/>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5"/>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5"/>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5"/>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5"/>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5"/>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5"/>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5"/>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5"/>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5"/>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5"/>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5"/>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5"/>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40" name="Google Shape;940;p5"/>
          <p:cNvGrpSpPr/>
          <p:nvPr/>
        </p:nvGrpSpPr>
        <p:grpSpPr>
          <a:xfrm>
            <a:off x="11352451" y="104285"/>
            <a:ext cx="189533" cy="313100"/>
            <a:chOff x="7599938" y="78213"/>
            <a:chExt cx="142150" cy="234825"/>
          </a:xfrm>
        </p:grpSpPr>
        <p:sp>
          <p:nvSpPr>
            <p:cNvPr id="941" name="Google Shape;941;p5"/>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5"/>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5"/>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5"/>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5"/>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5"/>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5"/>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5"/>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49" name="Google Shape;949;p5"/>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5"/>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5"/>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5"/>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5"/>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5"/>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5"/>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5"/>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5"/>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5"/>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5"/>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5"/>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5"/>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62" name="Google Shape;962;p5"/>
          <p:cNvGrpSpPr/>
          <p:nvPr/>
        </p:nvGrpSpPr>
        <p:grpSpPr>
          <a:xfrm flipH="1">
            <a:off x="427355" y="3841807"/>
            <a:ext cx="227440" cy="380168"/>
            <a:chOff x="6760903" y="4652644"/>
            <a:chExt cx="170580" cy="285126"/>
          </a:xfrm>
        </p:grpSpPr>
        <p:sp>
          <p:nvSpPr>
            <p:cNvPr id="963" name="Google Shape;963;p5"/>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5"/>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5"/>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5"/>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5"/>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5"/>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5"/>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5"/>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5"/>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5"/>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73" name="Google Shape;973;p5"/>
          <p:cNvGrpSpPr/>
          <p:nvPr/>
        </p:nvGrpSpPr>
        <p:grpSpPr>
          <a:xfrm>
            <a:off x="659798" y="3196774"/>
            <a:ext cx="205172" cy="354148"/>
            <a:chOff x="494848" y="2397580"/>
            <a:chExt cx="153879" cy="265611"/>
          </a:xfrm>
        </p:grpSpPr>
        <p:sp>
          <p:nvSpPr>
            <p:cNvPr id="974" name="Google Shape;974;p5"/>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5"/>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5"/>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77" name="Google Shape;977;p5"/>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78" name="Google Shape;978;p5"/>
          <p:cNvGrpSpPr/>
          <p:nvPr/>
        </p:nvGrpSpPr>
        <p:grpSpPr>
          <a:xfrm>
            <a:off x="10446685" y="203157"/>
            <a:ext cx="284300" cy="426000"/>
            <a:chOff x="7987413" y="162375"/>
            <a:chExt cx="213225" cy="319500"/>
          </a:xfrm>
        </p:grpSpPr>
        <p:sp>
          <p:nvSpPr>
            <p:cNvPr id="979" name="Google Shape;979;p5"/>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5"/>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5"/>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5"/>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5"/>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5"/>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5"/>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86" name="Google Shape;986;p5"/>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5"/>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5"/>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5"/>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5"/>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5"/>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5"/>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5"/>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5"/>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5"/>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5"/>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5"/>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5"/>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5"/>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5"/>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5"/>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5"/>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5"/>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5"/>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5"/>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5"/>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5"/>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5"/>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5"/>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5"/>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5"/>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5"/>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5"/>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5"/>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5"/>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5"/>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5"/>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5"/>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5"/>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5"/>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5"/>
          <p:cNvSpPr/>
          <p:nvPr/>
        </p:nvSpPr>
        <p:spPr>
          <a:xfrm>
            <a:off x="123601" y="19556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5"/>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5"/>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5"/>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5"/>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5"/>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5"/>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5"/>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5"/>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5"/>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5"/>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5"/>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5"/>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5"/>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5"/>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5"/>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5"/>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5"/>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5"/>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5"/>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5"/>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5"/>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5"/>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5"/>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5"/>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5"/>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47" name="Google Shape;1047;p5"/>
          <p:cNvGrpSpPr/>
          <p:nvPr/>
        </p:nvGrpSpPr>
        <p:grpSpPr>
          <a:xfrm flipH="1">
            <a:off x="11260589" y="4758089"/>
            <a:ext cx="387087" cy="879196"/>
            <a:chOff x="3351925" y="3697100"/>
            <a:chExt cx="225750" cy="512750"/>
          </a:xfrm>
        </p:grpSpPr>
        <p:sp>
          <p:nvSpPr>
            <p:cNvPr id="1048" name="Google Shape;1048;p5"/>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5"/>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5"/>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5"/>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5"/>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5"/>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5"/>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5" name="Google Shape;1055;p5"/>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5"/>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5"/>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5"/>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9" name="Google Shape;1059;p5"/>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60" name="Google Shape;1060;p5"/>
          <p:cNvGrpSpPr/>
          <p:nvPr/>
        </p:nvGrpSpPr>
        <p:grpSpPr>
          <a:xfrm>
            <a:off x="10886580" y="6188072"/>
            <a:ext cx="429329" cy="488203"/>
            <a:chOff x="8114900" y="4591020"/>
            <a:chExt cx="321997" cy="366152"/>
          </a:xfrm>
        </p:grpSpPr>
        <p:sp>
          <p:nvSpPr>
            <p:cNvPr id="1061" name="Google Shape;1061;p5"/>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2" name="Google Shape;1062;p5"/>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3" name="Google Shape;1063;p5"/>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5"/>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5"/>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5"/>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5"/>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5"/>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5"/>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5"/>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5"/>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5"/>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73" name="Google Shape;1073;p5"/>
          <p:cNvSpPr txBox="1">
            <a:spLocks noGrp="1"/>
          </p:cNvSpPr>
          <p:nvPr>
            <p:ph type="subTitle" idx="1"/>
          </p:nvPr>
        </p:nvSpPr>
        <p:spPr>
          <a:xfrm>
            <a:off x="1722629"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4" name="Google Shape;1074;p5"/>
          <p:cNvSpPr txBox="1">
            <a:spLocks noGrp="1"/>
          </p:cNvSpPr>
          <p:nvPr>
            <p:ph type="subTitle" idx="2"/>
          </p:nvPr>
        </p:nvSpPr>
        <p:spPr>
          <a:xfrm>
            <a:off x="6595796"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5" name="Google Shape;1075;p5"/>
          <p:cNvSpPr txBox="1">
            <a:spLocks noGrp="1"/>
          </p:cNvSpPr>
          <p:nvPr>
            <p:ph type="subTitle" idx="3"/>
          </p:nvPr>
        </p:nvSpPr>
        <p:spPr>
          <a:xfrm>
            <a:off x="2176817" y="3968300"/>
            <a:ext cx="29684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6" name="Google Shape;1076;p5"/>
          <p:cNvSpPr txBox="1">
            <a:spLocks noGrp="1"/>
          </p:cNvSpPr>
          <p:nvPr>
            <p:ph type="subTitle" idx="4"/>
          </p:nvPr>
        </p:nvSpPr>
        <p:spPr>
          <a:xfrm>
            <a:off x="7052800" y="3968300"/>
            <a:ext cx="29628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7" name="Google Shape;1077;p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78524839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78"/>
        <p:cNvGrpSpPr/>
        <p:nvPr/>
      </p:nvGrpSpPr>
      <p:grpSpPr>
        <a:xfrm>
          <a:off x="0" y="0"/>
          <a:ext cx="0" cy="0"/>
          <a:chOff x="0" y="0"/>
          <a:chExt cx="0" cy="0"/>
        </a:xfrm>
      </p:grpSpPr>
      <p:grpSp>
        <p:nvGrpSpPr>
          <p:cNvPr id="1079" name="Google Shape;1079;p6"/>
          <p:cNvGrpSpPr/>
          <p:nvPr/>
        </p:nvGrpSpPr>
        <p:grpSpPr>
          <a:xfrm>
            <a:off x="-24366" y="-69782"/>
            <a:ext cx="12255165" cy="6968833"/>
            <a:chOff x="-35391" y="-52337"/>
            <a:chExt cx="9191374" cy="5226625"/>
          </a:xfrm>
        </p:grpSpPr>
        <p:grpSp>
          <p:nvGrpSpPr>
            <p:cNvPr id="1080" name="Google Shape;1080;p6"/>
            <p:cNvGrpSpPr/>
            <p:nvPr/>
          </p:nvGrpSpPr>
          <p:grpSpPr>
            <a:xfrm>
              <a:off x="5178375" y="-45050"/>
              <a:ext cx="3977608" cy="5216450"/>
              <a:chOff x="5178375" y="-45050"/>
              <a:chExt cx="3977608" cy="5216450"/>
            </a:xfrm>
          </p:grpSpPr>
          <p:grpSp>
            <p:nvGrpSpPr>
              <p:cNvPr id="1081" name="Google Shape;1081;p6"/>
              <p:cNvGrpSpPr/>
              <p:nvPr/>
            </p:nvGrpSpPr>
            <p:grpSpPr>
              <a:xfrm>
                <a:off x="5178375" y="-45050"/>
                <a:ext cx="3977608" cy="5216450"/>
                <a:chOff x="5178375" y="-51179"/>
                <a:chExt cx="3977608" cy="5216450"/>
              </a:xfrm>
            </p:grpSpPr>
            <p:sp>
              <p:nvSpPr>
                <p:cNvPr id="1082" name="Google Shape;1082;p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14" name="Google Shape;1114;p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18" name="Google Shape;1118;p6"/>
            <p:cNvGrpSpPr/>
            <p:nvPr/>
          </p:nvGrpSpPr>
          <p:grpSpPr>
            <a:xfrm>
              <a:off x="-35391" y="-52337"/>
              <a:ext cx="5221525" cy="5226625"/>
              <a:chOff x="1190625" y="238125"/>
              <a:chExt cx="5221525" cy="5226625"/>
            </a:xfrm>
          </p:grpSpPr>
          <p:sp>
            <p:nvSpPr>
              <p:cNvPr id="1119" name="Google Shape;1119;p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6" name="Google Shape;1136;p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7" name="Google Shape;1137;p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3" name="Google Shape;1153;p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4" name="Google Shape;1154;p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5" name="Google Shape;1155;p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6" name="Google Shape;1156;p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7" name="Google Shape;1157;p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8" name="Google Shape;1158;p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9" name="Google Shape;1159;p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160" name="Google Shape;1160;p6"/>
          <p:cNvGrpSpPr/>
          <p:nvPr/>
        </p:nvGrpSpPr>
        <p:grpSpPr>
          <a:xfrm>
            <a:off x="476237" y="6541518"/>
            <a:ext cx="160728" cy="156300"/>
            <a:chOff x="8793003" y="4210475"/>
            <a:chExt cx="120546" cy="117225"/>
          </a:xfrm>
        </p:grpSpPr>
        <p:sp>
          <p:nvSpPr>
            <p:cNvPr id="1161" name="Google Shape;1161;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63" name="Google Shape;1163;p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6"/>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6"/>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6" name="Google Shape;1166;p6"/>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7" name="Google Shape;1167;p6"/>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6"/>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6"/>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6"/>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6"/>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6"/>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3" name="Google Shape;1173;p6"/>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6"/>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6"/>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8" name="Google Shape;1178;p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9" name="Google Shape;1179;p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6"/>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4" name="Google Shape;1184;p6"/>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5" name="Google Shape;1185;p6"/>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6" name="Google Shape;1186;p6"/>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7" name="Google Shape;1187;p6"/>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6"/>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6"/>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0" name="Google Shape;1190;p6"/>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1" name="Google Shape;1191;p6"/>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6"/>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6"/>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6"/>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6"/>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6" name="Google Shape;1196;p6"/>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7" name="Google Shape;1197;p6"/>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6"/>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6"/>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6"/>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6"/>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2" name="Google Shape;1202;p6"/>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3" name="Google Shape;1203;p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4" name="Google Shape;1204;p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5" name="Google Shape;1205;p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6"/>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6"/>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8" name="Google Shape;1208;p6"/>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9" name="Google Shape;1209;p6"/>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6"/>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6"/>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4" name="Google Shape;1214;p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5" name="Google Shape;1215;p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6"/>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0" name="Google Shape;1220;p6"/>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6"/>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2" name="Google Shape;1222;p6"/>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3" name="Google Shape;1223;p6"/>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4" name="Google Shape;1224;p6"/>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5" name="Google Shape;1225;p6"/>
          <p:cNvGrpSpPr/>
          <p:nvPr/>
        </p:nvGrpSpPr>
        <p:grpSpPr>
          <a:xfrm>
            <a:off x="6982537" y="6305125"/>
            <a:ext cx="227440" cy="380168"/>
            <a:chOff x="6760903" y="4652644"/>
            <a:chExt cx="170580" cy="285126"/>
          </a:xfrm>
        </p:grpSpPr>
        <p:sp>
          <p:nvSpPr>
            <p:cNvPr id="1226" name="Google Shape;1226;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7" name="Google Shape;1227;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8" name="Google Shape;1228;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9" name="Google Shape;1229;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2" name="Google Shape;1232;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3" name="Google Shape;1233;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4" name="Google Shape;1234;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36" name="Google Shape;1236;p6"/>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6"/>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6"/>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9" name="Google Shape;1239;p6"/>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0" name="Google Shape;1240;p6"/>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6"/>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6"/>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6"/>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44" name="Google Shape;1244;p6"/>
          <p:cNvGrpSpPr/>
          <p:nvPr/>
        </p:nvGrpSpPr>
        <p:grpSpPr>
          <a:xfrm>
            <a:off x="11529345" y="259883"/>
            <a:ext cx="445736" cy="256011"/>
            <a:chOff x="9375950" y="488913"/>
            <a:chExt cx="440625" cy="253075"/>
          </a:xfrm>
        </p:grpSpPr>
        <p:sp>
          <p:nvSpPr>
            <p:cNvPr id="1245" name="Google Shape;1245;p6"/>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6"/>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6"/>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6"/>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49" name="Google Shape;1249;p6"/>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6"/>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6"/>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6"/>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6"/>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6"/>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6"/>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6"/>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6"/>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6"/>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6"/>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6"/>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62" name="Google Shape;1262;p6"/>
          <p:cNvGrpSpPr/>
          <p:nvPr/>
        </p:nvGrpSpPr>
        <p:grpSpPr>
          <a:xfrm>
            <a:off x="11683655" y="2215367"/>
            <a:ext cx="341133" cy="312300"/>
            <a:chOff x="8488416" y="1568550"/>
            <a:chExt cx="255850" cy="234225"/>
          </a:xfrm>
        </p:grpSpPr>
        <p:sp>
          <p:nvSpPr>
            <p:cNvPr id="1263" name="Google Shape;1263;p6"/>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6"/>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6"/>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6"/>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6"/>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6"/>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6"/>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6"/>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6"/>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72" name="Google Shape;1272;p6"/>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6"/>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6"/>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6"/>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6"/>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6"/>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6"/>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6"/>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6"/>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6"/>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6"/>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6"/>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6"/>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6"/>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86" name="Google Shape;1286;p6"/>
          <p:cNvGrpSpPr/>
          <p:nvPr/>
        </p:nvGrpSpPr>
        <p:grpSpPr>
          <a:xfrm>
            <a:off x="2288903" y="6360728"/>
            <a:ext cx="160732" cy="268665"/>
            <a:chOff x="6760903" y="4652644"/>
            <a:chExt cx="170580" cy="285126"/>
          </a:xfrm>
        </p:grpSpPr>
        <p:sp>
          <p:nvSpPr>
            <p:cNvPr id="1287" name="Google Shape;1287;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97" name="Google Shape;1297;p6"/>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6"/>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6"/>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6"/>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6"/>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6"/>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6"/>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6"/>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6"/>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6"/>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6"/>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6"/>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09" name="Google Shape;1309;p6"/>
          <p:cNvGrpSpPr/>
          <p:nvPr/>
        </p:nvGrpSpPr>
        <p:grpSpPr>
          <a:xfrm>
            <a:off x="639989" y="2489824"/>
            <a:ext cx="242907" cy="331555"/>
            <a:chOff x="525542" y="2117668"/>
            <a:chExt cx="182180" cy="248666"/>
          </a:xfrm>
        </p:grpSpPr>
        <p:sp>
          <p:nvSpPr>
            <p:cNvPr id="1310" name="Google Shape;1310;p6"/>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6"/>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6"/>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6"/>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6"/>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15" name="Google Shape;1315;p6"/>
          <p:cNvGrpSpPr/>
          <p:nvPr/>
        </p:nvGrpSpPr>
        <p:grpSpPr>
          <a:xfrm>
            <a:off x="667564" y="3969218"/>
            <a:ext cx="236533" cy="203133"/>
            <a:chOff x="548748" y="1435025"/>
            <a:chExt cx="177400" cy="152350"/>
          </a:xfrm>
        </p:grpSpPr>
        <p:sp>
          <p:nvSpPr>
            <p:cNvPr id="1316" name="Google Shape;1316;p6"/>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6"/>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6"/>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6"/>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20" name="Google Shape;1320;p6"/>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6"/>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6"/>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6"/>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24" name="Google Shape;1324;p6"/>
          <p:cNvGrpSpPr/>
          <p:nvPr/>
        </p:nvGrpSpPr>
        <p:grpSpPr>
          <a:xfrm>
            <a:off x="11510137" y="6471601"/>
            <a:ext cx="160728" cy="156300"/>
            <a:chOff x="8793003" y="4210475"/>
            <a:chExt cx="120546" cy="117225"/>
          </a:xfrm>
        </p:grpSpPr>
        <p:sp>
          <p:nvSpPr>
            <p:cNvPr id="1325" name="Google Shape;1325;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27" name="Google Shape;1327;p6"/>
          <p:cNvGrpSpPr/>
          <p:nvPr/>
        </p:nvGrpSpPr>
        <p:grpSpPr>
          <a:xfrm>
            <a:off x="188921" y="3350851"/>
            <a:ext cx="160728" cy="156300"/>
            <a:chOff x="8793003" y="4210475"/>
            <a:chExt cx="120546" cy="117225"/>
          </a:xfrm>
        </p:grpSpPr>
        <p:sp>
          <p:nvSpPr>
            <p:cNvPr id="1328" name="Google Shape;1328;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30" name="Google Shape;1330;p6"/>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43930191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2"/>
        <p:cNvGrpSpPr/>
        <p:nvPr/>
      </p:nvGrpSpPr>
      <p:grpSpPr>
        <a:xfrm>
          <a:off x="0" y="0"/>
          <a:ext cx="0" cy="0"/>
          <a:chOff x="0" y="0"/>
          <a:chExt cx="0" cy="0"/>
        </a:xfrm>
      </p:grpSpPr>
      <p:grpSp>
        <p:nvGrpSpPr>
          <p:cNvPr id="1333" name="Google Shape;1333;p7"/>
          <p:cNvGrpSpPr/>
          <p:nvPr/>
        </p:nvGrpSpPr>
        <p:grpSpPr>
          <a:xfrm>
            <a:off x="-24366" y="-69782"/>
            <a:ext cx="12255165" cy="6968833"/>
            <a:chOff x="-35391" y="-52337"/>
            <a:chExt cx="9191374" cy="5226625"/>
          </a:xfrm>
        </p:grpSpPr>
        <p:grpSp>
          <p:nvGrpSpPr>
            <p:cNvPr id="1334" name="Google Shape;1334;p7"/>
            <p:cNvGrpSpPr/>
            <p:nvPr/>
          </p:nvGrpSpPr>
          <p:grpSpPr>
            <a:xfrm>
              <a:off x="5178375" y="-45050"/>
              <a:ext cx="3977608" cy="5216450"/>
              <a:chOff x="5178375" y="-45050"/>
              <a:chExt cx="3977608" cy="5216450"/>
            </a:xfrm>
          </p:grpSpPr>
          <p:grpSp>
            <p:nvGrpSpPr>
              <p:cNvPr id="1335" name="Google Shape;1335;p7"/>
              <p:cNvGrpSpPr/>
              <p:nvPr/>
            </p:nvGrpSpPr>
            <p:grpSpPr>
              <a:xfrm>
                <a:off x="5178375" y="-45050"/>
                <a:ext cx="3977608" cy="5216450"/>
                <a:chOff x="5178375" y="-51179"/>
                <a:chExt cx="3977608" cy="5216450"/>
              </a:xfrm>
            </p:grpSpPr>
            <p:sp>
              <p:nvSpPr>
                <p:cNvPr id="1336" name="Google Shape;1336;p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68" name="Google Shape;1368;p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9" name="Google Shape;1369;p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0" name="Google Shape;1370;p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72" name="Google Shape;1372;p7"/>
            <p:cNvGrpSpPr/>
            <p:nvPr/>
          </p:nvGrpSpPr>
          <p:grpSpPr>
            <a:xfrm>
              <a:off x="-35391" y="-52337"/>
              <a:ext cx="5221525" cy="5226625"/>
              <a:chOff x="1190625" y="238125"/>
              <a:chExt cx="5221525" cy="5226625"/>
            </a:xfrm>
          </p:grpSpPr>
          <p:sp>
            <p:nvSpPr>
              <p:cNvPr id="1373" name="Google Shape;1373;p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6" name="Google Shape;1386;p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7" name="Google Shape;1387;p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2" name="Google Shape;1402;p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3" name="Google Shape;1403;p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4" name="Google Shape;1404;p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9" name="Google Shape;1409;p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0" name="Google Shape;1410;p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1" name="Google Shape;1411;p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414" name="Google Shape;1414;p7"/>
          <p:cNvGrpSpPr/>
          <p:nvPr/>
        </p:nvGrpSpPr>
        <p:grpSpPr>
          <a:xfrm>
            <a:off x="10741933" y="5661033"/>
            <a:ext cx="1450067" cy="1197600"/>
            <a:chOff x="8056450" y="4245775"/>
            <a:chExt cx="1087550" cy="898200"/>
          </a:xfrm>
        </p:grpSpPr>
        <p:sp>
          <p:nvSpPr>
            <p:cNvPr id="1415" name="Google Shape;1415;p7"/>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7"/>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17" name="Google Shape;1417;p7"/>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7"/>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7"/>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0" name="Google Shape;1420;p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1" name="Google Shape;1421;p7"/>
          <p:cNvSpPr/>
          <p:nvPr/>
        </p:nvSpPr>
        <p:spPr>
          <a:xfrm>
            <a:off x="11345700" y="52111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7"/>
          <p:cNvSpPr/>
          <p:nvPr/>
        </p:nvSpPr>
        <p:spPr>
          <a:xfrm>
            <a:off x="11431367" y="53790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7"/>
          <p:cNvSpPr/>
          <p:nvPr/>
        </p:nvSpPr>
        <p:spPr>
          <a:xfrm>
            <a:off x="11545067" y="52464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7"/>
          <p:cNvSpPr/>
          <p:nvPr/>
        </p:nvSpPr>
        <p:spPr>
          <a:xfrm>
            <a:off x="11232000" y="53743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7"/>
          <p:cNvSpPr/>
          <p:nvPr/>
        </p:nvSpPr>
        <p:spPr>
          <a:xfrm>
            <a:off x="11345701" y="55160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6" name="Google Shape;1426;p7"/>
          <p:cNvSpPr/>
          <p:nvPr/>
        </p:nvSpPr>
        <p:spPr>
          <a:xfrm>
            <a:off x="11516233" y="55563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7" name="Google Shape;1427;p7"/>
          <p:cNvSpPr/>
          <p:nvPr/>
        </p:nvSpPr>
        <p:spPr>
          <a:xfrm>
            <a:off x="11639800" y="54023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8" name="Google Shape;1428;p7"/>
          <p:cNvSpPr/>
          <p:nvPr/>
        </p:nvSpPr>
        <p:spPr>
          <a:xfrm>
            <a:off x="11507167" y="55827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9" name="Google Shape;1429;p7"/>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30" name="Google Shape;1430;p7"/>
          <p:cNvGrpSpPr/>
          <p:nvPr/>
        </p:nvGrpSpPr>
        <p:grpSpPr>
          <a:xfrm>
            <a:off x="6544006" y="279062"/>
            <a:ext cx="341133" cy="312300"/>
            <a:chOff x="8692579" y="1342300"/>
            <a:chExt cx="255850" cy="234225"/>
          </a:xfrm>
        </p:grpSpPr>
        <p:sp>
          <p:nvSpPr>
            <p:cNvPr id="1431" name="Google Shape;1431;p7"/>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2" name="Google Shape;1432;p7"/>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3" name="Google Shape;1433;p7"/>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7"/>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7"/>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7"/>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7"/>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8" name="Google Shape;1438;p7"/>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9" name="Google Shape;1439;p7"/>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40" name="Google Shape;1440;p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7"/>
          <p:cNvSpPr/>
          <p:nvPr/>
        </p:nvSpPr>
        <p:spPr>
          <a:xfrm>
            <a:off x="522751" y="55935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2" name="Google Shape;1442;p7"/>
          <p:cNvSpPr/>
          <p:nvPr/>
        </p:nvSpPr>
        <p:spPr>
          <a:xfrm>
            <a:off x="702385" y="54571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3" name="Google Shape;1443;p7"/>
          <p:cNvSpPr/>
          <p:nvPr/>
        </p:nvSpPr>
        <p:spPr>
          <a:xfrm>
            <a:off x="655417" y="55844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4" name="Google Shape;1444;p7"/>
          <p:cNvSpPr/>
          <p:nvPr/>
        </p:nvSpPr>
        <p:spPr>
          <a:xfrm>
            <a:off x="598552" y="54707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7"/>
          <p:cNvSpPr/>
          <p:nvPr/>
        </p:nvSpPr>
        <p:spPr>
          <a:xfrm>
            <a:off x="347067" y="13721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7"/>
          <p:cNvSpPr/>
          <p:nvPr/>
        </p:nvSpPr>
        <p:spPr>
          <a:xfrm>
            <a:off x="5018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7"/>
          <p:cNvSpPr/>
          <p:nvPr/>
        </p:nvSpPr>
        <p:spPr>
          <a:xfrm>
            <a:off x="5092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7"/>
          <p:cNvSpPr/>
          <p:nvPr/>
        </p:nvSpPr>
        <p:spPr>
          <a:xfrm>
            <a:off x="6721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49" name="Google Shape;1449;p7"/>
          <p:cNvGrpSpPr/>
          <p:nvPr/>
        </p:nvGrpSpPr>
        <p:grpSpPr>
          <a:xfrm>
            <a:off x="5197985" y="6246967"/>
            <a:ext cx="890700" cy="388900"/>
            <a:chOff x="5478201" y="4685225"/>
            <a:chExt cx="668025" cy="291675"/>
          </a:xfrm>
        </p:grpSpPr>
        <p:sp>
          <p:nvSpPr>
            <p:cNvPr id="1450" name="Google Shape;1450;p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5" name="Google Shape;1455;p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6" name="Google Shape;1456;p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57" name="Google Shape;1457;p7"/>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8" name="Google Shape;1458;p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9" name="Google Shape;1459;p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7"/>
          <p:cNvSpPr/>
          <p:nvPr/>
        </p:nvSpPr>
        <p:spPr>
          <a:xfrm>
            <a:off x="11748255" y="31379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7"/>
          <p:cNvSpPr/>
          <p:nvPr/>
        </p:nvSpPr>
        <p:spPr>
          <a:xfrm>
            <a:off x="11767188" y="28694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7"/>
          <p:cNvSpPr/>
          <p:nvPr/>
        </p:nvSpPr>
        <p:spPr>
          <a:xfrm>
            <a:off x="11529956" y="30020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4" name="Google Shape;1464;p7"/>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65" name="Google Shape;1465;p7"/>
          <p:cNvGrpSpPr/>
          <p:nvPr/>
        </p:nvGrpSpPr>
        <p:grpSpPr>
          <a:xfrm>
            <a:off x="7740190" y="6192187"/>
            <a:ext cx="208505" cy="348548"/>
            <a:chOff x="8498516" y="2700150"/>
            <a:chExt cx="142150" cy="237625"/>
          </a:xfrm>
        </p:grpSpPr>
        <p:sp>
          <p:nvSpPr>
            <p:cNvPr id="1466" name="Google Shape;1466;p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8" name="Google Shape;1468;p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9" name="Google Shape;1469;p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1" name="Google Shape;1471;p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2" name="Google Shape;1472;p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3" name="Google Shape;1473;p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4" name="Google Shape;1474;p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5" name="Google Shape;1475;p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76" name="Google Shape;1476;p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7" name="Google Shape;1477;p7"/>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8" name="Google Shape;1478;p7"/>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7"/>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0" name="Google Shape;1480;p7"/>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1" name="Google Shape;1481;p7"/>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2" name="Google Shape;1482;p7"/>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3" name="Google Shape;1483;p7"/>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4" name="Google Shape;1484;p7"/>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5" name="Google Shape;1485;p7"/>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6" name="Google Shape;1486;p7"/>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7"/>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7"/>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7"/>
          <p:cNvSpPr/>
          <p:nvPr/>
        </p:nvSpPr>
        <p:spPr>
          <a:xfrm>
            <a:off x="743967" y="4649418"/>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7"/>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1" name="Google Shape;1491;p7"/>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2" name="Google Shape;1492;p7"/>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7"/>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4" name="Google Shape;1494;p7"/>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5" name="Google Shape;1495;p7"/>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7"/>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7"/>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7"/>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7"/>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0" name="Google Shape;1500;p7"/>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7"/>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7"/>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7"/>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7"/>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7"/>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06" name="Google Shape;1506;p7"/>
          <p:cNvGrpSpPr/>
          <p:nvPr/>
        </p:nvGrpSpPr>
        <p:grpSpPr>
          <a:xfrm>
            <a:off x="2050606" y="98085"/>
            <a:ext cx="189533" cy="316833"/>
            <a:chOff x="1690354" y="73563"/>
            <a:chExt cx="142150" cy="237625"/>
          </a:xfrm>
        </p:grpSpPr>
        <p:sp>
          <p:nvSpPr>
            <p:cNvPr id="1507" name="Google Shape;1507;p7"/>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7"/>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9" name="Google Shape;1509;p7"/>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0" name="Google Shape;1510;p7"/>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1" name="Google Shape;1511;p7"/>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2" name="Google Shape;1512;p7"/>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3" name="Google Shape;1513;p7"/>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4" name="Google Shape;1514;p7"/>
            <p:cNvSpPr/>
            <p:nvPr/>
          </p:nvSpPr>
          <p:spPr>
            <a:xfrm>
              <a:off x="1704554" y="229888"/>
              <a:ext cx="25" cy="7425"/>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7"/>
            <p:cNvSpPr/>
            <p:nvPr/>
          </p:nvSpPr>
          <p:spPr>
            <a:xfrm>
              <a:off x="1725604" y="109363"/>
              <a:ext cx="25" cy="6850"/>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6" name="Google Shape;1516;p7"/>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17" name="Google Shape;1517;p7"/>
          <p:cNvSpPr/>
          <p:nvPr/>
        </p:nvSpPr>
        <p:spPr>
          <a:xfrm>
            <a:off x="643634" y="2606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7"/>
          <p:cNvSpPr/>
          <p:nvPr/>
        </p:nvSpPr>
        <p:spPr>
          <a:xfrm>
            <a:off x="671667" y="2419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7"/>
          <p:cNvSpPr/>
          <p:nvPr/>
        </p:nvSpPr>
        <p:spPr>
          <a:xfrm>
            <a:off x="511000" y="2466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7"/>
          <p:cNvSpPr/>
          <p:nvPr/>
        </p:nvSpPr>
        <p:spPr>
          <a:xfrm>
            <a:off x="567834" y="2315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1" name="Google Shape;1521;p7"/>
          <p:cNvGrpSpPr/>
          <p:nvPr/>
        </p:nvGrpSpPr>
        <p:grpSpPr>
          <a:xfrm flipH="1">
            <a:off x="-22939" y="-12117"/>
            <a:ext cx="1439200" cy="1184900"/>
            <a:chOff x="238125" y="2337550"/>
            <a:chExt cx="1079400" cy="888675"/>
          </a:xfrm>
        </p:grpSpPr>
        <p:sp>
          <p:nvSpPr>
            <p:cNvPr id="1522" name="Google Shape;1522;p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4" name="Google Shape;1524;p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5" name="Google Shape;1525;p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8" name="Google Shape;1528;p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9" name="Google Shape;1529;p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7"/>
            <p:cNvSpPr/>
            <p:nvPr/>
          </p:nvSpPr>
          <p:spPr>
            <a:xfrm>
              <a:off x="477900" y="3141575"/>
              <a:ext cx="25" cy="25"/>
            </a:xfrm>
            <a:custGeom>
              <a:avLst/>
              <a:gdLst/>
              <a:ahLst/>
              <a:cxnLst/>
              <a:rect l="l" t="t" r="r" b="b"/>
              <a:pathLst>
                <a:path w="1" h="1" extrusionOk="0">
                  <a:moveTo>
                    <a:pt x="1" y="1"/>
                  </a:moveTo>
                  <a:lnTo>
                    <a:pt x="1"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38" name="Google Shape;1538;p7"/>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7"/>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7"/>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7"/>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7"/>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7"/>
          <p:cNvSpPr/>
          <p:nvPr/>
        </p:nvSpPr>
        <p:spPr>
          <a:xfrm flipH="1">
            <a:off x="11519834" y="1102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7"/>
          <p:cNvSpPr/>
          <p:nvPr/>
        </p:nvSpPr>
        <p:spPr>
          <a:xfrm flipH="1">
            <a:off x="11718434" y="1121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7"/>
          <p:cNvSpPr/>
          <p:nvPr/>
        </p:nvSpPr>
        <p:spPr>
          <a:xfrm flipH="1">
            <a:off x="11633534" y="1021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6" name="Google Shape;1546;p7"/>
          <p:cNvSpPr/>
          <p:nvPr/>
        </p:nvSpPr>
        <p:spPr>
          <a:xfrm flipH="1">
            <a:off x="11604734" y="1186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7" name="Google Shape;1547;p7"/>
          <p:cNvSpPr/>
          <p:nvPr/>
        </p:nvSpPr>
        <p:spPr>
          <a:xfrm>
            <a:off x="141767" y="17988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7"/>
          <p:cNvSpPr/>
          <p:nvPr/>
        </p:nvSpPr>
        <p:spPr>
          <a:xfrm rot="10800000" flipH="1">
            <a:off x="8919134" y="62470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7"/>
          <p:cNvSpPr/>
          <p:nvPr/>
        </p:nvSpPr>
        <p:spPr>
          <a:xfrm rot="10800000" flipH="1">
            <a:off x="12005701" y="54707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0" name="Google Shape;1550;p7"/>
          <p:cNvSpPr/>
          <p:nvPr/>
        </p:nvSpPr>
        <p:spPr>
          <a:xfrm rot="10800000" flipH="1">
            <a:off x="9936800" y="63380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1" name="Google Shape;1551;p7"/>
          <p:cNvSpPr/>
          <p:nvPr/>
        </p:nvSpPr>
        <p:spPr>
          <a:xfrm rot="10800000" flipH="1">
            <a:off x="11850485" y="57784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7"/>
          <p:cNvSpPr/>
          <p:nvPr/>
        </p:nvSpPr>
        <p:spPr>
          <a:xfrm>
            <a:off x="2640867" y="-63184"/>
            <a:ext cx="1194700" cy="598733"/>
          </a:xfrm>
          <a:custGeom>
            <a:avLst/>
            <a:gdLst/>
            <a:ahLst/>
            <a:cxnLst/>
            <a:rect l="l" t="t" r="r" b="b"/>
            <a:pathLst>
              <a:path w="35841" h="17962" extrusionOk="0">
                <a:moveTo>
                  <a:pt x="26439" y="1"/>
                </a:moveTo>
                <a:cubicBezTo>
                  <a:pt x="26223" y="1"/>
                  <a:pt x="26162" y="203"/>
                  <a:pt x="25955" y="394"/>
                </a:cubicBezTo>
                <a:cubicBezTo>
                  <a:pt x="25507" y="394"/>
                  <a:pt x="25244" y="38"/>
                  <a:pt x="25008" y="38"/>
                </a:cubicBezTo>
                <a:cubicBezTo>
                  <a:pt x="24947" y="38"/>
                  <a:pt x="24887" y="62"/>
                  <a:pt x="24827" y="123"/>
                </a:cubicBezTo>
                <a:lnTo>
                  <a:pt x="24827" y="394"/>
                </a:lnTo>
                <a:cubicBezTo>
                  <a:pt x="24409" y="258"/>
                  <a:pt x="24059" y="191"/>
                  <a:pt x="23743" y="191"/>
                </a:cubicBezTo>
                <a:cubicBezTo>
                  <a:pt x="23427" y="191"/>
                  <a:pt x="23145" y="258"/>
                  <a:pt x="22863" y="394"/>
                </a:cubicBezTo>
                <a:cubicBezTo>
                  <a:pt x="22570" y="123"/>
                  <a:pt x="22299" y="123"/>
                  <a:pt x="22299" y="123"/>
                </a:cubicBezTo>
                <a:cubicBezTo>
                  <a:pt x="22017" y="258"/>
                  <a:pt x="21803" y="326"/>
                  <a:pt x="21625" y="326"/>
                </a:cubicBezTo>
                <a:cubicBezTo>
                  <a:pt x="21447" y="326"/>
                  <a:pt x="21306" y="258"/>
                  <a:pt x="21171" y="123"/>
                </a:cubicBezTo>
                <a:lnTo>
                  <a:pt x="20042" y="123"/>
                </a:lnTo>
                <a:cubicBezTo>
                  <a:pt x="19613" y="258"/>
                  <a:pt x="19190" y="258"/>
                  <a:pt x="18767" y="258"/>
                </a:cubicBezTo>
                <a:cubicBezTo>
                  <a:pt x="18344" y="258"/>
                  <a:pt x="17921" y="258"/>
                  <a:pt x="17492" y="394"/>
                </a:cubicBezTo>
                <a:lnTo>
                  <a:pt x="17221" y="394"/>
                </a:lnTo>
                <a:cubicBezTo>
                  <a:pt x="16845" y="394"/>
                  <a:pt x="16338" y="273"/>
                  <a:pt x="15875" y="273"/>
                </a:cubicBezTo>
                <a:cubicBezTo>
                  <a:pt x="15644" y="273"/>
                  <a:pt x="15423" y="303"/>
                  <a:pt x="15235" y="394"/>
                </a:cubicBezTo>
                <a:cubicBezTo>
                  <a:pt x="14964" y="394"/>
                  <a:pt x="14400" y="394"/>
                  <a:pt x="14106" y="123"/>
                </a:cubicBezTo>
                <a:lnTo>
                  <a:pt x="13271" y="123"/>
                </a:lnTo>
                <a:cubicBezTo>
                  <a:pt x="12874" y="314"/>
                  <a:pt x="12476" y="516"/>
                  <a:pt x="11976" y="516"/>
                </a:cubicBezTo>
                <a:cubicBezTo>
                  <a:pt x="11766" y="516"/>
                  <a:pt x="11538" y="480"/>
                  <a:pt x="11285" y="394"/>
                </a:cubicBezTo>
                <a:lnTo>
                  <a:pt x="10157" y="394"/>
                </a:lnTo>
                <a:cubicBezTo>
                  <a:pt x="9976" y="394"/>
                  <a:pt x="9665" y="524"/>
                  <a:pt x="9391" y="524"/>
                </a:cubicBezTo>
                <a:cubicBezTo>
                  <a:pt x="9254" y="524"/>
                  <a:pt x="9126" y="492"/>
                  <a:pt x="9028" y="394"/>
                </a:cubicBezTo>
                <a:cubicBezTo>
                  <a:pt x="8863" y="354"/>
                  <a:pt x="8697" y="338"/>
                  <a:pt x="8532" y="338"/>
                </a:cubicBezTo>
                <a:cubicBezTo>
                  <a:pt x="7871" y="338"/>
                  <a:pt x="7225" y="594"/>
                  <a:pt x="6654" y="594"/>
                </a:cubicBezTo>
                <a:cubicBezTo>
                  <a:pt x="6398" y="594"/>
                  <a:pt x="6157" y="543"/>
                  <a:pt x="5936" y="394"/>
                </a:cubicBezTo>
                <a:cubicBezTo>
                  <a:pt x="5936" y="303"/>
                  <a:pt x="5904" y="273"/>
                  <a:pt x="5860" y="273"/>
                </a:cubicBezTo>
                <a:cubicBezTo>
                  <a:pt x="5773" y="273"/>
                  <a:pt x="5643" y="394"/>
                  <a:pt x="5643" y="394"/>
                </a:cubicBezTo>
                <a:cubicBezTo>
                  <a:pt x="5507" y="540"/>
                  <a:pt x="5299" y="540"/>
                  <a:pt x="5053" y="540"/>
                </a:cubicBezTo>
                <a:cubicBezTo>
                  <a:pt x="4808" y="540"/>
                  <a:pt x="4526" y="540"/>
                  <a:pt x="4244" y="687"/>
                </a:cubicBezTo>
                <a:lnTo>
                  <a:pt x="2822" y="687"/>
                </a:lnTo>
                <a:cubicBezTo>
                  <a:pt x="2374" y="687"/>
                  <a:pt x="1926" y="1043"/>
                  <a:pt x="1478" y="1043"/>
                </a:cubicBezTo>
                <a:cubicBezTo>
                  <a:pt x="1362" y="1043"/>
                  <a:pt x="1245" y="1019"/>
                  <a:pt x="1129" y="958"/>
                </a:cubicBezTo>
                <a:lnTo>
                  <a:pt x="1129" y="1251"/>
                </a:lnTo>
                <a:cubicBezTo>
                  <a:pt x="1129" y="1522"/>
                  <a:pt x="1129" y="1816"/>
                  <a:pt x="858" y="1816"/>
                </a:cubicBezTo>
                <a:cubicBezTo>
                  <a:pt x="294" y="1816"/>
                  <a:pt x="294" y="2380"/>
                  <a:pt x="294" y="2944"/>
                </a:cubicBezTo>
                <a:lnTo>
                  <a:pt x="294" y="7729"/>
                </a:lnTo>
                <a:cubicBezTo>
                  <a:pt x="294" y="9986"/>
                  <a:pt x="294" y="12243"/>
                  <a:pt x="1" y="14499"/>
                </a:cubicBezTo>
                <a:cubicBezTo>
                  <a:pt x="1" y="15628"/>
                  <a:pt x="294" y="16756"/>
                  <a:pt x="1" y="17614"/>
                </a:cubicBezTo>
                <a:cubicBezTo>
                  <a:pt x="144" y="17891"/>
                  <a:pt x="353" y="17961"/>
                  <a:pt x="561" y="17961"/>
                </a:cubicBezTo>
                <a:cubicBezTo>
                  <a:pt x="777" y="17961"/>
                  <a:pt x="991" y="17885"/>
                  <a:pt x="1129" y="17885"/>
                </a:cubicBezTo>
                <a:lnTo>
                  <a:pt x="34148" y="17885"/>
                </a:lnTo>
                <a:cubicBezTo>
                  <a:pt x="34436" y="17885"/>
                  <a:pt x="34647" y="17961"/>
                  <a:pt x="34824" y="17961"/>
                </a:cubicBezTo>
                <a:cubicBezTo>
                  <a:pt x="34994" y="17961"/>
                  <a:pt x="35133" y="17891"/>
                  <a:pt x="35276" y="17614"/>
                </a:cubicBezTo>
                <a:cubicBezTo>
                  <a:pt x="35276" y="16192"/>
                  <a:pt x="35547" y="14499"/>
                  <a:pt x="35547" y="12807"/>
                </a:cubicBezTo>
                <a:cubicBezTo>
                  <a:pt x="35547" y="12243"/>
                  <a:pt x="35276" y="11972"/>
                  <a:pt x="35547" y="11408"/>
                </a:cubicBezTo>
                <a:lnTo>
                  <a:pt x="35547" y="8857"/>
                </a:lnTo>
                <a:cubicBezTo>
                  <a:pt x="35547" y="8293"/>
                  <a:pt x="35276" y="8022"/>
                  <a:pt x="35547" y="7458"/>
                </a:cubicBezTo>
                <a:cubicBezTo>
                  <a:pt x="35547" y="5472"/>
                  <a:pt x="35841" y="3779"/>
                  <a:pt x="35276" y="1816"/>
                </a:cubicBezTo>
                <a:cubicBezTo>
                  <a:pt x="34983" y="958"/>
                  <a:pt x="34983" y="687"/>
                  <a:pt x="34148" y="687"/>
                </a:cubicBezTo>
                <a:cubicBezTo>
                  <a:pt x="33719" y="540"/>
                  <a:pt x="33296" y="540"/>
                  <a:pt x="32909" y="540"/>
                </a:cubicBezTo>
                <a:cubicBezTo>
                  <a:pt x="32523" y="540"/>
                  <a:pt x="32173" y="540"/>
                  <a:pt x="31891" y="394"/>
                </a:cubicBezTo>
                <a:lnTo>
                  <a:pt x="31891" y="123"/>
                </a:lnTo>
                <a:cubicBezTo>
                  <a:pt x="31327" y="258"/>
                  <a:pt x="30830" y="258"/>
                  <a:pt x="30370" y="258"/>
                </a:cubicBezTo>
                <a:cubicBezTo>
                  <a:pt x="29911" y="258"/>
                  <a:pt x="29487" y="258"/>
                  <a:pt x="29070" y="394"/>
                </a:cubicBezTo>
                <a:cubicBezTo>
                  <a:pt x="28212" y="394"/>
                  <a:pt x="27377" y="394"/>
                  <a:pt x="26813" y="123"/>
                </a:cubicBezTo>
                <a:cubicBezTo>
                  <a:pt x="26646" y="36"/>
                  <a:pt x="26529" y="1"/>
                  <a:pt x="2643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r>
              <a:rPr lang="en" sz="1867" kern="0">
                <a:solidFill>
                  <a:srgbClr val="000000"/>
                </a:solidFill>
                <a:cs typeface="Arial"/>
                <a:sym typeface="Arial"/>
              </a:rPr>
              <a:t> </a:t>
            </a:r>
            <a:endParaRPr sz="1867" kern="0">
              <a:solidFill>
                <a:srgbClr val="000000"/>
              </a:solidFill>
              <a:cs typeface="Arial"/>
              <a:sym typeface="Arial"/>
            </a:endParaRPr>
          </a:p>
        </p:txBody>
      </p:sp>
      <p:sp>
        <p:nvSpPr>
          <p:cNvPr id="1553" name="Google Shape;1553;p7"/>
          <p:cNvSpPr/>
          <p:nvPr/>
        </p:nvSpPr>
        <p:spPr>
          <a:xfrm>
            <a:off x="11318898" y="1999833"/>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7"/>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7"/>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7"/>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7"/>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7"/>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7"/>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7"/>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7"/>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7"/>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7"/>
          <p:cNvSpPr txBox="1">
            <a:spLocks noGrp="1"/>
          </p:cNvSpPr>
          <p:nvPr>
            <p:ph type="title"/>
          </p:nvPr>
        </p:nvSpPr>
        <p:spPr>
          <a:xfrm>
            <a:off x="1060400" y="1324633"/>
            <a:ext cx="71912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1564" name="Google Shape;1564;p7"/>
          <p:cNvSpPr txBox="1">
            <a:spLocks noGrp="1"/>
          </p:cNvSpPr>
          <p:nvPr>
            <p:ph type="body" idx="1"/>
          </p:nvPr>
        </p:nvSpPr>
        <p:spPr>
          <a:xfrm>
            <a:off x="1060400" y="2369793"/>
            <a:ext cx="4932800" cy="3163600"/>
          </a:xfrm>
          <a:prstGeom prst="rect">
            <a:avLst/>
          </a:prstGeom>
          <a:noFill/>
          <a:ln>
            <a:noFill/>
          </a:ln>
        </p:spPr>
        <p:txBody>
          <a:bodyPr spcFirstLastPara="1" wrap="square" lIns="91425" tIns="91425" rIns="91425" bIns="91425" anchor="t" anchorCtr="0">
            <a:noAutofit/>
          </a:bodyPr>
          <a:lstStyle>
            <a:lvl1pPr marL="609585" lvl="0" indent="-423323" algn="l" rtl="0">
              <a:lnSpc>
                <a:spcPct val="100000"/>
              </a:lnSpc>
              <a:spcBef>
                <a:spcPts val="0"/>
              </a:spcBef>
              <a:spcAft>
                <a:spcPts val="0"/>
              </a:spcAft>
              <a:buSzPts val="1400"/>
              <a:buChar char="●"/>
              <a:defRPr/>
            </a:lvl1pPr>
            <a:lvl2pPr marL="1219170" lvl="1" indent="-423323" algn="l" rtl="0">
              <a:lnSpc>
                <a:spcPct val="115000"/>
              </a:lnSpc>
              <a:spcBef>
                <a:spcPts val="0"/>
              </a:spcBef>
              <a:spcAft>
                <a:spcPts val="0"/>
              </a:spcAft>
              <a:buSzPts val="1400"/>
              <a:buChar char="○"/>
              <a:defRPr/>
            </a:lvl2pPr>
            <a:lvl3pPr marL="1828754" lvl="2" indent="-423323" algn="l" rtl="0">
              <a:lnSpc>
                <a:spcPct val="115000"/>
              </a:lnSpc>
              <a:spcBef>
                <a:spcPts val="0"/>
              </a:spcBef>
              <a:spcAft>
                <a:spcPts val="0"/>
              </a:spcAft>
              <a:buSzPts val="1400"/>
              <a:buChar char="■"/>
              <a:defRPr/>
            </a:lvl3pPr>
            <a:lvl4pPr marL="2438339" lvl="3" indent="-423323" algn="l" rtl="0">
              <a:lnSpc>
                <a:spcPct val="115000"/>
              </a:lnSpc>
              <a:spcBef>
                <a:spcPts val="0"/>
              </a:spcBef>
              <a:spcAft>
                <a:spcPts val="0"/>
              </a:spcAft>
              <a:buSzPts val="1400"/>
              <a:buChar char="●"/>
              <a:defRPr/>
            </a:lvl4pPr>
            <a:lvl5pPr marL="3047924" lvl="4" indent="-423323" algn="l" rtl="0">
              <a:lnSpc>
                <a:spcPct val="115000"/>
              </a:lnSpc>
              <a:spcBef>
                <a:spcPts val="0"/>
              </a:spcBef>
              <a:spcAft>
                <a:spcPts val="0"/>
              </a:spcAft>
              <a:buSzPts val="1400"/>
              <a:buChar char="○"/>
              <a:defRPr/>
            </a:lvl5pPr>
            <a:lvl6pPr marL="3657509" lvl="5" indent="-423323" algn="l" rtl="0">
              <a:lnSpc>
                <a:spcPct val="115000"/>
              </a:lnSpc>
              <a:spcBef>
                <a:spcPts val="0"/>
              </a:spcBef>
              <a:spcAft>
                <a:spcPts val="0"/>
              </a:spcAft>
              <a:buSzPts val="1400"/>
              <a:buChar char="■"/>
              <a:defRPr/>
            </a:lvl6pPr>
            <a:lvl7pPr marL="4267093" lvl="6" indent="-423323" algn="l" rtl="0">
              <a:lnSpc>
                <a:spcPct val="115000"/>
              </a:lnSpc>
              <a:spcBef>
                <a:spcPts val="0"/>
              </a:spcBef>
              <a:spcAft>
                <a:spcPts val="0"/>
              </a:spcAft>
              <a:buSzPts val="1400"/>
              <a:buChar char="●"/>
              <a:defRPr/>
            </a:lvl7pPr>
            <a:lvl8pPr marL="4876678" lvl="7" indent="-423323" algn="l" rtl="0">
              <a:lnSpc>
                <a:spcPct val="115000"/>
              </a:lnSpc>
              <a:spcBef>
                <a:spcPts val="0"/>
              </a:spcBef>
              <a:spcAft>
                <a:spcPts val="0"/>
              </a:spcAft>
              <a:buSzPts val="1400"/>
              <a:buChar char="○"/>
              <a:defRPr/>
            </a:lvl8pPr>
            <a:lvl9pPr marL="5486263" lvl="8" indent="-423323" algn="l" rtl="0">
              <a:lnSpc>
                <a:spcPct val="115000"/>
              </a:lnSpc>
              <a:spcBef>
                <a:spcPts val="0"/>
              </a:spcBef>
              <a:spcAft>
                <a:spcPts val="0"/>
              </a:spcAft>
              <a:buSzPts val="1400"/>
              <a:buChar char="■"/>
              <a:defRPr/>
            </a:lvl9pPr>
          </a:lstStyle>
          <a:p>
            <a:endParaRPr/>
          </a:p>
        </p:txBody>
      </p:sp>
      <p:sp>
        <p:nvSpPr>
          <p:cNvPr id="1565" name="Google Shape;1565;p7"/>
          <p:cNvSpPr/>
          <p:nvPr/>
        </p:nvSpPr>
        <p:spPr>
          <a:xfrm>
            <a:off x="7588667"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6" name="Google Shape;1566;p7"/>
          <p:cNvSpPr/>
          <p:nvPr/>
        </p:nvSpPr>
        <p:spPr>
          <a:xfrm>
            <a:off x="8313534"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7" name="Google Shape;1567;p7"/>
          <p:cNvSpPr/>
          <p:nvPr/>
        </p:nvSpPr>
        <p:spPr>
          <a:xfrm flipH="1">
            <a:off x="8843561" y="4105505"/>
            <a:ext cx="1769833" cy="682712"/>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8" name="Google Shape;1568;p7"/>
          <p:cNvSpPr/>
          <p:nvPr/>
        </p:nvSpPr>
        <p:spPr>
          <a:xfrm>
            <a:off x="9703093" y="219735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9" name="Google Shape;1569;p7"/>
          <p:cNvSpPr/>
          <p:nvPr/>
        </p:nvSpPr>
        <p:spPr>
          <a:xfrm>
            <a:off x="8838260" y="52004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7"/>
          <p:cNvSpPr/>
          <p:nvPr/>
        </p:nvSpPr>
        <p:spPr>
          <a:xfrm>
            <a:off x="9298877" y="4976859"/>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7"/>
          <p:cNvSpPr/>
          <p:nvPr/>
        </p:nvSpPr>
        <p:spPr>
          <a:xfrm>
            <a:off x="10752187" y="520390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7"/>
          <p:cNvSpPr/>
          <p:nvPr/>
        </p:nvSpPr>
        <p:spPr>
          <a:xfrm>
            <a:off x="9759728" y="5016843"/>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7"/>
          <p:cNvSpPr/>
          <p:nvPr/>
        </p:nvSpPr>
        <p:spPr>
          <a:xfrm>
            <a:off x="10322661" y="5005943"/>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7"/>
          <p:cNvSpPr/>
          <p:nvPr/>
        </p:nvSpPr>
        <p:spPr>
          <a:xfrm>
            <a:off x="8257427" y="342666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7"/>
          <p:cNvSpPr/>
          <p:nvPr/>
        </p:nvSpPr>
        <p:spPr>
          <a:xfrm>
            <a:off x="11108498" y="4677468"/>
            <a:ext cx="144919" cy="140937"/>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7"/>
          <p:cNvSpPr/>
          <p:nvPr/>
        </p:nvSpPr>
        <p:spPr>
          <a:xfrm>
            <a:off x="11144219" y="4717225"/>
            <a:ext cx="60907" cy="59935"/>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7"/>
          <p:cNvSpPr/>
          <p:nvPr/>
        </p:nvSpPr>
        <p:spPr>
          <a:xfrm>
            <a:off x="10940944" y="27637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7"/>
          <p:cNvSpPr/>
          <p:nvPr/>
        </p:nvSpPr>
        <p:spPr>
          <a:xfrm>
            <a:off x="11274536" y="26876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7"/>
          <p:cNvSpPr/>
          <p:nvPr/>
        </p:nvSpPr>
        <p:spPr>
          <a:xfrm>
            <a:off x="11066916" y="26881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7"/>
          <p:cNvSpPr/>
          <p:nvPr/>
        </p:nvSpPr>
        <p:spPr>
          <a:xfrm>
            <a:off x="11150403" y="2811748"/>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7"/>
          <p:cNvSpPr/>
          <p:nvPr/>
        </p:nvSpPr>
        <p:spPr>
          <a:xfrm>
            <a:off x="9146561" y="545953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7"/>
          <p:cNvSpPr/>
          <p:nvPr/>
        </p:nvSpPr>
        <p:spPr>
          <a:xfrm>
            <a:off x="9351300" y="5455364"/>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7"/>
          <p:cNvSpPr/>
          <p:nvPr/>
        </p:nvSpPr>
        <p:spPr>
          <a:xfrm>
            <a:off x="9578764" y="5461931"/>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7"/>
          <p:cNvSpPr/>
          <p:nvPr/>
        </p:nvSpPr>
        <p:spPr>
          <a:xfrm>
            <a:off x="7837751" y="521732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7"/>
          <p:cNvSpPr/>
          <p:nvPr/>
        </p:nvSpPr>
        <p:spPr>
          <a:xfrm>
            <a:off x="8027251" y="535242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7"/>
          <p:cNvSpPr/>
          <p:nvPr/>
        </p:nvSpPr>
        <p:spPr>
          <a:xfrm>
            <a:off x="8036352" y="501872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7" name="Google Shape;1587;p7"/>
          <p:cNvSpPr/>
          <p:nvPr/>
        </p:nvSpPr>
        <p:spPr>
          <a:xfrm>
            <a:off x="8235718" y="521732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8" name="Google Shape;1588;p7"/>
          <p:cNvSpPr/>
          <p:nvPr/>
        </p:nvSpPr>
        <p:spPr>
          <a:xfrm>
            <a:off x="9882740" y="984419"/>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9" name="Google Shape;1589;p7"/>
          <p:cNvSpPr/>
          <p:nvPr/>
        </p:nvSpPr>
        <p:spPr>
          <a:xfrm>
            <a:off x="9895241" y="37153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0" name="Google Shape;1590;p7"/>
          <p:cNvSpPr/>
          <p:nvPr/>
        </p:nvSpPr>
        <p:spPr>
          <a:xfrm>
            <a:off x="10288284" y="3445384"/>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1" name="Google Shape;1591;p7"/>
          <p:cNvSpPr/>
          <p:nvPr/>
        </p:nvSpPr>
        <p:spPr>
          <a:xfrm>
            <a:off x="10983409" y="1857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2" name="Google Shape;1592;p7"/>
          <p:cNvSpPr/>
          <p:nvPr/>
        </p:nvSpPr>
        <p:spPr>
          <a:xfrm>
            <a:off x="9943814" y="38250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7"/>
          <p:cNvSpPr/>
          <p:nvPr/>
        </p:nvSpPr>
        <p:spPr>
          <a:xfrm>
            <a:off x="10325236" y="34871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7"/>
          <p:cNvSpPr/>
          <p:nvPr/>
        </p:nvSpPr>
        <p:spPr>
          <a:xfrm>
            <a:off x="11007675" y="1893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7"/>
          <p:cNvSpPr/>
          <p:nvPr/>
        </p:nvSpPr>
        <p:spPr>
          <a:xfrm flipH="1">
            <a:off x="10752875" y="31267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7"/>
          <p:cNvSpPr/>
          <p:nvPr/>
        </p:nvSpPr>
        <p:spPr>
          <a:xfrm flipH="1">
            <a:off x="10755938" y="33685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7"/>
          <p:cNvSpPr/>
          <p:nvPr/>
        </p:nvSpPr>
        <p:spPr>
          <a:xfrm flipH="1">
            <a:off x="10741056" y="36225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7"/>
          <p:cNvSpPr/>
          <p:nvPr/>
        </p:nvSpPr>
        <p:spPr>
          <a:xfrm flipH="1">
            <a:off x="9965010" y="2141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7"/>
          <p:cNvSpPr/>
          <p:nvPr/>
        </p:nvSpPr>
        <p:spPr>
          <a:xfrm flipH="1">
            <a:off x="9943804" y="1840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7"/>
          <p:cNvSpPr/>
          <p:nvPr/>
        </p:nvSpPr>
        <p:spPr>
          <a:xfrm flipH="1">
            <a:off x="9643571" y="2049309"/>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0686932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2"/>
            <a:ext cx="2844800" cy="365125"/>
          </a:xfrm>
          <a:prstGeom prst="rect">
            <a:avLst/>
          </a:prstGeom>
        </p:spPr>
        <p:txBody>
          <a:bodyPr/>
          <a:lstStyle/>
          <a:p>
            <a:pPr>
              <a:buClr>
                <a:srgbClr val="000000"/>
              </a:buClr>
              <a:buFont typeface="Arial"/>
              <a:buNone/>
            </a:pPr>
            <a:fld id="{B1CF2E77-4E87-4338-A6B2-93E833A84A3C}" type="datetimeFigureOut">
              <a:rPr lang="en-US" sz="1867" kern="0">
                <a:solidFill>
                  <a:prstClr val="black">
                    <a:tint val="75000"/>
                  </a:prstClr>
                </a:solidFill>
                <a:cs typeface="Arial"/>
                <a:sym typeface="Arial"/>
              </a:rPr>
              <a:pPr>
                <a:buClr>
                  <a:srgbClr val="000000"/>
                </a:buClr>
                <a:buFont typeface="Arial"/>
                <a:buNone/>
              </a:pPr>
              <a:t>9/9/2022</a:t>
            </a:fld>
            <a:endParaRPr lang="en-US" sz="1867" kern="0">
              <a:solidFill>
                <a:prstClr val="black">
                  <a:tint val="75000"/>
                </a:prstClr>
              </a:solidFill>
              <a:cs typeface="Arial"/>
              <a:sym typeface="Aria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a:lstStyle/>
          <a:p>
            <a:pPr>
              <a:buClr>
                <a:srgbClr val="000000"/>
              </a:buClr>
              <a:buFont typeface="Arial"/>
              <a:buNone/>
            </a:pPr>
            <a:endParaRPr lang="en-US" sz="1867" kern="0">
              <a:solidFill>
                <a:prstClr val="black">
                  <a:tint val="75000"/>
                </a:prstClr>
              </a:solidFill>
              <a:cs typeface="Arial"/>
              <a:sym typeface="Aria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a:lstStyle/>
          <a:p>
            <a:pPr>
              <a:buClr>
                <a:srgbClr val="000000"/>
              </a:buClr>
              <a:buFont typeface="Arial"/>
              <a:buNone/>
            </a:pPr>
            <a:fld id="{796E19DA-92E0-4635-8627-DEB5FDE3EBA8}" type="slidenum">
              <a:rPr lang="en-US" sz="1867" kern="0">
                <a:solidFill>
                  <a:prstClr val="black">
                    <a:tint val="75000"/>
                  </a:prstClr>
                </a:solidFill>
                <a:cs typeface="Arial"/>
                <a:sym typeface="Arial"/>
              </a:rPr>
              <a:pPr>
                <a:buClr>
                  <a:srgbClr val="000000"/>
                </a:buClr>
                <a:buFont typeface="Arial"/>
                <a:buNone/>
              </a:pPr>
              <a:t>‹#›</a:t>
            </a:fld>
            <a:endParaRPr lang="en-US" sz="1867" kern="0">
              <a:solidFill>
                <a:prstClr val="black">
                  <a:tint val="75000"/>
                </a:prstClr>
              </a:solidFill>
              <a:cs typeface="Arial"/>
              <a:sym typeface="Arial"/>
            </a:endParaRPr>
          </a:p>
        </p:txBody>
      </p:sp>
    </p:spTree>
    <p:extLst>
      <p:ext uri="{BB962C8B-B14F-4D97-AF65-F5344CB8AC3E}">
        <p14:creationId xmlns:p14="http://schemas.microsoft.com/office/powerpoint/2010/main" val="81857195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601"/>
        <p:cNvGrpSpPr/>
        <p:nvPr/>
      </p:nvGrpSpPr>
      <p:grpSpPr>
        <a:xfrm>
          <a:off x="0" y="0"/>
          <a:ext cx="0" cy="0"/>
          <a:chOff x="0" y="0"/>
          <a:chExt cx="0" cy="0"/>
        </a:xfrm>
      </p:grpSpPr>
      <p:grpSp>
        <p:nvGrpSpPr>
          <p:cNvPr id="1602" name="Google Shape;1602;p8"/>
          <p:cNvGrpSpPr/>
          <p:nvPr/>
        </p:nvGrpSpPr>
        <p:grpSpPr>
          <a:xfrm>
            <a:off x="-24366" y="-69782"/>
            <a:ext cx="12255165" cy="6968833"/>
            <a:chOff x="-35391" y="-52337"/>
            <a:chExt cx="9191374" cy="5226625"/>
          </a:xfrm>
        </p:grpSpPr>
        <p:grpSp>
          <p:nvGrpSpPr>
            <p:cNvPr id="1603" name="Google Shape;1603;p8"/>
            <p:cNvGrpSpPr/>
            <p:nvPr/>
          </p:nvGrpSpPr>
          <p:grpSpPr>
            <a:xfrm>
              <a:off x="5178375" y="-45050"/>
              <a:ext cx="3977608" cy="5216450"/>
              <a:chOff x="5178375" y="-45050"/>
              <a:chExt cx="3977608" cy="5216450"/>
            </a:xfrm>
          </p:grpSpPr>
          <p:grpSp>
            <p:nvGrpSpPr>
              <p:cNvPr id="1604" name="Google Shape;1604;p8"/>
              <p:cNvGrpSpPr/>
              <p:nvPr/>
            </p:nvGrpSpPr>
            <p:grpSpPr>
              <a:xfrm>
                <a:off x="5178375" y="-45050"/>
                <a:ext cx="3977608" cy="5216450"/>
                <a:chOff x="5178375" y="-51179"/>
                <a:chExt cx="3977608" cy="5216450"/>
              </a:xfrm>
            </p:grpSpPr>
            <p:sp>
              <p:nvSpPr>
                <p:cNvPr id="1605" name="Google Shape;1605;p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637" name="Google Shape;1637;p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641" name="Google Shape;1641;p8"/>
            <p:cNvGrpSpPr/>
            <p:nvPr/>
          </p:nvGrpSpPr>
          <p:grpSpPr>
            <a:xfrm>
              <a:off x="-35391" y="-52337"/>
              <a:ext cx="5221525" cy="5226625"/>
              <a:chOff x="1190625" y="238125"/>
              <a:chExt cx="5221525" cy="5226625"/>
            </a:xfrm>
          </p:grpSpPr>
          <p:sp>
            <p:nvSpPr>
              <p:cNvPr id="1642" name="Google Shape;1642;p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683" name="Google Shape;1683;p8"/>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8"/>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8"/>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8"/>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8"/>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8"/>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8"/>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8"/>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8"/>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8"/>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8"/>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8"/>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8"/>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8"/>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8"/>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8"/>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8"/>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8"/>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8"/>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8"/>
          <p:cNvSpPr/>
          <p:nvPr/>
        </p:nvSpPr>
        <p:spPr>
          <a:xfrm>
            <a:off x="881534" y="1203700"/>
            <a:ext cx="33" cy="9133"/>
          </a:xfrm>
          <a:custGeom>
            <a:avLst/>
            <a:gdLst/>
            <a:ahLst/>
            <a:cxnLst/>
            <a:rect l="l" t="t" r="r" b="b"/>
            <a:pathLst>
              <a:path w="1" h="274" extrusionOk="0">
                <a:moveTo>
                  <a:pt x="1" y="0"/>
                </a:move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8"/>
          <p:cNvSpPr/>
          <p:nvPr/>
        </p:nvSpPr>
        <p:spPr>
          <a:xfrm>
            <a:off x="928534" y="1071034"/>
            <a:ext cx="9900" cy="33"/>
          </a:xfrm>
          <a:custGeom>
            <a:avLst/>
            <a:gdLst/>
            <a:ahLst/>
            <a:cxnLst/>
            <a:rect l="l" t="t" r="r" b="b"/>
            <a:pathLst>
              <a:path w="297" h="1" extrusionOk="0">
                <a:moveTo>
                  <a:pt x="296"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8"/>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8"/>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8"/>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8"/>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8"/>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8"/>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8"/>
          <p:cNvSpPr/>
          <p:nvPr/>
        </p:nvSpPr>
        <p:spPr>
          <a:xfrm>
            <a:off x="8982867"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8"/>
          <p:cNvSpPr/>
          <p:nvPr/>
        </p:nvSpPr>
        <p:spPr>
          <a:xfrm>
            <a:off x="5509601" y="6353225"/>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8"/>
          <p:cNvSpPr/>
          <p:nvPr/>
        </p:nvSpPr>
        <p:spPr>
          <a:xfrm>
            <a:off x="5301167" y="6241157"/>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8"/>
          <p:cNvSpPr/>
          <p:nvPr/>
        </p:nvSpPr>
        <p:spPr>
          <a:xfrm>
            <a:off x="2862555" y="64875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8"/>
          <p:cNvSpPr/>
          <p:nvPr/>
        </p:nvSpPr>
        <p:spPr>
          <a:xfrm>
            <a:off x="3052055" y="66226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8"/>
          <p:cNvSpPr/>
          <p:nvPr/>
        </p:nvSpPr>
        <p:spPr>
          <a:xfrm>
            <a:off x="3061156" y="62889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8"/>
          <p:cNvSpPr/>
          <p:nvPr/>
        </p:nvSpPr>
        <p:spPr>
          <a:xfrm>
            <a:off x="3260522" y="64875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8"/>
          <p:cNvSpPr/>
          <p:nvPr/>
        </p:nvSpPr>
        <p:spPr>
          <a:xfrm>
            <a:off x="5774900" y="6233792"/>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8"/>
          <p:cNvSpPr/>
          <p:nvPr/>
        </p:nvSpPr>
        <p:spPr>
          <a:xfrm>
            <a:off x="1419701" y="64132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8"/>
          <p:cNvSpPr/>
          <p:nvPr/>
        </p:nvSpPr>
        <p:spPr>
          <a:xfrm>
            <a:off x="5538434" y="6167091"/>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8"/>
          <p:cNvSpPr/>
          <p:nvPr/>
        </p:nvSpPr>
        <p:spPr>
          <a:xfrm>
            <a:off x="11638700" y="29143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8"/>
          <p:cNvSpPr/>
          <p:nvPr/>
        </p:nvSpPr>
        <p:spPr>
          <a:xfrm>
            <a:off x="11340068" y="26586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8"/>
          <p:cNvSpPr/>
          <p:nvPr/>
        </p:nvSpPr>
        <p:spPr>
          <a:xfrm>
            <a:off x="5888601" y="6167091"/>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8"/>
          <p:cNvSpPr/>
          <p:nvPr/>
        </p:nvSpPr>
        <p:spPr>
          <a:xfrm>
            <a:off x="5206400" y="6167091"/>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8"/>
          <p:cNvSpPr/>
          <p:nvPr/>
        </p:nvSpPr>
        <p:spPr>
          <a:xfrm>
            <a:off x="11137001" y="65230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8"/>
          <p:cNvSpPr/>
          <p:nvPr/>
        </p:nvSpPr>
        <p:spPr>
          <a:xfrm>
            <a:off x="11221901" y="64227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8"/>
          <p:cNvSpPr/>
          <p:nvPr/>
        </p:nvSpPr>
        <p:spPr>
          <a:xfrm>
            <a:off x="11250701" y="65881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8"/>
          <p:cNvSpPr/>
          <p:nvPr/>
        </p:nvSpPr>
        <p:spPr>
          <a:xfrm>
            <a:off x="8498467" y="6560823"/>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8"/>
          <p:cNvSpPr/>
          <p:nvPr/>
        </p:nvSpPr>
        <p:spPr>
          <a:xfrm>
            <a:off x="8545434" y="6440423"/>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8"/>
          <p:cNvSpPr/>
          <p:nvPr/>
        </p:nvSpPr>
        <p:spPr>
          <a:xfrm>
            <a:off x="8450700" y="6417589"/>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8"/>
          <p:cNvSpPr/>
          <p:nvPr/>
        </p:nvSpPr>
        <p:spPr>
          <a:xfrm>
            <a:off x="8659134" y="6421457"/>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8"/>
          <p:cNvSpPr/>
          <p:nvPr/>
        </p:nvSpPr>
        <p:spPr>
          <a:xfrm>
            <a:off x="8602300" y="6585490"/>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8"/>
          <p:cNvSpPr/>
          <p:nvPr/>
        </p:nvSpPr>
        <p:spPr>
          <a:xfrm>
            <a:off x="8545434" y="6316856"/>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8"/>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8"/>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35" name="Google Shape;1735;p8"/>
          <p:cNvGrpSpPr/>
          <p:nvPr/>
        </p:nvGrpSpPr>
        <p:grpSpPr>
          <a:xfrm>
            <a:off x="1" y="5531695"/>
            <a:ext cx="1606239" cy="1326581"/>
            <a:chOff x="0" y="4245300"/>
            <a:chExt cx="1087550" cy="898200"/>
          </a:xfrm>
        </p:grpSpPr>
        <p:sp>
          <p:nvSpPr>
            <p:cNvPr id="1736" name="Google Shape;1736;p8"/>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8"/>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8"/>
            <p:cNvSpPr/>
            <p:nvPr/>
          </p:nvSpPr>
          <p:spPr>
            <a:xfrm>
              <a:off x="888550" y="4624425"/>
              <a:ext cx="49475" cy="927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8"/>
            <p:cNvSpPr/>
            <p:nvPr/>
          </p:nvSpPr>
          <p:spPr>
            <a:xfrm>
              <a:off x="931200" y="4596000"/>
              <a:ext cx="21050" cy="28450"/>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40" name="Google Shape;1740;p8"/>
          <p:cNvSpPr/>
          <p:nvPr/>
        </p:nvSpPr>
        <p:spPr>
          <a:xfrm>
            <a:off x="9239067" y="6548623"/>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8"/>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8"/>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8"/>
          <p:cNvSpPr/>
          <p:nvPr/>
        </p:nvSpPr>
        <p:spPr>
          <a:xfrm>
            <a:off x="530568" y="6763200"/>
            <a:ext cx="33" cy="9133"/>
          </a:xfrm>
          <a:custGeom>
            <a:avLst/>
            <a:gdLst/>
            <a:ahLst/>
            <a:cxnLst/>
            <a:rect l="l" t="t" r="r" b="b"/>
            <a:pathLst>
              <a:path w="1" h="274" extrusionOk="0">
                <a:moveTo>
                  <a:pt x="1" y="274"/>
                </a:moveTo>
                <a:lnTo>
                  <a:pt x="1"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8"/>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8"/>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8"/>
          <p:cNvSpPr/>
          <p:nvPr/>
        </p:nvSpPr>
        <p:spPr>
          <a:xfrm>
            <a:off x="9153434"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8"/>
          <p:cNvSpPr/>
          <p:nvPr/>
        </p:nvSpPr>
        <p:spPr>
          <a:xfrm>
            <a:off x="9342934"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8"/>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8"/>
          <p:cNvSpPr/>
          <p:nvPr/>
        </p:nvSpPr>
        <p:spPr>
          <a:xfrm>
            <a:off x="5822667" y="6394491"/>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50" name="Google Shape;1750;p8"/>
          <p:cNvGrpSpPr/>
          <p:nvPr/>
        </p:nvGrpSpPr>
        <p:grpSpPr>
          <a:xfrm>
            <a:off x="5209351" y="6472467"/>
            <a:ext cx="189533" cy="313100"/>
            <a:chOff x="2045400" y="4062413"/>
            <a:chExt cx="142150" cy="234825"/>
          </a:xfrm>
        </p:grpSpPr>
        <p:sp>
          <p:nvSpPr>
            <p:cNvPr id="1751" name="Google Shape;1751;p8"/>
            <p:cNvSpPr/>
            <p:nvPr/>
          </p:nvSpPr>
          <p:spPr>
            <a:xfrm>
              <a:off x="2052775" y="40624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8"/>
            <p:cNvSpPr/>
            <p:nvPr/>
          </p:nvSpPr>
          <p:spPr>
            <a:xfrm>
              <a:off x="2045400" y="41619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8"/>
            <p:cNvSpPr/>
            <p:nvPr/>
          </p:nvSpPr>
          <p:spPr>
            <a:xfrm>
              <a:off x="2130675" y="42119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8"/>
            <p:cNvSpPr/>
            <p:nvPr/>
          </p:nvSpPr>
          <p:spPr>
            <a:xfrm>
              <a:off x="2123850" y="41408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8"/>
            <p:cNvSpPr/>
            <p:nvPr/>
          </p:nvSpPr>
          <p:spPr>
            <a:xfrm>
              <a:off x="2073825" y="4095163"/>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8"/>
            <p:cNvSpPr/>
            <p:nvPr/>
          </p:nvSpPr>
          <p:spPr>
            <a:xfrm>
              <a:off x="2088025" y="41779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8"/>
            <p:cNvSpPr/>
            <p:nvPr/>
          </p:nvSpPr>
          <p:spPr>
            <a:xfrm>
              <a:off x="2144875" y="41692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8"/>
            <p:cNvSpPr/>
            <p:nvPr/>
          </p:nvSpPr>
          <p:spPr>
            <a:xfrm>
              <a:off x="2130675" y="41692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8"/>
            <p:cNvSpPr/>
            <p:nvPr/>
          </p:nvSpPr>
          <p:spPr>
            <a:xfrm>
              <a:off x="2095425" y="4105063"/>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8"/>
            <p:cNvSpPr/>
            <p:nvPr/>
          </p:nvSpPr>
          <p:spPr>
            <a:xfrm>
              <a:off x="2152275" y="41619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61" name="Google Shape;1761;p8"/>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8"/>
          <p:cNvSpPr/>
          <p:nvPr/>
        </p:nvSpPr>
        <p:spPr>
          <a:xfrm>
            <a:off x="11107373" y="3301567"/>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8"/>
          <p:cNvSpPr/>
          <p:nvPr/>
        </p:nvSpPr>
        <p:spPr>
          <a:xfrm>
            <a:off x="11823273" y="44510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8"/>
          <p:cNvSpPr/>
          <p:nvPr/>
        </p:nvSpPr>
        <p:spPr>
          <a:xfrm>
            <a:off x="11634488" y="56140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8"/>
          <p:cNvSpPr/>
          <p:nvPr/>
        </p:nvSpPr>
        <p:spPr>
          <a:xfrm>
            <a:off x="11653422" y="534546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8"/>
          <p:cNvSpPr/>
          <p:nvPr/>
        </p:nvSpPr>
        <p:spPr>
          <a:xfrm>
            <a:off x="11416189" y="5478100"/>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8"/>
          <p:cNvSpPr/>
          <p:nvPr/>
        </p:nvSpPr>
        <p:spPr>
          <a:xfrm>
            <a:off x="11369189" y="56232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8"/>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8"/>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8"/>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8"/>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8"/>
          <p:cNvSpPr/>
          <p:nvPr/>
        </p:nvSpPr>
        <p:spPr>
          <a:xfrm>
            <a:off x="4523584" y="553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8"/>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8"/>
          <p:cNvSpPr/>
          <p:nvPr/>
        </p:nvSpPr>
        <p:spPr>
          <a:xfrm>
            <a:off x="11344618" y="2177567"/>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8"/>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8"/>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8"/>
          <p:cNvSpPr/>
          <p:nvPr/>
        </p:nvSpPr>
        <p:spPr>
          <a:xfrm>
            <a:off x="11439351" y="2291267"/>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8"/>
          <p:cNvSpPr/>
          <p:nvPr/>
        </p:nvSpPr>
        <p:spPr>
          <a:xfrm flipH="1">
            <a:off x="11636456" y="16101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8"/>
          <p:cNvSpPr/>
          <p:nvPr/>
        </p:nvSpPr>
        <p:spPr>
          <a:xfrm>
            <a:off x="3770600" y="3558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8"/>
          <p:cNvSpPr/>
          <p:nvPr/>
        </p:nvSpPr>
        <p:spPr>
          <a:xfrm>
            <a:off x="231133" y="30015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8"/>
          <p:cNvSpPr/>
          <p:nvPr/>
        </p:nvSpPr>
        <p:spPr>
          <a:xfrm>
            <a:off x="316801" y="31695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8"/>
          <p:cNvSpPr/>
          <p:nvPr/>
        </p:nvSpPr>
        <p:spPr>
          <a:xfrm>
            <a:off x="430500" y="30369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8"/>
          <p:cNvSpPr/>
          <p:nvPr/>
        </p:nvSpPr>
        <p:spPr>
          <a:xfrm>
            <a:off x="117434" y="31647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8"/>
          <p:cNvSpPr/>
          <p:nvPr/>
        </p:nvSpPr>
        <p:spPr>
          <a:xfrm>
            <a:off x="231134" y="33065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8"/>
          <p:cNvSpPr/>
          <p:nvPr/>
        </p:nvSpPr>
        <p:spPr>
          <a:xfrm>
            <a:off x="401667" y="33468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8"/>
          <p:cNvSpPr/>
          <p:nvPr/>
        </p:nvSpPr>
        <p:spPr>
          <a:xfrm>
            <a:off x="525233" y="31928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8"/>
          <p:cNvSpPr/>
          <p:nvPr/>
        </p:nvSpPr>
        <p:spPr>
          <a:xfrm>
            <a:off x="3998001" y="541585"/>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8"/>
          <p:cNvSpPr/>
          <p:nvPr/>
        </p:nvSpPr>
        <p:spPr>
          <a:xfrm>
            <a:off x="4064734" y="333151"/>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8"/>
          <p:cNvSpPr/>
          <p:nvPr/>
        </p:nvSpPr>
        <p:spPr>
          <a:xfrm>
            <a:off x="630251" y="5618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8"/>
          <p:cNvSpPr/>
          <p:nvPr/>
        </p:nvSpPr>
        <p:spPr>
          <a:xfrm>
            <a:off x="809885" y="5481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8"/>
          <p:cNvSpPr/>
          <p:nvPr/>
        </p:nvSpPr>
        <p:spPr>
          <a:xfrm>
            <a:off x="762917" y="5609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8"/>
          <p:cNvSpPr/>
          <p:nvPr/>
        </p:nvSpPr>
        <p:spPr>
          <a:xfrm>
            <a:off x="706052" y="5495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8"/>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8"/>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8"/>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8"/>
          <p:cNvSpPr/>
          <p:nvPr/>
        </p:nvSpPr>
        <p:spPr>
          <a:xfrm>
            <a:off x="392601" y="33732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8"/>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98" name="Google Shape;1798;p8"/>
          <p:cNvGrpSpPr/>
          <p:nvPr/>
        </p:nvGrpSpPr>
        <p:grpSpPr>
          <a:xfrm>
            <a:off x="145800" y="4884151"/>
            <a:ext cx="426800" cy="625400"/>
            <a:chOff x="483200" y="2633463"/>
            <a:chExt cx="320100" cy="469050"/>
          </a:xfrm>
        </p:grpSpPr>
        <p:sp>
          <p:nvSpPr>
            <p:cNvPr id="1799" name="Google Shape;1799;p8"/>
            <p:cNvSpPr/>
            <p:nvPr/>
          </p:nvSpPr>
          <p:spPr>
            <a:xfrm>
              <a:off x="483200" y="263346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8"/>
            <p:cNvSpPr/>
            <p:nvPr/>
          </p:nvSpPr>
          <p:spPr>
            <a:xfrm>
              <a:off x="511625" y="291771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8"/>
            <p:cNvSpPr/>
            <p:nvPr/>
          </p:nvSpPr>
          <p:spPr>
            <a:xfrm>
              <a:off x="703800" y="292511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8"/>
            <p:cNvSpPr/>
            <p:nvPr/>
          </p:nvSpPr>
          <p:spPr>
            <a:xfrm>
              <a:off x="732225" y="292511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8"/>
            <p:cNvSpPr/>
            <p:nvPr/>
          </p:nvSpPr>
          <p:spPr>
            <a:xfrm>
              <a:off x="739025" y="296773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8"/>
            <p:cNvSpPr/>
            <p:nvPr/>
          </p:nvSpPr>
          <p:spPr>
            <a:xfrm>
              <a:off x="718000" y="290351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8"/>
            <p:cNvSpPr/>
            <p:nvPr/>
          </p:nvSpPr>
          <p:spPr>
            <a:xfrm>
              <a:off x="781675" y="267166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8"/>
            <p:cNvSpPr/>
            <p:nvPr/>
          </p:nvSpPr>
          <p:spPr>
            <a:xfrm>
              <a:off x="682175" y="277558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8"/>
            <p:cNvSpPr/>
            <p:nvPr/>
          </p:nvSpPr>
          <p:spPr>
            <a:xfrm>
              <a:off x="739025" y="2967738"/>
              <a:ext cx="7425" cy="25"/>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8"/>
            <p:cNvSpPr/>
            <p:nvPr/>
          </p:nvSpPr>
          <p:spPr>
            <a:xfrm>
              <a:off x="753250" y="2960363"/>
              <a:ext cx="25" cy="7400"/>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8"/>
            <p:cNvSpPr/>
            <p:nvPr/>
          </p:nvSpPr>
          <p:spPr>
            <a:xfrm>
              <a:off x="732225" y="296036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8"/>
            <p:cNvSpPr/>
            <p:nvPr/>
          </p:nvSpPr>
          <p:spPr>
            <a:xfrm>
              <a:off x="732225" y="2953538"/>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8"/>
            <p:cNvSpPr/>
            <p:nvPr/>
          </p:nvSpPr>
          <p:spPr>
            <a:xfrm>
              <a:off x="732225" y="2925113"/>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8"/>
            <p:cNvSpPr/>
            <p:nvPr/>
          </p:nvSpPr>
          <p:spPr>
            <a:xfrm>
              <a:off x="774850" y="267611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8"/>
            <p:cNvSpPr/>
            <p:nvPr/>
          </p:nvSpPr>
          <p:spPr>
            <a:xfrm>
              <a:off x="753250" y="283983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8"/>
            <p:cNvSpPr/>
            <p:nvPr/>
          </p:nvSpPr>
          <p:spPr>
            <a:xfrm>
              <a:off x="724825" y="283983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15" name="Google Shape;1815;p8"/>
          <p:cNvSpPr/>
          <p:nvPr/>
        </p:nvSpPr>
        <p:spPr>
          <a:xfrm>
            <a:off x="3808501" y="4414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16" name="Google Shape;1816;p8"/>
          <p:cNvGrpSpPr/>
          <p:nvPr/>
        </p:nvGrpSpPr>
        <p:grpSpPr>
          <a:xfrm>
            <a:off x="6172134" y="6420018"/>
            <a:ext cx="217567" cy="332033"/>
            <a:chOff x="78450" y="4022338"/>
            <a:chExt cx="163175" cy="249025"/>
          </a:xfrm>
        </p:grpSpPr>
        <p:sp>
          <p:nvSpPr>
            <p:cNvPr id="1817" name="Google Shape;1817;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21" name="Google Shape;1821;p8"/>
          <p:cNvSpPr/>
          <p:nvPr/>
        </p:nvSpPr>
        <p:spPr>
          <a:xfrm>
            <a:off x="4026833" y="574152"/>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8"/>
          <p:cNvSpPr/>
          <p:nvPr/>
        </p:nvSpPr>
        <p:spPr>
          <a:xfrm>
            <a:off x="4083667" y="361317"/>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8"/>
          <p:cNvSpPr/>
          <p:nvPr/>
        </p:nvSpPr>
        <p:spPr>
          <a:xfrm>
            <a:off x="6597401" y="6143633"/>
            <a:ext cx="1522220" cy="6815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8"/>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8"/>
          <p:cNvSpPr/>
          <p:nvPr/>
        </p:nvSpPr>
        <p:spPr>
          <a:xfrm>
            <a:off x="2245034" y="16828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8"/>
          <p:cNvSpPr/>
          <p:nvPr/>
        </p:nvSpPr>
        <p:spPr>
          <a:xfrm>
            <a:off x="2112685" y="4183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8"/>
          <p:cNvSpPr/>
          <p:nvPr/>
        </p:nvSpPr>
        <p:spPr>
          <a:xfrm>
            <a:off x="1174885" y="807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8"/>
          <p:cNvSpPr/>
          <p:nvPr/>
        </p:nvSpPr>
        <p:spPr>
          <a:xfrm flipH="1">
            <a:off x="10129883" y="3431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8"/>
          <p:cNvSpPr/>
          <p:nvPr/>
        </p:nvSpPr>
        <p:spPr>
          <a:xfrm flipH="1">
            <a:off x="9940383" y="4782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8"/>
          <p:cNvSpPr/>
          <p:nvPr/>
        </p:nvSpPr>
        <p:spPr>
          <a:xfrm flipH="1">
            <a:off x="9940384" y="144505"/>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8"/>
          <p:cNvSpPr/>
          <p:nvPr/>
        </p:nvSpPr>
        <p:spPr>
          <a:xfrm flipH="1">
            <a:off x="9741017" y="3431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8"/>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8"/>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8"/>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8"/>
          <p:cNvSpPr/>
          <p:nvPr/>
        </p:nvSpPr>
        <p:spPr>
          <a:xfrm rot="10800000" flipH="1">
            <a:off x="859418" y="17915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8"/>
          <p:cNvSpPr/>
          <p:nvPr/>
        </p:nvSpPr>
        <p:spPr>
          <a:xfrm rot="10800000" flipH="1">
            <a:off x="887451" y="19620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8"/>
          <p:cNvSpPr/>
          <p:nvPr/>
        </p:nvSpPr>
        <p:spPr>
          <a:xfrm rot="10800000" flipH="1">
            <a:off x="726784" y="19150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8"/>
          <p:cNvSpPr/>
          <p:nvPr/>
        </p:nvSpPr>
        <p:spPr>
          <a:xfrm rot="10800000" flipH="1">
            <a:off x="783618" y="20757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8"/>
          <p:cNvSpPr/>
          <p:nvPr/>
        </p:nvSpPr>
        <p:spPr>
          <a:xfrm>
            <a:off x="11790333" y="1178700"/>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8"/>
          <p:cNvSpPr/>
          <p:nvPr/>
        </p:nvSpPr>
        <p:spPr>
          <a:xfrm>
            <a:off x="11837301" y="1058301"/>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8"/>
          <p:cNvSpPr/>
          <p:nvPr/>
        </p:nvSpPr>
        <p:spPr>
          <a:xfrm>
            <a:off x="11742567" y="1035467"/>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8"/>
          <p:cNvSpPr/>
          <p:nvPr/>
        </p:nvSpPr>
        <p:spPr>
          <a:xfrm>
            <a:off x="11951001" y="1039334"/>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8"/>
          <p:cNvSpPr/>
          <p:nvPr/>
        </p:nvSpPr>
        <p:spPr>
          <a:xfrm>
            <a:off x="11894167" y="1203368"/>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8"/>
          <p:cNvSpPr/>
          <p:nvPr/>
        </p:nvSpPr>
        <p:spPr>
          <a:xfrm>
            <a:off x="11837301" y="9347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8"/>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8"/>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8"/>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8"/>
          <p:cNvSpPr/>
          <p:nvPr/>
        </p:nvSpPr>
        <p:spPr>
          <a:xfrm>
            <a:off x="11247585" y="30981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49" name="Google Shape;1849;p8"/>
          <p:cNvGrpSpPr/>
          <p:nvPr/>
        </p:nvGrpSpPr>
        <p:grpSpPr>
          <a:xfrm>
            <a:off x="10604845" y="-20610"/>
            <a:ext cx="1606291" cy="1322467"/>
            <a:chOff x="238125" y="2337550"/>
            <a:chExt cx="1079400" cy="888675"/>
          </a:xfrm>
        </p:grpSpPr>
        <p:sp>
          <p:nvSpPr>
            <p:cNvPr id="1850" name="Google Shape;1850;p8"/>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8"/>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8"/>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8"/>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8"/>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8"/>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8"/>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8"/>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8"/>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8"/>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8"/>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8"/>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8"/>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8"/>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8"/>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8"/>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66" name="Google Shape;1866;p8"/>
          <p:cNvSpPr/>
          <p:nvPr/>
        </p:nvSpPr>
        <p:spPr>
          <a:xfrm>
            <a:off x="5276434" y="-35123"/>
            <a:ext cx="1682788" cy="749484"/>
          </a:xfrm>
          <a:custGeom>
            <a:avLst/>
            <a:gdLst/>
            <a:ahLst/>
            <a:cxnLst/>
            <a:rect l="l" t="t" r="r" b="b"/>
            <a:pathLst>
              <a:path w="54167" h="24125" extrusionOk="0">
                <a:moveTo>
                  <a:pt x="27820" y="1"/>
                </a:moveTo>
                <a:cubicBezTo>
                  <a:pt x="27501" y="1"/>
                  <a:pt x="27219" y="215"/>
                  <a:pt x="27084" y="644"/>
                </a:cubicBezTo>
                <a:cubicBezTo>
                  <a:pt x="26790" y="1208"/>
                  <a:pt x="26519" y="1773"/>
                  <a:pt x="26519" y="2608"/>
                </a:cubicBezTo>
                <a:lnTo>
                  <a:pt x="25662" y="6851"/>
                </a:lnTo>
                <a:cubicBezTo>
                  <a:pt x="25391" y="7979"/>
                  <a:pt x="25098" y="9108"/>
                  <a:pt x="25098" y="10236"/>
                </a:cubicBezTo>
                <a:lnTo>
                  <a:pt x="24263" y="13621"/>
                </a:lnTo>
                <a:lnTo>
                  <a:pt x="24263" y="14456"/>
                </a:lnTo>
                <a:cubicBezTo>
                  <a:pt x="23698" y="13892"/>
                  <a:pt x="23134" y="13328"/>
                  <a:pt x="22841" y="12764"/>
                </a:cubicBezTo>
                <a:cubicBezTo>
                  <a:pt x="22006" y="11929"/>
                  <a:pt x="21148" y="10800"/>
                  <a:pt x="20313" y="9943"/>
                </a:cubicBezTo>
                <a:cubicBezTo>
                  <a:pt x="19749" y="9108"/>
                  <a:pt x="18891" y="8250"/>
                  <a:pt x="18327" y="7415"/>
                </a:cubicBezTo>
                <a:cubicBezTo>
                  <a:pt x="17198" y="5993"/>
                  <a:pt x="16070" y="4865"/>
                  <a:pt x="14941" y="3736"/>
                </a:cubicBezTo>
                <a:cubicBezTo>
                  <a:pt x="14671" y="3465"/>
                  <a:pt x="14106" y="3172"/>
                  <a:pt x="13542" y="3172"/>
                </a:cubicBezTo>
                <a:cubicBezTo>
                  <a:pt x="12684" y="3172"/>
                  <a:pt x="12414" y="3736"/>
                  <a:pt x="12414" y="4594"/>
                </a:cubicBezTo>
                <a:cubicBezTo>
                  <a:pt x="12684" y="5722"/>
                  <a:pt x="12684" y="6557"/>
                  <a:pt x="12978" y="7415"/>
                </a:cubicBezTo>
                <a:cubicBezTo>
                  <a:pt x="13249" y="8814"/>
                  <a:pt x="13542" y="10236"/>
                  <a:pt x="13542" y="11635"/>
                </a:cubicBezTo>
                <a:cubicBezTo>
                  <a:pt x="13542" y="12493"/>
                  <a:pt x="13542" y="13328"/>
                  <a:pt x="14106" y="13892"/>
                </a:cubicBezTo>
                <a:cubicBezTo>
                  <a:pt x="14377" y="15021"/>
                  <a:pt x="14377" y="16149"/>
                  <a:pt x="14941" y="17278"/>
                </a:cubicBezTo>
                <a:cubicBezTo>
                  <a:pt x="14941" y="17842"/>
                  <a:pt x="14671" y="17842"/>
                  <a:pt x="14377" y="17842"/>
                </a:cubicBezTo>
                <a:cubicBezTo>
                  <a:pt x="13542" y="17571"/>
                  <a:pt x="12684" y="17278"/>
                  <a:pt x="11849" y="17278"/>
                </a:cubicBezTo>
                <a:cubicBezTo>
                  <a:pt x="10992" y="17007"/>
                  <a:pt x="10157" y="17007"/>
                  <a:pt x="9592" y="16713"/>
                </a:cubicBezTo>
                <a:cubicBezTo>
                  <a:pt x="8735" y="16443"/>
                  <a:pt x="7606" y="16149"/>
                  <a:pt x="6771" y="16149"/>
                </a:cubicBezTo>
                <a:cubicBezTo>
                  <a:pt x="5349" y="15878"/>
                  <a:pt x="3950" y="15878"/>
                  <a:pt x="2528" y="15585"/>
                </a:cubicBezTo>
                <a:cubicBezTo>
                  <a:pt x="1964" y="15585"/>
                  <a:pt x="1693" y="15585"/>
                  <a:pt x="1129" y="15878"/>
                </a:cubicBezTo>
                <a:cubicBezTo>
                  <a:pt x="271" y="15878"/>
                  <a:pt x="1" y="16443"/>
                  <a:pt x="565" y="17278"/>
                </a:cubicBezTo>
                <a:cubicBezTo>
                  <a:pt x="836" y="17842"/>
                  <a:pt x="1400" y="18135"/>
                  <a:pt x="1964" y="18406"/>
                </a:cubicBezTo>
                <a:cubicBezTo>
                  <a:pt x="2822" y="19264"/>
                  <a:pt x="3950" y="19535"/>
                  <a:pt x="4785" y="20392"/>
                </a:cubicBezTo>
                <a:cubicBezTo>
                  <a:pt x="5079" y="20392"/>
                  <a:pt x="5079" y="20663"/>
                  <a:pt x="5349" y="20663"/>
                </a:cubicBezTo>
                <a:cubicBezTo>
                  <a:pt x="6478" y="21227"/>
                  <a:pt x="8171" y="21791"/>
                  <a:pt x="9299" y="22920"/>
                </a:cubicBezTo>
                <a:lnTo>
                  <a:pt x="9592" y="22920"/>
                </a:lnTo>
                <a:cubicBezTo>
                  <a:pt x="10157" y="23213"/>
                  <a:pt x="10428" y="23484"/>
                  <a:pt x="10992" y="23778"/>
                </a:cubicBezTo>
                <a:cubicBezTo>
                  <a:pt x="11285" y="24048"/>
                  <a:pt x="11556" y="24048"/>
                  <a:pt x="11849" y="24048"/>
                </a:cubicBezTo>
                <a:lnTo>
                  <a:pt x="44575" y="24048"/>
                </a:lnTo>
                <a:cubicBezTo>
                  <a:pt x="44713" y="24048"/>
                  <a:pt x="44927" y="24125"/>
                  <a:pt x="45143" y="24125"/>
                </a:cubicBezTo>
                <a:cubicBezTo>
                  <a:pt x="45351" y="24125"/>
                  <a:pt x="45560" y="24054"/>
                  <a:pt x="45703" y="23778"/>
                </a:cubicBezTo>
                <a:cubicBezTo>
                  <a:pt x="46268" y="23484"/>
                  <a:pt x="46538" y="23213"/>
                  <a:pt x="47103" y="22920"/>
                </a:cubicBezTo>
                <a:cubicBezTo>
                  <a:pt x="47960" y="22085"/>
                  <a:pt x="48795" y="21791"/>
                  <a:pt x="49653" y="21227"/>
                </a:cubicBezTo>
                <a:cubicBezTo>
                  <a:pt x="50217" y="20956"/>
                  <a:pt x="50781" y="20392"/>
                  <a:pt x="51617" y="20392"/>
                </a:cubicBezTo>
                <a:cubicBezTo>
                  <a:pt x="52181" y="20099"/>
                  <a:pt x="52745" y="19535"/>
                  <a:pt x="53309" y="19264"/>
                </a:cubicBezTo>
                <a:cubicBezTo>
                  <a:pt x="53873" y="18970"/>
                  <a:pt x="53873" y="18406"/>
                  <a:pt x="53873" y="17842"/>
                </a:cubicBezTo>
                <a:cubicBezTo>
                  <a:pt x="54167" y="17571"/>
                  <a:pt x="53873" y="17278"/>
                  <a:pt x="53603" y="17278"/>
                </a:cubicBezTo>
                <a:cubicBezTo>
                  <a:pt x="52474" y="17278"/>
                  <a:pt x="51346" y="17278"/>
                  <a:pt x="50488" y="17571"/>
                </a:cubicBezTo>
                <a:lnTo>
                  <a:pt x="47667" y="17571"/>
                </a:lnTo>
                <a:cubicBezTo>
                  <a:pt x="46268" y="17571"/>
                  <a:pt x="44846" y="17842"/>
                  <a:pt x="43446" y="17842"/>
                </a:cubicBezTo>
                <a:cubicBezTo>
                  <a:pt x="42318" y="17842"/>
                  <a:pt x="41190" y="18135"/>
                  <a:pt x="40061" y="18135"/>
                </a:cubicBezTo>
                <a:cubicBezTo>
                  <a:pt x="40061" y="17571"/>
                  <a:pt x="40625" y="17278"/>
                  <a:pt x="40625" y="16713"/>
                </a:cubicBezTo>
                <a:lnTo>
                  <a:pt x="44011" y="7415"/>
                </a:lnTo>
                <a:cubicBezTo>
                  <a:pt x="44281" y="6851"/>
                  <a:pt x="44281" y="6557"/>
                  <a:pt x="44281" y="5993"/>
                </a:cubicBezTo>
                <a:cubicBezTo>
                  <a:pt x="44575" y="5722"/>
                  <a:pt x="44281" y="5429"/>
                  <a:pt x="44575" y="5158"/>
                </a:cubicBezTo>
                <a:cubicBezTo>
                  <a:pt x="44846" y="4865"/>
                  <a:pt x="44575" y="4300"/>
                  <a:pt x="44846" y="4030"/>
                </a:cubicBezTo>
                <a:cubicBezTo>
                  <a:pt x="45139" y="3736"/>
                  <a:pt x="45139" y="3172"/>
                  <a:pt x="44846" y="2901"/>
                </a:cubicBezTo>
                <a:cubicBezTo>
                  <a:pt x="44575" y="2901"/>
                  <a:pt x="44011" y="2901"/>
                  <a:pt x="43717" y="3172"/>
                </a:cubicBezTo>
                <a:lnTo>
                  <a:pt x="43153" y="3736"/>
                </a:lnTo>
                <a:lnTo>
                  <a:pt x="41460" y="5429"/>
                </a:lnTo>
                <a:lnTo>
                  <a:pt x="38639" y="8250"/>
                </a:lnTo>
                <a:cubicBezTo>
                  <a:pt x="37804" y="9108"/>
                  <a:pt x="36676" y="9943"/>
                  <a:pt x="35818" y="10800"/>
                </a:cubicBezTo>
                <a:cubicBezTo>
                  <a:pt x="35254" y="11365"/>
                  <a:pt x="34690" y="11635"/>
                  <a:pt x="34419" y="12200"/>
                </a:cubicBezTo>
                <a:cubicBezTo>
                  <a:pt x="33561" y="13057"/>
                  <a:pt x="32997" y="13621"/>
                  <a:pt x="32162" y="14186"/>
                </a:cubicBezTo>
                <a:cubicBezTo>
                  <a:pt x="31598" y="12764"/>
                  <a:pt x="31304" y="11365"/>
                  <a:pt x="31033" y="9943"/>
                </a:cubicBezTo>
                <a:cubicBezTo>
                  <a:pt x="30740" y="9108"/>
                  <a:pt x="30469" y="7979"/>
                  <a:pt x="30469" y="6851"/>
                </a:cubicBezTo>
                <a:cubicBezTo>
                  <a:pt x="29905" y="5429"/>
                  <a:pt x="29611" y="3736"/>
                  <a:pt x="29341" y="2337"/>
                </a:cubicBezTo>
                <a:cubicBezTo>
                  <a:pt x="29341" y="1773"/>
                  <a:pt x="29047" y="915"/>
                  <a:pt x="28776" y="644"/>
                </a:cubicBezTo>
                <a:cubicBezTo>
                  <a:pt x="28494" y="215"/>
                  <a:pt x="28139" y="1"/>
                  <a:pt x="2782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96B4DD"/>
              </a:solidFill>
              <a:cs typeface="Arial"/>
              <a:sym typeface="Arial"/>
            </a:endParaRPr>
          </a:p>
        </p:txBody>
      </p:sp>
      <p:sp>
        <p:nvSpPr>
          <p:cNvPr id="1867" name="Google Shape;1867;p8"/>
          <p:cNvSpPr/>
          <p:nvPr/>
        </p:nvSpPr>
        <p:spPr>
          <a:xfrm>
            <a:off x="-39167" y="3666034"/>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8"/>
          <p:cNvSpPr/>
          <p:nvPr/>
        </p:nvSpPr>
        <p:spPr>
          <a:xfrm>
            <a:off x="9408217" y="6308026"/>
            <a:ext cx="1473867" cy="568543"/>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8"/>
          <p:cNvSpPr/>
          <p:nvPr/>
        </p:nvSpPr>
        <p:spPr>
          <a:xfrm flipH="1">
            <a:off x="11381167" y="1446967"/>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8"/>
          <p:cNvSpPr/>
          <p:nvPr/>
        </p:nvSpPr>
        <p:spPr>
          <a:xfrm flipH="1">
            <a:off x="11293001" y="1275801"/>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8"/>
          <p:cNvSpPr/>
          <p:nvPr/>
        </p:nvSpPr>
        <p:spPr>
          <a:xfrm flipH="1">
            <a:off x="11293001" y="1644567"/>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8"/>
          <p:cNvSpPr/>
          <p:nvPr/>
        </p:nvSpPr>
        <p:spPr>
          <a:xfrm flipH="1">
            <a:off x="11241867" y="1461167"/>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8"/>
          <p:cNvSpPr/>
          <p:nvPr/>
        </p:nvSpPr>
        <p:spPr>
          <a:xfrm flipH="1">
            <a:off x="11241867" y="1732734"/>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8"/>
          <p:cNvSpPr/>
          <p:nvPr/>
        </p:nvSpPr>
        <p:spPr>
          <a:xfrm flipH="1">
            <a:off x="11241867" y="1203701"/>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8"/>
          <p:cNvSpPr/>
          <p:nvPr/>
        </p:nvSpPr>
        <p:spPr>
          <a:xfrm flipH="1">
            <a:off x="11418201" y="1681601"/>
            <a:ext cx="7100" cy="33"/>
          </a:xfrm>
          <a:custGeom>
            <a:avLst/>
            <a:gdLst/>
            <a:ahLst/>
            <a:cxnLst/>
            <a:rect l="l" t="t" r="r" b="b"/>
            <a:pathLst>
              <a:path w="213" h="1" extrusionOk="0">
                <a:moveTo>
                  <a:pt x="212" y="0"/>
                </a:moveTo>
                <a:lnTo>
                  <a:pt x="1" y="0"/>
                </a:lnTo>
                <a:lnTo>
                  <a:pt x="212" y="0"/>
                </a:lnTo>
                <a:lnTo>
                  <a:pt x="212"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8"/>
          <p:cNvSpPr/>
          <p:nvPr/>
        </p:nvSpPr>
        <p:spPr>
          <a:xfrm>
            <a:off x="1645601"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8"/>
          <p:cNvSpPr/>
          <p:nvPr/>
        </p:nvSpPr>
        <p:spPr>
          <a:xfrm>
            <a:off x="1816167"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8"/>
          <p:cNvSpPr/>
          <p:nvPr/>
        </p:nvSpPr>
        <p:spPr>
          <a:xfrm>
            <a:off x="2005667"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8"/>
          <p:cNvSpPr/>
          <p:nvPr/>
        </p:nvSpPr>
        <p:spPr>
          <a:xfrm>
            <a:off x="2496500" y="12870"/>
            <a:ext cx="1108192" cy="555700"/>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8"/>
          <p:cNvSpPr/>
          <p:nvPr/>
        </p:nvSpPr>
        <p:spPr>
          <a:xfrm>
            <a:off x="3641742" y="6281167"/>
            <a:ext cx="1456924" cy="568552"/>
          </a:xfrm>
          <a:custGeom>
            <a:avLst/>
            <a:gdLst/>
            <a:ahLst/>
            <a:cxnLst/>
            <a:rect l="l" t="t" r="r" b="b"/>
            <a:pathLst>
              <a:path w="31091" h="12133" extrusionOk="0">
                <a:moveTo>
                  <a:pt x="12574" y="0"/>
                </a:moveTo>
                <a:cubicBezTo>
                  <a:pt x="12345" y="0"/>
                  <a:pt x="11904" y="0"/>
                  <a:pt x="11692" y="229"/>
                </a:cubicBezTo>
                <a:cubicBezTo>
                  <a:pt x="11463" y="441"/>
                  <a:pt x="11022" y="441"/>
                  <a:pt x="10810" y="670"/>
                </a:cubicBezTo>
                <a:lnTo>
                  <a:pt x="9929" y="670"/>
                </a:lnTo>
                <a:cubicBezTo>
                  <a:pt x="8818" y="1111"/>
                  <a:pt x="7495" y="1763"/>
                  <a:pt x="6402" y="2204"/>
                </a:cubicBezTo>
                <a:cubicBezTo>
                  <a:pt x="5961" y="2645"/>
                  <a:pt x="5520" y="2874"/>
                  <a:pt x="5079" y="3315"/>
                </a:cubicBezTo>
                <a:cubicBezTo>
                  <a:pt x="4409" y="3968"/>
                  <a:pt x="3527" y="4409"/>
                  <a:pt x="3087" y="5079"/>
                </a:cubicBezTo>
                <a:cubicBezTo>
                  <a:pt x="3087" y="5520"/>
                  <a:pt x="2875" y="5520"/>
                  <a:pt x="2875" y="5520"/>
                </a:cubicBezTo>
                <a:cubicBezTo>
                  <a:pt x="2646" y="5960"/>
                  <a:pt x="2434" y="6401"/>
                  <a:pt x="2205" y="6613"/>
                </a:cubicBezTo>
                <a:cubicBezTo>
                  <a:pt x="1552" y="7054"/>
                  <a:pt x="1552" y="7495"/>
                  <a:pt x="1323" y="8165"/>
                </a:cubicBezTo>
                <a:cubicBezTo>
                  <a:pt x="882" y="8817"/>
                  <a:pt x="441" y="9699"/>
                  <a:pt x="230" y="10581"/>
                </a:cubicBezTo>
                <a:cubicBezTo>
                  <a:pt x="230" y="11022"/>
                  <a:pt x="230" y="11462"/>
                  <a:pt x="1" y="11903"/>
                </a:cubicBezTo>
                <a:cubicBezTo>
                  <a:pt x="230" y="12133"/>
                  <a:pt x="441" y="12133"/>
                  <a:pt x="882" y="12133"/>
                </a:cubicBezTo>
                <a:lnTo>
                  <a:pt x="30208" y="12133"/>
                </a:lnTo>
                <a:cubicBezTo>
                  <a:pt x="30420" y="12133"/>
                  <a:pt x="30861" y="12133"/>
                  <a:pt x="31090" y="11903"/>
                </a:cubicBezTo>
                <a:lnTo>
                  <a:pt x="29768" y="8606"/>
                </a:lnTo>
                <a:cubicBezTo>
                  <a:pt x="29097" y="7283"/>
                  <a:pt x="28004" y="6613"/>
                  <a:pt x="27334" y="5520"/>
                </a:cubicBezTo>
                <a:cubicBezTo>
                  <a:pt x="27334" y="5290"/>
                  <a:pt x="27122" y="5290"/>
                  <a:pt x="27122" y="5290"/>
                </a:cubicBezTo>
                <a:cubicBezTo>
                  <a:pt x="26682" y="4850"/>
                  <a:pt x="26011" y="4409"/>
                  <a:pt x="25571" y="3968"/>
                </a:cubicBezTo>
                <a:cubicBezTo>
                  <a:pt x="24689" y="3086"/>
                  <a:pt x="23596" y="2434"/>
                  <a:pt x="22485" y="1763"/>
                </a:cubicBezTo>
                <a:cubicBezTo>
                  <a:pt x="22044" y="1552"/>
                  <a:pt x="21603" y="1323"/>
                  <a:pt x="21162" y="1323"/>
                </a:cubicBezTo>
                <a:cubicBezTo>
                  <a:pt x="20721" y="1111"/>
                  <a:pt x="20280" y="882"/>
                  <a:pt x="19628" y="670"/>
                </a:cubicBezTo>
                <a:cubicBezTo>
                  <a:pt x="18517" y="229"/>
                  <a:pt x="17194" y="229"/>
                  <a:pt x="1587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8"/>
          <p:cNvSpPr/>
          <p:nvPr/>
        </p:nvSpPr>
        <p:spPr>
          <a:xfrm flipH="1">
            <a:off x="1769" y="1556298"/>
            <a:ext cx="625399" cy="995853"/>
          </a:xfrm>
          <a:custGeom>
            <a:avLst/>
            <a:gdLst/>
            <a:ahLst/>
            <a:cxnLst/>
            <a:rect l="l" t="t" r="r" b="b"/>
            <a:pathLst>
              <a:path w="10352" h="16484" extrusionOk="0">
                <a:moveTo>
                  <a:pt x="7495" y="0"/>
                </a:moveTo>
                <a:cubicBezTo>
                  <a:pt x="7266" y="0"/>
                  <a:pt x="7054" y="0"/>
                  <a:pt x="7054" y="229"/>
                </a:cubicBezTo>
                <a:cubicBezTo>
                  <a:pt x="6825" y="229"/>
                  <a:pt x="6825" y="441"/>
                  <a:pt x="6825" y="441"/>
                </a:cubicBezTo>
                <a:cubicBezTo>
                  <a:pt x="6384" y="1111"/>
                  <a:pt x="6384" y="1552"/>
                  <a:pt x="6384" y="2204"/>
                </a:cubicBezTo>
                <a:cubicBezTo>
                  <a:pt x="6173" y="2874"/>
                  <a:pt x="6384" y="3527"/>
                  <a:pt x="6173" y="4409"/>
                </a:cubicBezTo>
                <a:cubicBezTo>
                  <a:pt x="5943" y="4197"/>
                  <a:pt x="5732" y="4197"/>
                  <a:pt x="5502" y="3968"/>
                </a:cubicBezTo>
                <a:cubicBezTo>
                  <a:pt x="4621" y="3315"/>
                  <a:pt x="3739" y="2874"/>
                  <a:pt x="3087" y="2434"/>
                </a:cubicBezTo>
                <a:cubicBezTo>
                  <a:pt x="2866" y="2319"/>
                  <a:pt x="2646" y="2262"/>
                  <a:pt x="2480" y="2262"/>
                </a:cubicBezTo>
                <a:cubicBezTo>
                  <a:pt x="2315" y="2262"/>
                  <a:pt x="2205" y="2319"/>
                  <a:pt x="2205" y="2434"/>
                </a:cubicBezTo>
                <a:cubicBezTo>
                  <a:pt x="1976" y="2874"/>
                  <a:pt x="2205" y="3086"/>
                  <a:pt x="2205" y="3315"/>
                </a:cubicBezTo>
                <a:cubicBezTo>
                  <a:pt x="2857" y="3756"/>
                  <a:pt x="3298" y="4638"/>
                  <a:pt x="3739" y="5290"/>
                </a:cubicBezTo>
                <a:cubicBezTo>
                  <a:pt x="4180" y="5731"/>
                  <a:pt x="4409" y="6172"/>
                  <a:pt x="4621" y="6842"/>
                </a:cubicBezTo>
                <a:cubicBezTo>
                  <a:pt x="4180" y="6842"/>
                  <a:pt x="3527" y="7054"/>
                  <a:pt x="3087" y="7054"/>
                </a:cubicBezTo>
                <a:cubicBezTo>
                  <a:pt x="2205" y="7054"/>
                  <a:pt x="1323" y="7283"/>
                  <a:pt x="441" y="7495"/>
                </a:cubicBezTo>
                <a:cubicBezTo>
                  <a:pt x="212" y="7495"/>
                  <a:pt x="1" y="7724"/>
                  <a:pt x="1" y="7936"/>
                </a:cubicBezTo>
                <a:cubicBezTo>
                  <a:pt x="1" y="8376"/>
                  <a:pt x="212" y="8376"/>
                  <a:pt x="441" y="8606"/>
                </a:cubicBezTo>
                <a:cubicBezTo>
                  <a:pt x="882" y="8606"/>
                  <a:pt x="1323" y="8817"/>
                  <a:pt x="1764" y="8817"/>
                </a:cubicBezTo>
                <a:cubicBezTo>
                  <a:pt x="2416" y="9047"/>
                  <a:pt x="3298" y="9258"/>
                  <a:pt x="3968" y="9487"/>
                </a:cubicBezTo>
                <a:cubicBezTo>
                  <a:pt x="4409" y="9699"/>
                  <a:pt x="4409" y="9928"/>
                  <a:pt x="4180" y="10140"/>
                </a:cubicBezTo>
                <a:cubicBezTo>
                  <a:pt x="3968" y="10581"/>
                  <a:pt x="3527" y="11022"/>
                  <a:pt x="3298" y="11462"/>
                </a:cubicBezTo>
                <a:cubicBezTo>
                  <a:pt x="2857" y="12133"/>
                  <a:pt x="2416" y="12573"/>
                  <a:pt x="2205" y="13226"/>
                </a:cubicBezTo>
                <a:cubicBezTo>
                  <a:pt x="1976" y="13455"/>
                  <a:pt x="1976" y="13667"/>
                  <a:pt x="2205" y="13896"/>
                </a:cubicBezTo>
                <a:cubicBezTo>
                  <a:pt x="2275" y="13967"/>
                  <a:pt x="2348" y="13990"/>
                  <a:pt x="2421" y="13990"/>
                </a:cubicBezTo>
                <a:cubicBezTo>
                  <a:pt x="2567" y="13990"/>
                  <a:pt x="2716" y="13896"/>
                  <a:pt x="2857" y="13896"/>
                </a:cubicBezTo>
                <a:cubicBezTo>
                  <a:pt x="2857" y="13896"/>
                  <a:pt x="2857" y="13667"/>
                  <a:pt x="3087" y="13667"/>
                </a:cubicBezTo>
                <a:cubicBezTo>
                  <a:pt x="3968" y="13226"/>
                  <a:pt x="4850" y="12785"/>
                  <a:pt x="5732" y="12133"/>
                </a:cubicBezTo>
                <a:cubicBezTo>
                  <a:pt x="5894" y="12048"/>
                  <a:pt x="6026" y="11995"/>
                  <a:pt x="6127" y="11995"/>
                </a:cubicBezTo>
                <a:cubicBezTo>
                  <a:pt x="6300" y="11995"/>
                  <a:pt x="6384" y="12151"/>
                  <a:pt x="6384" y="12573"/>
                </a:cubicBezTo>
                <a:lnTo>
                  <a:pt x="6384" y="14989"/>
                </a:lnTo>
                <a:cubicBezTo>
                  <a:pt x="6613" y="15430"/>
                  <a:pt x="6613" y="15871"/>
                  <a:pt x="6825" y="16312"/>
                </a:cubicBezTo>
                <a:cubicBezTo>
                  <a:pt x="6940" y="16427"/>
                  <a:pt x="7050" y="16484"/>
                  <a:pt x="7160" y="16484"/>
                </a:cubicBezTo>
                <a:cubicBezTo>
                  <a:pt x="7270" y="16484"/>
                  <a:pt x="7381" y="16427"/>
                  <a:pt x="7495" y="16312"/>
                </a:cubicBezTo>
                <a:cubicBezTo>
                  <a:pt x="7707" y="16100"/>
                  <a:pt x="7936" y="15659"/>
                  <a:pt x="7936" y="15219"/>
                </a:cubicBezTo>
                <a:cubicBezTo>
                  <a:pt x="8377" y="14337"/>
                  <a:pt x="8589" y="13455"/>
                  <a:pt x="8818" y="12573"/>
                </a:cubicBezTo>
                <a:cubicBezTo>
                  <a:pt x="9029" y="12133"/>
                  <a:pt x="9029" y="12133"/>
                  <a:pt x="9470" y="12133"/>
                </a:cubicBezTo>
                <a:cubicBezTo>
                  <a:pt x="9699" y="12344"/>
                  <a:pt x="9911" y="12344"/>
                  <a:pt x="10352" y="12344"/>
                </a:cubicBezTo>
                <a:lnTo>
                  <a:pt x="10352" y="7054"/>
                </a:lnTo>
                <a:lnTo>
                  <a:pt x="10352" y="3527"/>
                </a:lnTo>
                <a:cubicBezTo>
                  <a:pt x="10140" y="3527"/>
                  <a:pt x="9911" y="3756"/>
                  <a:pt x="9699" y="3756"/>
                </a:cubicBezTo>
                <a:cubicBezTo>
                  <a:pt x="9470" y="3968"/>
                  <a:pt x="9029" y="4197"/>
                  <a:pt x="8818" y="4409"/>
                </a:cubicBezTo>
                <a:cubicBezTo>
                  <a:pt x="8633" y="4505"/>
                  <a:pt x="8526" y="4561"/>
                  <a:pt x="8463" y="4561"/>
                </a:cubicBezTo>
                <a:cubicBezTo>
                  <a:pt x="8377" y="4561"/>
                  <a:pt x="8377" y="4453"/>
                  <a:pt x="8377" y="4197"/>
                </a:cubicBezTo>
                <a:cubicBezTo>
                  <a:pt x="8377" y="3968"/>
                  <a:pt x="8148" y="3756"/>
                  <a:pt x="8148" y="3315"/>
                </a:cubicBezTo>
                <a:cubicBezTo>
                  <a:pt x="8148" y="2434"/>
                  <a:pt x="7936" y="1552"/>
                  <a:pt x="7936" y="441"/>
                </a:cubicBezTo>
                <a:cubicBezTo>
                  <a:pt x="7936" y="229"/>
                  <a:pt x="7707" y="229"/>
                  <a:pt x="749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82" name="Google Shape;1882;p8"/>
          <p:cNvGrpSpPr/>
          <p:nvPr/>
        </p:nvGrpSpPr>
        <p:grpSpPr>
          <a:xfrm flipH="1">
            <a:off x="7075550" y="222505"/>
            <a:ext cx="265333" cy="347667"/>
            <a:chOff x="5255313" y="115530"/>
            <a:chExt cx="199000" cy="260750"/>
          </a:xfrm>
        </p:grpSpPr>
        <p:sp>
          <p:nvSpPr>
            <p:cNvPr id="1883" name="Google Shape;1883;p8"/>
            <p:cNvSpPr/>
            <p:nvPr/>
          </p:nvSpPr>
          <p:spPr>
            <a:xfrm>
              <a:off x="5291138" y="298505"/>
              <a:ext cx="42650" cy="642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8"/>
            <p:cNvSpPr/>
            <p:nvPr/>
          </p:nvSpPr>
          <p:spPr>
            <a:xfrm>
              <a:off x="5326363" y="208205"/>
              <a:ext cx="42675" cy="71075"/>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8"/>
            <p:cNvSpPr/>
            <p:nvPr/>
          </p:nvSpPr>
          <p:spPr>
            <a:xfrm>
              <a:off x="5255313" y="191080"/>
              <a:ext cx="42650" cy="52400"/>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8"/>
            <p:cNvSpPr/>
            <p:nvPr/>
          </p:nvSpPr>
          <p:spPr>
            <a:xfrm>
              <a:off x="5411638" y="193980"/>
              <a:ext cx="42675" cy="56875"/>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8"/>
            <p:cNvSpPr/>
            <p:nvPr/>
          </p:nvSpPr>
          <p:spPr>
            <a:xfrm>
              <a:off x="5369013" y="317005"/>
              <a:ext cx="42650" cy="59275"/>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8"/>
            <p:cNvSpPr/>
            <p:nvPr/>
          </p:nvSpPr>
          <p:spPr>
            <a:xfrm>
              <a:off x="5326363" y="115530"/>
              <a:ext cx="42675" cy="50050"/>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89" name="Google Shape;1889;p8"/>
          <p:cNvGrpSpPr/>
          <p:nvPr/>
        </p:nvGrpSpPr>
        <p:grpSpPr>
          <a:xfrm>
            <a:off x="147051" y="5660385"/>
            <a:ext cx="217567" cy="332033"/>
            <a:chOff x="78450" y="4022338"/>
            <a:chExt cx="163175" cy="249025"/>
          </a:xfrm>
        </p:grpSpPr>
        <p:sp>
          <p:nvSpPr>
            <p:cNvPr id="1890" name="Google Shape;1890;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94" name="Google Shape;1894;p8"/>
          <p:cNvSpPr/>
          <p:nvPr/>
        </p:nvSpPr>
        <p:spPr>
          <a:xfrm>
            <a:off x="10301588" y="6223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8"/>
          <p:cNvSpPr/>
          <p:nvPr/>
        </p:nvSpPr>
        <p:spPr>
          <a:xfrm>
            <a:off x="10329621" y="6254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8"/>
          <p:cNvSpPr/>
          <p:nvPr/>
        </p:nvSpPr>
        <p:spPr>
          <a:xfrm>
            <a:off x="2489022" y="66033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8"/>
          <p:cNvSpPr/>
          <p:nvPr/>
        </p:nvSpPr>
        <p:spPr>
          <a:xfrm>
            <a:off x="2517055" y="66345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8"/>
          <p:cNvSpPr/>
          <p:nvPr/>
        </p:nvSpPr>
        <p:spPr>
          <a:xfrm>
            <a:off x="1482087" y="28160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8"/>
          <p:cNvSpPr/>
          <p:nvPr/>
        </p:nvSpPr>
        <p:spPr>
          <a:xfrm flipH="1">
            <a:off x="9896120" y="14435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8"/>
          <p:cNvSpPr/>
          <p:nvPr/>
        </p:nvSpPr>
        <p:spPr>
          <a:xfrm flipH="1">
            <a:off x="1161867" y="1443499"/>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8"/>
          <p:cNvSpPr/>
          <p:nvPr/>
        </p:nvSpPr>
        <p:spPr>
          <a:xfrm flipH="1">
            <a:off x="1161863" y="1664315"/>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8"/>
          <p:cNvSpPr/>
          <p:nvPr/>
        </p:nvSpPr>
        <p:spPr>
          <a:xfrm flipH="1">
            <a:off x="1149775" y="1896228"/>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8"/>
          <p:cNvSpPr/>
          <p:nvPr/>
        </p:nvSpPr>
        <p:spPr>
          <a:xfrm>
            <a:off x="1708603" y="843367"/>
            <a:ext cx="711063" cy="445717"/>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8"/>
          <p:cNvSpPr/>
          <p:nvPr/>
        </p:nvSpPr>
        <p:spPr>
          <a:xfrm>
            <a:off x="1346534" y="49596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8"/>
          <p:cNvSpPr/>
          <p:nvPr/>
        </p:nvSpPr>
        <p:spPr>
          <a:xfrm>
            <a:off x="1536034" y="50947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8"/>
          <p:cNvSpPr/>
          <p:nvPr/>
        </p:nvSpPr>
        <p:spPr>
          <a:xfrm>
            <a:off x="1545134" y="47610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8"/>
          <p:cNvSpPr/>
          <p:nvPr/>
        </p:nvSpPr>
        <p:spPr>
          <a:xfrm>
            <a:off x="1744501" y="49596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8"/>
          <p:cNvSpPr/>
          <p:nvPr/>
        </p:nvSpPr>
        <p:spPr>
          <a:xfrm>
            <a:off x="2086485" y="2118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8"/>
          <p:cNvSpPr/>
          <p:nvPr/>
        </p:nvSpPr>
        <p:spPr>
          <a:xfrm>
            <a:off x="2181218" y="2025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8"/>
          <p:cNvSpPr/>
          <p:nvPr/>
        </p:nvSpPr>
        <p:spPr>
          <a:xfrm>
            <a:off x="2172151" y="2207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8"/>
          <p:cNvSpPr/>
          <p:nvPr/>
        </p:nvSpPr>
        <p:spPr>
          <a:xfrm>
            <a:off x="2275985" y="1975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8"/>
          <p:cNvSpPr/>
          <p:nvPr/>
        </p:nvSpPr>
        <p:spPr>
          <a:xfrm>
            <a:off x="2077385" y="1971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8"/>
          <p:cNvSpPr/>
          <p:nvPr/>
        </p:nvSpPr>
        <p:spPr>
          <a:xfrm>
            <a:off x="2257018" y="2137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8"/>
          <p:cNvSpPr/>
          <p:nvPr/>
        </p:nvSpPr>
        <p:spPr>
          <a:xfrm>
            <a:off x="2191085" y="1890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8"/>
          <p:cNvSpPr/>
          <p:nvPr/>
        </p:nvSpPr>
        <p:spPr>
          <a:xfrm>
            <a:off x="1716067" y="15663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8"/>
          <p:cNvSpPr/>
          <p:nvPr/>
        </p:nvSpPr>
        <p:spPr>
          <a:xfrm>
            <a:off x="1365334" y="45142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8"/>
          <p:cNvSpPr/>
          <p:nvPr/>
        </p:nvSpPr>
        <p:spPr>
          <a:xfrm>
            <a:off x="1709801" y="2661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8"/>
          <p:cNvSpPr/>
          <p:nvPr/>
        </p:nvSpPr>
        <p:spPr>
          <a:xfrm>
            <a:off x="1207451" y="39866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8"/>
          <p:cNvSpPr/>
          <p:nvPr/>
        </p:nvSpPr>
        <p:spPr>
          <a:xfrm>
            <a:off x="1965483" y="54408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8"/>
          <p:cNvSpPr/>
          <p:nvPr/>
        </p:nvSpPr>
        <p:spPr>
          <a:xfrm>
            <a:off x="1024351" y="30259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21" name="Google Shape;1921;p8"/>
          <p:cNvGrpSpPr/>
          <p:nvPr/>
        </p:nvGrpSpPr>
        <p:grpSpPr>
          <a:xfrm>
            <a:off x="2715318" y="727151"/>
            <a:ext cx="189533" cy="189533"/>
            <a:chOff x="-1069125" y="2319475"/>
            <a:chExt cx="142150" cy="142150"/>
          </a:xfrm>
        </p:grpSpPr>
        <p:sp>
          <p:nvSpPr>
            <p:cNvPr id="1922" name="Google Shape;1922;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25" name="Google Shape;1925;p8"/>
          <p:cNvSpPr/>
          <p:nvPr/>
        </p:nvSpPr>
        <p:spPr>
          <a:xfrm>
            <a:off x="9896134" y="4490284"/>
            <a:ext cx="969933" cy="1067267"/>
          </a:xfrm>
          <a:custGeom>
            <a:avLst/>
            <a:gdLst/>
            <a:ahLst/>
            <a:cxnLst/>
            <a:rect l="l" t="t" r="r" b="b"/>
            <a:pathLst>
              <a:path w="29098" h="32018" extrusionOk="0">
                <a:moveTo>
                  <a:pt x="1108" y="1"/>
                </a:moveTo>
                <a:cubicBezTo>
                  <a:pt x="621" y="1"/>
                  <a:pt x="271" y="264"/>
                  <a:pt x="1" y="946"/>
                </a:cubicBezTo>
                <a:cubicBezTo>
                  <a:pt x="1" y="1387"/>
                  <a:pt x="212" y="1598"/>
                  <a:pt x="1" y="1828"/>
                </a:cubicBezTo>
                <a:lnTo>
                  <a:pt x="1" y="2039"/>
                </a:lnTo>
                <a:cubicBezTo>
                  <a:pt x="212" y="2039"/>
                  <a:pt x="1" y="2039"/>
                  <a:pt x="1" y="2268"/>
                </a:cubicBezTo>
                <a:cubicBezTo>
                  <a:pt x="1" y="2480"/>
                  <a:pt x="442" y="2921"/>
                  <a:pt x="442" y="3150"/>
                </a:cubicBezTo>
                <a:lnTo>
                  <a:pt x="1094" y="5795"/>
                </a:lnTo>
                <a:cubicBezTo>
                  <a:pt x="1323" y="6448"/>
                  <a:pt x="1764" y="7329"/>
                  <a:pt x="1976" y="8000"/>
                </a:cubicBezTo>
                <a:cubicBezTo>
                  <a:pt x="2417" y="9093"/>
                  <a:pt x="2858" y="10204"/>
                  <a:pt x="3087" y="11526"/>
                </a:cubicBezTo>
                <a:lnTo>
                  <a:pt x="3087" y="11738"/>
                </a:lnTo>
                <a:cubicBezTo>
                  <a:pt x="3968" y="12620"/>
                  <a:pt x="3968" y="13942"/>
                  <a:pt x="4409" y="15053"/>
                </a:cubicBezTo>
                <a:cubicBezTo>
                  <a:pt x="4621" y="15706"/>
                  <a:pt x="4850" y="16588"/>
                  <a:pt x="5062" y="17258"/>
                </a:cubicBezTo>
                <a:cubicBezTo>
                  <a:pt x="5291" y="17699"/>
                  <a:pt x="5503" y="18351"/>
                  <a:pt x="5732" y="19021"/>
                </a:cubicBezTo>
                <a:cubicBezTo>
                  <a:pt x="5944" y="19462"/>
                  <a:pt x="5944" y="20114"/>
                  <a:pt x="6173" y="20785"/>
                </a:cubicBezTo>
                <a:cubicBezTo>
                  <a:pt x="6384" y="21225"/>
                  <a:pt x="6825" y="21878"/>
                  <a:pt x="6825" y="22548"/>
                </a:cubicBezTo>
                <a:cubicBezTo>
                  <a:pt x="6825" y="22760"/>
                  <a:pt x="6825" y="22989"/>
                  <a:pt x="7055" y="22989"/>
                </a:cubicBezTo>
                <a:lnTo>
                  <a:pt x="7707" y="24311"/>
                </a:lnTo>
                <a:cubicBezTo>
                  <a:pt x="7707" y="24964"/>
                  <a:pt x="7936" y="25634"/>
                  <a:pt x="8148" y="26075"/>
                </a:cubicBezTo>
                <a:cubicBezTo>
                  <a:pt x="8377" y="27168"/>
                  <a:pt x="8818" y="28050"/>
                  <a:pt x="9030" y="28932"/>
                </a:cubicBezTo>
                <a:cubicBezTo>
                  <a:pt x="9259" y="29813"/>
                  <a:pt x="9470" y="30695"/>
                  <a:pt x="9700" y="31365"/>
                </a:cubicBezTo>
                <a:cubicBezTo>
                  <a:pt x="9700" y="31577"/>
                  <a:pt x="9700" y="31806"/>
                  <a:pt x="9911" y="32018"/>
                </a:cubicBezTo>
                <a:cubicBezTo>
                  <a:pt x="10141" y="32018"/>
                  <a:pt x="10141" y="31806"/>
                  <a:pt x="10352" y="31806"/>
                </a:cubicBezTo>
                <a:cubicBezTo>
                  <a:pt x="10352" y="31577"/>
                  <a:pt x="10352" y="31577"/>
                  <a:pt x="10581" y="31577"/>
                </a:cubicBezTo>
                <a:cubicBezTo>
                  <a:pt x="11022" y="31136"/>
                  <a:pt x="11463" y="30695"/>
                  <a:pt x="12116" y="30254"/>
                </a:cubicBezTo>
                <a:cubicBezTo>
                  <a:pt x="12557" y="29813"/>
                  <a:pt x="13227" y="29373"/>
                  <a:pt x="13667" y="28932"/>
                </a:cubicBezTo>
                <a:cubicBezTo>
                  <a:pt x="14108" y="28720"/>
                  <a:pt x="14320" y="28050"/>
                  <a:pt x="14761" y="27838"/>
                </a:cubicBezTo>
                <a:cubicBezTo>
                  <a:pt x="16083" y="26957"/>
                  <a:pt x="16965" y="26075"/>
                  <a:pt x="17847" y="24964"/>
                </a:cubicBezTo>
                <a:cubicBezTo>
                  <a:pt x="18076" y="24752"/>
                  <a:pt x="18288" y="24752"/>
                  <a:pt x="18517" y="24523"/>
                </a:cubicBezTo>
                <a:cubicBezTo>
                  <a:pt x="19610" y="23430"/>
                  <a:pt x="20492" y="22548"/>
                  <a:pt x="21603" y="21666"/>
                </a:cubicBezTo>
                <a:cubicBezTo>
                  <a:pt x="22485" y="20996"/>
                  <a:pt x="23137" y="20114"/>
                  <a:pt x="24019" y="19462"/>
                </a:cubicBezTo>
                <a:cubicBezTo>
                  <a:pt x="24901" y="18580"/>
                  <a:pt x="25782" y="17699"/>
                  <a:pt x="26664" y="17028"/>
                </a:cubicBezTo>
                <a:cubicBezTo>
                  <a:pt x="27546" y="16376"/>
                  <a:pt x="28216" y="15494"/>
                  <a:pt x="28868" y="14824"/>
                </a:cubicBezTo>
                <a:cubicBezTo>
                  <a:pt x="29098" y="14613"/>
                  <a:pt x="29098" y="14383"/>
                  <a:pt x="28868" y="14383"/>
                </a:cubicBezTo>
                <a:cubicBezTo>
                  <a:pt x="28216" y="14172"/>
                  <a:pt x="27546" y="13502"/>
                  <a:pt x="26893" y="13290"/>
                </a:cubicBezTo>
                <a:cubicBezTo>
                  <a:pt x="26664" y="13290"/>
                  <a:pt x="26453" y="13290"/>
                  <a:pt x="26223" y="13061"/>
                </a:cubicBezTo>
                <a:cubicBezTo>
                  <a:pt x="25571" y="12408"/>
                  <a:pt x="24689" y="11967"/>
                  <a:pt x="23807" y="11738"/>
                </a:cubicBezTo>
                <a:cubicBezTo>
                  <a:pt x="23366" y="11297"/>
                  <a:pt x="22696" y="11086"/>
                  <a:pt x="22255" y="10645"/>
                </a:cubicBezTo>
                <a:cubicBezTo>
                  <a:pt x="22044" y="10645"/>
                  <a:pt x="21815" y="10416"/>
                  <a:pt x="21603" y="10416"/>
                </a:cubicBezTo>
                <a:cubicBezTo>
                  <a:pt x="20933" y="10204"/>
                  <a:pt x="20051" y="9975"/>
                  <a:pt x="19610" y="9322"/>
                </a:cubicBezTo>
                <a:cubicBezTo>
                  <a:pt x="19610" y="9093"/>
                  <a:pt x="19399" y="9093"/>
                  <a:pt x="19399" y="9093"/>
                </a:cubicBezTo>
                <a:cubicBezTo>
                  <a:pt x="18729" y="9093"/>
                  <a:pt x="18288" y="8881"/>
                  <a:pt x="17847" y="8440"/>
                </a:cubicBezTo>
                <a:cubicBezTo>
                  <a:pt x="17847" y="8211"/>
                  <a:pt x="17635" y="8211"/>
                  <a:pt x="17406" y="8211"/>
                </a:cubicBezTo>
                <a:cubicBezTo>
                  <a:pt x="17194" y="8000"/>
                  <a:pt x="16754" y="7770"/>
                  <a:pt x="16313" y="7559"/>
                </a:cubicBezTo>
                <a:cubicBezTo>
                  <a:pt x="15643" y="7329"/>
                  <a:pt x="14990" y="6677"/>
                  <a:pt x="14320" y="6448"/>
                </a:cubicBezTo>
                <a:cubicBezTo>
                  <a:pt x="13879" y="6448"/>
                  <a:pt x="13438" y="6236"/>
                  <a:pt x="13227" y="6007"/>
                </a:cubicBezTo>
                <a:cubicBezTo>
                  <a:pt x="12786" y="5795"/>
                  <a:pt x="12116" y="5354"/>
                  <a:pt x="11675" y="5125"/>
                </a:cubicBezTo>
                <a:cubicBezTo>
                  <a:pt x="10581" y="4684"/>
                  <a:pt x="9700" y="4032"/>
                  <a:pt x="8818" y="3591"/>
                </a:cubicBezTo>
                <a:cubicBezTo>
                  <a:pt x="8148" y="3150"/>
                  <a:pt x="7707" y="2709"/>
                  <a:pt x="6825" y="2480"/>
                </a:cubicBezTo>
                <a:cubicBezTo>
                  <a:pt x="6173" y="2268"/>
                  <a:pt x="5291" y="1828"/>
                  <a:pt x="4621" y="1387"/>
                </a:cubicBezTo>
                <a:cubicBezTo>
                  <a:pt x="3968" y="946"/>
                  <a:pt x="3087" y="505"/>
                  <a:pt x="2205" y="276"/>
                </a:cubicBezTo>
                <a:cubicBezTo>
                  <a:pt x="1776" y="105"/>
                  <a:pt x="1415" y="1"/>
                  <a:pt x="110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8"/>
          <p:cNvSpPr/>
          <p:nvPr/>
        </p:nvSpPr>
        <p:spPr>
          <a:xfrm>
            <a:off x="10562729" y="3075267"/>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8"/>
          <p:cNvSpPr/>
          <p:nvPr/>
        </p:nvSpPr>
        <p:spPr>
          <a:xfrm>
            <a:off x="10725051" y="3296083"/>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8"/>
          <p:cNvSpPr/>
          <p:nvPr/>
        </p:nvSpPr>
        <p:spPr>
          <a:xfrm>
            <a:off x="10876275" y="3527996"/>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8"/>
          <p:cNvSpPr/>
          <p:nvPr/>
        </p:nvSpPr>
        <p:spPr>
          <a:xfrm>
            <a:off x="9896117" y="39700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8"/>
          <p:cNvSpPr/>
          <p:nvPr/>
        </p:nvSpPr>
        <p:spPr>
          <a:xfrm>
            <a:off x="10151584" y="39223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8"/>
          <p:cNvSpPr/>
          <p:nvPr/>
        </p:nvSpPr>
        <p:spPr>
          <a:xfrm>
            <a:off x="10113685" y="41307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8"/>
          <p:cNvSpPr/>
          <p:nvPr/>
        </p:nvSpPr>
        <p:spPr>
          <a:xfrm>
            <a:off x="10350918" y="40458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8"/>
          <p:cNvSpPr/>
          <p:nvPr/>
        </p:nvSpPr>
        <p:spPr>
          <a:xfrm>
            <a:off x="10940832" y="2331128"/>
            <a:ext cx="317867" cy="451699"/>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8"/>
          <p:cNvSpPr/>
          <p:nvPr/>
        </p:nvSpPr>
        <p:spPr>
          <a:xfrm>
            <a:off x="10624072" y="57334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8"/>
          <p:cNvSpPr/>
          <p:nvPr/>
        </p:nvSpPr>
        <p:spPr>
          <a:xfrm>
            <a:off x="10728672" y="57488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8"/>
          <p:cNvSpPr/>
          <p:nvPr/>
        </p:nvSpPr>
        <p:spPr>
          <a:xfrm>
            <a:off x="10671806" y="58543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8"/>
          <p:cNvSpPr/>
          <p:nvPr/>
        </p:nvSpPr>
        <p:spPr>
          <a:xfrm>
            <a:off x="10766573" y="58759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8"/>
          <p:cNvSpPr/>
          <p:nvPr/>
        </p:nvSpPr>
        <p:spPr>
          <a:xfrm>
            <a:off x="10728673" y="56296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8"/>
          <p:cNvSpPr/>
          <p:nvPr/>
        </p:nvSpPr>
        <p:spPr>
          <a:xfrm>
            <a:off x="10823406" y="57433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8"/>
          <p:cNvSpPr/>
          <p:nvPr/>
        </p:nvSpPr>
        <p:spPr>
          <a:xfrm>
            <a:off x="10823406" y="56296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8"/>
          <p:cNvSpPr/>
          <p:nvPr/>
        </p:nvSpPr>
        <p:spPr>
          <a:xfrm>
            <a:off x="10927272" y="56864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8"/>
          <p:cNvSpPr/>
          <p:nvPr/>
        </p:nvSpPr>
        <p:spPr>
          <a:xfrm>
            <a:off x="10880273" y="58337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8"/>
          <p:cNvSpPr/>
          <p:nvPr/>
        </p:nvSpPr>
        <p:spPr>
          <a:xfrm>
            <a:off x="10997633" y="1636359"/>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8"/>
          <p:cNvSpPr/>
          <p:nvPr/>
        </p:nvSpPr>
        <p:spPr>
          <a:xfrm>
            <a:off x="10799033" y="1655293"/>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8"/>
          <p:cNvSpPr/>
          <p:nvPr/>
        </p:nvSpPr>
        <p:spPr>
          <a:xfrm>
            <a:off x="10883933" y="1554992"/>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8"/>
          <p:cNvSpPr/>
          <p:nvPr/>
        </p:nvSpPr>
        <p:spPr>
          <a:xfrm>
            <a:off x="10912733" y="1720426"/>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47" name="Google Shape;1947;p8"/>
          <p:cNvGrpSpPr/>
          <p:nvPr/>
        </p:nvGrpSpPr>
        <p:grpSpPr>
          <a:xfrm>
            <a:off x="10210252" y="971463"/>
            <a:ext cx="189533" cy="189533"/>
            <a:chOff x="-1069125" y="2319475"/>
            <a:chExt cx="142150" cy="142150"/>
          </a:xfrm>
        </p:grpSpPr>
        <p:sp>
          <p:nvSpPr>
            <p:cNvPr id="1948" name="Google Shape;1948;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51" name="Google Shape;1951;p8"/>
          <p:cNvSpPr/>
          <p:nvPr/>
        </p:nvSpPr>
        <p:spPr>
          <a:xfrm>
            <a:off x="9302584" y="6904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8"/>
          <p:cNvSpPr/>
          <p:nvPr/>
        </p:nvSpPr>
        <p:spPr>
          <a:xfrm>
            <a:off x="3523751" y="56347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8"/>
          <p:cNvSpPr/>
          <p:nvPr/>
        </p:nvSpPr>
        <p:spPr>
          <a:xfrm>
            <a:off x="3609418" y="58026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8"/>
          <p:cNvSpPr/>
          <p:nvPr/>
        </p:nvSpPr>
        <p:spPr>
          <a:xfrm>
            <a:off x="3723117" y="56701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8"/>
          <p:cNvSpPr/>
          <p:nvPr/>
        </p:nvSpPr>
        <p:spPr>
          <a:xfrm>
            <a:off x="3410051" y="57979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8"/>
          <p:cNvSpPr/>
          <p:nvPr/>
        </p:nvSpPr>
        <p:spPr>
          <a:xfrm>
            <a:off x="3523752" y="59396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8"/>
          <p:cNvSpPr/>
          <p:nvPr/>
        </p:nvSpPr>
        <p:spPr>
          <a:xfrm>
            <a:off x="3694284" y="59800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8"/>
          <p:cNvSpPr/>
          <p:nvPr/>
        </p:nvSpPr>
        <p:spPr>
          <a:xfrm>
            <a:off x="3817850" y="58259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8"/>
          <p:cNvSpPr/>
          <p:nvPr/>
        </p:nvSpPr>
        <p:spPr>
          <a:xfrm>
            <a:off x="7984655" y="76961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8"/>
          <p:cNvSpPr/>
          <p:nvPr/>
        </p:nvSpPr>
        <p:spPr>
          <a:xfrm>
            <a:off x="8089255" y="785018"/>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8"/>
          <p:cNvSpPr/>
          <p:nvPr/>
        </p:nvSpPr>
        <p:spPr>
          <a:xfrm>
            <a:off x="8032389" y="890485"/>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8"/>
          <p:cNvSpPr/>
          <p:nvPr/>
        </p:nvSpPr>
        <p:spPr>
          <a:xfrm>
            <a:off x="8127155" y="912118"/>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8"/>
          <p:cNvSpPr/>
          <p:nvPr/>
        </p:nvSpPr>
        <p:spPr>
          <a:xfrm>
            <a:off x="8089256" y="6657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8"/>
          <p:cNvSpPr/>
          <p:nvPr/>
        </p:nvSpPr>
        <p:spPr>
          <a:xfrm>
            <a:off x="8183989" y="779485"/>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8"/>
          <p:cNvSpPr/>
          <p:nvPr/>
        </p:nvSpPr>
        <p:spPr>
          <a:xfrm>
            <a:off x="8183989" y="665784"/>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8"/>
          <p:cNvSpPr/>
          <p:nvPr/>
        </p:nvSpPr>
        <p:spPr>
          <a:xfrm>
            <a:off x="8287855" y="722618"/>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8"/>
          <p:cNvSpPr/>
          <p:nvPr/>
        </p:nvSpPr>
        <p:spPr>
          <a:xfrm>
            <a:off x="8240856" y="869851"/>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8"/>
          <p:cNvSpPr/>
          <p:nvPr/>
        </p:nvSpPr>
        <p:spPr>
          <a:xfrm>
            <a:off x="7510913" y="56609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8"/>
          <p:cNvSpPr/>
          <p:nvPr/>
        </p:nvSpPr>
        <p:spPr>
          <a:xfrm>
            <a:off x="7558645" y="67069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8"/>
          <p:cNvSpPr/>
          <p:nvPr/>
        </p:nvSpPr>
        <p:spPr>
          <a:xfrm>
            <a:off x="7548813" y="71769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8"/>
          <p:cNvSpPr/>
          <p:nvPr/>
        </p:nvSpPr>
        <p:spPr>
          <a:xfrm>
            <a:off x="7615513" y="66082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8"/>
          <p:cNvSpPr/>
          <p:nvPr/>
        </p:nvSpPr>
        <p:spPr>
          <a:xfrm flipH="1">
            <a:off x="4497850" y="8906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8"/>
          <p:cNvSpPr/>
          <p:nvPr/>
        </p:nvSpPr>
        <p:spPr>
          <a:xfrm flipH="1">
            <a:off x="4308350" y="6920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8"/>
          <p:cNvSpPr/>
          <p:nvPr/>
        </p:nvSpPr>
        <p:spPr>
          <a:xfrm flipH="1">
            <a:off x="4108984" y="8906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8"/>
          <p:cNvSpPr/>
          <p:nvPr/>
        </p:nvSpPr>
        <p:spPr>
          <a:xfrm flipH="1">
            <a:off x="9735416" y="55989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8"/>
          <p:cNvSpPr/>
          <p:nvPr/>
        </p:nvSpPr>
        <p:spPr>
          <a:xfrm flipH="1">
            <a:off x="9545917" y="57328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8"/>
          <p:cNvSpPr/>
          <p:nvPr/>
        </p:nvSpPr>
        <p:spPr>
          <a:xfrm flipH="1">
            <a:off x="9346550" y="56284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8"/>
          <p:cNvSpPr/>
          <p:nvPr/>
        </p:nvSpPr>
        <p:spPr>
          <a:xfrm>
            <a:off x="4497834" y="60905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8"/>
          <p:cNvSpPr/>
          <p:nvPr/>
        </p:nvSpPr>
        <p:spPr>
          <a:xfrm>
            <a:off x="4748018" y="5792718"/>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8"/>
          <p:cNvSpPr/>
          <p:nvPr/>
        </p:nvSpPr>
        <p:spPr>
          <a:xfrm>
            <a:off x="4966217" y="60439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8"/>
          <p:cNvSpPr/>
          <p:nvPr/>
        </p:nvSpPr>
        <p:spPr>
          <a:xfrm>
            <a:off x="2847955" y="580353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8"/>
          <p:cNvSpPr/>
          <p:nvPr/>
        </p:nvSpPr>
        <p:spPr>
          <a:xfrm>
            <a:off x="2649355" y="582246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8"/>
          <p:cNvSpPr/>
          <p:nvPr/>
        </p:nvSpPr>
        <p:spPr>
          <a:xfrm>
            <a:off x="2734255" y="572216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8"/>
          <p:cNvSpPr/>
          <p:nvPr/>
        </p:nvSpPr>
        <p:spPr>
          <a:xfrm>
            <a:off x="2763055" y="588759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85" name="Google Shape;1985;p8"/>
          <p:cNvGrpSpPr/>
          <p:nvPr/>
        </p:nvGrpSpPr>
        <p:grpSpPr>
          <a:xfrm>
            <a:off x="8694000" y="5576134"/>
            <a:ext cx="189533" cy="313100"/>
            <a:chOff x="2970400" y="4738125"/>
            <a:chExt cx="142150" cy="234825"/>
          </a:xfrm>
        </p:grpSpPr>
        <p:sp>
          <p:nvSpPr>
            <p:cNvPr id="1986" name="Google Shape;1986;p8"/>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8"/>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8"/>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8"/>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8"/>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8"/>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8"/>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8"/>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8"/>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8"/>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96" name="Google Shape;1996;p8"/>
          <p:cNvSpPr/>
          <p:nvPr/>
        </p:nvSpPr>
        <p:spPr>
          <a:xfrm>
            <a:off x="7994501" y="60162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8"/>
          <p:cNvSpPr/>
          <p:nvPr/>
        </p:nvSpPr>
        <p:spPr>
          <a:xfrm>
            <a:off x="8174134" y="58798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8"/>
          <p:cNvSpPr/>
          <p:nvPr/>
        </p:nvSpPr>
        <p:spPr>
          <a:xfrm>
            <a:off x="8127167" y="60071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8"/>
          <p:cNvSpPr/>
          <p:nvPr/>
        </p:nvSpPr>
        <p:spPr>
          <a:xfrm>
            <a:off x="8070301" y="58934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8"/>
          <p:cNvSpPr/>
          <p:nvPr/>
        </p:nvSpPr>
        <p:spPr>
          <a:xfrm flipH="1">
            <a:off x="6558300" y="59078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8"/>
          <p:cNvSpPr/>
          <p:nvPr/>
        </p:nvSpPr>
        <p:spPr>
          <a:xfrm flipH="1">
            <a:off x="6463567" y="59738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8"/>
          <p:cNvSpPr/>
          <p:nvPr/>
        </p:nvSpPr>
        <p:spPr>
          <a:xfrm flipH="1">
            <a:off x="6473433" y="58510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8"/>
          <p:cNvSpPr txBox="1">
            <a:spLocks noGrp="1"/>
          </p:cNvSpPr>
          <p:nvPr>
            <p:ph type="title"/>
          </p:nvPr>
        </p:nvSpPr>
        <p:spPr>
          <a:xfrm>
            <a:off x="1850800" y="1742800"/>
            <a:ext cx="8490400" cy="337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8000"/>
            </a:lvl1pPr>
            <a:lvl2pPr lvl="1" algn="ctr" rtl="0">
              <a:lnSpc>
                <a:spcPct val="100000"/>
              </a:lnSpc>
              <a:spcBef>
                <a:spcPts val="0"/>
              </a:spcBef>
              <a:spcAft>
                <a:spcPts val="0"/>
              </a:spcAft>
              <a:buSzPts val="6000"/>
              <a:buNone/>
              <a:defRPr sz="8000"/>
            </a:lvl2pPr>
            <a:lvl3pPr lvl="2" algn="ctr" rtl="0">
              <a:lnSpc>
                <a:spcPct val="100000"/>
              </a:lnSpc>
              <a:spcBef>
                <a:spcPts val="0"/>
              </a:spcBef>
              <a:spcAft>
                <a:spcPts val="0"/>
              </a:spcAft>
              <a:buSzPts val="6000"/>
              <a:buNone/>
              <a:defRPr sz="8000"/>
            </a:lvl3pPr>
            <a:lvl4pPr lvl="3" algn="ctr" rtl="0">
              <a:lnSpc>
                <a:spcPct val="100000"/>
              </a:lnSpc>
              <a:spcBef>
                <a:spcPts val="0"/>
              </a:spcBef>
              <a:spcAft>
                <a:spcPts val="0"/>
              </a:spcAft>
              <a:buSzPts val="6000"/>
              <a:buNone/>
              <a:defRPr sz="8000"/>
            </a:lvl4pPr>
            <a:lvl5pPr lvl="4" algn="ctr" rtl="0">
              <a:lnSpc>
                <a:spcPct val="100000"/>
              </a:lnSpc>
              <a:spcBef>
                <a:spcPts val="0"/>
              </a:spcBef>
              <a:spcAft>
                <a:spcPts val="0"/>
              </a:spcAft>
              <a:buSzPts val="6000"/>
              <a:buNone/>
              <a:defRPr sz="8000"/>
            </a:lvl5pPr>
            <a:lvl6pPr lvl="5" algn="ctr" rtl="0">
              <a:lnSpc>
                <a:spcPct val="100000"/>
              </a:lnSpc>
              <a:spcBef>
                <a:spcPts val="0"/>
              </a:spcBef>
              <a:spcAft>
                <a:spcPts val="0"/>
              </a:spcAft>
              <a:buSzPts val="6000"/>
              <a:buNone/>
              <a:defRPr sz="8000"/>
            </a:lvl6pPr>
            <a:lvl7pPr lvl="6" algn="ctr" rtl="0">
              <a:lnSpc>
                <a:spcPct val="100000"/>
              </a:lnSpc>
              <a:spcBef>
                <a:spcPts val="0"/>
              </a:spcBef>
              <a:spcAft>
                <a:spcPts val="0"/>
              </a:spcAft>
              <a:buSzPts val="6000"/>
              <a:buNone/>
              <a:defRPr sz="8000"/>
            </a:lvl7pPr>
            <a:lvl8pPr lvl="7" algn="ctr" rtl="0">
              <a:lnSpc>
                <a:spcPct val="100000"/>
              </a:lnSpc>
              <a:spcBef>
                <a:spcPts val="0"/>
              </a:spcBef>
              <a:spcAft>
                <a:spcPts val="0"/>
              </a:spcAft>
              <a:buSzPts val="6000"/>
              <a:buNone/>
              <a:defRPr sz="8000"/>
            </a:lvl8pPr>
            <a:lvl9pPr lvl="8" algn="ctr" rtl="0">
              <a:lnSpc>
                <a:spcPct val="100000"/>
              </a:lnSpc>
              <a:spcBef>
                <a:spcPts val="0"/>
              </a:spcBef>
              <a:spcAft>
                <a:spcPts val="0"/>
              </a:spcAft>
              <a:buSzPts val="6000"/>
              <a:buNone/>
              <a:defRPr sz="8000"/>
            </a:lvl9pPr>
          </a:lstStyle>
          <a:p>
            <a:endParaRPr/>
          </a:p>
        </p:txBody>
      </p:sp>
    </p:spTree>
    <p:extLst>
      <p:ext uri="{BB962C8B-B14F-4D97-AF65-F5344CB8AC3E}">
        <p14:creationId xmlns:p14="http://schemas.microsoft.com/office/powerpoint/2010/main" val="26074119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004"/>
        <p:cNvGrpSpPr/>
        <p:nvPr/>
      </p:nvGrpSpPr>
      <p:grpSpPr>
        <a:xfrm>
          <a:off x="0" y="0"/>
          <a:ext cx="0" cy="0"/>
          <a:chOff x="0" y="0"/>
          <a:chExt cx="0" cy="0"/>
        </a:xfrm>
      </p:grpSpPr>
      <p:grpSp>
        <p:nvGrpSpPr>
          <p:cNvPr id="2005" name="Google Shape;2005;p9"/>
          <p:cNvGrpSpPr/>
          <p:nvPr/>
        </p:nvGrpSpPr>
        <p:grpSpPr>
          <a:xfrm>
            <a:off x="-24366" y="-69782"/>
            <a:ext cx="12255165" cy="6968833"/>
            <a:chOff x="-35391" y="-52337"/>
            <a:chExt cx="9191374" cy="5226625"/>
          </a:xfrm>
        </p:grpSpPr>
        <p:grpSp>
          <p:nvGrpSpPr>
            <p:cNvPr id="2006" name="Google Shape;2006;p9"/>
            <p:cNvGrpSpPr/>
            <p:nvPr/>
          </p:nvGrpSpPr>
          <p:grpSpPr>
            <a:xfrm>
              <a:off x="5178375" y="-45050"/>
              <a:ext cx="3977608" cy="5216450"/>
              <a:chOff x="5178375" y="-45050"/>
              <a:chExt cx="3977608" cy="5216450"/>
            </a:xfrm>
          </p:grpSpPr>
          <p:grpSp>
            <p:nvGrpSpPr>
              <p:cNvPr id="2007" name="Google Shape;2007;p9"/>
              <p:cNvGrpSpPr/>
              <p:nvPr/>
            </p:nvGrpSpPr>
            <p:grpSpPr>
              <a:xfrm>
                <a:off x="5178375" y="-45050"/>
                <a:ext cx="3977608" cy="5216450"/>
                <a:chOff x="5178375" y="-51179"/>
                <a:chExt cx="3977608" cy="5216450"/>
              </a:xfrm>
            </p:grpSpPr>
            <p:sp>
              <p:nvSpPr>
                <p:cNvPr id="2008" name="Google Shape;2008;p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40" name="Google Shape;2040;p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44" name="Google Shape;2044;p9"/>
            <p:cNvGrpSpPr/>
            <p:nvPr/>
          </p:nvGrpSpPr>
          <p:grpSpPr>
            <a:xfrm>
              <a:off x="-35391" y="-52337"/>
              <a:ext cx="5221525" cy="5226625"/>
              <a:chOff x="1190625" y="238125"/>
              <a:chExt cx="5221525" cy="5226625"/>
            </a:xfrm>
          </p:grpSpPr>
          <p:sp>
            <p:nvSpPr>
              <p:cNvPr id="2045" name="Google Shape;2045;p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2086" name="Google Shape;2086;p9"/>
          <p:cNvGrpSpPr/>
          <p:nvPr/>
        </p:nvGrpSpPr>
        <p:grpSpPr>
          <a:xfrm>
            <a:off x="476237" y="6541518"/>
            <a:ext cx="160728" cy="156300"/>
            <a:chOff x="8793003" y="4210475"/>
            <a:chExt cx="120546" cy="117225"/>
          </a:xfrm>
        </p:grpSpPr>
        <p:sp>
          <p:nvSpPr>
            <p:cNvPr id="2087" name="Google Shape;2087;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89" name="Google Shape;2089;p9"/>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9"/>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9"/>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9"/>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9"/>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9"/>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9"/>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9"/>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9"/>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9"/>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9"/>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9"/>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9"/>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9"/>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9"/>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9"/>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9"/>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9"/>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9"/>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9"/>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9"/>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9"/>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9"/>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9"/>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9"/>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9"/>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9"/>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9"/>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9"/>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9"/>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9"/>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9"/>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9"/>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9"/>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9"/>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9"/>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9"/>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6" name="Google Shape;2126;p9"/>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7" name="Google Shape;2127;p9"/>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9"/>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9"/>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9"/>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9"/>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9"/>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9"/>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9"/>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9"/>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9"/>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9"/>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9"/>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9"/>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9"/>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9"/>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9"/>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9"/>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9"/>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9"/>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9"/>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9"/>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9"/>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9"/>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9"/>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51" name="Google Shape;2151;p9"/>
          <p:cNvGrpSpPr/>
          <p:nvPr/>
        </p:nvGrpSpPr>
        <p:grpSpPr>
          <a:xfrm>
            <a:off x="6982537" y="6305125"/>
            <a:ext cx="227440" cy="380168"/>
            <a:chOff x="6760903" y="4652644"/>
            <a:chExt cx="170580" cy="285126"/>
          </a:xfrm>
        </p:grpSpPr>
        <p:sp>
          <p:nvSpPr>
            <p:cNvPr id="2152" name="Google Shape;2152;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62" name="Google Shape;2162;p9"/>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9"/>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9"/>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9"/>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9"/>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9"/>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9"/>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9"/>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70" name="Google Shape;2170;p9"/>
          <p:cNvGrpSpPr/>
          <p:nvPr/>
        </p:nvGrpSpPr>
        <p:grpSpPr>
          <a:xfrm>
            <a:off x="11529345" y="259883"/>
            <a:ext cx="445736" cy="256011"/>
            <a:chOff x="9375950" y="488913"/>
            <a:chExt cx="440625" cy="253075"/>
          </a:xfrm>
        </p:grpSpPr>
        <p:sp>
          <p:nvSpPr>
            <p:cNvPr id="2171" name="Google Shape;2171;p9"/>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9"/>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9"/>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9"/>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75" name="Google Shape;2175;p9"/>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9"/>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9"/>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9"/>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9"/>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9"/>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9"/>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9"/>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9"/>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9"/>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9"/>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9"/>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9"/>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88" name="Google Shape;2188;p9"/>
          <p:cNvGrpSpPr/>
          <p:nvPr/>
        </p:nvGrpSpPr>
        <p:grpSpPr>
          <a:xfrm>
            <a:off x="11683655" y="2215367"/>
            <a:ext cx="341133" cy="312300"/>
            <a:chOff x="8488416" y="1568550"/>
            <a:chExt cx="255850" cy="234225"/>
          </a:xfrm>
        </p:grpSpPr>
        <p:sp>
          <p:nvSpPr>
            <p:cNvPr id="2189" name="Google Shape;2189;p9"/>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9"/>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9"/>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9"/>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9"/>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9"/>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9"/>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9"/>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9"/>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98" name="Google Shape;2198;p9"/>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9"/>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9"/>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9"/>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9"/>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9"/>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9"/>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9"/>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9"/>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9"/>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9"/>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9"/>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9"/>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9"/>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2" name="Google Shape;2212;p9"/>
          <p:cNvGrpSpPr/>
          <p:nvPr/>
        </p:nvGrpSpPr>
        <p:grpSpPr>
          <a:xfrm>
            <a:off x="2288903" y="6360728"/>
            <a:ext cx="160732" cy="268665"/>
            <a:chOff x="6760903" y="4652644"/>
            <a:chExt cx="170580" cy="285126"/>
          </a:xfrm>
        </p:grpSpPr>
        <p:sp>
          <p:nvSpPr>
            <p:cNvPr id="2213" name="Google Shape;2213;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23" name="Google Shape;2223;p9"/>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9"/>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9"/>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9"/>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9"/>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9"/>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9"/>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9"/>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9"/>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9"/>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9"/>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9"/>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35" name="Google Shape;2235;p9"/>
          <p:cNvGrpSpPr/>
          <p:nvPr/>
        </p:nvGrpSpPr>
        <p:grpSpPr>
          <a:xfrm>
            <a:off x="639989" y="2489824"/>
            <a:ext cx="242907" cy="331555"/>
            <a:chOff x="525542" y="2117668"/>
            <a:chExt cx="182180" cy="248666"/>
          </a:xfrm>
        </p:grpSpPr>
        <p:sp>
          <p:nvSpPr>
            <p:cNvPr id="2236" name="Google Shape;2236;p9"/>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9"/>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9"/>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9"/>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9"/>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41" name="Google Shape;2241;p9"/>
          <p:cNvGrpSpPr/>
          <p:nvPr/>
        </p:nvGrpSpPr>
        <p:grpSpPr>
          <a:xfrm>
            <a:off x="667564" y="3969218"/>
            <a:ext cx="236533" cy="203133"/>
            <a:chOff x="548748" y="1435025"/>
            <a:chExt cx="177400" cy="152350"/>
          </a:xfrm>
        </p:grpSpPr>
        <p:sp>
          <p:nvSpPr>
            <p:cNvPr id="2242" name="Google Shape;2242;p9"/>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9"/>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9"/>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9"/>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46" name="Google Shape;2246;p9"/>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9"/>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9"/>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9"/>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50" name="Google Shape;2250;p9"/>
          <p:cNvGrpSpPr/>
          <p:nvPr/>
        </p:nvGrpSpPr>
        <p:grpSpPr>
          <a:xfrm>
            <a:off x="11510137" y="6471601"/>
            <a:ext cx="160728" cy="156300"/>
            <a:chOff x="8793003" y="4210475"/>
            <a:chExt cx="120546" cy="117225"/>
          </a:xfrm>
        </p:grpSpPr>
        <p:sp>
          <p:nvSpPr>
            <p:cNvPr id="2251" name="Google Shape;2251;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53" name="Google Shape;2253;p9"/>
          <p:cNvGrpSpPr/>
          <p:nvPr/>
        </p:nvGrpSpPr>
        <p:grpSpPr>
          <a:xfrm>
            <a:off x="188921" y="3350851"/>
            <a:ext cx="160728" cy="156300"/>
            <a:chOff x="8793003" y="4210475"/>
            <a:chExt cx="120546" cy="117225"/>
          </a:xfrm>
        </p:grpSpPr>
        <p:sp>
          <p:nvSpPr>
            <p:cNvPr id="2254" name="Google Shape;2254;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56" name="Google Shape;2256;p9"/>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9"/>
          <p:cNvSpPr txBox="1">
            <a:spLocks noGrp="1"/>
          </p:cNvSpPr>
          <p:nvPr>
            <p:ph type="subTitle" idx="1"/>
          </p:nvPr>
        </p:nvSpPr>
        <p:spPr>
          <a:xfrm>
            <a:off x="2988733" y="2962017"/>
            <a:ext cx="6214800" cy="224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258" name="Google Shape;2258;p9"/>
          <p:cNvSpPr txBox="1">
            <a:spLocks noGrp="1"/>
          </p:cNvSpPr>
          <p:nvPr>
            <p:ph type="title"/>
          </p:nvPr>
        </p:nvSpPr>
        <p:spPr>
          <a:xfrm>
            <a:off x="3505800" y="1699200"/>
            <a:ext cx="5180400" cy="990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600"/>
              <a:buNone/>
              <a:defRPr sz="6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Tree>
    <p:extLst>
      <p:ext uri="{BB962C8B-B14F-4D97-AF65-F5344CB8AC3E}">
        <p14:creationId xmlns:p14="http://schemas.microsoft.com/office/powerpoint/2010/main" val="275301650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59"/>
        <p:cNvGrpSpPr/>
        <p:nvPr/>
      </p:nvGrpSpPr>
      <p:grpSpPr>
        <a:xfrm>
          <a:off x="0" y="0"/>
          <a:ext cx="0" cy="0"/>
          <a:chOff x="0" y="0"/>
          <a:chExt cx="0" cy="0"/>
        </a:xfrm>
      </p:grpSpPr>
      <p:sp>
        <p:nvSpPr>
          <p:cNvPr id="2260" name="Google Shape;2260;p10"/>
          <p:cNvSpPr/>
          <p:nvPr/>
        </p:nvSpPr>
        <p:spPr>
          <a:xfrm>
            <a:off x="1" y="7266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0"/>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0"/>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0"/>
          <p:cNvSpPr/>
          <p:nvPr/>
        </p:nvSpPr>
        <p:spPr>
          <a:xfrm>
            <a:off x="193923" y="2498864"/>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64" name="Google Shape;2264;p10"/>
          <p:cNvGrpSpPr/>
          <p:nvPr/>
        </p:nvGrpSpPr>
        <p:grpSpPr>
          <a:xfrm>
            <a:off x="643689" y="2291924"/>
            <a:ext cx="242907" cy="331555"/>
            <a:chOff x="525542" y="2117668"/>
            <a:chExt cx="182180" cy="248666"/>
          </a:xfrm>
        </p:grpSpPr>
        <p:sp>
          <p:nvSpPr>
            <p:cNvPr id="2265" name="Google Shape;2265;p10"/>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0"/>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0"/>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0"/>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0"/>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70" name="Google Shape;2270;p10"/>
          <p:cNvSpPr/>
          <p:nvPr/>
        </p:nvSpPr>
        <p:spPr>
          <a:xfrm>
            <a:off x="11885031" y="1952774"/>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0"/>
          <p:cNvSpPr/>
          <p:nvPr/>
        </p:nvSpPr>
        <p:spPr>
          <a:xfrm>
            <a:off x="11909297" y="1608571"/>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0"/>
          <p:cNvSpPr/>
          <p:nvPr/>
        </p:nvSpPr>
        <p:spPr>
          <a:xfrm>
            <a:off x="11605252" y="1778558"/>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0"/>
          <p:cNvSpPr/>
          <p:nvPr/>
        </p:nvSpPr>
        <p:spPr>
          <a:xfrm>
            <a:off x="11803441" y="42310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0"/>
          <p:cNvSpPr/>
          <p:nvPr/>
        </p:nvSpPr>
        <p:spPr>
          <a:xfrm>
            <a:off x="11609084" y="50966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0"/>
          <p:cNvSpPr/>
          <p:nvPr/>
        </p:nvSpPr>
        <p:spPr>
          <a:xfrm>
            <a:off x="11694609" y="48295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0"/>
          <p:cNvSpPr/>
          <p:nvPr/>
        </p:nvSpPr>
        <p:spPr>
          <a:xfrm>
            <a:off x="11852014" y="43407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0"/>
          <p:cNvSpPr/>
          <p:nvPr/>
        </p:nvSpPr>
        <p:spPr>
          <a:xfrm>
            <a:off x="11646036" y="51384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0"/>
          <p:cNvSpPr/>
          <p:nvPr/>
        </p:nvSpPr>
        <p:spPr>
          <a:xfrm>
            <a:off x="11718875" y="48656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79" name="Google Shape;2279;p10"/>
          <p:cNvGrpSpPr/>
          <p:nvPr/>
        </p:nvGrpSpPr>
        <p:grpSpPr>
          <a:xfrm>
            <a:off x="474827" y="457004"/>
            <a:ext cx="546987" cy="801512"/>
            <a:chOff x="8606645" y="4347503"/>
            <a:chExt cx="410240" cy="601134"/>
          </a:xfrm>
        </p:grpSpPr>
        <p:sp>
          <p:nvSpPr>
            <p:cNvPr id="2280" name="Google Shape;2280;p10"/>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0"/>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0"/>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0"/>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0"/>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0"/>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0"/>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0"/>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0"/>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0"/>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0"/>
            <p:cNvSpPr/>
            <p:nvPr/>
          </p:nvSpPr>
          <p:spPr>
            <a:xfrm>
              <a:off x="8925803" y="475772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0"/>
            <p:cNvSpPr/>
            <p:nvPr/>
          </p:nvSpPr>
          <p:spPr>
            <a:xfrm>
              <a:off x="8925803" y="472129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0"/>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0"/>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94" name="Google Shape;2294;p10"/>
          <p:cNvGrpSpPr/>
          <p:nvPr/>
        </p:nvGrpSpPr>
        <p:grpSpPr>
          <a:xfrm>
            <a:off x="1320473" y="58416"/>
            <a:ext cx="631497" cy="718093"/>
            <a:chOff x="213179" y="3298762"/>
            <a:chExt cx="473623" cy="538570"/>
          </a:xfrm>
        </p:grpSpPr>
        <p:sp>
          <p:nvSpPr>
            <p:cNvPr id="2295" name="Google Shape;2295;p10"/>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0"/>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0"/>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0"/>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0"/>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0"/>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0"/>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0"/>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0"/>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0"/>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0"/>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0"/>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07" name="Google Shape;2307;p10"/>
          <p:cNvSpPr/>
          <p:nvPr/>
        </p:nvSpPr>
        <p:spPr>
          <a:xfrm flipH="1">
            <a:off x="11507449" y="4457567"/>
            <a:ext cx="705691" cy="1829555"/>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0"/>
          <p:cNvSpPr/>
          <p:nvPr/>
        </p:nvSpPr>
        <p:spPr>
          <a:xfrm>
            <a:off x="10017083"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0"/>
          <p:cNvSpPr/>
          <p:nvPr/>
        </p:nvSpPr>
        <p:spPr>
          <a:xfrm>
            <a:off x="10259953"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0"/>
          <p:cNvSpPr/>
          <p:nvPr/>
        </p:nvSpPr>
        <p:spPr>
          <a:xfrm>
            <a:off x="10271615"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0"/>
          <p:cNvSpPr/>
          <p:nvPr/>
        </p:nvSpPr>
        <p:spPr>
          <a:xfrm>
            <a:off x="10527128"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0"/>
          <p:cNvSpPr/>
          <p:nvPr/>
        </p:nvSpPr>
        <p:spPr>
          <a:xfrm>
            <a:off x="630065" y="1744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0"/>
          <p:cNvSpPr/>
          <p:nvPr/>
        </p:nvSpPr>
        <p:spPr>
          <a:xfrm>
            <a:off x="809698" y="1608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0"/>
          <p:cNvSpPr/>
          <p:nvPr/>
        </p:nvSpPr>
        <p:spPr>
          <a:xfrm>
            <a:off x="762731" y="1735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0"/>
          <p:cNvSpPr/>
          <p:nvPr/>
        </p:nvSpPr>
        <p:spPr>
          <a:xfrm>
            <a:off x="705865" y="1622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0"/>
          <p:cNvSpPr/>
          <p:nvPr/>
        </p:nvSpPr>
        <p:spPr>
          <a:xfrm>
            <a:off x="11828234" y="3030500"/>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0"/>
          <p:cNvSpPr/>
          <p:nvPr/>
        </p:nvSpPr>
        <p:spPr>
          <a:xfrm>
            <a:off x="11957590" y="3209567"/>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0"/>
          <p:cNvSpPr/>
          <p:nvPr/>
        </p:nvSpPr>
        <p:spPr>
          <a:xfrm>
            <a:off x="12081434" y="3397634"/>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0"/>
          <p:cNvSpPr/>
          <p:nvPr/>
        </p:nvSpPr>
        <p:spPr>
          <a:xfrm>
            <a:off x="3731001"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0"/>
          <p:cNvSpPr/>
          <p:nvPr/>
        </p:nvSpPr>
        <p:spPr>
          <a:xfrm>
            <a:off x="3522567"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0"/>
          <p:cNvSpPr/>
          <p:nvPr/>
        </p:nvSpPr>
        <p:spPr>
          <a:xfrm>
            <a:off x="3996300"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0"/>
          <p:cNvSpPr/>
          <p:nvPr/>
        </p:nvSpPr>
        <p:spPr>
          <a:xfrm>
            <a:off x="3759834"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0"/>
          <p:cNvSpPr/>
          <p:nvPr/>
        </p:nvSpPr>
        <p:spPr>
          <a:xfrm>
            <a:off x="4110001"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0"/>
          <p:cNvSpPr/>
          <p:nvPr/>
        </p:nvSpPr>
        <p:spPr>
          <a:xfrm>
            <a:off x="3427800"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0"/>
          <p:cNvSpPr/>
          <p:nvPr/>
        </p:nvSpPr>
        <p:spPr>
          <a:xfrm>
            <a:off x="4044067"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0"/>
          <p:cNvSpPr/>
          <p:nvPr/>
        </p:nvSpPr>
        <p:spPr>
          <a:xfrm>
            <a:off x="6145300" y="-9662"/>
            <a:ext cx="3522448" cy="442391"/>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0"/>
          <p:cNvSpPr/>
          <p:nvPr/>
        </p:nvSpPr>
        <p:spPr>
          <a:xfrm>
            <a:off x="11558513" y="29553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0"/>
          <p:cNvSpPr/>
          <p:nvPr/>
        </p:nvSpPr>
        <p:spPr>
          <a:xfrm>
            <a:off x="11616851" y="28058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0"/>
          <p:cNvSpPr/>
          <p:nvPr/>
        </p:nvSpPr>
        <p:spPr>
          <a:xfrm>
            <a:off x="11499184" y="27774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0"/>
          <p:cNvSpPr/>
          <p:nvPr/>
        </p:nvSpPr>
        <p:spPr>
          <a:xfrm>
            <a:off x="11758077" y="27822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0"/>
          <p:cNvSpPr/>
          <p:nvPr/>
        </p:nvSpPr>
        <p:spPr>
          <a:xfrm>
            <a:off x="11687484" y="29860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0"/>
          <p:cNvSpPr/>
          <p:nvPr/>
        </p:nvSpPr>
        <p:spPr>
          <a:xfrm>
            <a:off x="11616851" y="26523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0"/>
          <p:cNvSpPr/>
          <p:nvPr/>
        </p:nvSpPr>
        <p:spPr>
          <a:xfrm>
            <a:off x="8599285"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0"/>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0"/>
          <p:cNvSpPr/>
          <p:nvPr/>
        </p:nvSpPr>
        <p:spPr>
          <a:xfrm>
            <a:off x="10721483" y="3208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0"/>
          <p:cNvSpPr/>
          <p:nvPr/>
        </p:nvSpPr>
        <p:spPr>
          <a:xfrm flipH="1">
            <a:off x="8734" y="3463451"/>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0"/>
          <p:cNvSpPr/>
          <p:nvPr/>
        </p:nvSpPr>
        <p:spPr>
          <a:xfrm flipH="1">
            <a:off x="11011" y="3642518"/>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0"/>
          <p:cNvSpPr/>
          <p:nvPr/>
        </p:nvSpPr>
        <p:spPr>
          <a:xfrm flipH="1">
            <a:off x="1" y="3830585"/>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339" name="Google Shape;2339;p10"/>
          <p:cNvGrpSpPr/>
          <p:nvPr/>
        </p:nvGrpSpPr>
        <p:grpSpPr>
          <a:xfrm>
            <a:off x="1612967" y="6317501"/>
            <a:ext cx="189533" cy="313100"/>
            <a:chOff x="2970400" y="4738125"/>
            <a:chExt cx="142150" cy="234825"/>
          </a:xfrm>
        </p:grpSpPr>
        <p:sp>
          <p:nvSpPr>
            <p:cNvPr id="2340" name="Google Shape;2340;p10"/>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0"/>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0"/>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0"/>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0"/>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0"/>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0"/>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0"/>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0"/>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0"/>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50" name="Google Shape;2350;p10"/>
          <p:cNvSpPr/>
          <p:nvPr/>
        </p:nvSpPr>
        <p:spPr>
          <a:xfrm>
            <a:off x="10788900"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0"/>
          <p:cNvSpPr/>
          <p:nvPr/>
        </p:nvSpPr>
        <p:spPr>
          <a:xfrm>
            <a:off x="11044367"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0"/>
          <p:cNvSpPr/>
          <p:nvPr/>
        </p:nvSpPr>
        <p:spPr>
          <a:xfrm>
            <a:off x="11006468"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0"/>
          <p:cNvSpPr/>
          <p:nvPr/>
        </p:nvSpPr>
        <p:spPr>
          <a:xfrm>
            <a:off x="11243701"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0"/>
          <p:cNvSpPr/>
          <p:nvPr/>
        </p:nvSpPr>
        <p:spPr>
          <a:xfrm>
            <a:off x="9401601"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0"/>
          <p:cNvSpPr/>
          <p:nvPr/>
        </p:nvSpPr>
        <p:spPr>
          <a:xfrm>
            <a:off x="9572167"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0"/>
          <p:cNvSpPr/>
          <p:nvPr/>
        </p:nvSpPr>
        <p:spPr>
          <a:xfrm>
            <a:off x="9761667"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0"/>
          <p:cNvSpPr/>
          <p:nvPr/>
        </p:nvSpPr>
        <p:spPr>
          <a:xfrm>
            <a:off x="5038398" y="6511707"/>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0"/>
          <p:cNvSpPr/>
          <p:nvPr/>
        </p:nvSpPr>
        <p:spPr>
          <a:xfrm>
            <a:off x="4743197" y="6262455"/>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0"/>
          <p:cNvSpPr/>
          <p:nvPr/>
        </p:nvSpPr>
        <p:spPr>
          <a:xfrm>
            <a:off x="4352668" y="6452076"/>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0"/>
          <p:cNvSpPr/>
          <p:nvPr/>
        </p:nvSpPr>
        <p:spPr>
          <a:xfrm>
            <a:off x="5899184" y="6156303"/>
            <a:ext cx="1464501" cy="65574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0"/>
          <p:cNvSpPr/>
          <p:nvPr/>
        </p:nvSpPr>
        <p:spPr>
          <a:xfrm>
            <a:off x="547988" y="53091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0"/>
          <p:cNvSpPr/>
          <p:nvPr/>
        </p:nvSpPr>
        <p:spPr>
          <a:xfrm>
            <a:off x="576021" y="53403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0"/>
          <p:cNvSpPr txBox="1">
            <a:spLocks noGrp="1"/>
          </p:cNvSpPr>
          <p:nvPr>
            <p:ph type="title"/>
          </p:nvPr>
        </p:nvSpPr>
        <p:spPr>
          <a:xfrm>
            <a:off x="7122000" y="998167"/>
            <a:ext cx="4112400" cy="2835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ctr" rtl="0">
              <a:lnSpc>
                <a:spcPct val="100000"/>
              </a:lnSpc>
              <a:spcBef>
                <a:spcPts val="0"/>
              </a:spcBef>
              <a:spcAft>
                <a:spcPts val="0"/>
              </a:spcAft>
              <a:buSzPts val="3500"/>
              <a:buNone/>
              <a:defRPr/>
            </a:lvl2pPr>
            <a:lvl3pPr lvl="2" algn="ctr" rtl="0">
              <a:lnSpc>
                <a:spcPct val="100000"/>
              </a:lnSpc>
              <a:spcBef>
                <a:spcPts val="0"/>
              </a:spcBef>
              <a:spcAft>
                <a:spcPts val="0"/>
              </a:spcAft>
              <a:buSzPts val="3500"/>
              <a:buNone/>
              <a:defRPr/>
            </a:lvl3pPr>
            <a:lvl4pPr lvl="3" algn="ctr" rtl="0">
              <a:lnSpc>
                <a:spcPct val="100000"/>
              </a:lnSpc>
              <a:spcBef>
                <a:spcPts val="0"/>
              </a:spcBef>
              <a:spcAft>
                <a:spcPts val="0"/>
              </a:spcAft>
              <a:buSzPts val="3500"/>
              <a:buNone/>
              <a:defRPr/>
            </a:lvl4pPr>
            <a:lvl5pPr lvl="4" algn="ctr" rtl="0">
              <a:lnSpc>
                <a:spcPct val="100000"/>
              </a:lnSpc>
              <a:spcBef>
                <a:spcPts val="0"/>
              </a:spcBef>
              <a:spcAft>
                <a:spcPts val="0"/>
              </a:spcAft>
              <a:buSzPts val="3500"/>
              <a:buNone/>
              <a:defRPr/>
            </a:lvl5pPr>
            <a:lvl6pPr lvl="5" algn="ctr" rtl="0">
              <a:lnSpc>
                <a:spcPct val="100000"/>
              </a:lnSpc>
              <a:spcBef>
                <a:spcPts val="0"/>
              </a:spcBef>
              <a:spcAft>
                <a:spcPts val="0"/>
              </a:spcAft>
              <a:buSzPts val="3500"/>
              <a:buNone/>
              <a:defRPr/>
            </a:lvl6pPr>
            <a:lvl7pPr lvl="6" algn="ctr" rtl="0">
              <a:lnSpc>
                <a:spcPct val="100000"/>
              </a:lnSpc>
              <a:spcBef>
                <a:spcPts val="0"/>
              </a:spcBef>
              <a:spcAft>
                <a:spcPts val="0"/>
              </a:spcAft>
              <a:buSzPts val="3500"/>
              <a:buNone/>
              <a:defRPr/>
            </a:lvl7pPr>
            <a:lvl8pPr lvl="7" algn="ctr" rtl="0">
              <a:lnSpc>
                <a:spcPct val="100000"/>
              </a:lnSpc>
              <a:spcBef>
                <a:spcPts val="0"/>
              </a:spcBef>
              <a:spcAft>
                <a:spcPts val="0"/>
              </a:spcAft>
              <a:buSzPts val="3500"/>
              <a:buNone/>
              <a:defRPr/>
            </a:lvl8pPr>
            <a:lvl9pPr lvl="8" algn="ctr"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44116095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364"/>
        <p:cNvGrpSpPr/>
        <p:nvPr/>
      </p:nvGrpSpPr>
      <p:grpSpPr>
        <a:xfrm>
          <a:off x="0" y="0"/>
          <a:ext cx="0" cy="0"/>
          <a:chOff x="0" y="0"/>
          <a:chExt cx="0" cy="0"/>
        </a:xfrm>
      </p:grpSpPr>
      <p:grpSp>
        <p:nvGrpSpPr>
          <p:cNvPr id="2365" name="Google Shape;2365;p11"/>
          <p:cNvGrpSpPr/>
          <p:nvPr/>
        </p:nvGrpSpPr>
        <p:grpSpPr>
          <a:xfrm>
            <a:off x="-24366" y="-69782"/>
            <a:ext cx="12255165" cy="6968833"/>
            <a:chOff x="-35391" y="-52337"/>
            <a:chExt cx="9191374" cy="5226625"/>
          </a:xfrm>
        </p:grpSpPr>
        <p:grpSp>
          <p:nvGrpSpPr>
            <p:cNvPr id="2366" name="Google Shape;2366;p11"/>
            <p:cNvGrpSpPr/>
            <p:nvPr/>
          </p:nvGrpSpPr>
          <p:grpSpPr>
            <a:xfrm>
              <a:off x="5178375" y="-45050"/>
              <a:ext cx="3977608" cy="5216450"/>
              <a:chOff x="5178375" y="-45050"/>
              <a:chExt cx="3977608" cy="5216450"/>
            </a:xfrm>
          </p:grpSpPr>
          <p:grpSp>
            <p:nvGrpSpPr>
              <p:cNvPr id="2367" name="Google Shape;2367;p11"/>
              <p:cNvGrpSpPr/>
              <p:nvPr/>
            </p:nvGrpSpPr>
            <p:grpSpPr>
              <a:xfrm>
                <a:off x="5178375" y="-45050"/>
                <a:ext cx="3977608" cy="5216450"/>
                <a:chOff x="5178375" y="-51179"/>
                <a:chExt cx="3977608" cy="5216450"/>
              </a:xfrm>
            </p:grpSpPr>
            <p:sp>
              <p:nvSpPr>
                <p:cNvPr id="2368" name="Google Shape;2368;p1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2" name="Google Shape;2382;p1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4" name="Google Shape;2384;p1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5" name="Google Shape;2385;p1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6" name="Google Shape;2386;p1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7" name="Google Shape;2387;p1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00" name="Google Shape;2400;p1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04" name="Google Shape;2404;p11"/>
            <p:cNvGrpSpPr/>
            <p:nvPr/>
          </p:nvGrpSpPr>
          <p:grpSpPr>
            <a:xfrm>
              <a:off x="-35391" y="-52337"/>
              <a:ext cx="5221525" cy="5226625"/>
              <a:chOff x="1190625" y="238125"/>
              <a:chExt cx="5221525" cy="5226625"/>
            </a:xfrm>
          </p:grpSpPr>
          <p:sp>
            <p:nvSpPr>
              <p:cNvPr id="2405" name="Google Shape;2405;p1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46" name="Google Shape;2446;p11"/>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1"/>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1"/>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1"/>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1"/>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1"/>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1"/>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1"/>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1"/>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1"/>
          <p:cNvSpPr/>
          <p:nvPr/>
        </p:nvSpPr>
        <p:spPr>
          <a:xfrm>
            <a:off x="881534" y="1203700"/>
            <a:ext cx="33" cy="9133"/>
          </a:xfrm>
          <a:custGeom>
            <a:avLst/>
            <a:gdLst/>
            <a:ahLst/>
            <a:cxnLst/>
            <a:rect l="l" t="t" r="r" b="b"/>
            <a:pathLst>
              <a:path w="1" h="274" extrusionOk="0">
                <a:moveTo>
                  <a:pt x="1" y="0"/>
                </a:move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1"/>
          <p:cNvSpPr/>
          <p:nvPr/>
        </p:nvSpPr>
        <p:spPr>
          <a:xfrm>
            <a:off x="928534" y="1071034"/>
            <a:ext cx="9900" cy="33"/>
          </a:xfrm>
          <a:custGeom>
            <a:avLst/>
            <a:gdLst/>
            <a:ahLst/>
            <a:cxnLst/>
            <a:rect l="l" t="t" r="r" b="b"/>
            <a:pathLst>
              <a:path w="297" h="1" extrusionOk="0">
                <a:moveTo>
                  <a:pt x="296" y="1"/>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1"/>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1"/>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1"/>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1"/>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1"/>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1"/>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1"/>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1"/>
          <p:cNvSpPr/>
          <p:nvPr/>
        </p:nvSpPr>
        <p:spPr>
          <a:xfrm>
            <a:off x="2435433" y="6145456"/>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65" name="Google Shape;2465;p11"/>
          <p:cNvGrpSpPr/>
          <p:nvPr/>
        </p:nvGrpSpPr>
        <p:grpSpPr>
          <a:xfrm>
            <a:off x="0" y="5660400"/>
            <a:ext cx="1450067" cy="1197600"/>
            <a:chOff x="0" y="4245300"/>
            <a:chExt cx="1087550" cy="898200"/>
          </a:xfrm>
        </p:grpSpPr>
        <p:sp>
          <p:nvSpPr>
            <p:cNvPr id="2466" name="Google Shape;2466;p11"/>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1"/>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68" name="Google Shape;2468;p1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1"/>
          <p:cNvSpPr/>
          <p:nvPr/>
        </p:nvSpPr>
        <p:spPr>
          <a:xfrm>
            <a:off x="7476052" y="6183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1"/>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1"/>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1"/>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1"/>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77" name="Google Shape;2477;p11"/>
          <p:cNvGrpSpPr/>
          <p:nvPr/>
        </p:nvGrpSpPr>
        <p:grpSpPr>
          <a:xfrm>
            <a:off x="8270534" y="6483233"/>
            <a:ext cx="255500" cy="262867"/>
            <a:chOff x="1812350" y="4731300"/>
            <a:chExt cx="191625" cy="197150"/>
          </a:xfrm>
        </p:grpSpPr>
        <p:sp>
          <p:nvSpPr>
            <p:cNvPr id="2478" name="Google Shape;2478;p11"/>
            <p:cNvSpPr/>
            <p:nvPr/>
          </p:nvSpPr>
          <p:spPr>
            <a:xfrm>
              <a:off x="1961300" y="4792325"/>
              <a:ext cx="42675" cy="73750"/>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1"/>
            <p:cNvSpPr/>
            <p:nvPr/>
          </p:nvSpPr>
          <p:spPr>
            <a:xfrm>
              <a:off x="1812350" y="4806525"/>
              <a:ext cx="42675" cy="66925"/>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1"/>
            <p:cNvSpPr/>
            <p:nvPr/>
          </p:nvSpPr>
          <p:spPr>
            <a:xfrm>
              <a:off x="1876025" y="4731300"/>
              <a:ext cx="42675" cy="711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1"/>
            <p:cNvSpPr/>
            <p:nvPr/>
          </p:nvSpPr>
          <p:spPr>
            <a:xfrm>
              <a:off x="1897625" y="4855375"/>
              <a:ext cx="42675" cy="73075"/>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82" name="Google Shape;2482;p11"/>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1"/>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1"/>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1"/>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1"/>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1"/>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1"/>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1"/>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1"/>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1"/>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1"/>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1"/>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1"/>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1"/>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1"/>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1"/>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1"/>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1"/>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1"/>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1"/>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1"/>
          <p:cNvSpPr/>
          <p:nvPr/>
        </p:nvSpPr>
        <p:spPr>
          <a:xfrm>
            <a:off x="11432688" y="4551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1"/>
          <p:cNvSpPr/>
          <p:nvPr/>
        </p:nvSpPr>
        <p:spPr>
          <a:xfrm>
            <a:off x="11642788" y="1503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1"/>
          <p:cNvSpPr/>
          <p:nvPr/>
        </p:nvSpPr>
        <p:spPr>
          <a:xfrm>
            <a:off x="11958022" y="42032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1"/>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1"/>
          <p:cNvSpPr/>
          <p:nvPr/>
        </p:nvSpPr>
        <p:spPr>
          <a:xfrm>
            <a:off x="11297239" y="4592352"/>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1"/>
          <p:cNvSpPr/>
          <p:nvPr/>
        </p:nvSpPr>
        <p:spPr>
          <a:xfrm>
            <a:off x="11401839" y="460775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1"/>
          <p:cNvSpPr/>
          <p:nvPr/>
        </p:nvSpPr>
        <p:spPr>
          <a:xfrm>
            <a:off x="11344973" y="4713218"/>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1"/>
          <p:cNvSpPr/>
          <p:nvPr/>
        </p:nvSpPr>
        <p:spPr>
          <a:xfrm>
            <a:off x="11439739" y="473485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1"/>
          <p:cNvSpPr/>
          <p:nvPr/>
        </p:nvSpPr>
        <p:spPr>
          <a:xfrm>
            <a:off x="11401840" y="4488518"/>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1"/>
          <p:cNvSpPr/>
          <p:nvPr/>
        </p:nvSpPr>
        <p:spPr>
          <a:xfrm>
            <a:off x="11496573" y="4602218"/>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1"/>
          <p:cNvSpPr/>
          <p:nvPr/>
        </p:nvSpPr>
        <p:spPr>
          <a:xfrm>
            <a:off x="11496573" y="448851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1"/>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1"/>
          <p:cNvSpPr/>
          <p:nvPr/>
        </p:nvSpPr>
        <p:spPr>
          <a:xfrm>
            <a:off x="11600439" y="454535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1"/>
          <p:cNvSpPr/>
          <p:nvPr/>
        </p:nvSpPr>
        <p:spPr>
          <a:xfrm>
            <a:off x="11553440" y="4692584"/>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1"/>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1"/>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1"/>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1"/>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1"/>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1"/>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1"/>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1"/>
          <p:cNvSpPr/>
          <p:nvPr/>
        </p:nvSpPr>
        <p:spPr>
          <a:xfrm>
            <a:off x="11439722" y="5664134"/>
            <a:ext cx="33" cy="18967"/>
          </a:xfrm>
          <a:custGeom>
            <a:avLst/>
            <a:gdLst/>
            <a:ahLst/>
            <a:cxnLst/>
            <a:rect l="l" t="t" r="r" b="b"/>
            <a:pathLst>
              <a:path w="1" h="569" extrusionOk="0">
                <a:moveTo>
                  <a:pt x="1" y="569"/>
                </a:move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1"/>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1"/>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1"/>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1"/>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1"/>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1"/>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1"/>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1"/>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1"/>
          <p:cNvSpPr/>
          <p:nvPr/>
        </p:nvSpPr>
        <p:spPr>
          <a:xfrm>
            <a:off x="11429889" y="5664134"/>
            <a:ext cx="33" cy="33"/>
          </a:xfrm>
          <a:custGeom>
            <a:avLst/>
            <a:gdLst/>
            <a:ahLst/>
            <a:cxnLst/>
            <a:rect l="l" t="t" r="r" b="b"/>
            <a:pathLst>
              <a:path w="1" h="1" extrusionOk="0">
                <a:moveTo>
                  <a:pt x="0" y="0"/>
                </a:move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1"/>
          <p:cNvSpPr/>
          <p:nvPr/>
        </p:nvSpPr>
        <p:spPr>
          <a:xfrm>
            <a:off x="11429889" y="5673201"/>
            <a:ext cx="33" cy="9900"/>
          </a:xfrm>
          <a:custGeom>
            <a:avLst/>
            <a:gdLst/>
            <a:ahLst/>
            <a:cxnLst/>
            <a:rect l="l" t="t" r="r" b="b"/>
            <a:pathLst>
              <a:path w="1" h="297" extrusionOk="0">
                <a:moveTo>
                  <a:pt x="0" y="297"/>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1"/>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1"/>
          <p:cNvSpPr/>
          <p:nvPr/>
        </p:nvSpPr>
        <p:spPr>
          <a:xfrm>
            <a:off x="11235934" y="1636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1"/>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1"/>
          <p:cNvSpPr/>
          <p:nvPr/>
        </p:nvSpPr>
        <p:spPr>
          <a:xfrm>
            <a:off x="1" y="26816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1"/>
          <p:cNvSpPr/>
          <p:nvPr/>
        </p:nvSpPr>
        <p:spPr>
          <a:xfrm>
            <a:off x="435833" y="51410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1"/>
          <p:cNvSpPr/>
          <p:nvPr/>
        </p:nvSpPr>
        <p:spPr>
          <a:xfrm>
            <a:off x="284234" y="54511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1"/>
          <p:cNvSpPr/>
          <p:nvPr/>
        </p:nvSpPr>
        <p:spPr>
          <a:xfrm>
            <a:off x="265267" y="48810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1"/>
          <p:cNvSpPr/>
          <p:nvPr/>
        </p:nvSpPr>
        <p:spPr>
          <a:xfrm>
            <a:off x="123533" y="51854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1"/>
          <p:cNvSpPr/>
          <p:nvPr/>
        </p:nvSpPr>
        <p:spPr>
          <a:xfrm>
            <a:off x="161434" y="2069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1"/>
          <p:cNvSpPr/>
          <p:nvPr/>
        </p:nvSpPr>
        <p:spPr>
          <a:xfrm>
            <a:off x="341067" y="1933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1"/>
          <p:cNvSpPr/>
          <p:nvPr/>
        </p:nvSpPr>
        <p:spPr>
          <a:xfrm>
            <a:off x="294100" y="2060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1"/>
          <p:cNvSpPr/>
          <p:nvPr/>
        </p:nvSpPr>
        <p:spPr>
          <a:xfrm>
            <a:off x="237234" y="1947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1"/>
          <p:cNvSpPr/>
          <p:nvPr/>
        </p:nvSpPr>
        <p:spPr>
          <a:xfrm>
            <a:off x="464633" y="51773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1"/>
          <p:cNvSpPr/>
          <p:nvPr/>
        </p:nvSpPr>
        <p:spPr>
          <a:xfrm>
            <a:off x="284234" y="50068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1"/>
          <p:cNvSpPr/>
          <p:nvPr/>
        </p:nvSpPr>
        <p:spPr>
          <a:xfrm>
            <a:off x="294101" y="54995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1"/>
          <p:cNvSpPr/>
          <p:nvPr/>
        </p:nvSpPr>
        <p:spPr>
          <a:xfrm>
            <a:off x="294101" y="5518452"/>
            <a:ext cx="9100" cy="33"/>
          </a:xfrm>
          <a:custGeom>
            <a:avLst/>
            <a:gdLst/>
            <a:ahLst/>
            <a:cxnLst/>
            <a:rect l="l" t="t" r="r" b="b"/>
            <a:pathLst>
              <a:path w="273" h="1" extrusionOk="0">
                <a:moveTo>
                  <a:pt x="273" y="1"/>
                </a:moveTo>
                <a:lnTo>
                  <a:pt x="0"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1"/>
          <p:cNvSpPr/>
          <p:nvPr/>
        </p:nvSpPr>
        <p:spPr>
          <a:xfrm>
            <a:off x="483601" y="5167485"/>
            <a:ext cx="9100" cy="9900"/>
          </a:xfrm>
          <a:custGeom>
            <a:avLst/>
            <a:gdLst/>
            <a:ahLst/>
            <a:cxnLst/>
            <a:rect l="l" t="t" r="r" b="b"/>
            <a:pathLst>
              <a:path w="273" h="297" extrusionOk="0">
                <a:moveTo>
                  <a:pt x="273" y="1"/>
                </a:moveTo>
                <a:lnTo>
                  <a:pt x="0" y="297"/>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1"/>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552" name="Google Shape;2552;p11"/>
          <p:cNvGrpSpPr/>
          <p:nvPr/>
        </p:nvGrpSpPr>
        <p:grpSpPr>
          <a:xfrm>
            <a:off x="666617" y="38851"/>
            <a:ext cx="426800" cy="625400"/>
            <a:chOff x="-1007900" y="3142913"/>
            <a:chExt cx="320100" cy="469050"/>
          </a:xfrm>
        </p:grpSpPr>
        <p:sp>
          <p:nvSpPr>
            <p:cNvPr id="2553" name="Google Shape;2553;p11"/>
            <p:cNvSpPr/>
            <p:nvPr/>
          </p:nvSpPr>
          <p:spPr>
            <a:xfrm>
              <a:off x="-1007900" y="314291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1"/>
            <p:cNvSpPr/>
            <p:nvPr/>
          </p:nvSpPr>
          <p:spPr>
            <a:xfrm>
              <a:off x="-979475" y="342716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1"/>
            <p:cNvSpPr/>
            <p:nvPr/>
          </p:nvSpPr>
          <p:spPr>
            <a:xfrm>
              <a:off x="-787300" y="343456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1"/>
            <p:cNvSpPr/>
            <p:nvPr/>
          </p:nvSpPr>
          <p:spPr>
            <a:xfrm>
              <a:off x="-758875" y="343456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1"/>
            <p:cNvSpPr/>
            <p:nvPr/>
          </p:nvSpPr>
          <p:spPr>
            <a:xfrm>
              <a:off x="-752075" y="347718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1"/>
            <p:cNvSpPr/>
            <p:nvPr/>
          </p:nvSpPr>
          <p:spPr>
            <a:xfrm>
              <a:off x="-773100" y="341296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1"/>
            <p:cNvSpPr/>
            <p:nvPr/>
          </p:nvSpPr>
          <p:spPr>
            <a:xfrm>
              <a:off x="-709425" y="318111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1"/>
            <p:cNvSpPr/>
            <p:nvPr/>
          </p:nvSpPr>
          <p:spPr>
            <a:xfrm>
              <a:off x="-808925" y="328503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1"/>
            <p:cNvSpPr/>
            <p:nvPr/>
          </p:nvSpPr>
          <p:spPr>
            <a:xfrm>
              <a:off x="-752075" y="3477188"/>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1"/>
            <p:cNvSpPr/>
            <p:nvPr/>
          </p:nvSpPr>
          <p:spPr>
            <a:xfrm>
              <a:off x="-737850" y="3469813"/>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1"/>
            <p:cNvSpPr/>
            <p:nvPr/>
          </p:nvSpPr>
          <p:spPr>
            <a:xfrm>
              <a:off x="-758875" y="346981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1"/>
            <p:cNvSpPr/>
            <p:nvPr/>
          </p:nvSpPr>
          <p:spPr>
            <a:xfrm>
              <a:off x="-758875" y="346298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1"/>
            <p:cNvSpPr/>
            <p:nvPr/>
          </p:nvSpPr>
          <p:spPr>
            <a:xfrm>
              <a:off x="-758875" y="34345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1"/>
            <p:cNvSpPr/>
            <p:nvPr/>
          </p:nvSpPr>
          <p:spPr>
            <a:xfrm>
              <a:off x="-716250" y="318556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1"/>
            <p:cNvSpPr/>
            <p:nvPr/>
          </p:nvSpPr>
          <p:spPr>
            <a:xfrm>
              <a:off x="-737850" y="334928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1"/>
            <p:cNvSpPr/>
            <p:nvPr/>
          </p:nvSpPr>
          <p:spPr>
            <a:xfrm>
              <a:off x="-766275" y="334928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569" name="Google Shape;2569;p11"/>
          <p:cNvSpPr/>
          <p:nvPr/>
        </p:nvSpPr>
        <p:spPr>
          <a:xfrm>
            <a:off x="11973668" y="23648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1"/>
          <p:cNvSpPr/>
          <p:nvPr/>
        </p:nvSpPr>
        <p:spPr>
          <a:xfrm>
            <a:off x="12001701" y="2177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1"/>
          <p:cNvSpPr/>
          <p:nvPr/>
        </p:nvSpPr>
        <p:spPr>
          <a:xfrm>
            <a:off x="11841033" y="22249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1"/>
          <p:cNvSpPr/>
          <p:nvPr/>
        </p:nvSpPr>
        <p:spPr>
          <a:xfrm>
            <a:off x="11897867" y="20733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1"/>
          <p:cNvSpPr/>
          <p:nvPr/>
        </p:nvSpPr>
        <p:spPr>
          <a:xfrm>
            <a:off x="8648977" y="61258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1"/>
          <p:cNvSpPr/>
          <p:nvPr/>
        </p:nvSpPr>
        <p:spPr>
          <a:xfrm>
            <a:off x="2263040" y="145871"/>
            <a:ext cx="1326331" cy="505900"/>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1"/>
          <p:cNvSpPr/>
          <p:nvPr/>
        </p:nvSpPr>
        <p:spPr>
          <a:xfrm>
            <a:off x="2463241" y="316669"/>
            <a:ext cx="888907" cy="335108"/>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1"/>
          <p:cNvSpPr/>
          <p:nvPr/>
        </p:nvSpPr>
        <p:spPr>
          <a:xfrm>
            <a:off x="2676482" y="492343"/>
            <a:ext cx="425449" cy="155580"/>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1"/>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1"/>
          <p:cNvSpPr/>
          <p:nvPr/>
        </p:nvSpPr>
        <p:spPr>
          <a:xfrm>
            <a:off x="562734" y="43314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1"/>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1"/>
          <p:cNvSpPr/>
          <p:nvPr/>
        </p:nvSpPr>
        <p:spPr>
          <a:xfrm>
            <a:off x="5021246" y="3574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1"/>
          <p:cNvSpPr/>
          <p:nvPr/>
        </p:nvSpPr>
        <p:spPr>
          <a:xfrm>
            <a:off x="4831746" y="1012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1"/>
          <p:cNvSpPr/>
          <p:nvPr/>
        </p:nvSpPr>
        <p:spPr>
          <a:xfrm>
            <a:off x="5078079" y="4612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1"/>
          <p:cNvSpPr/>
          <p:nvPr/>
        </p:nvSpPr>
        <p:spPr>
          <a:xfrm>
            <a:off x="4879479" y="2058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1"/>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1"/>
          <p:cNvSpPr/>
          <p:nvPr/>
        </p:nvSpPr>
        <p:spPr>
          <a:xfrm>
            <a:off x="4936346" y="1959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1"/>
          <p:cNvSpPr/>
          <p:nvPr/>
        </p:nvSpPr>
        <p:spPr>
          <a:xfrm flipH="1">
            <a:off x="10384199" y="33332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1"/>
          <p:cNvSpPr/>
          <p:nvPr/>
        </p:nvSpPr>
        <p:spPr>
          <a:xfrm flipH="1">
            <a:off x="10194699" y="468421"/>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1"/>
          <p:cNvSpPr/>
          <p:nvPr/>
        </p:nvSpPr>
        <p:spPr>
          <a:xfrm flipH="1">
            <a:off x="10194700" y="13472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1"/>
          <p:cNvSpPr/>
          <p:nvPr/>
        </p:nvSpPr>
        <p:spPr>
          <a:xfrm flipH="1">
            <a:off x="9995333" y="33332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1"/>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1"/>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1"/>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1"/>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1"/>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1"/>
          <p:cNvSpPr/>
          <p:nvPr/>
        </p:nvSpPr>
        <p:spPr>
          <a:xfrm>
            <a:off x="11071984" y="44391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1"/>
          <p:cNvSpPr/>
          <p:nvPr/>
        </p:nvSpPr>
        <p:spPr>
          <a:xfrm>
            <a:off x="11118951" y="323518"/>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1"/>
          <p:cNvSpPr/>
          <p:nvPr/>
        </p:nvSpPr>
        <p:spPr>
          <a:xfrm>
            <a:off x="11024217" y="300684"/>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1"/>
          <p:cNvSpPr/>
          <p:nvPr/>
        </p:nvSpPr>
        <p:spPr>
          <a:xfrm>
            <a:off x="11232651" y="304552"/>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1"/>
          <p:cNvSpPr/>
          <p:nvPr/>
        </p:nvSpPr>
        <p:spPr>
          <a:xfrm>
            <a:off x="11175817" y="468585"/>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1"/>
          <p:cNvSpPr/>
          <p:nvPr/>
        </p:nvSpPr>
        <p:spPr>
          <a:xfrm>
            <a:off x="11118951" y="1999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1"/>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1"/>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1"/>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1"/>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1"/>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1"/>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1"/>
          <p:cNvSpPr/>
          <p:nvPr/>
        </p:nvSpPr>
        <p:spPr>
          <a:xfrm>
            <a:off x="11728151" y="2766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1"/>
          <p:cNvSpPr/>
          <p:nvPr/>
        </p:nvSpPr>
        <p:spPr>
          <a:xfrm flipH="1">
            <a:off x="11272533" y="3212051"/>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1"/>
          <p:cNvSpPr/>
          <p:nvPr/>
        </p:nvSpPr>
        <p:spPr>
          <a:xfrm flipH="1">
            <a:off x="-11431" y="2716767"/>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1"/>
          <p:cNvSpPr/>
          <p:nvPr/>
        </p:nvSpPr>
        <p:spPr>
          <a:xfrm>
            <a:off x="655077" y="2313986"/>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1"/>
          <p:cNvSpPr/>
          <p:nvPr/>
        </p:nvSpPr>
        <p:spPr>
          <a:xfrm>
            <a:off x="743243" y="2142819"/>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1"/>
          <p:cNvSpPr/>
          <p:nvPr/>
        </p:nvSpPr>
        <p:spPr>
          <a:xfrm>
            <a:off x="750310" y="2511586"/>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1"/>
          <p:cNvSpPr/>
          <p:nvPr/>
        </p:nvSpPr>
        <p:spPr>
          <a:xfrm>
            <a:off x="853177" y="2328185"/>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1"/>
          <p:cNvSpPr/>
          <p:nvPr/>
        </p:nvSpPr>
        <p:spPr>
          <a:xfrm>
            <a:off x="919609" y="2599753"/>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1"/>
          <p:cNvSpPr/>
          <p:nvPr/>
        </p:nvSpPr>
        <p:spPr>
          <a:xfrm>
            <a:off x="919609" y="2070720"/>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1"/>
          <p:cNvSpPr/>
          <p:nvPr/>
        </p:nvSpPr>
        <p:spPr>
          <a:xfrm>
            <a:off x="772643" y="2548620"/>
            <a:ext cx="7100" cy="33"/>
          </a:xfrm>
          <a:custGeom>
            <a:avLst/>
            <a:gdLst/>
            <a:ahLst/>
            <a:cxnLst/>
            <a:rect l="l" t="t" r="r" b="b"/>
            <a:pathLst>
              <a:path w="213" h="1" extrusionOk="0">
                <a:moveTo>
                  <a:pt x="212" y="0"/>
                </a:moveTo>
                <a:lnTo>
                  <a:pt x="1" y="0"/>
                </a:lnTo>
                <a:lnTo>
                  <a:pt x="212" y="0"/>
                </a:lnTo>
                <a:lnTo>
                  <a:pt x="212"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1"/>
          <p:cNvSpPr/>
          <p:nvPr/>
        </p:nvSpPr>
        <p:spPr>
          <a:xfrm>
            <a:off x="11585076" y="2565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1"/>
          <p:cNvSpPr/>
          <p:nvPr/>
        </p:nvSpPr>
        <p:spPr>
          <a:xfrm>
            <a:off x="11793445" y="5399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1"/>
          <p:cNvSpPr/>
          <p:nvPr/>
        </p:nvSpPr>
        <p:spPr>
          <a:xfrm>
            <a:off x="11987570" y="8376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1"/>
          <p:cNvSpPr/>
          <p:nvPr/>
        </p:nvSpPr>
        <p:spPr>
          <a:xfrm>
            <a:off x="11124843" y="6531025"/>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1"/>
          <p:cNvSpPr/>
          <p:nvPr/>
        </p:nvSpPr>
        <p:spPr>
          <a:xfrm>
            <a:off x="11162890" y="6587622"/>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1"/>
          <p:cNvSpPr/>
          <p:nvPr/>
        </p:nvSpPr>
        <p:spPr>
          <a:xfrm>
            <a:off x="2112777" y="126874"/>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1"/>
          <p:cNvSpPr/>
          <p:nvPr/>
        </p:nvSpPr>
        <p:spPr>
          <a:xfrm>
            <a:off x="2150823" y="183471"/>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1"/>
          <p:cNvSpPr txBox="1">
            <a:spLocks noGrp="1"/>
          </p:cNvSpPr>
          <p:nvPr>
            <p:ph type="title" hasCustomPrompt="1"/>
          </p:nvPr>
        </p:nvSpPr>
        <p:spPr>
          <a:xfrm>
            <a:off x="2523400" y="2160157"/>
            <a:ext cx="7145200" cy="180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9600"/>
              <a:buNone/>
              <a:defRPr sz="12800"/>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625" name="Google Shape;2625;p11"/>
          <p:cNvSpPr txBox="1">
            <a:spLocks noGrp="1"/>
          </p:cNvSpPr>
          <p:nvPr>
            <p:ph type="subTitle" idx="1"/>
          </p:nvPr>
        </p:nvSpPr>
        <p:spPr>
          <a:xfrm>
            <a:off x="3102000" y="4056928"/>
            <a:ext cx="5988000" cy="643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84003802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626"/>
        <p:cNvGrpSpPr/>
        <p:nvPr/>
      </p:nvGrpSpPr>
      <p:grpSpPr>
        <a:xfrm>
          <a:off x="0" y="0"/>
          <a:ext cx="0" cy="0"/>
          <a:chOff x="0" y="0"/>
          <a:chExt cx="0" cy="0"/>
        </a:xfrm>
      </p:grpSpPr>
      <p:sp>
        <p:nvSpPr>
          <p:cNvPr id="2627" name="Google Shape;2627;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Tree>
    <p:extLst>
      <p:ext uri="{BB962C8B-B14F-4D97-AF65-F5344CB8AC3E}">
        <p14:creationId xmlns:p14="http://schemas.microsoft.com/office/powerpoint/2010/main" val="222244579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628"/>
        <p:cNvGrpSpPr/>
        <p:nvPr/>
      </p:nvGrpSpPr>
      <p:grpSpPr>
        <a:xfrm>
          <a:off x="0" y="0"/>
          <a:ext cx="0" cy="0"/>
          <a:chOff x="0" y="0"/>
          <a:chExt cx="0" cy="0"/>
        </a:xfrm>
      </p:grpSpPr>
      <p:grpSp>
        <p:nvGrpSpPr>
          <p:cNvPr id="2629" name="Google Shape;2629;p13"/>
          <p:cNvGrpSpPr/>
          <p:nvPr/>
        </p:nvGrpSpPr>
        <p:grpSpPr>
          <a:xfrm>
            <a:off x="-24366" y="-69782"/>
            <a:ext cx="12255165" cy="6968833"/>
            <a:chOff x="-35391" y="-52337"/>
            <a:chExt cx="9191374" cy="5226625"/>
          </a:xfrm>
        </p:grpSpPr>
        <p:grpSp>
          <p:nvGrpSpPr>
            <p:cNvPr id="2630" name="Google Shape;2630;p13"/>
            <p:cNvGrpSpPr/>
            <p:nvPr/>
          </p:nvGrpSpPr>
          <p:grpSpPr>
            <a:xfrm>
              <a:off x="5178375" y="-45050"/>
              <a:ext cx="3977608" cy="5216450"/>
              <a:chOff x="5178375" y="-45050"/>
              <a:chExt cx="3977608" cy="5216450"/>
            </a:xfrm>
          </p:grpSpPr>
          <p:grpSp>
            <p:nvGrpSpPr>
              <p:cNvPr id="2631" name="Google Shape;2631;p13"/>
              <p:cNvGrpSpPr/>
              <p:nvPr/>
            </p:nvGrpSpPr>
            <p:grpSpPr>
              <a:xfrm>
                <a:off x="5178375" y="-45050"/>
                <a:ext cx="3977608" cy="5216450"/>
                <a:chOff x="5178375" y="-51179"/>
                <a:chExt cx="3977608" cy="5216450"/>
              </a:xfrm>
            </p:grpSpPr>
            <p:sp>
              <p:nvSpPr>
                <p:cNvPr id="2632" name="Google Shape;2632;p1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1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1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1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1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1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1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1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4" name="Google Shape;2664;p1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68" name="Google Shape;2668;p13"/>
            <p:cNvGrpSpPr/>
            <p:nvPr/>
          </p:nvGrpSpPr>
          <p:grpSpPr>
            <a:xfrm>
              <a:off x="-35391" y="-52337"/>
              <a:ext cx="5221525" cy="5226625"/>
              <a:chOff x="1190625" y="238125"/>
              <a:chExt cx="5221525" cy="5226625"/>
            </a:xfrm>
          </p:grpSpPr>
          <p:sp>
            <p:nvSpPr>
              <p:cNvPr id="2669" name="Google Shape;2669;p1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710" name="Google Shape;2710;p13"/>
          <p:cNvSpPr txBox="1">
            <a:spLocks noGrp="1"/>
          </p:cNvSpPr>
          <p:nvPr>
            <p:ph type="title"/>
          </p:nvPr>
        </p:nvSpPr>
        <p:spPr>
          <a:xfrm>
            <a:off x="2002267"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1" name="Google Shape;2711;p13"/>
          <p:cNvSpPr txBox="1">
            <a:spLocks noGrp="1"/>
          </p:cNvSpPr>
          <p:nvPr>
            <p:ph type="subTitle" idx="1"/>
          </p:nvPr>
        </p:nvSpPr>
        <p:spPr>
          <a:xfrm>
            <a:off x="2291667"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2" name="Google Shape;2712;p13"/>
          <p:cNvSpPr txBox="1">
            <a:spLocks noGrp="1"/>
          </p:cNvSpPr>
          <p:nvPr>
            <p:ph type="title" idx="2"/>
          </p:nvPr>
        </p:nvSpPr>
        <p:spPr>
          <a:xfrm>
            <a:off x="6495733"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3" name="Google Shape;2713;p13"/>
          <p:cNvSpPr txBox="1">
            <a:spLocks noGrp="1"/>
          </p:cNvSpPr>
          <p:nvPr>
            <p:ph type="subTitle" idx="3"/>
          </p:nvPr>
        </p:nvSpPr>
        <p:spPr>
          <a:xfrm>
            <a:off x="6785133"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4" name="Google Shape;2714;p13"/>
          <p:cNvSpPr txBox="1">
            <a:spLocks noGrp="1"/>
          </p:cNvSpPr>
          <p:nvPr>
            <p:ph type="title" idx="4"/>
          </p:nvPr>
        </p:nvSpPr>
        <p:spPr>
          <a:xfrm>
            <a:off x="2002267" y="4763029"/>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5" name="Google Shape;2715;p13"/>
          <p:cNvSpPr txBox="1">
            <a:spLocks noGrp="1"/>
          </p:cNvSpPr>
          <p:nvPr>
            <p:ph type="subTitle" idx="5"/>
          </p:nvPr>
        </p:nvSpPr>
        <p:spPr>
          <a:xfrm>
            <a:off x="2291667"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6" name="Google Shape;2716;p13"/>
          <p:cNvSpPr txBox="1">
            <a:spLocks noGrp="1"/>
          </p:cNvSpPr>
          <p:nvPr>
            <p:ph type="title" idx="6"/>
          </p:nvPr>
        </p:nvSpPr>
        <p:spPr>
          <a:xfrm>
            <a:off x="6497333" y="4763029"/>
            <a:ext cx="36908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7" name="Google Shape;2717;p13"/>
          <p:cNvSpPr txBox="1">
            <a:spLocks noGrp="1"/>
          </p:cNvSpPr>
          <p:nvPr>
            <p:ph type="subTitle" idx="7"/>
          </p:nvPr>
        </p:nvSpPr>
        <p:spPr>
          <a:xfrm>
            <a:off x="6785133"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8" name="Google Shape;2718;p13"/>
          <p:cNvSpPr txBox="1">
            <a:spLocks noGrp="1"/>
          </p:cNvSpPr>
          <p:nvPr>
            <p:ph type="title" idx="8" hasCustomPrompt="1"/>
          </p:nvPr>
        </p:nvSpPr>
        <p:spPr>
          <a:xfrm>
            <a:off x="3378067" y="1651793"/>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latin typeface="Nunito ExtraBold"/>
                <a:ea typeface="Nunito ExtraBold"/>
                <a:cs typeface="Nunito ExtraBold"/>
                <a:sym typeface="Nunito ExtraBold"/>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19" name="Google Shape;2719;p13"/>
          <p:cNvSpPr txBox="1">
            <a:spLocks noGrp="1"/>
          </p:cNvSpPr>
          <p:nvPr>
            <p:ph type="title" idx="9" hasCustomPrompt="1"/>
          </p:nvPr>
        </p:nvSpPr>
        <p:spPr>
          <a:xfrm>
            <a:off x="7871533" y="1654193"/>
            <a:ext cx="942400" cy="56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0" name="Google Shape;2720;p13"/>
          <p:cNvSpPr txBox="1">
            <a:spLocks noGrp="1"/>
          </p:cNvSpPr>
          <p:nvPr>
            <p:ph type="title" idx="13" hasCustomPrompt="1"/>
          </p:nvPr>
        </p:nvSpPr>
        <p:spPr>
          <a:xfrm>
            <a:off x="7871533"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1" name="Google Shape;2721;p13"/>
          <p:cNvSpPr txBox="1">
            <a:spLocks noGrp="1"/>
          </p:cNvSpPr>
          <p:nvPr>
            <p:ph type="title" idx="14" hasCustomPrompt="1"/>
          </p:nvPr>
        </p:nvSpPr>
        <p:spPr>
          <a:xfrm>
            <a:off x="3378067"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2" name="Google Shape;2722;p13"/>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3"/>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3"/>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3"/>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3"/>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3"/>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3"/>
          <p:cNvSpPr/>
          <p:nvPr/>
        </p:nvSpPr>
        <p:spPr>
          <a:xfrm>
            <a:off x="11345700" y="50079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3"/>
          <p:cNvSpPr/>
          <p:nvPr/>
        </p:nvSpPr>
        <p:spPr>
          <a:xfrm>
            <a:off x="11431367" y="51758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3"/>
          <p:cNvSpPr/>
          <p:nvPr/>
        </p:nvSpPr>
        <p:spPr>
          <a:xfrm>
            <a:off x="11545067" y="50432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31" name="Google Shape;2731;p13"/>
          <p:cNvGrpSpPr/>
          <p:nvPr/>
        </p:nvGrpSpPr>
        <p:grpSpPr>
          <a:xfrm>
            <a:off x="10741933" y="5661033"/>
            <a:ext cx="1450067" cy="1197600"/>
            <a:chOff x="8056450" y="4245775"/>
            <a:chExt cx="1087550" cy="898200"/>
          </a:xfrm>
        </p:grpSpPr>
        <p:sp>
          <p:nvSpPr>
            <p:cNvPr id="2732" name="Google Shape;2732;p13"/>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3"/>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34" name="Google Shape;2734;p13"/>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3"/>
          <p:cNvSpPr/>
          <p:nvPr/>
        </p:nvSpPr>
        <p:spPr>
          <a:xfrm>
            <a:off x="11232000" y="51711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3"/>
          <p:cNvSpPr/>
          <p:nvPr/>
        </p:nvSpPr>
        <p:spPr>
          <a:xfrm>
            <a:off x="11345701" y="53128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3"/>
          <p:cNvSpPr/>
          <p:nvPr/>
        </p:nvSpPr>
        <p:spPr>
          <a:xfrm>
            <a:off x="11516233" y="53531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3"/>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3"/>
          <p:cNvSpPr/>
          <p:nvPr/>
        </p:nvSpPr>
        <p:spPr>
          <a:xfrm>
            <a:off x="11639800" y="51991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3"/>
          <p:cNvSpPr/>
          <p:nvPr/>
        </p:nvSpPr>
        <p:spPr>
          <a:xfrm>
            <a:off x="11507167" y="53795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3"/>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3"/>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3"/>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3"/>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3"/>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3"/>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3"/>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3"/>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3"/>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3"/>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3"/>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3"/>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3"/>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3"/>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3"/>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3"/>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3"/>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3"/>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3"/>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3"/>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3"/>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3"/>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3"/>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3"/>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3"/>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3"/>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3"/>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3"/>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3"/>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3"/>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3"/>
          <p:cNvSpPr/>
          <p:nvPr/>
        </p:nvSpPr>
        <p:spPr>
          <a:xfrm>
            <a:off x="11340456" y="36002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3"/>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3"/>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3"/>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3"/>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3"/>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3"/>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3"/>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3"/>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3"/>
          <p:cNvSpPr/>
          <p:nvPr/>
        </p:nvSpPr>
        <p:spPr>
          <a:xfrm>
            <a:off x="11350622" y="23785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3"/>
          <p:cNvSpPr/>
          <p:nvPr/>
        </p:nvSpPr>
        <p:spPr>
          <a:xfrm>
            <a:off x="11435188" y="3799533"/>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3"/>
          <p:cNvSpPr/>
          <p:nvPr/>
        </p:nvSpPr>
        <p:spPr>
          <a:xfrm>
            <a:off x="11350288" y="36290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3"/>
          <p:cNvSpPr/>
          <p:nvPr/>
        </p:nvSpPr>
        <p:spPr>
          <a:xfrm>
            <a:off x="11331355" y="38185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84" name="Google Shape;2784;p13"/>
          <p:cNvGrpSpPr/>
          <p:nvPr/>
        </p:nvGrpSpPr>
        <p:grpSpPr>
          <a:xfrm>
            <a:off x="7304269" y="6246967"/>
            <a:ext cx="890700" cy="388900"/>
            <a:chOff x="5478201" y="4685225"/>
            <a:chExt cx="668025" cy="291675"/>
          </a:xfrm>
        </p:grpSpPr>
        <p:sp>
          <p:nvSpPr>
            <p:cNvPr id="2785" name="Google Shape;2785;p13"/>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3"/>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3"/>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3"/>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3"/>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3"/>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3"/>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92" name="Google Shape;2792;p13"/>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3"/>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3"/>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3"/>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3"/>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3"/>
          <p:cNvSpPr/>
          <p:nvPr/>
        </p:nvSpPr>
        <p:spPr>
          <a:xfrm>
            <a:off x="11397288" y="36760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3"/>
          <p:cNvSpPr/>
          <p:nvPr/>
        </p:nvSpPr>
        <p:spPr>
          <a:xfrm>
            <a:off x="11378355" y="36570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3"/>
          <p:cNvSpPr/>
          <p:nvPr/>
        </p:nvSpPr>
        <p:spPr>
          <a:xfrm>
            <a:off x="11359389" y="38185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3"/>
          <p:cNvSpPr/>
          <p:nvPr/>
        </p:nvSpPr>
        <p:spPr>
          <a:xfrm>
            <a:off x="11350289" y="38086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3"/>
          <p:cNvSpPr/>
          <p:nvPr/>
        </p:nvSpPr>
        <p:spPr>
          <a:xfrm>
            <a:off x="11378356" y="36479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3"/>
          <p:cNvSpPr/>
          <p:nvPr/>
        </p:nvSpPr>
        <p:spPr>
          <a:xfrm>
            <a:off x="11369255" y="36381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3"/>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3"/>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3"/>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3"/>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3"/>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3"/>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3"/>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3"/>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3"/>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3"/>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3"/>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3"/>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3"/>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3"/>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3"/>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3"/>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3"/>
          <p:cNvSpPr/>
          <p:nvPr/>
        </p:nvSpPr>
        <p:spPr>
          <a:xfrm>
            <a:off x="696200" y="46229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3"/>
          <p:cNvSpPr/>
          <p:nvPr/>
        </p:nvSpPr>
        <p:spPr>
          <a:xfrm>
            <a:off x="544600" y="49330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3"/>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3"/>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3"/>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3"/>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3"/>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3"/>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3"/>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3"/>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3"/>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3"/>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3"/>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3"/>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3"/>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3"/>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3"/>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3"/>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3"/>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3"/>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3"/>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3"/>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3"/>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3"/>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3"/>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3"/>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3"/>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3"/>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3"/>
          <p:cNvSpPr/>
          <p:nvPr/>
        </p:nvSpPr>
        <p:spPr>
          <a:xfrm flipH="1">
            <a:off x="8881200" y="661159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3"/>
          <p:cNvSpPr/>
          <p:nvPr/>
        </p:nvSpPr>
        <p:spPr>
          <a:xfrm flipH="1">
            <a:off x="8786467" y="6677527"/>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3"/>
          <p:cNvSpPr/>
          <p:nvPr/>
        </p:nvSpPr>
        <p:spPr>
          <a:xfrm flipH="1">
            <a:off x="8796334" y="6554728"/>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3"/>
          <p:cNvSpPr/>
          <p:nvPr/>
        </p:nvSpPr>
        <p:spPr>
          <a:xfrm>
            <a:off x="8550967" y="64519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3"/>
          <p:cNvSpPr/>
          <p:nvPr/>
        </p:nvSpPr>
        <p:spPr>
          <a:xfrm>
            <a:off x="8352367" y="64709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3"/>
          <p:cNvSpPr/>
          <p:nvPr/>
        </p:nvSpPr>
        <p:spPr>
          <a:xfrm>
            <a:off x="8437267" y="63706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3"/>
          <p:cNvSpPr/>
          <p:nvPr/>
        </p:nvSpPr>
        <p:spPr>
          <a:xfrm>
            <a:off x="8466067" y="65360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3"/>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3"/>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3"/>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3"/>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3"/>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3"/>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3"/>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3"/>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3"/>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3"/>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3"/>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3"/>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3"/>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3"/>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3"/>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3"/>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3"/>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3"/>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3"/>
          <p:cNvSpPr/>
          <p:nvPr/>
        </p:nvSpPr>
        <p:spPr>
          <a:xfrm>
            <a:off x="22727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3"/>
          <p:cNvSpPr/>
          <p:nvPr/>
        </p:nvSpPr>
        <p:spPr>
          <a:xfrm>
            <a:off x="23008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3"/>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3"/>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3"/>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3"/>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3"/>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3"/>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3"/>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336326166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1"/>
        <p:cNvGrpSpPr/>
        <p:nvPr/>
      </p:nvGrpSpPr>
      <p:grpSpPr>
        <a:xfrm>
          <a:off x="0" y="0"/>
          <a:ext cx="0" cy="0"/>
          <a:chOff x="0" y="0"/>
          <a:chExt cx="0" cy="0"/>
        </a:xfrm>
      </p:grpSpPr>
      <p:grpSp>
        <p:nvGrpSpPr>
          <p:cNvPr id="2882" name="Google Shape;2882;p14"/>
          <p:cNvGrpSpPr/>
          <p:nvPr/>
        </p:nvGrpSpPr>
        <p:grpSpPr>
          <a:xfrm>
            <a:off x="-24366" y="-69782"/>
            <a:ext cx="12255165" cy="6968833"/>
            <a:chOff x="-35391" y="-52337"/>
            <a:chExt cx="9191374" cy="5226625"/>
          </a:xfrm>
        </p:grpSpPr>
        <p:grpSp>
          <p:nvGrpSpPr>
            <p:cNvPr id="2883" name="Google Shape;2883;p14"/>
            <p:cNvGrpSpPr/>
            <p:nvPr/>
          </p:nvGrpSpPr>
          <p:grpSpPr>
            <a:xfrm>
              <a:off x="5178375" y="-45050"/>
              <a:ext cx="3977608" cy="5216450"/>
              <a:chOff x="5178375" y="-45050"/>
              <a:chExt cx="3977608" cy="5216450"/>
            </a:xfrm>
          </p:grpSpPr>
          <p:grpSp>
            <p:nvGrpSpPr>
              <p:cNvPr id="2884" name="Google Shape;2884;p14"/>
              <p:cNvGrpSpPr/>
              <p:nvPr/>
            </p:nvGrpSpPr>
            <p:grpSpPr>
              <a:xfrm>
                <a:off x="5178375" y="-45050"/>
                <a:ext cx="3977608" cy="5216450"/>
                <a:chOff x="5178375" y="-51179"/>
                <a:chExt cx="3977608" cy="5216450"/>
              </a:xfrm>
            </p:grpSpPr>
            <p:sp>
              <p:nvSpPr>
                <p:cNvPr id="2885" name="Google Shape;2885;p1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1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1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1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1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1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17" name="Google Shape;2917;p1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921" name="Google Shape;2921;p14"/>
            <p:cNvGrpSpPr/>
            <p:nvPr/>
          </p:nvGrpSpPr>
          <p:grpSpPr>
            <a:xfrm>
              <a:off x="-35391" y="-52337"/>
              <a:ext cx="5221525" cy="5226625"/>
              <a:chOff x="1190625" y="238125"/>
              <a:chExt cx="5221525" cy="5226625"/>
            </a:xfrm>
          </p:grpSpPr>
          <p:sp>
            <p:nvSpPr>
              <p:cNvPr id="2922" name="Google Shape;2922;p1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963" name="Google Shape;2963;p14"/>
          <p:cNvSpPr txBox="1">
            <a:spLocks noGrp="1"/>
          </p:cNvSpPr>
          <p:nvPr>
            <p:ph type="title"/>
          </p:nvPr>
        </p:nvSpPr>
        <p:spPr>
          <a:xfrm>
            <a:off x="5182200" y="4099532"/>
            <a:ext cx="5065600" cy="7092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2964" name="Google Shape;2964;p14"/>
          <p:cNvSpPr txBox="1">
            <a:spLocks noGrp="1"/>
          </p:cNvSpPr>
          <p:nvPr>
            <p:ph type="subTitle" idx="1"/>
          </p:nvPr>
        </p:nvSpPr>
        <p:spPr>
          <a:xfrm>
            <a:off x="2306633" y="2039433"/>
            <a:ext cx="7941600" cy="1894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2965" name="Google Shape;2965;p14"/>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4"/>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4"/>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4"/>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4"/>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4"/>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4"/>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4"/>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4"/>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4"/>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4"/>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4"/>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4"/>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4"/>
          <p:cNvSpPr/>
          <p:nvPr/>
        </p:nvSpPr>
        <p:spPr>
          <a:xfrm>
            <a:off x="10977425" y="636105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4"/>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4"/>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4"/>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4"/>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4"/>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4"/>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4"/>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4"/>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4"/>
          <p:cNvSpPr/>
          <p:nvPr/>
        </p:nvSpPr>
        <p:spPr>
          <a:xfrm>
            <a:off x="718084" y="5635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4"/>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4"/>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4"/>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4"/>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4"/>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4"/>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4"/>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4"/>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996" name="Google Shape;2996;p14"/>
          <p:cNvGrpSpPr/>
          <p:nvPr/>
        </p:nvGrpSpPr>
        <p:grpSpPr>
          <a:xfrm flipH="1">
            <a:off x="931037" y="6206808"/>
            <a:ext cx="227440" cy="380168"/>
            <a:chOff x="6760903" y="4652644"/>
            <a:chExt cx="170580" cy="285126"/>
          </a:xfrm>
        </p:grpSpPr>
        <p:sp>
          <p:nvSpPr>
            <p:cNvPr id="2997" name="Google Shape;2997;p1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007" name="Google Shape;3007;p14"/>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4"/>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4"/>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4"/>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4"/>
          <p:cNvSpPr/>
          <p:nvPr/>
        </p:nvSpPr>
        <p:spPr>
          <a:xfrm>
            <a:off x="4568818" y="4114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4"/>
          <p:cNvSpPr/>
          <p:nvPr/>
        </p:nvSpPr>
        <p:spPr>
          <a:xfrm>
            <a:off x="4663552" y="3189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4"/>
          <p:cNvSpPr/>
          <p:nvPr/>
        </p:nvSpPr>
        <p:spPr>
          <a:xfrm>
            <a:off x="4654485" y="5010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4"/>
          <p:cNvSpPr/>
          <p:nvPr/>
        </p:nvSpPr>
        <p:spPr>
          <a:xfrm>
            <a:off x="4758318" y="2689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4"/>
          <p:cNvSpPr/>
          <p:nvPr/>
        </p:nvSpPr>
        <p:spPr>
          <a:xfrm>
            <a:off x="4559718" y="2645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4"/>
          <p:cNvSpPr/>
          <p:nvPr/>
        </p:nvSpPr>
        <p:spPr>
          <a:xfrm>
            <a:off x="4739352" y="4303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4"/>
          <p:cNvSpPr/>
          <p:nvPr/>
        </p:nvSpPr>
        <p:spPr>
          <a:xfrm>
            <a:off x="4673418" y="18405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4"/>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4"/>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4"/>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4"/>
          <p:cNvSpPr/>
          <p:nvPr/>
        </p:nvSpPr>
        <p:spPr>
          <a:xfrm>
            <a:off x="11614133" y="4933967"/>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4"/>
          <p:cNvSpPr/>
          <p:nvPr/>
        </p:nvSpPr>
        <p:spPr>
          <a:xfrm>
            <a:off x="11652034" y="5019600"/>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4"/>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4"/>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4"/>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4"/>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4"/>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4"/>
          <p:cNvSpPr/>
          <p:nvPr/>
        </p:nvSpPr>
        <p:spPr>
          <a:xfrm>
            <a:off x="1318685" y="62784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4"/>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4"/>
          <p:cNvSpPr/>
          <p:nvPr/>
        </p:nvSpPr>
        <p:spPr>
          <a:xfrm flipH="1">
            <a:off x="-13464"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4"/>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4"/>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4"/>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4"/>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4"/>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4"/>
          <p:cNvSpPr/>
          <p:nvPr/>
        </p:nvSpPr>
        <p:spPr>
          <a:xfrm>
            <a:off x="9363365" y="6136075"/>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4"/>
          <p:cNvSpPr/>
          <p:nvPr/>
        </p:nvSpPr>
        <p:spPr>
          <a:xfrm>
            <a:off x="60184" y="38298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4"/>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4"/>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4"/>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4"/>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4"/>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4"/>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4"/>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4"/>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4"/>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4"/>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4"/>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4"/>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4"/>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4"/>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4"/>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4"/>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4"/>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4"/>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4"/>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4"/>
          <p:cNvSpPr/>
          <p:nvPr/>
        </p:nvSpPr>
        <p:spPr>
          <a:xfrm>
            <a:off x="11825588" y="4597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4"/>
          <p:cNvSpPr/>
          <p:nvPr/>
        </p:nvSpPr>
        <p:spPr>
          <a:xfrm>
            <a:off x="11853621" y="4629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4"/>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4"/>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4"/>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4"/>
          <p:cNvSpPr/>
          <p:nvPr/>
        </p:nvSpPr>
        <p:spPr>
          <a:xfrm>
            <a:off x="8128167" y="536556"/>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4"/>
          <p:cNvSpPr/>
          <p:nvPr/>
        </p:nvSpPr>
        <p:spPr>
          <a:xfrm>
            <a:off x="545184" y="2530621"/>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4"/>
          <p:cNvSpPr/>
          <p:nvPr/>
        </p:nvSpPr>
        <p:spPr>
          <a:xfrm>
            <a:off x="112261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4"/>
          <p:cNvSpPr/>
          <p:nvPr/>
        </p:nvSpPr>
        <p:spPr>
          <a:xfrm>
            <a:off x="11496001" y="5388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4"/>
          <p:cNvSpPr/>
          <p:nvPr/>
        </p:nvSpPr>
        <p:spPr>
          <a:xfrm>
            <a:off x="11297401" y="5407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4"/>
          <p:cNvSpPr/>
          <p:nvPr/>
        </p:nvSpPr>
        <p:spPr>
          <a:xfrm>
            <a:off x="11382301" y="5307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4"/>
          <p:cNvSpPr/>
          <p:nvPr/>
        </p:nvSpPr>
        <p:spPr>
          <a:xfrm>
            <a:off x="11411101" y="5472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4"/>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4"/>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4"/>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4"/>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4"/>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4"/>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4"/>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4"/>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4"/>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4"/>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4"/>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4"/>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4"/>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4"/>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4"/>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4"/>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4"/>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4"/>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4"/>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4"/>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4"/>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4"/>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4"/>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4"/>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4"/>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4"/>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4"/>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4"/>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4"/>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4"/>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92707043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099"/>
        <p:cNvGrpSpPr/>
        <p:nvPr/>
      </p:nvGrpSpPr>
      <p:grpSpPr>
        <a:xfrm>
          <a:off x="0" y="0"/>
          <a:ext cx="0" cy="0"/>
          <a:chOff x="0" y="0"/>
          <a:chExt cx="0" cy="0"/>
        </a:xfrm>
      </p:grpSpPr>
      <p:grpSp>
        <p:nvGrpSpPr>
          <p:cNvPr id="3100" name="Google Shape;3100;p15"/>
          <p:cNvGrpSpPr/>
          <p:nvPr/>
        </p:nvGrpSpPr>
        <p:grpSpPr>
          <a:xfrm>
            <a:off x="-24366" y="-69782"/>
            <a:ext cx="12255165" cy="6968833"/>
            <a:chOff x="-35391" y="-52337"/>
            <a:chExt cx="9191374" cy="5226625"/>
          </a:xfrm>
        </p:grpSpPr>
        <p:grpSp>
          <p:nvGrpSpPr>
            <p:cNvPr id="3101" name="Google Shape;3101;p15"/>
            <p:cNvGrpSpPr/>
            <p:nvPr/>
          </p:nvGrpSpPr>
          <p:grpSpPr>
            <a:xfrm>
              <a:off x="5178375" y="-45050"/>
              <a:ext cx="3977608" cy="5216450"/>
              <a:chOff x="5178375" y="-45050"/>
              <a:chExt cx="3977608" cy="5216450"/>
            </a:xfrm>
          </p:grpSpPr>
          <p:grpSp>
            <p:nvGrpSpPr>
              <p:cNvPr id="3102" name="Google Shape;3102;p15"/>
              <p:cNvGrpSpPr/>
              <p:nvPr/>
            </p:nvGrpSpPr>
            <p:grpSpPr>
              <a:xfrm>
                <a:off x="5178375" y="-45050"/>
                <a:ext cx="3977608" cy="5216450"/>
                <a:chOff x="5178375" y="-51179"/>
                <a:chExt cx="3977608" cy="5216450"/>
              </a:xfrm>
            </p:grpSpPr>
            <p:sp>
              <p:nvSpPr>
                <p:cNvPr id="3103" name="Google Shape;3103;p1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35" name="Google Shape;3135;p1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39" name="Google Shape;3139;p15"/>
            <p:cNvGrpSpPr/>
            <p:nvPr/>
          </p:nvGrpSpPr>
          <p:grpSpPr>
            <a:xfrm>
              <a:off x="-35391" y="-52337"/>
              <a:ext cx="5221525" cy="5226625"/>
              <a:chOff x="1190625" y="238125"/>
              <a:chExt cx="5221525" cy="5226625"/>
            </a:xfrm>
          </p:grpSpPr>
          <p:sp>
            <p:nvSpPr>
              <p:cNvPr id="3140" name="Google Shape;3140;p1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1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1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1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1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1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1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1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181" name="Google Shape;3181;p15"/>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5"/>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5"/>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5"/>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185" name="Google Shape;3185;p15"/>
          <p:cNvGrpSpPr/>
          <p:nvPr/>
        </p:nvGrpSpPr>
        <p:grpSpPr>
          <a:xfrm>
            <a:off x="6544006" y="279062"/>
            <a:ext cx="341133" cy="312300"/>
            <a:chOff x="8692579" y="1342300"/>
            <a:chExt cx="255850" cy="234225"/>
          </a:xfrm>
        </p:grpSpPr>
        <p:sp>
          <p:nvSpPr>
            <p:cNvPr id="3186" name="Google Shape;3186;p15"/>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5"/>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5"/>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5"/>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5"/>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5"/>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5"/>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5"/>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5"/>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95" name="Google Shape;3195;p15"/>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5"/>
          <p:cNvSpPr/>
          <p:nvPr/>
        </p:nvSpPr>
        <p:spPr>
          <a:xfrm>
            <a:off x="319551" y="47807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5"/>
          <p:cNvSpPr/>
          <p:nvPr/>
        </p:nvSpPr>
        <p:spPr>
          <a:xfrm>
            <a:off x="499185" y="46443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5"/>
          <p:cNvSpPr/>
          <p:nvPr/>
        </p:nvSpPr>
        <p:spPr>
          <a:xfrm>
            <a:off x="452217" y="47716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5"/>
          <p:cNvSpPr/>
          <p:nvPr/>
        </p:nvSpPr>
        <p:spPr>
          <a:xfrm>
            <a:off x="395351" y="46579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5"/>
          <p:cNvSpPr/>
          <p:nvPr/>
        </p:nvSpPr>
        <p:spPr>
          <a:xfrm>
            <a:off x="4002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5"/>
          <p:cNvSpPr/>
          <p:nvPr/>
        </p:nvSpPr>
        <p:spPr>
          <a:xfrm>
            <a:off x="4076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5"/>
          <p:cNvSpPr/>
          <p:nvPr/>
        </p:nvSpPr>
        <p:spPr>
          <a:xfrm>
            <a:off x="5705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03" name="Google Shape;3203;p15"/>
          <p:cNvGrpSpPr/>
          <p:nvPr/>
        </p:nvGrpSpPr>
        <p:grpSpPr>
          <a:xfrm>
            <a:off x="5197985" y="6246967"/>
            <a:ext cx="890700" cy="388900"/>
            <a:chOff x="5478201" y="4685225"/>
            <a:chExt cx="668025" cy="291675"/>
          </a:xfrm>
        </p:grpSpPr>
        <p:sp>
          <p:nvSpPr>
            <p:cNvPr id="3204" name="Google Shape;3204;p15"/>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5"/>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5"/>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5"/>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5"/>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5"/>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5"/>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11" name="Google Shape;3211;p15"/>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5"/>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5"/>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5"/>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5"/>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16" name="Google Shape;3216;p15"/>
          <p:cNvGrpSpPr/>
          <p:nvPr/>
        </p:nvGrpSpPr>
        <p:grpSpPr>
          <a:xfrm>
            <a:off x="7740190" y="6192187"/>
            <a:ext cx="208505" cy="348548"/>
            <a:chOff x="8498516" y="2700150"/>
            <a:chExt cx="142150" cy="237625"/>
          </a:xfrm>
        </p:grpSpPr>
        <p:sp>
          <p:nvSpPr>
            <p:cNvPr id="3217" name="Google Shape;3217;p15"/>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5"/>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5"/>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5"/>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5"/>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5"/>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5"/>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5"/>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5"/>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5"/>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27" name="Google Shape;3227;p15"/>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5"/>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5"/>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5"/>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5"/>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5"/>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5"/>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5"/>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5"/>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5"/>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5"/>
          <p:cNvSpPr/>
          <p:nvPr/>
        </p:nvSpPr>
        <p:spPr>
          <a:xfrm>
            <a:off x="1586355" y="4696442"/>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5"/>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5"/>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5"/>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5"/>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5"/>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5"/>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5"/>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5"/>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5"/>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5"/>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5"/>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5"/>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5"/>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5"/>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5"/>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5"/>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54" name="Google Shape;3254;p15"/>
          <p:cNvGrpSpPr/>
          <p:nvPr/>
        </p:nvGrpSpPr>
        <p:grpSpPr>
          <a:xfrm>
            <a:off x="2050606" y="98085"/>
            <a:ext cx="189533" cy="316833"/>
            <a:chOff x="1690354" y="73563"/>
            <a:chExt cx="142150" cy="237625"/>
          </a:xfrm>
        </p:grpSpPr>
        <p:sp>
          <p:nvSpPr>
            <p:cNvPr id="3255" name="Google Shape;3255;p15"/>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5"/>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5"/>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5"/>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5"/>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5"/>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5"/>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5"/>
            <p:cNvSpPr/>
            <p:nvPr/>
          </p:nvSpPr>
          <p:spPr>
            <a:xfrm>
              <a:off x="1704554" y="229888"/>
              <a:ext cx="25" cy="7425"/>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5"/>
            <p:cNvSpPr/>
            <p:nvPr/>
          </p:nvSpPr>
          <p:spPr>
            <a:xfrm>
              <a:off x="1725604" y="109363"/>
              <a:ext cx="25" cy="6850"/>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5"/>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265" name="Google Shape;3265;p15"/>
          <p:cNvGrpSpPr/>
          <p:nvPr/>
        </p:nvGrpSpPr>
        <p:grpSpPr>
          <a:xfrm flipH="1">
            <a:off x="-22939" y="-12117"/>
            <a:ext cx="1439200" cy="1184900"/>
            <a:chOff x="238125" y="2337550"/>
            <a:chExt cx="1079400" cy="888675"/>
          </a:xfrm>
        </p:grpSpPr>
        <p:sp>
          <p:nvSpPr>
            <p:cNvPr id="3266" name="Google Shape;3266;p15"/>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5"/>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5"/>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5"/>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5"/>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5"/>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5"/>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5"/>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5"/>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5"/>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5"/>
            <p:cNvSpPr/>
            <p:nvPr/>
          </p:nvSpPr>
          <p:spPr>
            <a:xfrm>
              <a:off x="463800" y="2669325"/>
              <a:ext cx="25" cy="14125"/>
            </a:xfrm>
            <a:custGeom>
              <a:avLst/>
              <a:gdLst/>
              <a:ahLst/>
              <a:cxnLst/>
              <a:rect l="l" t="t" r="r" b="b"/>
              <a:pathLst>
                <a:path w="1" h="565" extrusionOk="0">
                  <a:moveTo>
                    <a:pt x="1" y="0"/>
                  </a:moveTo>
                  <a:lnTo>
                    <a:pt x="1" y="56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5"/>
            <p:cNvSpPr/>
            <p:nvPr/>
          </p:nvSpPr>
          <p:spPr>
            <a:xfrm>
              <a:off x="922525" y="2393975"/>
              <a:ext cx="25" cy="7350"/>
            </a:xfrm>
            <a:custGeom>
              <a:avLst/>
              <a:gdLst/>
              <a:ahLst/>
              <a:cxnLst/>
              <a:rect l="l" t="t" r="r" b="b"/>
              <a:pathLst>
                <a:path w="1" h="294" extrusionOk="0">
                  <a:moveTo>
                    <a:pt x="1" y="0"/>
                  </a:moveTo>
                  <a:lnTo>
                    <a:pt x="1" y="29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5"/>
            <p:cNvSpPr/>
            <p:nvPr/>
          </p:nvSpPr>
          <p:spPr>
            <a:xfrm>
              <a:off x="477900" y="314157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5"/>
            <p:cNvSpPr/>
            <p:nvPr/>
          </p:nvSpPr>
          <p:spPr>
            <a:xfrm>
              <a:off x="915200" y="2401300"/>
              <a:ext cx="7350" cy="6800"/>
            </a:xfrm>
            <a:custGeom>
              <a:avLst/>
              <a:gdLst/>
              <a:ahLst/>
              <a:cxnLst/>
              <a:rect l="l" t="t" r="r" b="b"/>
              <a:pathLst>
                <a:path w="294" h="272" extrusionOk="0">
                  <a:moveTo>
                    <a:pt x="294" y="1"/>
                  </a:moveTo>
                  <a:lnTo>
                    <a:pt x="0" y="272"/>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5"/>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5"/>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82" name="Google Shape;3282;p15"/>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5"/>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5"/>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5"/>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5"/>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5"/>
          <p:cNvSpPr/>
          <p:nvPr/>
        </p:nvSpPr>
        <p:spPr>
          <a:xfrm flipH="1">
            <a:off x="11765951" y="5187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5"/>
          <p:cNvSpPr/>
          <p:nvPr/>
        </p:nvSpPr>
        <p:spPr>
          <a:xfrm flipH="1">
            <a:off x="11964551" y="5206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5"/>
          <p:cNvSpPr/>
          <p:nvPr/>
        </p:nvSpPr>
        <p:spPr>
          <a:xfrm flipH="1">
            <a:off x="11879651" y="5105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5"/>
          <p:cNvSpPr/>
          <p:nvPr/>
        </p:nvSpPr>
        <p:spPr>
          <a:xfrm flipH="1">
            <a:off x="11850851" y="5271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5"/>
          <p:cNvSpPr/>
          <p:nvPr/>
        </p:nvSpPr>
        <p:spPr>
          <a:xfrm>
            <a:off x="229167" y="19641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5"/>
          <p:cNvSpPr/>
          <p:nvPr/>
        </p:nvSpPr>
        <p:spPr>
          <a:xfrm>
            <a:off x="11375414" y="1046167"/>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5"/>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5"/>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5"/>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5"/>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5"/>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5"/>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5"/>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5"/>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5"/>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5"/>
          <p:cNvSpPr/>
          <p:nvPr/>
        </p:nvSpPr>
        <p:spPr>
          <a:xfrm>
            <a:off x="2632569" y="-10821"/>
            <a:ext cx="1194672" cy="599065"/>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5"/>
          <p:cNvSpPr/>
          <p:nvPr/>
        </p:nvSpPr>
        <p:spPr>
          <a:xfrm>
            <a:off x="237417" y="1332145"/>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5"/>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5"/>
          <p:cNvSpPr/>
          <p:nvPr/>
        </p:nvSpPr>
        <p:spPr>
          <a:xfrm>
            <a:off x="11626118" y="29618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52105562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307"/>
        <p:cNvGrpSpPr/>
        <p:nvPr/>
      </p:nvGrpSpPr>
      <p:grpSpPr>
        <a:xfrm>
          <a:off x="0" y="0"/>
          <a:ext cx="0" cy="0"/>
          <a:chOff x="0" y="0"/>
          <a:chExt cx="0" cy="0"/>
        </a:xfrm>
      </p:grpSpPr>
      <p:grpSp>
        <p:nvGrpSpPr>
          <p:cNvPr id="3308" name="Google Shape;3308;p16"/>
          <p:cNvGrpSpPr/>
          <p:nvPr/>
        </p:nvGrpSpPr>
        <p:grpSpPr>
          <a:xfrm>
            <a:off x="-24366" y="-69782"/>
            <a:ext cx="12255165" cy="6968833"/>
            <a:chOff x="-35391" y="-52337"/>
            <a:chExt cx="9191374" cy="5226625"/>
          </a:xfrm>
        </p:grpSpPr>
        <p:grpSp>
          <p:nvGrpSpPr>
            <p:cNvPr id="3309" name="Google Shape;3309;p16"/>
            <p:cNvGrpSpPr/>
            <p:nvPr/>
          </p:nvGrpSpPr>
          <p:grpSpPr>
            <a:xfrm>
              <a:off x="5178375" y="-45050"/>
              <a:ext cx="3977608" cy="5216450"/>
              <a:chOff x="5178375" y="-45050"/>
              <a:chExt cx="3977608" cy="5216450"/>
            </a:xfrm>
          </p:grpSpPr>
          <p:grpSp>
            <p:nvGrpSpPr>
              <p:cNvPr id="3310" name="Google Shape;3310;p16"/>
              <p:cNvGrpSpPr/>
              <p:nvPr/>
            </p:nvGrpSpPr>
            <p:grpSpPr>
              <a:xfrm>
                <a:off x="5178375" y="-45050"/>
                <a:ext cx="3977608" cy="5216450"/>
                <a:chOff x="5178375" y="-51179"/>
                <a:chExt cx="3977608" cy="5216450"/>
              </a:xfrm>
            </p:grpSpPr>
            <p:sp>
              <p:nvSpPr>
                <p:cNvPr id="3311" name="Google Shape;3311;p1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343" name="Google Shape;3343;p1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347" name="Google Shape;3347;p16"/>
            <p:cNvGrpSpPr/>
            <p:nvPr/>
          </p:nvGrpSpPr>
          <p:grpSpPr>
            <a:xfrm>
              <a:off x="-35391" y="-52337"/>
              <a:ext cx="5221525" cy="5226625"/>
              <a:chOff x="1190625" y="238125"/>
              <a:chExt cx="5221525" cy="5226625"/>
            </a:xfrm>
          </p:grpSpPr>
          <p:sp>
            <p:nvSpPr>
              <p:cNvPr id="3348" name="Google Shape;3348;p1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389" name="Google Shape;3389;p1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390" name="Google Shape;3390;p16"/>
          <p:cNvSpPr/>
          <p:nvPr/>
        </p:nvSpPr>
        <p:spPr>
          <a:xfrm>
            <a:off x="2110051" y="63559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6"/>
          <p:cNvSpPr/>
          <p:nvPr/>
        </p:nvSpPr>
        <p:spPr>
          <a:xfrm>
            <a:off x="2195718" y="65239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6"/>
          <p:cNvSpPr/>
          <p:nvPr/>
        </p:nvSpPr>
        <p:spPr>
          <a:xfrm>
            <a:off x="2309417" y="63913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6"/>
          <p:cNvSpPr/>
          <p:nvPr/>
        </p:nvSpPr>
        <p:spPr>
          <a:xfrm>
            <a:off x="1996351" y="65191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6"/>
          <p:cNvSpPr/>
          <p:nvPr/>
        </p:nvSpPr>
        <p:spPr>
          <a:xfrm>
            <a:off x="2110052" y="66609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6"/>
          <p:cNvSpPr/>
          <p:nvPr/>
        </p:nvSpPr>
        <p:spPr>
          <a:xfrm>
            <a:off x="2280584" y="67012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6"/>
          <p:cNvSpPr/>
          <p:nvPr/>
        </p:nvSpPr>
        <p:spPr>
          <a:xfrm>
            <a:off x="2404151" y="65472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6"/>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6"/>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6"/>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6"/>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6"/>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6"/>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6"/>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6"/>
          <p:cNvSpPr/>
          <p:nvPr/>
        </p:nvSpPr>
        <p:spPr>
          <a:xfrm flipH="1">
            <a:off x="2815638" y="-9700"/>
            <a:ext cx="1466829" cy="571603"/>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6"/>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6"/>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6"/>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6"/>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6"/>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6"/>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6"/>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6"/>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6"/>
          <p:cNvSpPr/>
          <p:nvPr/>
        </p:nvSpPr>
        <p:spPr>
          <a:xfrm>
            <a:off x="4467218" y="309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6"/>
          <p:cNvSpPr/>
          <p:nvPr/>
        </p:nvSpPr>
        <p:spPr>
          <a:xfrm>
            <a:off x="4561952" y="217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6"/>
          <p:cNvSpPr/>
          <p:nvPr/>
        </p:nvSpPr>
        <p:spPr>
          <a:xfrm>
            <a:off x="4552885" y="399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6"/>
          <p:cNvSpPr/>
          <p:nvPr/>
        </p:nvSpPr>
        <p:spPr>
          <a:xfrm>
            <a:off x="4656718" y="167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6"/>
          <p:cNvSpPr/>
          <p:nvPr/>
        </p:nvSpPr>
        <p:spPr>
          <a:xfrm>
            <a:off x="4458118" y="162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6"/>
          <p:cNvSpPr/>
          <p:nvPr/>
        </p:nvSpPr>
        <p:spPr>
          <a:xfrm>
            <a:off x="4637752" y="328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6"/>
          <p:cNvSpPr/>
          <p:nvPr/>
        </p:nvSpPr>
        <p:spPr>
          <a:xfrm>
            <a:off x="4571818" y="82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6"/>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6"/>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6"/>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16"/>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16"/>
          <p:cNvSpPr/>
          <p:nvPr/>
        </p:nvSpPr>
        <p:spPr>
          <a:xfrm flipH="1">
            <a:off x="-44875"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16"/>
          <p:cNvSpPr/>
          <p:nvPr/>
        </p:nvSpPr>
        <p:spPr>
          <a:xfrm>
            <a:off x="2979134"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6"/>
          <p:cNvSpPr/>
          <p:nvPr/>
        </p:nvSpPr>
        <p:spPr>
          <a:xfrm flipH="1">
            <a:off x="7037141" y="6262086"/>
            <a:ext cx="1632625" cy="637113"/>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16"/>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16"/>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16"/>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16"/>
          <p:cNvSpPr/>
          <p:nvPr/>
        </p:nvSpPr>
        <p:spPr>
          <a:xfrm>
            <a:off x="9570594" y="6196466"/>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16"/>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16"/>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16"/>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16"/>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16"/>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16"/>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16"/>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16"/>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16"/>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16"/>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16"/>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16"/>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16"/>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16"/>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16"/>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16"/>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16"/>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16"/>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16"/>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16"/>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16"/>
          <p:cNvSpPr/>
          <p:nvPr/>
        </p:nvSpPr>
        <p:spPr>
          <a:xfrm>
            <a:off x="154833" y="4193588"/>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16"/>
          <p:cNvSpPr/>
          <p:nvPr/>
        </p:nvSpPr>
        <p:spPr>
          <a:xfrm>
            <a:off x="113277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16"/>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16"/>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16"/>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16"/>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16"/>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16"/>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16"/>
          <p:cNvSpPr/>
          <p:nvPr/>
        </p:nvSpPr>
        <p:spPr>
          <a:xfrm>
            <a:off x="11720118" y="51139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16"/>
          <p:cNvSpPr/>
          <p:nvPr/>
        </p:nvSpPr>
        <p:spPr>
          <a:xfrm>
            <a:off x="11521518" y="51328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16"/>
          <p:cNvSpPr/>
          <p:nvPr/>
        </p:nvSpPr>
        <p:spPr>
          <a:xfrm>
            <a:off x="11606418" y="50325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16"/>
          <p:cNvSpPr/>
          <p:nvPr/>
        </p:nvSpPr>
        <p:spPr>
          <a:xfrm>
            <a:off x="11635218" y="51980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16"/>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16"/>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16"/>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16"/>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16"/>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16"/>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16"/>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16"/>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16"/>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16"/>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16"/>
          <p:cNvSpPr/>
          <p:nvPr/>
        </p:nvSpPr>
        <p:spPr>
          <a:xfrm>
            <a:off x="10881809" y="642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16"/>
          <p:cNvSpPr/>
          <p:nvPr/>
        </p:nvSpPr>
        <p:spPr>
          <a:xfrm>
            <a:off x="10906075" y="646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16"/>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16"/>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16"/>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16"/>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16"/>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16"/>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16"/>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16"/>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16"/>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16"/>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16"/>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16"/>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16"/>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16"/>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16"/>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16"/>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16"/>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16"/>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16"/>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16"/>
          <p:cNvSpPr/>
          <p:nvPr/>
        </p:nvSpPr>
        <p:spPr>
          <a:xfrm>
            <a:off x="673633" y="6452082"/>
            <a:ext cx="1062608" cy="403741"/>
          </a:xfrm>
          <a:custGeom>
            <a:avLst/>
            <a:gdLst/>
            <a:ahLst/>
            <a:cxnLst/>
            <a:rect l="l" t="t" r="r" b="b"/>
            <a:pathLst>
              <a:path w="23366" h="8878" extrusionOk="0">
                <a:moveTo>
                  <a:pt x="11660" y="1"/>
                </a:moveTo>
                <a:cubicBezTo>
                  <a:pt x="11174" y="1"/>
                  <a:pt x="10684" y="56"/>
                  <a:pt x="10140" y="272"/>
                </a:cubicBezTo>
                <a:lnTo>
                  <a:pt x="9928" y="272"/>
                </a:lnTo>
                <a:cubicBezTo>
                  <a:pt x="9258" y="272"/>
                  <a:pt x="8817" y="501"/>
                  <a:pt x="8165" y="713"/>
                </a:cubicBezTo>
                <a:cubicBezTo>
                  <a:pt x="7936" y="942"/>
                  <a:pt x="7495" y="942"/>
                  <a:pt x="7054" y="1154"/>
                </a:cubicBezTo>
                <a:cubicBezTo>
                  <a:pt x="6613" y="1383"/>
                  <a:pt x="6172" y="1824"/>
                  <a:pt x="5731" y="1824"/>
                </a:cubicBezTo>
                <a:cubicBezTo>
                  <a:pt x="5079" y="2265"/>
                  <a:pt x="4409" y="2706"/>
                  <a:pt x="3756" y="3358"/>
                </a:cubicBezTo>
                <a:cubicBezTo>
                  <a:pt x="3086" y="3799"/>
                  <a:pt x="2645" y="4240"/>
                  <a:pt x="2204" y="4681"/>
                </a:cubicBezTo>
                <a:cubicBezTo>
                  <a:pt x="1323" y="6003"/>
                  <a:pt x="441" y="7326"/>
                  <a:pt x="0" y="8878"/>
                </a:cubicBezTo>
                <a:lnTo>
                  <a:pt x="1552" y="8878"/>
                </a:lnTo>
                <a:cubicBezTo>
                  <a:pt x="1993" y="8648"/>
                  <a:pt x="1993" y="8207"/>
                  <a:pt x="1993" y="7996"/>
                </a:cubicBezTo>
                <a:cubicBezTo>
                  <a:pt x="2434" y="7326"/>
                  <a:pt x="2645" y="6885"/>
                  <a:pt x="3086" y="6232"/>
                </a:cubicBezTo>
                <a:cubicBezTo>
                  <a:pt x="4197" y="5121"/>
                  <a:pt x="5290" y="4028"/>
                  <a:pt x="6842" y="3146"/>
                </a:cubicBezTo>
                <a:cubicBezTo>
                  <a:pt x="7724" y="2706"/>
                  <a:pt x="8606" y="2476"/>
                  <a:pt x="9487" y="2035"/>
                </a:cubicBezTo>
                <a:cubicBezTo>
                  <a:pt x="10405" y="1669"/>
                  <a:pt x="11358" y="1494"/>
                  <a:pt x="12318" y="1494"/>
                </a:cubicBezTo>
                <a:cubicBezTo>
                  <a:pt x="13665" y="1494"/>
                  <a:pt x="15025" y="1838"/>
                  <a:pt x="16312" y="2476"/>
                </a:cubicBezTo>
                <a:cubicBezTo>
                  <a:pt x="17864" y="3358"/>
                  <a:pt x="19186" y="4910"/>
                  <a:pt x="20280" y="6444"/>
                </a:cubicBezTo>
                <a:cubicBezTo>
                  <a:pt x="20950" y="7114"/>
                  <a:pt x="21391" y="7996"/>
                  <a:pt x="22043" y="8878"/>
                </a:cubicBezTo>
                <a:lnTo>
                  <a:pt x="23366" y="8878"/>
                </a:lnTo>
                <a:cubicBezTo>
                  <a:pt x="23154" y="8437"/>
                  <a:pt x="22925" y="8207"/>
                  <a:pt x="22925" y="7767"/>
                </a:cubicBezTo>
                <a:cubicBezTo>
                  <a:pt x="22272" y="6673"/>
                  <a:pt x="21602" y="5792"/>
                  <a:pt x="20950" y="4681"/>
                </a:cubicBezTo>
                <a:cubicBezTo>
                  <a:pt x="20509" y="4028"/>
                  <a:pt x="19839" y="3587"/>
                  <a:pt x="19398" y="3146"/>
                </a:cubicBezTo>
                <a:cubicBezTo>
                  <a:pt x="18957" y="2706"/>
                  <a:pt x="17864" y="1595"/>
                  <a:pt x="17423" y="1383"/>
                </a:cubicBezTo>
                <a:cubicBezTo>
                  <a:pt x="17194" y="1383"/>
                  <a:pt x="16982" y="1383"/>
                  <a:pt x="16982" y="1154"/>
                </a:cubicBezTo>
                <a:cubicBezTo>
                  <a:pt x="16541" y="942"/>
                  <a:pt x="16312" y="942"/>
                  <a:pt x="15871" y="713"/>
                </a:cubicBezTo>
                <a:cubicBezTo>
                  <a:pt x="14989" y="272"/>
                  <a:pt x="14108" y="60"/>
                  <a:pt x="13226" y="60"/>
                </a:cubicBezTo>
                <a:cubicBezTo>
                  <a:pt x="12669" y="60"/>
                  <a:pt x="12166" y="1"/>
                  <a:pt x="11660"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16"/>
          <p:cNvSpPr/>
          <p:nvPr/>
        </p:nvSpPr>
        <p:spPr>
          <a:xfrm>
            <a:off x="833988" y="6577723"/>
            <a:ext cx="712211" cy="271087"/>
          </a:xfrm>
          <a:custGeom>
            <a:avLst/>
            <a:gdLst/>
            <a:ahLst/>
            <a:cxnLst/>
            <a:rect l="l" t="t" r="r" b="b"/>
            <a:pathLst>
              <a:path w="15661" h="5961" extrusionOk="0">
                <a:moveTo>
                  <a:pt x="7496" y="0"/>
                </a:moveTo>
                <a:cubicBezTo>
                  <a:pt x="6173" y="0"/>
                  <a:pt x="5080" y="441"/>
                  <a:pt x="4198" y="1111"/>
                </a:cubicBezTo>
                <a:cubicBezTo>
                  <a:pt x="3087" y="1993"/>
                  <a:pt x="2205" y="2875"/>
                  <a:pt x="1324" y="3968"/>
                </a:cubicBezTo>
                <a:cubicBezTo>
                  <a:pt x="883" y="4638"/>
                  <a:pt x="230" y="5079"/>
                  <a:pt x="1" y="5961"/>
                </a:cubicBezTo>
                <a:lnTo>
                  <a:pt x="1764" y="5961"/>
                </a:lnTo>
                <a:cubicBezTo>
                  <a:pt x="1994" y="5290"/>
                  <a:pt x="2434" y="4850"/>
                  <a:pt x="2875" y="4409"/>
                </a:cubicBezTo>
                <a:cubicBezTo>
                  <a:pt x="3316" y="3527"/>
                  <a:pt x="4198" y="3086"/>
                  <a:pt x="4850" y="2434"/>
                </a:cubicBezTo>
                <a:cubicBezTo>
                  <a:pt x="5521" y="1993"/>
                  <a:pt x="6173" y="1552"/>
                  <a:pt x="6843" y="1552"/>
                </a:cubicBezTo>
                <a:cubicBezTo>
                  <a:pt x="7227" y="1475"/>
                  <a:pt x="7605" y="1438"/>
                  <a:pt x="7974" y="1438"/>
                </a:cubicBezTo>
                <a:cubicBezTo>
                  <a:pt x="9723" y="1438"/>
                  <a:pt x="11293" y="2260"/>
                  <a:pt x="12574" y="3527"/>
                </a:cubicBezTo>
                <a:cubicBezTo>
                  <a:pt x="13015" y="3968"/>
                  <a:pt x="13227" y="4409"/>
                  <a:pt x="13668" y="4850"/>
                </a:cubicBezTo>
                <a:cubicBezTo>
                  <a:pt x="14109" y="5079"/>
                  <a:pt x="14338" y="5520"/>
                  <a:pt x="14338" y="5961"/>
                </a:cubicBezTo>
                <a:lnTo>
                  <a:pt x="15660" y="5961"/>
                </a:lnTo>
                <a:cubicBezTo>
                  <a:pt x="15220" y="5079"/>
                  <a:pt x="14549" y="4197"/>
                  <a:pt x="13897" y="3315"/>
                </a:cubicBezTo>
                <a:cubicBezTo>
                  <a:pt x="13227" y="2204"/>
                  <a:pt x="12133" y="1552"/>
                  <a:pt x="11252" y="882"/>
                </a:cubicBezTo>
                <a:cubicBezTo>
                  <a:pt x="9929" y="229"/>
                  <a:pt x="8818" y="0"/>
                  <a:pt x="7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16"/>
          <p:cNvSpPr/>
          <p:nvPr/>
        </p:nvSpPr>
        <p:spPr>
          <a:xfrm>
            <a:off x="8266" y="1365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32860015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00"/>
        <p:cNvGrpSpPr/>
        <p:nvPr/>
      </p:nvGrpSpPr>
      <p:grpSpPr>
        <a:xfrm>
          <a:off x="0" y="0"/>
          <a:ext cx="0" cy="0"/>
          <a:chOff x="0" y="0"/>
          <a:chExt cx="0" cy="0"/>
        </a:xfrm>
      </p:grpSpPr>
      <p:grpSp>
        <p:nvGrpSpPr>
          <p:cNvPr id="3501" name="Google Shape;3501;p17"/>
          <p:cNvGrpSpPr/>
          <p:nvPr/>
        </p:nvGrpSpPr>
        <p:grpSpPr>
          <a:xfrm>
            <a:off x="-24366" y="-69782"/>
            <a:ext cx="12255165" cy="6968833"/>
            <a:chOff x="-35391" y="-52337"/>
            <a:chExt cx="9191374" cy="5226625"/>
          </a:xfrm>
        </p:grpSpPr>
        <p:grpSp>
          <p:nvGrpSpPr>
            <p:cNvPr id="3502" name="Google Shape;3502;p17"/>
            <p:cNvGrpSpPr/>
            <p:nvPr/>
          </p:nvGrpSpPr>
          <p:grpSpPr>
            <a:xfrm>
              <a:off x="5178375" y="-45050"/>
              <a:ext cx="3977608" cy="5216450"/>
              <a:chOff x="5178375" y="-45050"/>
              <a:chExt cx="3977608" cy="5216450"/>
            </a:xfrm>
          </p:grpSpPr>
          <p:grpSp>
            <p:nvGrpSpPr>
              <p:cNvPr id="3503" name="Google Shape;3503;p17"/>
              <p:cNvGrpSpPr/>
              <p:nvPr/>
            </p:nvGrpSpPr>
            <p:grpSpPr>
              <a:xfrm>
                <a:off x="5178375" y="-45050"/>
                <a:ext cx="3977608" cy="5216450"/>
                <a:chOff x="5178375" y="-51179"/>
                <a:chExt cx="3977608" cy="5216450"/>
              </a:xfrm>
            </p:grpSpPr>
            <p:sp>
              <p:nvSpPr>
                <p:cNvPr id="3504" name="Google Shape;3504;p1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1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1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1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1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1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1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1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1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1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1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1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1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1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1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1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1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1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1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1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1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1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1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1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1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1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1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1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1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1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1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5" name="Google Shape;3535;p1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536" name="Google Shape;3536;p1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7" name="Google Shape;3537;p1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8" name="Google Shape;3538;p1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1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540" name="Google Shape;3540;p17"/>
            <p:cNvGrpSpPr/>
            <p:nvPr/>
          </p:nvGrpSpPr>
          <p:grpSpPr>
            <a:xfrm>
              <a:off x="-35391" y="-52337"/>
              <a:ext cx="5221525" cy="5226625"/>
              <a:chOff x="1190625" y="238125"/>
              <a:chExt cx="5221525" cy="5226625"/>
            </a:xfrm>
          </p:grpSpPr>
          <p:sp>
            <p:nvSpPr>
              <p:cNvPr id="3541" name="Google Shape;3541;p1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1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1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1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1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1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1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1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1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1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1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1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1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1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1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1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1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1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1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1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1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1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1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1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1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1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1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1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1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1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1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1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1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1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1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1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1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1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1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1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1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582" name="Google Shape;3582;p17"/>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583" name="Google Shape;3583;p17"/>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17"/>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17"/>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17"/>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17"/>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17"/>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17"/>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17"/>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17"/>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17"/>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17"/>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17"/>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17"/>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17"/>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17"/>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17"/>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17"/>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17"/>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17"/>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17"/>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17"/>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17"/>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05" name="Google Shape;3605;p17"/>
          <p:cNvGrpSpPr/>
          <p:nvPr/>
        </p:nvGrpSpPr>
        <p:grpSpPr>
          <a:xfrm>
            <a:off x="11352451" y="104285"/>
            <a:ext cx="189533" cy="313100"/>
            <a:chOff x="7599938" y="78213"/>
            <a:chExt cx="142150" cy="234825"/>
          </a:xfrm>
        </p:grpSpPr>
        <p:sp>
          <p:nvSpPr>
            <p:cNvPr id="3606" name="Google Shape;3606;p17"/>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17"/>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17"/>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17"/>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17"/>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17"/>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17"/>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17"/>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14" name="Google Shape;3614;p17"/>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17"/>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17"/>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17"/>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17"/>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17"/>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17"/>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17"/>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17"/>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17"/>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17"/>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17"/>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17"/>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27" name="Google Shape;3627;p17"/>
          <p:cNvGrpSpPr/>
          <p:nvPr/>
        </p:nvGrpSpPr>
        <p:grpSpPr>
          <a:xfrm flipH="1">
            <a:off x="427355" y="3841807"/>
            <a:ext cx="227440" cy="380168"/>
            <a:chOff x="6760903" y="4652644"/>
            <a:chExt cx="170580" cy="285126"/>
          </a:xfrm>
        </p:grpSpPr>
        <p:sp>
          <p:nvSpPr>
            <p:cNvPr id="3628" name="Google Shape;3628;p17"/>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17"/>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17"/>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17"/>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17"/>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17"/>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17"/>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17"/>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17"/>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17"/>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638" name="Google Shape;3638;p17"/>
          <p:cNvGrpSpPr/>
          <p:nvPr/>
        </p:nvGrpSpPr>
        <p:grpSpPr>
          <a:xfrm>
            <a:off x="659798" y="3196774"/>
            <a:ext cx="205172" cy="354148"/>
            <a:chOff x="494848" y="2397580"/>
            <a:chExt cx="153879" cy="265611"/>
          </a:xfrm>
        </p:grpSpPr>
        <p:sp>
          <p:nvSpPr>
            <p:cNvPr id="3639" name="Google Shape;3639;p17"/>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17"/>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17"/>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42" name="Google Shape;3642;p17"/>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43" name="Google Shape;3643;p17"/>
          <p:cNvGrpSpPr/>
          <p:nvPr/>
        </p:nvGrpSpPr>
        <p:grpSpPr>
          <a:xfrm>
            <a:off x="10446685" y="203157"/>
            <a:ext cx="284300" cy="426000"/>
            <a:chOff x="7987413" y="162375"/>
            <a:chExt cx="213225" cy="319500"/>
          </a:xfrm>
        </p:grpSpPr>
        <p:sp>
          <p:nvSpPr>
            <p:cNvPr id="3644" name="Google Shape;3644;p17"/>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17"/>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17"/>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17"/>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8" name="Google Shape;3648;p17"/>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9" name="Google Shape;3649;p17"/>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0" name="Google Shape;3650;p17"/>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51" name="Google Shape;3651;p17"/>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2" name="Google Shape;3652;p17"/>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3" name="Google Shape;3653;p17"/>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4" name="Google Shape;3654;p17"/>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5" name="Google Shape;3655;p17"/>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6" name="Google Shape;3656;p17"/>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7" name="Google Shape;3657;p17"/>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8" name="Google Shape;3658;p17"/>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9" name="Google Shape;3659;p17"/>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0" name="Google Shape;3660;p17"/>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1" name="Google Shape;3661;p17"/>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2" name="Google Shape;3662;p17"/>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3" name="Google Shape;3663;p17"/>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4" name="Google Shape;3664;p17"/>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5" name="Google Shape;3665;p17"/>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6" name="Google Shape;3666;p17"/>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7" name="Google Shape;3667;p17"/>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8" name="Google Shape;3668;p17"/>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9" name="Google Shape;3669;p17"/>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0" name="Google Shape;3670;p17"/>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1" name="Google Shape;3671;p17"/>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2" name="Google Shape;3672;p17"/>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3" name="Google Shape;3673;p17"/>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17"/>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17"/>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17"/>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17"/>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17"/>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17"/>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17"/>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17"/>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17"/>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17"/>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17"/>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17"/>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17"/>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17"/>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17"/>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17"/>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17"/>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17"/>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17"/>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17"/>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17"/>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17"/>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17"/>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17"/>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17"/>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17"/>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17"/>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17"/>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17"/>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17"/>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17"/>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17"/>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17"/>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17"/>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17"/>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17"/>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17"/>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17"/>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17"/>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13" name="Google Shape;3713;p17"/>
          <p:cNvGrpSpPr/>
          <p:nvPr/>
        </p:nvGrpSpPr>
        <p:grpSpPr>
          <a:xfrm flipH="1">
            <a:off x="11260589" y="4758089"/>
            <a:ext cx="387087" cy="879196"/>
            <a:chOff x="3351925" y="3697100"/>
            <a:chExt cx="225750" cy="512750"/>
          </a:xfrm>
        </p:grpSpPr>
        <p:sp>
          <p:nvSpPr>
            <p:cNvPr id="3714" name="Google Shape;3714;p17"/>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17"/>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17"/>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17"/>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17"/>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17"/>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17"/>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21" name="Google Shape;3721;p17"/>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17"/>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17"/>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17"/>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17"/>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26" name="Google Shape;3726;p17"/>
          <p:cNvGrpSpPr/>
          <p:nvPr/>
        </p:nvGrpSpPr>
        <p:grpSpPr>
          <a:xfrm>
            <a:off x="10886580" y="6188072"/>
            <a:ext cx="429329" cy="488203"/>
            <a:chOff x="8114900" y="4591020"/>
            <a:chExt cx="321997" cy="366152"/>
          </a:xfrm>
        </p:grpSpPr>
        <p:sp>
          <p:nvSpPr>
            <p:cNvPr id="3727" name="Google Shape;3727;p17"/>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17"/>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17"/>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17"/>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17"/>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17"/>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17"/>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17"/>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17"/>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17"/>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17"/>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17"/>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166053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189467" y="-64267"/>
            <a:ext cx="12566000" cy="7012400"/>
            <a:chOff x="-142100" y="-48200"/>
            <a:chExt cx="9424500" cy="5259300"/>
          </a:xfrm>
        </p:grpSpPr>
        <p:cxnSp>
          <p:nvCxnSpPr>
            <p:cNvPr id="10" name="Google Shape;10;p2"/>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 name="Google Shape;11;p2"/>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 name="Google Shape;12;p2"/>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 name="Google Shape;13;p2"/>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 name="Google Shape;14;p2"/>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 name="Google Shape;15;p2"/>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 name="Google Shape;16;p2"/>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 name="Google Shape;17;p2"/>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 name="Google Shape;18;p2"/>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 name="Google Shape;19;p2"/>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 name="Google Shape;20;p2"/>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1" name="Google Shape;21;p2"/>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2" name="Google Shape;22;p2"/>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3" name="Google Shape;23;p2"/>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4" name="Google Shape;24;p2"/>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5" name="Google Shape;25;p2"/>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6" name="Google Shape;26;p2"/>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7" name="Google Shape;27;p2"/>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8" name="Google Shape;28;p2"/>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9" name="Google Shape;29;p2"/>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0" name="Google Shape;30;p2"/>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1" name="Google Shape;31;p2"/>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 name="Google Shape;32;p2"/>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 name="Google Shape;33;p2"/>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 name="Google Shape;34;p2"/>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 name="Google Shape;35;p2"/>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6" name="Google Shape;36;p2"/>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7" name="Google Shape;37;p2"/>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 name="Google Shape;38;p2"/>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 name="Google Shape;39;p2"/>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0" name="Google Shape;40;p2"/>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 name="Google Shape;41;p2"/>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 name="Google Shape;42;p2"/>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3" name="Google Shape;43;p2"/>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4" name="Google Shape;44;p2"/>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5" name="Google Shape;45;p2"/>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6" name="Google Shape;46;p2"/>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7" name="Google Shape;47;p2"/>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8" name="Google Shape;48;p2"/>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9" name="Google Shape;49;p2"/>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0" name="Google Shape;50;p2"/>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1" name="Google Shape;51;p2"/>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2" name="Google Shape;52;p2"/>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3" name="Google Shape;53;p2"/>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54" name="Google Shape;54;p2"/>
          <p:cNvSpPr/>
          <p:nvPr/>
        </p:nvSpPr>
        <p:spPr>
          <a:xfrm rot="-30003" flipH="1">
            <a:off x="1329465" y="868633"/>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txBox="1">
            <a:spLocks noGrp="1"/>
          </p:cNvSpPr>
          <p:nvPr>
            <p:ph type="ctrTitle"/>
          </p:nvPr>
        </p:nvSpPr>
        <p:spPr>
          <a:xfrm rot="268">
            <a:off x="959999" y="2209867"/>
            <a:ext cx="10272000" cy="2682400"/>
          </a:xfrm>
          <a:prstGeom prst="rect">
            <a:avLst/>
          </a:prstGeom>
          <a:solidFill>
            <a:schemeClr val="lt2"/>
          </a:solidFill>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7733">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56" name="Google Shape;56;p2"/>
          <p:cNvSpPr txBox="1">
            <a:spLocks noGrp="1"/>
          </p:cNvSpPr>
          <p:nvPr>
            <p:ph type="subTitle" idx="1"/>
          </p:nvPr>
        </p:nvSpPr>
        <p:spPr>
          <a:xfrm rot="-59909">
            <a:off x="3551470" y="4670432"/>
            <a:ext cx="5486033" cy="609289"/>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1400"/>
              <a:buNone/>
              <a:defRPr sz="2133">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57" name="Google Shape;57;p2"/>
          <p:cNvGrpSpPr/>
          <p:nvPr/>
        </p:nvGrpSpPr>
        <p:grpSpPr>
          <a:xfrm>
            <a:off x="652370" y="5386378"/>
            <a:ext cx="1782303" cy="841249"/>
            <a:chOff x="157977" y="4219508"/>
            <a:chExt cx="1336727" cy="630937"/>
          </a:xfrm>
        </p:grpSpPr>
        <p:sp>
          <p:nvSpPr>
            <p:cNvPr id="58" name="Google Shape;58;p2"/>
            <p:cNvSpPr/>
            <p:nvPr/>
          </p:nvSpPr>
          <p:spPr>
            <a:xfrm>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488008" y="42241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504410" y="42195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5" name="Google Shape;65;p2"/>
          <p:cNvGrpSpPr/>
          <p:nvPr/>
        </p:nvGrpSpPr>
        <p:grpSpPr>
          <a:xfrm rot="500999">
            <a:off x="9674367" y="5350753"/>
            <a:ext cx="1824965" cy="912497"/>
            <a:chOff x="6697867" y="-312822"/>
            <a:chExt cx="786877" cy="390023"/>
          </a:xfrm>
        </p:grpSpPr>
        <p:sp>
          <p:nvSpPr>
            <p:cNvPr id="66" name="Google Shape;66;p2"/>
            <p:cNvSpPr/>
            <p:nvPr/>
          </p:nvSpPr>
          <p:spPr>
            <a:xfrm>
              <a:off x="6835110" y="-192459"/>
              <a:ext cx="162228" cy="148026"/>
            </a:xfrm>
            <a:custGeom>
              <a:avLst/>
              <a:gdLst/>
              <a:ahLst/>
              <a:cxnLst/>
              <a:rect l="l" t="t" r="r" b="b"/>
              <a:pathLst>
                <a:path w="2013" h="1846" extrusionOk="0">
                  <a:moveTo>
                    <a:pt x="322" y="119"/>
                  </a:moveTo>
                  <a:lnTo>
                    <a:pt x="322" y="119"/>
                  </a:lnTo>
                  <a:cubicBezTo>
                    <a:pt x="810" y="238"/>
                    <a:pt x="1798" y="560"/>
                    <a:pt x="1917" y="655"/>
                  </a:cubicBezTo>
                  <a:cubicBezTo>
                    <a:pt x="1870" y="715"/>
                    <a:pt x="1667" y="798"/>
                    <a:pt x="1512" y="834"/>
                  </a:cubicBezTo>
                  <a:cubicBezTo>
                    <a:pt x="1215" y="655"/>
                    <a:pt x="655" y="310"/>
                    <a:pt x="322" y="119"/>
                  </a:cubicBezTo>
                  <a:close/>
                  <a:moveTo>
                    <a:pt x="155" y="214"/>
                  </a:moveTo>
                  <a:cubicBezTo>
                    <a:pt x="298" y="357"/>
                    <a:pt x="584" y="619"/>
                    <a:pt x="1155" y="1119"/>
                  </a:cubicBezTo>
                  <a:cubicBezTo>
                    <a:pt x="1096" y="1381"/>
                    <a:pt x="1000" y="1679"/>
                    <a:pt x="953" y="1750"/>
                  </a:cubicBezTo>
                  <a:cubicBezTo>
                    <a:pt x="834" y="1607"/>
                    <a:pt x="322" y="619"/>
                    <a:pt x="155" y="214"/>
                  </a:cubicBezTo>
                  <a:close/>
                  <a:moveTo>
                    <a:pt x="84" y="0"/>
                  </a:moveTo>
                  <a:cubicBezTo>
                    <a:pt x="72" y="0"/>
                    <a:pt x="60" y="0"/>
                    <a:pt x="48" y="12"/>
                  </a:cubicBezTo>
                  <a:lnTo>
                    <a:pt x="36" y="12"/>
                  </a:lnTo>
                  <a:cubicBezTo>
                    <a:pt x="36" y="12"/>
                    <a:pt x="36" y="24"/>
                    <a:pt x="36" y="24"/>
                  </a:cubicBezTo>
                  <a:cubicBezTo>
                    <a:pt x="12" y="48"/>
                    <a:pt x="0" y="72"/>
                    <a:pt x="107" y="310"/>
                  </a:cubicBezTo>
                  <a:cubicBezTo>
                    <a:pt x="215" y="560"/>
                    <a:pt x="834" y="1846"/>
                    <a:pt x="953" y="1846"/>
                  </a:cubicBezTo>
                  <a:cubicBezTo>
                    <a:pt x="989" y="1846"/>
                    <a:pt x="1084" y="1846"/>
                    <a:pt x="1239" y="1107"/>
                  </a:cubicBezTo>
                  <a:cubicBezTo>
                    <a:pt x="1239" y="1096"/>
                    <a:pt x="1239" y="1084"/>
                    <a:pt x="1227" y="1072"/>
                  </a:cubicBezTo>
                  <a:cubicBezTo>
                    <a:pt x="917" y="798"/>
                    <a:pt x="453" y="381"/>
                    <a:pt x="227" y="167"/>
                  </a:cubicBezTo>
                  <a:lnTo>
                    <a:pt x="227" y="167"/>
                  </a:lnTo>
                  <a:cubicBezTo>
                    <a:pt x="512" y="322"/>
                    <a:pt x="1096" y="679"/>
                    <a:pt x="1489" y="917"/>
                  </a:cubicBezTo>
                  <a:cubicBezTo>
                    <a:pt x="1501" y="929"/>
                    <a:pt x="1512" y="929"/>
                    <a:pt x="1524" y="929"/>
                  </a:cubicBezTo>
                  <a:cubicBezTo>
                    <a:pt x="1596" y="905"/>
                    <a:pt x="1953" y="798"/>
                    <a:pt x="2001" y="667"/>
                  </a:cubicBezTo>
                  <a:cubicBezTo>
                    <a:pt x="2001" y="667"/>
                    <a:pt x="2012" y="643"/>
                    <a:pt x="1989" y="619"/>
                  </a:cubicBezTo>
                  <a:cubicBezTo>
                    <a:pt x="1893" y="464"/>
                    <a:pt x="298" y="0"/>
                    <a:pt x="84"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6923355" y="-123737"/>
              <a:ext cx="36588" cy="59259"/>
            </a:xfrm>
            <a:custGeom>
              <a:avLst/>
              <a:gdLst/>
              <a:ahLst/>
              <a:cxnLst/>
              <a:rect l="l" t="t" r="r" b="b"/>
              <a:pathLst>
                <a:path w="454" h="739" extrusionOk="0">
                  <a:moveTo>
                    <a:pt x="417" y="0"/>
                  </a:moveTo>
                  <a:cubicBezTo>
                    <a:pt x="394" y="0"/>
                    <a:pt x="370" y="12"/>
                    <a:pt x="370" y="36"/>
                  </a:cubicBezTo>
                  <a:cubicBezTo>
                    <a:pt x="346" y="298"/>
                    <a:pt x="310" y="596"/>
                    <a:pt x="286" y="655"/>
                  </a:cubicBezTo>
                  <a:cubicBezTo>
                    <a:pt x="251" y="631"/>
                    <a:pt x="155" y="548"/>
                    <a:pt x="84" y="453"/>
                  </a:cubicBezTo>
                  <a:cubicBezTo>
                    <a:pt x="70" y="446"/>
                    <a:pt x="57" y="439"/>
                    <a:pt x="45" y="439"/>
                  </a:cubicBezTo>
                  <a:cubicBezTo>
                    <a:pt x="37" y="439"/>
                    <a:pt x="30" y="443"/>
                    <a:pt x="25" y="453"/>
                  </a:cubicBezTo>
                  <a:cubicBezTo>
                    <a:pt x="1" y="465"/>
                    <a:pt x="1" y="489"/>
                    <a:pt x="13" y="512"/>
                  </a:cubicBezTo>
                  <a:cubicBezTo>
                    <a:pt x="72" y="572"/>
                    <a:pt x="203" y="727"/>
                    <a:pt x="286" y="739"/>
                  </a:cubicBezTo>
                  <a:cubicBezTo>
                    <a:pt x="310" y="739"/>
                    <a:pt x="322" y="727"/>
                    <a:pt x="334" y="715"/>
                  </a:cubicBezTo>
                  <a:cubicBezTo>
                    <a:pt x="394" y="679"/>
                    <a:pt x="429" y="322"/>
                    <a:pt x="453" y="48"/>
                  </a:cubicBezTo>
                  <a:cubicBezTo>
                    <a:pt x="453" y="24"/>
                    <a:pt x="441" y="0"/>
                    <a:pt x="417"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7073734" y="-309534"/>
              <a:ext cx="264013" cy="149630"/>
            </a:xfrm>
            <a:custGeom>
              <a:avLst/>
              <a:gdLst/>
              <a:ahLst/>
              <a:cxnLst/>
              <a:rect l="l" t="t" r="r" b="b"/>
              <a:pathLst>
                <a:path w="3276" h="1866" extrusionOk="0">
                  <a:moveTo>
                    <a:pt x="1994" y="0"/>
                  </a:moveTo>
                  <a:cubicBezTo>
                    <a:pt x="1841" y="0"/>
                    <a:pt x="1704" y="87"/>
                    <a:pt x="1612" y="201"/>
                  </a:cubicBezTo>
                  <a:lnTo>
                    <a:pt x="1612" y="201"/>
                  </a:lnTo>
                  <a:cubicBezTo>
                    <a:pt x="1549" y="149"/>
                    <a:pt x="1467" y="103"/>
                    <a:pt x="1361" y="67"/>
                  </a:cubicBezTo>
                  <a:cubicBezTo>
                    <a:pt x="1274" y="37"/>
                    <a:pt x="1201" y="24"/>
                    <a:pt x="1140" y="24"/>
                  </a:cubicBezTo>
                  <a:cubicBezTo>
                    <a:pt x="764" y="24"/>
                    <a:pt x="826" y="508"/>
                    <a:pt x="826" y="508"/>
                  </a:cubicBezTo>
                  <a:cubicBezTo>
                    <a:pt x="786" y="484"/>
                    <a:pt x="744" y="473"/>
                    <a:pt x="701" y="473"/>
                  </a:cubicBezTo>
                  <a:cubicBezTo>
                    <a:pt x="378" y="473"/>
                    <a:pt x="0" y="1085"/>
                    <a:pt x="421" y="1401"/>
                  </a:cubicBezTo>
                  <a:cubicBezTo>
                    <a:pt x="555" y="1502"/>
                    <a:pt x="684" y="1546"/>
                    <a:pt x="794" y="1552"/>
                  </a:cubicBezTo>
                  <a:lnTo>
                    <a:pt x="794" y="1552"/>
                  </a:lnTo>
                  <a:cubicBezTo>
                    <a:pt x="830" y="1717"/>
                    <a:pt x="946" y="1861"/>
                    <a:pt x="1195" y="1865"/>
                  </a:cubicBezTo>
                  <a:cubicBezTo>
                    <a:pt x="1208" y="1865"/>
                    <a:pt x="1221" y="1865"/>
                    <a:pt x="1234" y="1865"/>
                  </a:cubicBezTo>
                  <a:cubicBezTo>
                    <a:pt x="1564" y="1865"/>
                    <a:pt x="1788" y="1790"/>
                    <a:pt x="1916" y="1677"/>
                  </a:cubicBezTo>
                  <a:lnTo>
                    <a:pt x="1916" y="1677"/>
                  </a:lnTo>
                  <a:cubicBezTo>
                    <a:pt x="1942" y="1713"/>
                    <a:pt x="1975" y="1749"/>
                    <a:pt x="2016" y="1782"/>
                  </a:cubicBezTo>
                  <a:cubicBezTo>
                    <a:pt x="2072" y="1825"/>
                    <a:pt x="2139" y="1844"/>
                    <a:pt x="2212" y="1844"/>
                  </a:cubicBezTo>
                  <a:cubicBezTo>
                    <a:pt x="2642" y="1844"/>
                    <a:pt x="3275" y="1180"/>
                    <a:pt x="2909" y="793"/>
                  </a:cubicBezTo>
                  <a:cubicBezTo>
                    <a:pt x="2808" y="686"/>
                    <a:pt x="2700" y="646"/>
                    <a:pt x="2599" y="646"/>
                  </a:cubicBezTo>
                  <a:cubicBezTo>
                    <a:pt x="2587" y="646"/>
                    <a:pt x="2575" y="647"/>
                    <a:pt x="2564" y="648"/>
                  </a:cubicBezTo>
                  <a:lnTo>
                    <a:pt x="2564" y="648"/>
                  </a:lnTo>
                  <a:cubicBezTo>
                    <a:pt x="2571" y="455"/>
                    <a:pt x="2478" y="232"/>
                    <a:pt x="2242" y="79"/>
                  </a:cubicBezTo>
                  <a:cubicBezTo>
                    <a:pt x="2157" y="24"/>
                    <a:pt x="2073" y="0"/>
                    <a:pt x="199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7084533" y="-312822"/>
              <a:ext cx="238063" cy="155724"/>
            </a:xfrm>
            <a:custGeom>
              <a:avLst/>
              <a:gdLst/>
              <a:ahLst/>
              <a:cxnLst/>
              <a:rect l="l" t="t" r="r" b="b"/>
              <a:pathLst>
                <a:path w="2954" h="1942" extrusionOk="0">
                  <a:moveTo>
                    <a:pt x="1489" y="299"/>
                  </a:moveTo>
                  <a:cubicBezTo>
                    <a:pt x="1608" y="418"/>
                    <a:pt x="1620" y="549"/>
                    <a:pt x="1596" y="632"/>
                  </a:cubicBezTo>
                  <a:cubicBezTo>
                    <a:pt x="1574" y="683"/>
                    <a:pt x="1543" y="707"/>
                    <a:pt x="1509" y="707"/>
                  </a:cubicBezTo>
                  <a:cubicBezTo>
                    <a:pt x="1487" y="707"/>
                    <a:pt x="1465" y="698"/>
                    <a:pt x="1442" y="680"/>
                  </a:cubicBezTo>
                  <a:cubicBezTo>
                    <a:pt x="1358" y="608"/>
                    <a:pt x="1382" y="441"/>
                    <a:pt x="1489" y="299"/>
                  </a:cubicBezTo>
                  <a:close/>
                  <a:moveTo>
                    <a:pt x="2382" y="739"/>
                  </a:moveTo>
                  <a:lnTo>
                    <a:pt x="2382" y="739"/>
                  </a:lnTo>
                  <a:cubicBezTo>
                    <a:pt x="2358" y="894"/>
                    <a:pt x="2263" y="1013"/>
                    <a:pt x="2132" y="1025"/>
                  </a:cubicBezTo>
                  <a:cubicBezTo>
                    <a:pt x="2132" y="1037"/>
                    <a:pt x="2120" y="1037"/>
                    <a:pt x="2108" y="1037"/>
                  </a:cubicBezTo>
                  <a:cubicBezTo>
                    <a:pt x="2073" y="1037"/>
                    <a:pt x="2073" y="1025"/>
                    <a:pt x="2073" y="1013"/>
                  </a:cubicBezTo>
                  <a:cubicBezTo>
                    <a:pt x="2073" y="942"/>
                    <a:pt x="2204" y="775"/>
                    <a:pt x="2382" y="739"/>
                  </a:cubicBezTo>
                  <a:close/>
                  <a:moveTo>
                    <a:pt x="834" y="1132"/>
                  </a:moveTo>
                  <a:cubicBezTo>
                    <a:pt x="858" y="1132"/>
                    <a:pt x="870" y="1156"/>
                    <a:pt x="894" y="1180"/>
                  </a:cubicBezTo>
                  <a:cubicBezTo>
                    <a:pt x="953" y="1263"/>
                    <a:pt x="965" y="1346"/>
                    <a:pt x="930" y="1418"/>
                  </a:cubicBezTo>
                  <a:cubicBezTo>
                    <a:pt x="894" y="1501"/>
                    <a:pt x="799" y="1549"/>
                    <a:pt x="692" y="1549"/>
                  </a:cubicBezTo>
                  <a:cubicBezTo>
                    <a:pt x="668" y="1406"/>
                    <a:pt x="715" y="1251"/>
                    <a:pt x="763" y="1180"/>
                  </a:cubicBezTo>
                  <a:cubicBezTo>
                    <a:pt x="787" y="1156"/>
                    <a:pt x="811" y="1132"/>
                    <a:pt x="834" y="1132"/>
                  </a:cubicBezTo>
                  <a:close/>
                  <a:moveTo>
                    <a:pt x="1811" y="1263"/>
                  </a:moveTo>
                  <a:cubicBezTo>
                    <a:pt x="1823" y="1263"/>
                    <a:pt x="1835" y="1287"/>
                    <a:pt x="1846" y="1323"/>
                  </a:cubicBezTo>
                  <a:cubicBezTo>
                    <a:pt x="1882" y="1442"/>
                    <a:pt x="1858" y="1561"/>
                    <a:pt x="1787" y="1644"/>
                  </a:cubicBezTo>
                  <a:cubicBezTo>
                    <a:pt x="1715" y="1525"/>
                    <a:pt x="1727" y="1394"/>
                    <a:pt x="1763" y="1311"/>
                  </a:cubicBezTo>
                  <a:cubicBezTo>
                    <a:pt x="1787" y="1275"/>
                    <a:pt x="1799" y="1263"/>
                    <a:pt x="1811" y="1263"/>
                  </a:cubicBezTo>
                  <a:close/>
                  <a:moveTo>
                    <a:pt x="1857" y="85"/>
                  </a:moveTo>
                  <a:cubicBezTo>
                    <a:pt x="1935" y="85"/>
                    <a:pt x="2013" y="108"/>
                    <a:pt x="2085" y="156"/>
                  </a:cubicBezTo>
                  <a:cubicBezTo>
                    <a:pt x="2275" y="263"/>
                    <a:pt x="2382" y="453"/>
                    <a:pt x="2394" y="644"/>
                  </a:cubicBezTo>
                  <a:cubicBezTo>
                    <a:pt x="2168" y="680"/>
                    <a:pt x="1989" y="882"/>
                    <a:pt x="1989" y="1013"/>
                  </a:cubicBezTo>
                  <a:cubicBezTo>
                    <a:pt x="1989" y="1061"/>
                    <a:pt x="2025" y="1108"/>
                    <a:pt x="2108" y="1108"/>
                  </a:cubicBezTo>
                  <a:lnTo>
                    <a:pt x="2144" y="1108"/>
                  </a:lnTo>
                  <a:cubicBezTo>
                    <a:pt x="2323" y="1084"/>
                    <a:pt x="2454" y="930"/>
                    <a:pt x="2466" y="715"/>
                  </a:cubicBezTo>
                  <a:cubicBezTo>
                    <a:pt x="2573" y="727"/>
                    <a:pt x="2656" y="775"/>
                    <a:pt x="2739" y="858"/>
                  </a:cubicBezTo>
                  <a:cubicBezTo>
                    <a:pt x="2882" y="1001"/>
                    <a:pt x="2847" y="1180"/>
                    <a:pt x="2799" y="1299"/>
                  </a:cubicBezTo>
                  <a:cubicBezTo>
                    <a:pt x="2668" y="1584"/>
                    <a:pt x="2335" y="1835"/>
                    <a:pt x="2085" y="1835"/>
                  </a:cubicBezTo>
                  <a:cubicBezTo>
                    <a:pt x="2013" y="1835"/>
                    <a:pt x="1954" y="1823"/>
                    <a:pt x="1906" y="1787"/>
                  </a:cubicBezTo>
                  <a:cubicBezTo>
                    <a:pt x="1882" y="1763"/>
                    <a:pt x="1858" y="1739"/>
                    <a:pt x="1835" y="1715"/>
                  </a:cubicBezTo>
                  <a:cubicBezTo>
                    <a:pt x="1942" y="1596"/>
                    <a:pt x="1977" y="1454"/>
                    <a:pt x="1930" y="1299"/>
                  </a:cubicBezTo>
                  <a:cubicBezTo>
                    <a:pt x="1894" y="1192"/>
                    <a:pt x="1846" y="1180"/>
                    <a:pt x="1811" y="1180"/>
                  </a:cubicBezTo>
                  <a:cubicBezTo>
                    <a:pt x="1763" y="1180"/>
                    <a:pt x="1715" y="1215"/>
                    <a:pt x="1692" y="1275"/>
                  </a:cubicBezTo>
                  <a:cubicBezTo>
                    <a:pt x="1632" y="1382"/>
                    <a:pt x="1620" y="1549"/>
                    <a:pt x="1727" y="1704"/>
                  </a:cubicBezTo>
                  <a:cubicBezTo>
                    <a:pt x="1620" y="1775"/>
                    <a:pt x="1442" y="1858"/>
                    <a:pt x="1096" y="1858"/>
                  </a:cubicBezTo>
                  <a:lnTo>
                    <a:pt x="1061" y="1858"/>
                  </a:lnTo>
                  <a:cubicBezTo>
                    <a:pt x="846" y="1858"/>
                    <a:pt x="751" y="1739"/>
                    <a:pt x="715" y="1632"/>
                  </a:cubicBezTo>
                  <a:cubicBezTo>
                    <a:pt x="846" y="1632"/>
                    <a:pt x="953" y="1561"/>
                    <a:pt x="1013" y="1454"/>
                  </a:cubicBezTo>
                  <a:cubicBezTo>
                    <a:pt x="1061" y="1346"/>
                    <a:pt x="1037" y="1227"/>
                    <a:pt x="953" y="1120"/>
                  </a:cubicBezTo>
                  <a:cubicBezTo>
                    <a:pt x="918" y="1061"/>
                    <a:pt x="870" y="1049"/>
                    <a:pt x="834" y="1049"/>
                  </a:cubicBezTo>
                  <a:cubicBezTo>
                    <a:pt x="787" y="1049"/>
                    <a:pt x="739" y="1073"/>
                    <a:pt x="703" y="1120"/>
                  </a:cubicBezTo>
                  <a:cubicBezTo>
                    <a:pt x="632" y="1215"/>
                    <a:pt x="596" y="1382"/>
                    <a:pt x="608" y="1537"/>
                  </a:cubicBezTo>
                  <a:cubicBezTo>
                    <a:pt x="513" y="1513"/>
                    <a:pt x="418" y="1477"/>
                    <a:pt x="311" y="1394"/>
                  </a:cubicBezTo>
                  <a:cubicBezTo>
                    <a:pt x="156" y="1287"/>
                    <a:pt x="108" y="1108"/>
                    <a:pt x="168" y="906"/>
                  </a:cubicBezTo>
                  <a:cubicBezTo>
                    <a:pt x="239" y="715"/>
                    <a:pt x="418" y="549"/>
                    <a:pt x="572" y="549"/>
                  </a:cubicBezTo>
                  <a:cubicBezTo>
                    <a:pt x="608" y="549"/>
                    <a:pt x="644" y="561"/>
                    <a:pt x="668" y="572"/>
                  </a:cubicBezTo>
                  <a:cubicBezTo>
                    <a:pt x="674" y="578"/>
                    <a:pt x="683" y="581"/>
                    <a:pt x="692" y="581"/>
                  </a:cubicBezTo>
                  <a:cubicBezTo>
                    <a:pt x="700" y="581"/>
                    <a:pt x="709" y="578"/>
                    <a:pt x="715" y="572"/>
                  </a:cubicBezTo>
                  <a:cubicBezTo>
                    <a:pt x="727" y="561"/>
                    <a:pt x="739" y="549"/>
                    <a:pt x="739" y="537"/>
                  </a:cubicBezTo>
                  <a:cubicBezTo>
                    <a:pt x="739" y="537"/>
                    <a:pt x="703" y="299"/>
                    <a:pt x="811" y="180"/>
                  </a:cubicBezTo>
                  <a:cubicBezTo>
                    <a:pt x="858" y="125"/>
                    <a:pt x="925" y="98"/>
                    <a:pt x="1010" y="98"/>
                  </a:cubicBezTo>
                  <a:cubicBezTo>
                    <a:pt x="1073" y="98"/>
                    <a:pt x="1146" y="113"/>
                    <a:pt x="1227" y="144"/>
                  </a:cubicBezTo>
                  <a:cubicBezTo>
                    <a:pt x="1299" y="168"/>
                    <a:pt x="1370" y="203"/>
                    <a:pt x="1418" y="239"/>
                  </a:cubicBezTo>
                  <a:cubicBezTo>
                    <a:pt x="1299" y="406"/>
                    <a:pt x="1263" y="620"/>
                    <a:pt x="1394" y="739"/>
                  </a:cubicBezTo>
                  <a:cubicBezTo>
                    <a:pt x="1433" y="769"/>
                    <a:pt x="1475" y="784"/>
                    <a:pt x="1515" y="784"/>
                  </a:cubicBezTo>
                  <a:cubicBezTo>
                    <a:pt x="1585" y="784"/>
                    <a:pt x="1649" y="739"/>
                    <a:pt x="1680" y="656"/>
                  </a:cubicBezTo>
                  <a:cubicBezTo>
                    <a:pt x="1715" y="537"/>
                    <a:pt x="1692" y="370"/>
                    <a:pt x="1537" y="227"/>
                  </a:cubicBezTo>
                  <a:cubicBezTo>
                    <a:pt x="1629" y="135"/>
                    <a:pt x="1743" y="85"/>
                    <a:pt x="1857" y="85"/>
                  </a:cubicBezTo>
                  <a:close/>
                  <a:moveTo>
                    <a:pt x="1858" y="1"/>
                  </a:moveTo>
                  <a:cubicBezTo>
                    <a:pt x="1715" y="1"/>
                    <a:pt x="1573" y="61"/>
                    <a:pt x="1465" y="180"/>
                  </a:cubicBezTo>
                  <a:cubicBezTo>
                    <a:pt x="1406" y="132"/>
                    <a:pt x="1334" y="96"/>
                    <a:pt x="1239" y="61"/>
                  </a:cubicBezTo>
                  <a:cubicBezTo>
                    <a:pt x="1154" y="34"/>
                    <a:pt x="1078" y="20"/>
                    <a:pt x="1010" y="20"/>
                  </a:cubicBezTo>
                  <a:cubicBezTo>
                    <a:pt x="896" y="20"/>
                    <a:pt x="806" y="58"/>
                    <a:pt x="739" y="132"/>
                  </a:cubicBezTo>
                  <a:cubicBezTo>
                    <a:pt x="656" y="239"/>
                    <a:pt x="644" y="394"/>
                    <a:pt x="644" y="477"/>
                  </a:cubicBezTo>
                  <a:cubicBezTo>
                    <a:pt x="620" y="477"/>
                    <a:pt x="584" y="465"/>
                    <a:pt x="561" y="465"/>
                  </a:cubicBezTo>
                  <a:cubicBezTo>
                    <a:pt x="370" y="465"/>
                    <a:pt x="168" y="656"/>
                    <a:pt x="84" y="894"/>
                  </a:cubicBezTo>
                  <a:cubicBezTo>
                    <a:pt x="1" y="1120"/>
                    <a:pt x="72" y="1334"/>
                    <a:pt x="263" y="1477"/>
                  </a:cubicBezTo>
                  <a:cubicBezTo>
                    <a:pt x="382" y="1561"/>
                    <a:pt x="501" y="1620"/>
                    <a:pt x="620" y="1632"/>
                  </a:cubicBezTo>
                  <a:cubicBezTo>
                    <a:pt x="680" y="1835"/>
                    <a:pt x="834" y="1942"/>
                    <a:pt x="1049" y="1942"/>
                  </a:cubicBezTo>
                  <a:lnTo>
                    <a:pt x="1096" y="1942"/>
                  </a:lnTo>
                  <a:cubicBezTo>
                    <a:pt x="1394" y="1942"/>
                    <a:pt x="1620" y="1882"/>
                    <a:pt x="1775" y="1775"/>
                  </a:cubicBezTo>
                  <a:cubicBezTo>
                    <a:pt x="1799" y="1799"/>
                    <a:pt x="1823" y="1823"/>
                    <a:pt x="1858" y="1846"/>
                  </a:cubicBezTo>
                  <a:cubicBezTo>
                    <a:pt x="1918" y="1906"/>
                    <a:pt x="1989" y="1930"/>
                    <a:pt x="2085" y="1930"/>
                  </a:cubicBezTo>
                  <a:cubicBezTo>
                    <a:pt x="2370" y="1930"/>
                    <a:pt x="2739" y="1656"/>
                    <a:pt x="2870" y="1346"/>
                  </a:cubicBezTo>
                  <a:cubicBezTo>
                    <a:pt x="2954" y="1132"/>
                    <a:pt x="2930" y="942"/>
                    <a:pt x="2799" y="799"/>
                  </a:cubicBezTo>
                  <a:cubicBezTo>
                    <a:pt x="2704" y="703"/>
                    <a:pt x="2597" y="644"/>
                    <a:pt x="2466" y="644"/>
                  </a:cubicBezTo>
                  <a:cubicBezTo>
                    <a:pt x="2454" y="418"/>
                    <a:pt x="2335" y="215"/>
                    <a:pt x="2120" y="84"/>
                  </a:cubicBezTo>
                  <a:cubicBezTo>
                    <a:pt x="2037" y="25"/>
                    <a:pt x="1942" y="1"/>
                    <a:pt x="1858"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6697867" y="-79794"/>
              <a:ext cx="67293" cy="67839"/>
            </a:xfrm>
            <a:custGeom>
              <a:avLst/>
              <a:gdLst/>
              <a:ahLst/>
              <a:cxnLst/>
              <a:rect l="l" t="t" r="r" b="b"/>
              <a:pathLst>
                <a:path w="835" h="846" extrusionOk="0">
                  <a:moveTo>
                    <a:pt x="441" y="131"/>
                  </a:moveTo>
                  <a:cubicBezTo>
                    <a:pt x="453" y="167"/>
                    <a:pt x="465" y="202"/>
                    <a:pt x="477" y="226"/>
                  </a:cubicBezTo>
                  <a:cubicBezTo>
                    <a:pt x="489" y="310"/>
                    <a:pt x="501" y="333"/>
                    <a:pt x="513" y="345"/>
                  </a:cubicBezTo>
                  <a:cubicBezTo>
                    <a:pt x="513" y="357"/>
                    <a:pt x="537" y="369"/>
                    <a:pt x="620" y="393"/>
                  </a:cubicBezTo>
                  <a:cubicBezTo>
                    <a:pt x="644" y="405"/>
                    <a:pt x="679" y="417"/>
                    <a:pt x="703" y="429"/>
                  </a:cubicBezTo>
                  <a:cubicBezTo>
                    <a:pt x="656" y="453"/>
                    <a:pt x="596" y="476"/>
                    <a:pt x="537" y="500"/>
                  </a:cubicBezTo>
                  <a:cubicBezTo>
                    <a:pt x="525" y="500"/>
                    <a:pt x="513" y="512"/>
                    <a:pt x="513" y="524"/>
                  </a:cubicBezTo>
                  <a:cubicBezTo>
                    <a:pt x="477" y="595"/>
                    <a:pt x="441" y="667"/>
                    <a:pt x="417" y="714"/>
                  </a:cubicBezTo>
                  <a:cubicBezTo>
                    <a:pt x="394" y="667"/>
                    <a:pt x="370" y="583"/>
                    <a:pt x="358" y="512"/>
                  </a:cubicBezTo>
                  <a:cubicBezTo>
                    <a:pt x="358" y="488"/>
                    <a:pt x="334" y="476"/>
                    <a:pt x="322" y="476"/>
                  </a:cubicBezTo>
                  <a:cubicBezTo>
                    <a:pt x="251" y="464"/>
                    <a:pt x="167" y="453"/>
                    <a:pt x="120" y="441"/>
                  </a:cubicBezTo>
                  <a:cubicBezTo>
                    <a:pt x="179" y="405"/>
                    <a:pt x="263" y="369"/>
                    <a:pt x="346" y="333"/>
                  </a:cubicBezTo>
                  <a:cubicBezTo>
                    <a:pt x="358" y="333"/>
                    <a:pt x="370" y="322"/>
                    <a:pt x="370" y="310"/>
                  </a:cubicBezTo>
                  <a:cubicBezTo>
                    <a:pt x="394" y="250"/>
                    <a:pt x="417" y="179"/>
                    <a:pt x="441" y="131"/>
                  </a:cubicBezTo>
                  <a:close/>
                  <a:moveTo>
                    <a:pt x="453" y="0"/>
                  </a:moveTo>
                  <a:cubicBezTo>
                    <a:pt x="429" y="0"/>
                    <a:pt x="394" y="0"/>
                    <a:pt x="298" y="262"/>
                  </a:cubicBezTo>
                  <a:cubicBezTo>
                    <a:pt x="25" y="381"/>
                    <a:pt x="13" y="417"/>
                    <a:pt x="1" y="429"/>
                  </a:cubicBezTo>
                  <a:cubicBezTo>
                    <a:pt x="1" y="441"/>
                    <a:pt x="1" y="464"/>
                    <a:pt x="13" y="476"/>
                  </a:cubicBezTo>
                  <a:cubicBezTo>
                    <a:pt x="25" y="488"/>
                    <a:pt x="36" y="512"/>
                    <a:pt x="286" y="560"/>
                  </a:cubicBezTo>
                  <a:cubicBezTo>
                    <a:pt x="358" y="845"/>
                    <a:pt x="382" y="845"/>
                    <a:pt x="406" y="845"/>
                  </a:cubicBezTo>
                  <a:cubicBezTo>
                    <a:pt x="406" y="845"/>
                    <a:pt x="406" y="845"/>
                    <a:pt x="417" y="834"/>
                  </a:cubicBezTo>
                  <a:cubicBezTo>
                    <a:pt x="441" y="834"/>
                    <a:pt x="465" y="834"/>
                    <a:pt x="584" y="572"/>
                  </a:cubicBezTo>
                  <a:cubicBezTo>
                    <a:pt x="656" y="548"/>
                    <a:pt x="787" y="500"/>
                    <a:pt x="822" y="464"/>
                  </a:cubicBezTo>
                  <a:cubicBezTo>
                    <a:pt x="822" y="464"/>
                    <a:pt x="834" y="441"/>
                    <a:pt x="834" y="429"/>
                  </a:cubicBezTo>
                  <a:cubicBezTo>
                    <a:pt x="822" y="393"/>
                    <a:pt x="787" y="369"/>
                    <a:pt x="644" y="322"/>
                  </a:cubicBezTo>
                  <a:cubicBezTo>
                    <a:pt x="620" y="310"/>
                    <a:pt x="584" y="298"/>
                    <a:pt x="572" y="298"/>
                  </a:cubicBezTo>
                  <a:cubicBezTo>
                    <a:pt x="572" y="274"/>
                    <a:pt x="560" y="238"/>
                    <a:pt x="548" y="214"/>
                  </a:cubicBezTo>
                  <a:cubicBezTo>
                    <a:pt x="525" y="95"/>
                    <a:pt x="513" y="48"/>
                    <a:pt x="489" y="24"/>
                  </a:cubicBezTo>
                  <a:cubicBezTo>
                    <a:pt x="489"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7388324" y="27485"/>
              <a:ext cx="49966" cy="49716"/>
            </a:xfrm>
            <a:custGeom>
              <a:avLst/>
              <a:gdLst/>
              <a:ahLst/>
              <a:cxnLst/>
              <a:rect l="l" t="t" r="r" b="b"/>
              <a:pathLst>
                <a:path w="620" h="620" extrusionOk="0">
                  <a:moveTo>
                    <a:pt x="310" y="95"/>
                  </a:moveTo>
                  <a:cubicBezTo>
                    <a:pt x="441" y="95"/>
                    <a:pt x="536" y="191"/>
                    <a:pt x="536" y="310"/>
                  </a:cubicBezTo>
                  <a:cubicBezTo>
                    <a:pt x="536" y="441"/>
                    <a:pt x="429" y="536"/>
                    <a:pt x="310" y="536"/>
                  </a:cubicBezTo>
                  <a:cubicBezTo>
                    <a:pt x="251" y="536"/>
                    <a:pt x="191" y="512"/>
                    <a:pt x="155" y="464"/>
                  </a:cubicBezTo>
                  <a:cubicBezTo>
                    <a:pt x="108" y="429"/>
                    <a:pt x="96" y="369"/>
                    <a:pt x="96" y="310"/>
                  </a:cubicBezTo>
                  <a:cubicBezTo>
                    <a:pt x="96" y="191"/>
                    <a:pt x="191" y="95"/>
                    <a:pt x="310" y="95"/>
                  </a:cubicBezTo>
                  <a:close/>
                  <a:moveTo>
                    <a:pt x="310" y="0"/>
                  </a:moveTo>
                  <a:cubicBezTo>
                    <a:pt x="144" y="0"/>
                    <a:pt x="1" y="143"/>
                    <a:pt x="1" y="310"/>
                  </a:cubicBezTo>
                  <a:cubicBezTo>
                    <a:pt x="1" y="393"/>
                    <a:pt x="36" y="464"/>
                    <a:pt x="96" y="524"/>
                  </a:cubicBezTo>
                  <a:cubicBezTo>
                    <a:pt x="155" y="583"/>
                    <a:pt x="227" y="619"/>
                    <a:pt x="310" y="619"/>
                  </a:cubicBezTo>
                  <a:cubicBezTo>
                    <a:pt x="477" y="619"/>
                    <a:pt x="620" y="488"/>
                    <a:pt x="620" y="310"/>
                  </a:cubicBezTo>
                  <a:cubicBezTo>
                    <a:pt x="620" y="143"/>
                    <a:pt x="477" y="0"/>
                    <a:pt x="310"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7004911" y="-110346"/>
              <a:ext cx="479833" cy="130866"/>
            </a:xfrm>
            <a:custGeom>
              <a:avLst/>
              <a:gdLst/>
              <a:ahLst/>
              <a:cxnLst/>
              <a:rect l="l" t="t" r="r" b="b"/>
              <a:pathLst>
                <a:path w="5954" h="1632" extrusionOk="0">
                  <a:moveTo>
                    <a:pt x="4918" y="0"/>
                  </a:moveTo>
                  <a:cubicBezTo>
                    <a:pt x="4894" y="0"/>
                    <a:pt x="4870" y="12"/>
                    <a:pt x="4870" y="36"/>
                  </a:cubicBezTo>
                  <a:cubicBezTo>
                    <a:pt x="4858" y="60"/>
                    <a:pt x="4882" y="83"/>
                    <a:pt x="4906" y="83"/>
                  </a:cubicBezTo>
                  <a:cubicBezTo>
                    <a:pt x="4954" y="95"/>
                    <a:pt x="5001" y="107"/>
                    <a:pt x="5061" y="119"/>
                  </a:cubicBezTo>
                  <a:lnTo>
                    <a:pt x="5073" y="119"/>
                  </a:lnTo>
                  <a:cubicBezTo>
                    <a:pt x="5085" y="119"/>
                    <a:pt x="5109" y="107"/>
                    <a:pt x="5109" y="95"/>
                  </a:cubicBezTo>
                  <a:cubicBezTo>
                    <a:pt x="5120" y="72"/>
                    <a:pt x="5109" y="48"/>
                    <a:pt x="5085" y="36"/>
                  </a:cubicBezTo>
                  <a:cubicBezTo>
                    <a:pt x="5025" y="24"/>
                    <a:pt x="4966" y="0"/>
                    <a:pt x="4918" y="0"/>
                  </a:cubicBezTo>
                  <a:close/>
                  <a:moveTo>
                    <a:pt x="4728" y="0"/>
                  </a:moveTo>
                  <a:cubicBezTo>
                    <a:pt x="4668" y="12"/>
                    <a:pt x="4620" y="24"/>
                    <a:pt x="4561" y="48"/>
                  </a:cubicBezTo>
                  <a:cubicBezTo>
                    <a:pt x="4537" y="60"/>
                    <a:pt x="4525" y="83"/>
                    <a:pt x="4537" y="107"/>
                  </a:cubicBezTo>
                  <a:cubicBezTo>
                    <a:pt x="4549" y="119"/>
                    <a:pt x="4561" y="131"/>
                    <a:pt x="4573" y="131"/>
                  </a:cubicBezTo>
                  <a:lnTo>
                    <a:pt x="4597" y="131"/>
                  </a:lnTo>
                  <a:cubicBezTo>
                    <a:pt x="4644" y="107"/>
                    <a:pt x="4692" y="95"/>
                    <a:pt x="4739" y="83"/>
                  </a:cubicBezTo>
                  <a:cubicBezTo>
                    <a:pt x="4763" y="83"/>
                    <a:pt x="4787" y="60"/>
                    <a:pt x="4775" y="36"/>
                  </a:cubicBezTo>
                  <a:cubicBezTo>
                    <a:pt x="4775" y="12"/>
                    <a:pt x="4751" y="0"/>
                    <a:pt x="4728" y="0"/>
                  </a:cubicBezTo>
                  <a:close/>
                  <a:moveTo>
                    <a:pt x="5232" y="103"/>
                  </a:moveTo>
                  <a:cubicBezTo>
                    <a:pt x="5216" y="103"/>
                    <a:pt x="5201" y="114"/>
                    <a:pt x="5192" y="131"/>
                  </a:cubicBezTo>
                  <a:cubicBezTo>
                    <a:pt x="5180" y="143"/>
                    <a:pt x="5192" y="167"/>
                    <a:pt x="5204" y="179"/>
                  </a:cubicBezTo>
                  <a:cubicBezTo>
                    <a:pt x="5251" y="202"/>
                    <a:pt x="5299" y="226"/>
                    <a:pt x="5359" y="262"/>
                  </a:cubicBezTo>
                  <a:lnTo>
                    <a:pt x="5370" y="262"/>
                  </a:lnTo>
                  <a:cubicBezTo>
                    <a:pt x="5394" y="262"/>
                    <a:pt x="5406" y="262"/>
                    <a:pt x="5406" y="250"/>
                  </a:cubicBezTo>
                  <a:cubicBezTo>
                    <a:pt x="5418" y="226"/>
                    <a:pt x="5418" y="202"/>
                    <a:pt x="5394" y="191"/>
                  </a:cubicBezTo>
                  <a:cubicBezTo>
                    <a:pt x="5347" y="155"/>
                    <a:pt x="5299" y="131"/>
                    <a:pt x="5251" y="107"/>
                  </a:cubicBezTo>
                  <a:cubicBezTo>
                    <a:pt x="5245" y="104"/>
                    <a:pt x="5239" y="103"/>
                    <a:pt x="5232" y="103"/>
                  </a:cubicBezTo>
                  <a:close/>
                  <a:moveTo>
                    <a:pt x="4430" y="135"/>
                  </a:moveTo>
                  <a:cubicBezTo>
                    <a:pt x="4420" y="135"/>
                    <a:pt x="4411" y="138"/>
                    <a:pt x="4406" y="143"/>
                  </a:cubicBezTo>
                  <a:cubicBezTo>
                    <a:pt x="4358" y="179"/>
                    <a:pt x="4323" y="214"/>
                    <a:pt x="4275" y="262"/>
                  </a:cubicBezTo>
                  <a:cubicBezTo>
                    <a:pt x="4251" y="274"/>
                    <a:pt x="4251" y="298"/>
                    <a:pt x="4275" y="322"/>
                  </a:cubicBezTo>
                  <a:cubicBezTo>
                    <a:pt x="4287" y="322"/>
                    <a:pt x="4287" y="333"/>
                    <a:pt x="4299" y="333"/>
                  </a:cubicBezTo>
                  <a:cubicBezTo>
                    <a:pt x="4311" y="333"/>
                    <a:pt x="4323" y="322"/>
                    <a:pt x="4335" y="322"/>
                  </a:cubicBezTo>
                  <a:cubicBezTo>
                    <a:pt x="4370" y="274"/>
                    <a:pt x="4418" y="238"/>
                    <a:pt x="4454" y="214"/>
                  </a:cubicBezTo>
                  <a:cubicBezTo>
                    <a:pt x="4477" y="191"/>
                    <a:pt x="4477" y="167"/>
                    <a:pt x="4466" y="155"/>
                  </a:cubicBezTo>
                  <a:cubicBezTo>
                    <a:pt x="4459" y="141"/>
                    <a:pt x="4443" y="135"/>
                    <a:pt x="4430" y="135"/>
                  </a:cubicBezTo>
                  <a:close/>
                  <a:moveTo>
                    <a:pt x="5513" y="278"/>
                  </a:moveTo>
                  <a:cubicBezTo>
                    <a:pt x="5500" y="278"/>
                    <a:pt x="5485" y="284"/>
                    <a:pt x="5478" y="298"/>
                  </a:cubicBezTo>
                  <a:cubicBezTo>
                    <a:pt x="5466" y="310"/>
                    <a:pt x="5466" y="345"/>
                    <a:pt x="5490" y="357"/>
                  </a:cubicBezTo>
                  <a:cubicBezTo>
                    <a:pt x="5537" y="381"/>
                    <a:pt x="5573" y="417"/>
                    <a:pt x="5620" y="453"/>
                  </a:cubicBezTo>
                  <a:cubicBezTo>
                    <a:pt x="5632" y="464"/>
                    <a:pt x="5644" y="464"/>
                    <a:pt x="5656" y="464"/>
                  </a:cubicBezTo>
                  <a:cubicBezTo>
                    <a:pt x="5668" y="464"/>
                    <a:pt x="5680" y="464"/>
                    <a:pt x="5680" y="453"/>
                  </a:cubicBezTo>
                  <a:cubicBezTo>
                    <a:pt x="5704" y="429"/>
                    <a:pt x="5692" y="405"/>
                    <a:pt x="5680" y="393"/>
                  </a:cubicBezTo>
                  <a:cubicBezTo>
                    <a:pt x="5632" y="357"/>
                    <a:pt x="5585" y="322"/>
                    <a:pt x="5537" y="286"/>
                  </a:cubicBezTo>
                  <a:cubicBezTo>
                    <a:pt x="5532" y="281"/>
                    <a:pt x="5523" y="278"/>
                    <a:pt x="5513" y="278"/>
                  </a:cubicBezTo>
                  <a:close/>
                  <a:moveTo>
                    <a:pt x="245" y="313"/>
                  </a:moveTo>
                  <a:cubicBezTo>
                    <a:pt x="233" y="313"/>
                    <a:pt x="221" y="316"/>
                    <a:pt x="215" y="322"/>
                  </a:cubicBezTo>
                  <a:cubicBezTo>
                    <a:pt x="215" y="322"/>
                    <a:pt x="156" y="381"/>
                    <a:pt x="96" y="464"/>
                  </a:cubicBezTo>
                  <a:cubicBezTo>
                    <a:pt x="84" y="488"/>
                    <a:pt x="96" y="512"/>
                    <a:pt x="108" y="524"/>
                  </a:cubicBezTo>
                  <a:lnTo>
                    <a:pt x="132" y="524"/>
                  </a:lnTo>
                  <a:cubicBezTo>
                    <a:pt x="144" y="524"/>
                    <a:pt x="167" y="524"/>
                    <a:pt x="167" y="512"/>
                  </a:cubicBezTo>
                  <a:cubicBezTo>
                    <a:pt x="215" y="429"/>
                    <a:pt x="275" y="381"/>
                    <a:pt x="275" y="381"/>
                  </a:cubicBezTo>
                  <a:cubicBezTo>
                    <a:pt x="286" y="369"/>
                    <a:pt x="286" y="345"/>
                    <a:pt x="275" y="322"/>
                  </a:cubicBezTo>
                  <a:cubicBezTo>
                    <a:pt x="269" y="316"/>
                    <a:pt x="257" y="313"/>
                    <a:pt x="245" y="313"/>
                  </a:cubicBezTo>
                  <a:close/>
                  <a:moveTo>
                    <a:pt x="2406" y="393"/>
                  </a:moveTo>
                  <a:cubicBezTo>
                    <a:pt x="2334" y="393"/>
                    <a:pt x="2263" y="417"/>
                    <a:pt x="2215" y="464"/>
                  </a:cubicBezTo>
                  <a:cubicBezTo>
                    <a:pt x="2203" y="488"/>
                    <a:pt x="2203" y="512"/>
                    <a:pt x="2215" y="524"/>
                  </a:cubicBezTo>
                  <a:cubicBezTo>
                    <a:pt x="2227" y="536"/>
                    <a:pt x="2239" y="536"/>
                    <a:pt x="2251" y="536"/>
                  </a:cubicBezTo>
                  <a:cubicBezTo>
                    <a:pt x="2251" y="536"/>
                    <a:pt x="2263" y="536"/>
                    <a:pt x="2275" y="524"/>
                  </a:cubicBezTo>
                  <a:cubicBezTo>
                    <a:pt x="2311" y="500"/>
                    <a:pt x="2346" y="476"/>
                    <a:pt x="2382" y="476"/>
                  </a:cubicBezTo>
                  <a:lnTo>
                    <a:pt x="2394" y="476"/>
                  </a:lnTo>
                  <a:cubicBezTo>
                    <a:pt x="2418" y="476"/>
                    <a:pt x="2442" y="464"/>
                    <a:pt x="2442" y="441"/>
                  </a:cubicBezTo>
                  <a:cubicBezTo>
                    <a:pt x="2442" y="417"/>
                    <a:pt x="2430" y="393"/>
                    <a:pt x="2406" y="393"/>
                  </a:cubicBezTo>
                  <a:close/>
                  <a:moveTo>
                    <a:pt x="4186" y="372"/>
                  </a:moveTo>
                  <a:cubicBezTo>
                    <a:pt x="4174" y="372"/>
                    <a:pt x="4162" y="375"/>
                    <a:pt x="4156" y="381"/>
                  </a:cubicBezTo>
                  <a:cubicBezTo>
                    <a:pt x="4120" y="429"/>
                    <a:pt x="4085" y="476"/>
                    <a:pt x="4049" y="524"/>
                  </a:cubicBezTo>
                  <a:cubicBezTo>
                    <a:pt x="4037" y="536"/>
                    <a:pt x="4037" y="572"/>
                    <a:pt x="4061" y="583"/>
                  </a:cubicBezTo>
                  <a:lnTo>
                    <a:pt x="4085" y="583"/>
                  </a:lnTo>
                  <a:cubicBezTo>
                    <a:pt x="4096" y="583"/>
                    <a:pt x="4108" y="583"/>
                    <a:pt x="4120" y="572"/>
                  </a:cubicBezTo>
                  <a:cubicBezTo>
                    <a:pt x="4156" y="524"/>
                    <a:pt x="4192" y="476"/>
                    <a:pt x="4227" y="441"/>
                  </a:cubicBezTo>
                  <a:cubicBezTo>
                    <a:pt x="4239" y="417"/>
                    <a:pt x="4239" y="393"/>
                    <a:pt x="4216" y="381"/>
                  </a:cubicBezTo>
                  <a:cubicBezTo>
                    <a:pt x="4210" y="375"/>
                    <a:pt x="4198" y="372"/>
                    <a:pt x="4186" y="372"/>
                  </a:cubicBezTo>
                  <a:close/>
                  <a:moveTo>
                    <a:pt x="2556" y="457"/>
                  </a:moveTo>
                  <a:cubicBezTo>
                    <a:pt x="2543" y="457"/>
                    <a:pt x="2532" y="462"/>
                    <a:pt x="2525" y="476"/>
                  </a:cubicBezTo>
                  <a:cubicBezTo>
                    <a:pt x="2501" y="488"/>
                    <a:pt x="2513" y="524"/>
                    <a:pt x="2525" y="536"/>
                  </a:cubicBezTo>
                  <a:cubicBezTo>
                    <a:pt x="2572" y="560"/>
                    <a:pt x="2596" y="595"/>
                    <a:pt x="2596" y="643"/>
                  </a:cubicBezTo>
                  <a:cubicBezTo>
                    <a:pt x="2608" y="667"/>
                    <a:pt x="2620" y="679"/>
                    <a:pt x="2644" y="679"/>
                  </a:cubicBezTo>
                  <a:lnTo>
                    <a:pt x="2656" y="679"/>
                  </a:lnTo>
                  <a:cubicBezTo>
                    <a:pt x="2680" y="679"/>
                    <a:pt x="2692" y="655"/>
                    <a:pt x="2692" y="631"/>
                  </a:cubicBezTo>
                  <a:cubicBezTo>
                    <a:pt x="2680" y="560"/>
                    <a:pt x="2644" y="512"/>
                    <a:pt x="2584" y="464"/>
                  </a:cubicBezTo>
                  <a:cubicBezTo>
                    <a:pt x="2575" y="460"/>
                    <a:pt x="2565" y="457"/>
                    <a:pt x="2556" y="457"/>
                  </a:cubicBezTo>
                  <a:close/>
                  <a:moveTo>
                    <a:pt x="5782" y="492"/>
                  </a:moveTo>
                  <a:cubicBezTo>
                    <a:pt x="5769" y="492"/>
                    <a:pt x="5758" y="498"/>
                    <a:pt x="5751" y="512"/>
                  </a:cubicBezTo>
                  <a:cubicBezTo>
                    <a:pt x="5728" y="524"/>
                    <a:pt x="5740" y="548"/>
                    <a:pt x="5751" y="560"/>
                  </a:cubicBezTo>
                  <a:cubicBezTo>
                    <a:pt x="5787" y="595"/>
                    <a:pt x="5835" y="643"/>
                    <a:pt x="5871" y="679"/>
                  </a:cubicBezTo>
                  <a:cubicBezTo>
                    <a:pt x="5882" y="691"/>
                    <a:pt x="5894" y="691"/>
                    <a:pt x="5906" y="691"/>
                  </a:cubicBezTo>
                  <a:cubicBezTo>
                    <a:pt x="5918" y="691"/>
                    <a:pt x="5930" y="691"/>
                    <a:pt x="5930" y="679"/>
                  </a:cubicBezTo>
                  <a:cubicBezTo>
                    <a:pt x="5954" y="655"/>
                    <a:pt x="5954" y="631"/>
                    <a:pt x="5930" y="619"/>
                  </a:cubicBezTo>
                  <a:cubicBezTo>
                    <a:pt x="5894" y="572"/>
                    <a:pt x="5847" y="536"/>
                    <a:pt x="5811" y="500"/>
                  </a:cubicBezTo>
                  <a:cubicBezTo>
                    <a:pt x="5801" y="495"/>
                    <a:pt x="5791" y="492"/>
                    <a:pt x="5782" y="492"/>
                  </a:cubicBezTo>
                  <a:close/>
                  <a:moveTo>
                    <a:pt x="72" y="595"/>
                  </a:moveTo>
                  <a:cubicBezTo>
                    <a:pt x="60" y="595"/>
                    <a:pt x="36" y="607"/>
                    <a:pt x="25" y="631"/>
                  </a:cubicBezTo>
                  <a:cubicBezTo>
                    <a:pt x="13" y="679"/>
                    <a:pt x="1" y="726"/>
                    <a:pt x="1" y="774"/>
                  </a:cubicBezTo>
                  <a:cubicBezTo>
                    <a:pt x="1" y="786"/>
                    <a:pt x="1" y="798"/>
                    <a:pt x="1" y="810"/>
                  </a:cubicBezTo>
                  <a:cubicBezTo>
                    <a:pt x="1" y="834"/>
                    <a:pt x="25" y="845"/>
                    <a:pt x="48" y="845"/>
                  </a:cubicBezTo>
                  <a:cubicBezTo>
                    <a:pt x="72" y="845"/>
                    <a:pt x="84" y="822"/>
                    <a:pt x="84" y="798"/>
                  </a:cubicBezTo>
                  <a:cubicBezTo>
                    <a:pt x="84" y="786"/>
                    <a:pt x="84" y="786"/>
                    <a:pt x="84" y="774"/>
                  </a:cubicBezTo>
                  <a:cubicBezTo>
                    <a:pt x="84" y="738"/>
                    <a:pt x="96" y="691"/>
                    <a:pt x="108" y="655"/>
                  </a:cubicBezTo>
                  <a:cubicBezTo>
                    <a:pt x="108" y="631"/>
                    <a:pt x="96" y="607"/>
                    <a:pt x="72" y="595"/>
                  </a:cubicBezTo>
                  <a:close/>
                  <a:moveTo>
                    <a:pt x="2180" y="595"/>
                  </a:moveTo>
                  <a:cubicBezTo>
                    <a:pt x="2156" y="595"/>
                    <a:pt x="2132" y="607"/>
                    <a:pt x="2120" y="631"/>
                  </a:cubicBezTo>
                  <a:cubicBezTo>
                    <a:pt x="2108" y="679"/>
                    <a:pt x="2096" y="738"/>
                    <a:pt x="2096" y="810"/>
                  </a:cubicBezTo>
                  <a:cubicBezTo>
                    <a:pt x="2096" y="834"/>
                    <a:pt x="2108" y="845"/>
                    <a:pt x="2132" y="857"/>
                  </a:cubicBezTo>
                  <a:cubicBezTo>
                    <a:pt x="2156" y="857"/>
                    <a:pt x="2180" y="834"/>
                    <a:pt x="2180" y="810"/>
                  </a:cubicBezTo>
                  <a:cubicBezTo>
                    <a:pt x="2180" y="750"/>
                    <a:pt x="2191" y="703"/>
                    <a:pt x="2203" y="655"/>
                  </a:cubicBezTo>
                  <a:cubicBezTo>
                    <a:pt x="2215" y="631"/>
                    <a:pt x="2203" y="607"/>
                    <a:pt x="2180" y="595"/>
                  </a:cubicBezTo>
                  <a:close/>
                  <a:moveTo>
                    <a:pt x="3984" y="641"/>
                  </a:moveTo>
                  <a:cubicBezTo>
                    <a:pt x="3971" y="641"/>
                    <a:pt x="3960" y="648"/>
                    <a:pt x="3954" y="655"/>
                  </a:cubicBezTo>
                  <a:lnTo>
                    <a:pt x="3858" y="798"/>
                  </a:lnTo>
                  <a:cubicBezTo>
                    <a:pt x="3835" y="822"/>
                    <a:pt x="3846" y="845"/>
                    <a:pt x="3858" y="857"/>
                  </a:cubicBezTo>
                  <a:cubicBezTo>
                    <a:pt x="3870" y="857"/>
                    <a:pt x="3882" y="869"/>
                    <a:pt x="3894" y="869"/>
                  </a:cubicBezTo>
                  <a:cubicBezTo>
                    <a:pt x="3906" y="869"/>
                    <a:pt x="3918" y="857"/>
                    <a:pt x="3918" y="845"/>
                  </a:cubicBezTo>
                  <a:lnTo>
                    <a:pt x="4025" y="714"/>
                  </a:lnTo>
                  <a:cubicBezTo>
                    <a:pt x="4037" y="691"/>
                    <a:pt x="4025" y="667"/>
                    <a:pt x="4013" y="655"/>
                  </a:cubicBezTo>
                  <a:cubicBezTo>
                    <a:pt x="4003" y="645"/>
                    <a:pt x="3993" y="641"/>
                    <a:pt x="3984" y="641"/>
                  </a:cubicBezTo>
                  <a:close/>
                  <a:moveTo>
                    <a:pt x="2613" y="757"/>
                  </a:moveTo>
                  <a:cubicBezTo>
                    <a:pt x="2596" y="757"/>
                    <a:pt x="2581" y="768"/>
                    <a:pt x="2572" y="786"/>
                  </a:cubicBezTo>
                  <a:cubicBezTo>
                    <a:pt x="2549" y="822"/>
                    <a:pt x="2525" y="869"/>
                    <a:pt x="2489" y="917"/>
                  </a:cubicBezTo>
                  <a:cubicBezTo>
                    <a:pt x="2465" y="929"/>
                    <a:pt x="2465" y="953"/>
                    <a:pt x="2489" y="976"/>
                  </a:cubicBezTo>
                  <a:cubicBezTo>
                    <a:pt x="2501" y="976"/>
                    <a:pt x="2501" y="988"/>
                    <a:pt x="2513" y="988"/>
                  </a:cubicBezTo>
                  <a:cubicBezTo>
                    <a:pt x="2525" y="988"/>
                    <a:pt x="2537" y="976"/>
                    <a:pt x="2549" y="964"/>
                  </a:cubicBezTo>
                  <a:cubicBezTo>
                    <a:pt x="2596" y="917"/>
                    <a:pt x="2620" y="869"/>
                    <a:pt x="2644" y="822"/>
                  </a:cubicBezTo>
                  <a:cubicBezTo>
                    <a:pt x="2656" y="798"/>
                    <a:pt x="2644" y="774"/>
                    <a:pt x="2632" y="762"/>
                  </a:cubicBezTo>
                  <a:cubicBezTo>
                    <a:pt x="2626" y="759"/>
                    <a:pt x="2619" y="757"/>
                    <a:pt x="2613" y="757"/>
                  </a:cubicBezTo>
                  <a:close/>
                  <a:moveTo>
                    <a:pt x="3787" y="921"/>
                  </a:moveTo>
                  <a:cubicBezTo>
                    <a:pt x="3773" y="921"/>
                    <a:pt x="3758" y="927"/>
                    <a:pt x="3751" y="941"/>
                  </a:cubicBezTo>
                  <a:cubicBezTo>
                    <a:pt x="3715" y="976"/>
                    <a:pt x="3692" y="1024"/>
                    <a:pt x="3656" y="1060"/>
                  </a:cubicBezTo>
                  <a:cubicBezTo>
                    <a:pt x="3632" y="1084"/>
                    <a:pt x="3644" y="1107"/>
                    <a:pt x="3656" y="1119"/>
                  </a:cubicBezTo>
                  <a:cubicBezTo>
                    <a:pt x="3668" y="1131"/>
                    <a:pt x="3668" y="1131"/>
                    <a:pt x="3680" y="1131"/>
                  </a:cubicBezTo>
                  <a:cubicBezTo>
                    <a:pt x="3692" y="1131"/>
                    <a:pt x="3704" y="1131"/>
                    <a:pt x="3715" y="1119"/>
                  </a:cubicBezTo>
                  <a:cubicBezTo>
                    <a:pt x="3751" y="1072"/>
                    <a:pt x="3787" y="1036"/>
                    <a:pt x="3823" y="988"/>
                  </a:cubicBezTo>
                  <a:cubicBezTo>
                    <a:pt x="3835" y="964"/>
                    <a:pt x="3835" y="941"/>
                    <a:pt x="3811" y="929"/>
                  </a:cubicBezTo>
                  <a:cubicBezTo>
                    <a:pt x="3806" y="924"/>
                    <a:pt x="3797" y="921"/>
                    <a:pt x="3787" y="921"/>
                  </a:cubicBezTo>
                  <a:close/>
                  <a:moveTo>
                    <a:pt x="93" y="924"/>
                  </a:moveTo>
                  <a:cubicBezTo>
                    <a:pt x="86" y="924"/>
                    <a:pt x="79" y="925"/>
                    <a:pt x="72" y="929"/>
                  </a:cubicBezTo>
                  <a:cubicBezTo>
                    <a:pt x="48" y="941"/>
                    <a:pt x="36" y="964"/>
                    <a:pt x="48" y="988"/>
                  </a:cubicBezTo>
                  <a:cubicBezTo>
                    <a:pt x="84" y="1036"/>
                    <a:pt x="120" y="1084"/>
                    <a:pt x="167" y="1131"/>
                  </a:cubicBezTo>
                  <a:cubicBezTo>
                    <a:pt x="179" y="1143"/>
                    <a:pt x="191" y="1143"/>
                    <a:pt x="191" y="1143"/>
                  </a:cubicBezTo>
                  <a:cubicBezTo>
                    <a:pt x="203" y="1143"/>
                    <a:pt x="215" y="1143"/>
                    <a:pt x="227" y="1131"/>
                  </a:cubicBezTo>
                  <a:cubicBezTo>
                    <a:pt x="239" y="1107"/>
                    <a:pt x="239" y="1084"/>
                    <a:pt x="227" y="1072"/>
                  </a:cubicBezTo>
                  <a:cubicBezTo>
                    <a:pt x="179" y="1024"/>
                    <a:pt x="156" y="988"/>
                    <a:pt x="132" y="941"/>
                  </a:cubicBezTo>
                  <a:cubicBezTo>
                    <a:pt x="123" y="932"/>
                    <a:pt x="109" y="924"/>
                    <a:pt x="93" y="924"/>
                  </a:cubicBezTo>
                  <a:close/>
                  <a:moveTo>
                    <a:pt x="2145" y="938"/>
                  </a:moveTo>
                  <a:cubicBezTo>
                    <a:pt x="2141" y="938"/>
                    <a:pt x="2136" y="938"/>
                    <a:pt x="2132" y="941"/>
                  </a:cubicBezTo>
                  <a:cubicBezTo>
                    <a:pt x="2108" y="941"/>
                    <a:pt x="2096" y="964"/>
                    <a:pt x="2096" y="988"/>
                  </a:cubicBezTo>
                  <a:cubicBezTo>
                    <a:pt x="2108" y="1048"/>
                    <a:pt x="2120" y="1107"/>
                    <a:pt x="2144" y="1155"/>
                  </a:cubicBezTo>
                  <a:cubicBezTo>
                    <a:pt x="2153" y="1172"/>
                    <a:pt x="2161" y="1183"/>
                    <a:pt x="2175" y="1183"/>
                  </a:cubicBezTo>
                  <a:cubicBezTo>
                    <a:pt x="2180" y="1183"/>
                    <a:pt x="2185" y="1182"/>
                    <a:pt x="2191" y="1179"/>
                  </a:cubicBezTo>
                  <a:cubicBezTo>
                    <a:pt x="2203" y="1179"/>
                    <a:pt x="2215" y="1179"/>
                    <a:pt x="2215" y="1167"/>
                  </a:cubicBezTo>
                  <a:cubicBezTo>
                    <a:pt x="2215" y="1167"/>
                    <a:pt x="2215" y="1179"/>
                    <a:pt x="2227" y="1179"/>
                  </a:cubicBezTo>
                  <a:cubicBezTo>
                    <a:pt x="2227" y="1191"/>
                    <a:pt x="2251" y="1203"/>
                    <a:pt x="2263" y="1203"/>
                  </a:cubicBezTo>
                  <a:cubicBezTo>
                    <a:pt x="2263" y="1203"/>
                    <a:pt x="2275" y="1203"/>
                    <a:pt x="2287" y="1191"/>
                  </a:cubicBezTo>
                  <a:cubicBezTo>
                    <a:pt x="2334" y="1155"/>
                    <a:pt x="2382" y="1131"/>
                    <a:pt x="2418" y="1095"/>
                  </a:cubicBezTo>
                  <a:cubicBezTo>
                    <a:pt x="2442" y="1072"/>
                    <a:pt x="2442" y="1048"/>
                    <a:pt x="2430" y="1036"/>
                  </a:cubicBezTo>
                  <a:cubicBezTo>
                    <a:pt x="2423" y="1022"/>
                    <a:pt x="2407" y="1016"/>
                    <a:pt x="2394" y="1016"/>
                  </a:cubicBezTo>
                  <a:cubicBezTo>
                    <a:pt x="2384" y="1016"/>
                    <a:pt x="2375" y="1019"/>
                    <a:pt x="2370" y="1024"/>
                  </a:cubicBezTo>
                  <a:cubicBezTo>
                    <a:pt x="2322" y="1060"/>
                    <a:pt x="2287" y="1095"/>
                    <a:pt x="2239" y="1119"/>
                  </a:cubicBezTo>
                  <a:cubicBezTo>
                    <a:pt x="2227" y="1131"/>
                    <a:pt x="2227" y="1131"/>
                    <a:pt x="2227" y="1131"/>
                  </a:cubicBezTo>
                  <a:cubicBezTo>
                    <a:pt x="2203" y="1084"/>
                    <a:pt x="2191" y="1024"/>
                    <a:pt x="2180" y="976"/>
                  </a:cubicBezTo>
                  <a:cubicBezTo>
                    <a:pt x="2180" y="957"/>
                    <a:pt x="2164" y="938"/>
                    <a:pt x="2145" y="938"/>
                  </a:cubicBezTo>
                  <a:close/>
                  <a:moveTo>
                    <a:pt x="329" y="1159"/>
                  </a:moveTo>
                  <a:cubicBezTo>
                    <a:pt x="316" y="1159"/>
                    <a:pt x="305" y="1165"/>
                    <a:pt x="298" y="1179"/>
                  </a:cubicBezTo>
                  <a:cubicBezTo>
                    <a:pt x="286" y="1203"/>
                    <a:pt x="286" y="1226"/>
                    <a:pt x="310" y="1238"/>
                  </a:cubicBezTo>
                  <a:cubicBezTo>
                    <a:pt x="358" y="1274"/>
                    <a:pt x="406" y="1298"/>
                    <a:pt x="465" y="1322"/>
                  </a:cubicBezTo>
                  <a:lnTo>
                    <a:pt x="477" y="1322"/>
                  </a:lnTo>
                  <a:cubicBezTo>
                    <a:pt x="501" y="1322"/>
                    <a:pt x="513" y="1322"/>
                    <a:pt x="513" y="1298"/>
                  </a:cubicBezTo>
                  <a:cubicBezTo>
                    <a:pt x="525" y="1286"/>
                    <a:pt x="513" y="1250"/>
                    <a:pt x="501" y="1250"/>
                  </a:cubicBezTo>
                  <a:cubicBezTo>
                    <a:pt x="441" y="1215"/>
                    <a:pt x="394" y="1191"/>
                    <a:pt x="358" y="1167"/>
                  </a:cubicBezTo>
                  <a:cubicBezTo>
                    <a:pt x="348" y="1162"/>
                    <a:pt x="338" y="1159"/>
                    <a:pt x="329" y="1159"/>
                  </a:cubicBezTo>
                  <a:close/>
                  <a:moveTo>
                    <a:pt x="2115" y="1198"/>
                  </a:moveTo>
                  <a:cubicBezTo>
                    <a:pt x="2109" y="1198"/>
                    <a:pt x="2103" y="1199"/>
                    <a:pt x="2096" y="1203"/>
                  </a:cubicBezTo>
                  <a:cubicBezTo>
                    <a:pt x="2049" y="1238"/>
                    <a:pt x="1989" y="1262"/>
                    <a:pt x="1941" y="1274"/>
                  </a:cubicBezTo>
                  <a:cubicBezTo>
                    <a:pt x="1918" y="1286"/>
                    <a:pt x="1906" y="1310"/>
                    <a:pt x="1918" y="1334"/>
                  </a:cubicBezTo>
                  <a:cubicBezTo>
                    <a:pt x="1930" y="1345"/>
                    <a:pt x="1941" y="1357"/>
                    <a:pt x="1953" y="1357"/>
                  </a:cubicBezTo>
                  <a:lnTo>
                    <a:pt x="1977" y="1357"/>
                  </a:lnTo>
                  <a:cubicBezTo>
                    <a:pt x="2025" y="1334"/>
                    <a:pt x="2084" y="1310"/>
                    <a:pt x="2132" y="1286"/>
                  </a:cubicBezTo>
                  <a:cubicBezTo>
                    <a:pt x="2156" y="1274"/>
                    <a:pt x="2156" y="1250"/>
                    <a:pt x="2156" y="1226"/>
                  </a:cubicBezTo>
                  <a:cubicBezTo>
                    <a:pt x="2147" y="1209"/>
                    <a:pt x="2132" y="1198"/>
                    <a:pt x="2115" y="1198"/>
                  </a:cubicBezTo>
                  <a:close/>
                  <a:moveTo>
                    <a:pt x="3571" y="1182"/>
                  </a:moveTo>
                  <a:cubicBezTo>
                    <a:pt x="3561" y="1182"/>
                    <a:pt x="3549" y="1185"/>
                    <a:pt x="3537" y="1191"/>
                  </a:cubicBezTo>
                  <a:cubicBezTo>
                    <a:pt x="3501" y="1226"/>
                    <a:pt x="3465" y="1274"/>
                    <a:pt x="3418" y="1298"/>
                  </a:cubicBezTo>
                  <a:cubicBezTo>
                    <a:pt x="3406" y="1322"/>
                    <a:pt x="3394" y="1345"/>
                    <a:pt x="3418" y="1357"/>
                  </a:cubicBezTo>
                  <a:cubicBezTo>
                    <a:pt x="3418" y="1369"/>
                    <a:pt x="3430" y="1381"/>
                    <a:pt x="3442" y="1381"/>
                  </a:cubicBezTo>
                  <a:cubicBezTo>
                    <a:pt x="3454" y="1381"/>
                    <a:pt x="3465" y="1369"/>
                    <a:pt x="3477" y="1369"/>
                  </a:cubicBezTo>
                  <a:cubicBezTo>
                    <a:pt x="3513" y="1334"/>
                    <a:pt x="3561" y="1286"/>
                    <a:pt x="3596" y="1250"/>
                  </a:cubicBezTo>
                  <a:cubicBezTo>
                    <a:pt x="3620" y="1238"/>
                    <a:pt x="3620" y="1203"/>
                    <a:pt x="3596" y="1191"/>
                  </a:cubicBezTo>
                  <a:cubicBezTo>
                    <a:pt x="3590" y="1185"/>
                    <a:pt x="3582" y="1182"/>
                    <a:pt x="3571" y="1182"/>
                  </a:cubicBezTo>
                  <a:close/>
                  <a:moveTo>
                    <a:pt x="632" y="1305"/>
                  </a:moveTo>
                  <a:cubicBezTo>
                    <a:pt x="620" y="1305"/>
                    <a:pt x="605" y="1316"/>
                    <a:pt x="596" y="1334"/>
                  </a:cubicBezTo>
                  <a:cubicBezTo>
                    <a:pt x="584" y="1357"/>
                    <a:pt x="596" y="1381"/>
                    <a:pt x="620" y="1393"/>
                  </a:cubicBezTo>
                  <a:cubicBezTo>
                    <a:pt x="644" y="1393"/>
                    <a:pt x="656" y="1405"/>
                    <a:pt x="679" y="1417"/>
                  </a:cubicBezTo>
                  <a:cubicBezTo>
                    <a:pt x="715" y="1429"/>
                    <a:pt x="751" y="1441"/>
                    <a:pt x="787" y="1441"/>
                  </a:cubicBezTo>
                  <a:cubicBezTo>
                    <a:pt x="787" y="1453"/>
                    <a:pt x="787" y="1453"/>
                    <a:pt x="798" y="1453"/>
                  </a:cubicBezTo>
                  <a:cubicBezTo>
                    <a:pt x="810" y="1453"/>
                    <a:pt x="834" y="1441"/>
                    <a:pt x="834" y="1417"/>
                  </a:cubicBezTo>
                  <a:cubicBezTo>
                    <a:pt x="846" y="1393"/>
                    <a:pt x="834" y="1369"/>
                    <a:pt x="810" y="1357"/>
                  </a:cubicBezTo>
                  <a:cubicBezTo>
                    <a:pt x="775" y="1357"/>
                    <a:pt x="739" y="1345"/>
                    <a:pt x="703" y="1334"/>
                  </a:cubicBezTo>
                  <a:cubicBezTo>
                    <a:pt x="691" y="1322"/>
                    <a:pt x="667" y="1322"/>
                    <a:pt x="644" y="1310"/>
                  </a:cubicBezTo>
                  <a:cubicBezTo>
                    <a:pt x="640" y="1307"/>
                    <a:pt x="636" y="1305"/>
                    <a:pt x="632" y="1305"/>
                  </a:cubicBezTo>
                  <a:close/>
                  <a:moveTo>
                    <a:pt x="1800" y="1330"/>
                  </a:moveTo>
                  <a:cubicBezTo>
                    <a:pt x="1796" y="1330"/>
                    <a:pt x="1791" y="1331"/>
                    <a:pt x="1787" y="1334"/>
                  </a:cubicBezTo>
                  <a:cubicBezTo>
                    <a:pt x="1739" y="1345"/>
                    <a:pt x="1680" y="1369"/>
                    <a:pt x="1632" y="1381"/>
                  </a:cubicBezTo>
                  <a:cubicBezTo>
                    <a:pt x="1608" y="1381"/>
                    <a:pt x="1584" y="1405"/>
                    <a:pt x="1596" y="1429"/>
                  </a:cubicBezTo>
                  <a:cubicBezTo>
                    <a:pt x="1596" y="1453"/>
                    <a:pt x="1620" y="1465"/>
                    <a:pt x="1632" y="1465"/>
                  </a:cubicBezTo>
                  <a:lnTo>
                    <a:pt x="1644" y="1465"/>
                  </a:lnTo>
                  <a:cubicBezTo>
                    <a:pt x="1703" y="1453"/>
                    <a:pt x="1751" y="1429"/>
                    <a:pt x="1810" y="1417"/>
                  </a:cubicBezTo>
                  <a:cubicBezTo>
                    <a:pt x="1834" y="1405"/>
                    <a:pt x="1846" y="1381"/>
                    <a:pt x="1834" y="1357"/>
                  </a:cubicBezTo>
                  <a:cubicBezTo>
                    <a:pt x="1834" y="1348"/>
                    <a:pt x="1819" y="1330"/>
                    <a:pt x="1800" y="1330"/>
                  </a:cubicBezTo>
                  <a:close/>
                  <a:moveTo>
                    <a:pt x="2256" y="1254"/>
                  </a:moveTo>
                  <a:cubicBezTo>
                    <a:pt x="2247" y="1254"/>
                    <a:pt x="2237" y="1257"/>
                    <a:pt x="2227" y="1262"/>
                  </a:cubicBezTo>
                  <a:cubicBezTo>
                    <a:pt x="2215" y="1274"/>
                    <a:pt x="2203" y="1298"/>
                    <a:pt x="2215" y="1322"/>
                  </a:cubicBezTo>
                  <a:cubicBezTo>
                    <a:pt x="2251" y="1369"/>
                    <a:pt x="2287" y="1417"/>
                    <a:pt x="2334" y="1453"/>
                  </a:cubicBezTo>
                  <a:cubicBezTo>
                    <a:pt x="2346" y="1465"/>
                    <a:pt x="2346" y="1465"/>
                    <a:pt x="2358" y="1465"/>
                  </a:cubicBezTo>
                  <a:cubicBezTo>
                    <a:pt x="2370" y="1465"/>
                    <a:pt x="2382" y="1465"/>
                    <a:pt x="2394" y="1453"/>
                  </a:cubicBezTo>
                  <a:cubicBezTo>
                    <a:pt x="2406" y="1441"/>
                    <a:pt x="2406" y="1417"/>
                    <a:pt x="2394" y="1393"/>
                  </a:cubicBezTo>
                  <a:cubicBezTo>
                    <a:pt x="2358" y="1357"/>
                    <a:pt x="2322" y="1322"/>
                    <a:pt x="2287" y="1274"/>
                  </a:cubicBezTo>
                  <a:cubicBezTo>
                    <a:pt x="2280" y="1260"/>
                    <a:pt x="2269" y="1254"/>
                    <a:pt x="2256" y="1254"/>
                  </a:cubicBezTo>
                  <a:close/>
                  <a:moveTo>
                    <a:pt x="948" y="1400"/>
                  </a:moveTo>
                  <a:cubicBezTo>
                    <a:pt x="935" y="1400"/>
                    <a:pt x="926" y="1411"/>
                    <a:pt x="918" y="1429"/>
                  </a:cubicBezTo>
                  <a:cubicBezTo>
                    <a:pt x="918" y="1453"/>
                    <a:pt x="929" y="1476"/>
                    <a:pt x="953" y="1488"/>
                  </a:cubicBezTo>
                  <a:cubicBezTo>
                    <a:pt x="1013" y="1488"/>
                    <a:pt x="1072" y="1500"/>
                    <a:pt x="1132" y="1500"/>
                  </a:cubicBezTo>
                  <a:cubicBezTo>
                    <a:pt x="1156" y="1500"/>
                    <a:pt x="1168" y="1488"/>
                    <a:pt x="1168" y="1465"/>
                  </a:cubicBezTo>
                  <a:cubicBezTo>
                    <a:pt x="1168" y="1441"/>
                    <a:pt x="1156" y="1417"/>
                    <a:pt x="1132" y="1417"/>
                  </a:cubicBezTo>
                  <a:cubicBezTo>
                    <a:pt x="1072" y="1417"/>
                    <a:pt x="1025" y="1405"/>
                    <a:pt x="965" y="1405"/>
                  </a:cubicBezTo>
                  <a:cubicBezTo>
                    <a:pt x="959" y="1402"/>
                    <a:pt x="953" y="1400"/>
                    <a:pt x="948" y="1400"/>
                  </a:cubicBezTo>
                  <a:close/>
                  <a:moveTo>
                    <a:pt x="1465" y="1405"/>
                  </a:moveTo>
                  <a:cubicBezTo>
                    <a:pt x="1406" y="1417"/>
                    <a:pt x="1346" y="1417"/>
                    <a:pt x="1299" y="1417"/>
                  </a:cubicBezTo>
                  <a:cubicBezTo>
                    <a:pt x="1275" y="1417"/>
                    <a:pt x="1251" y="1441"/>
                    <a:pt x="1251" y="1465"/>
                  </a:cubicBezTo>
                  <a:cubicBezTo>
                    <a:pt x="1263" y="1488"/>
                    <a:pt x="1275" y="1500"/>
                    <a:pt x="1299" y="1500"/>
                  </a:cubicBezTo>
                  <a:cubicBezTo>
                    <a:pt x="1299" y="1500"/>
                    <a:pt x="1299" y="1500"/>
                    <a:pt x="1299" y="1512"/>
                  </a:cubicBezTo>
                  <a:cubicBezTo>
                    <a:pt x="1358" y="1500"/>
                    <a:pt x="1418" y="1500"/>
                    <a:pt x="1465" y="1488"/>
                  </a:cubicBezTo>
                  <a:cubicBezTo>
                    <a:pt x="1501" y="1488"/>
                    <a:pt x="1513" y="1465"/>
                    <a:pt x="1513" y="1441"/>
                  </a:cubicBezTo>
                  <a:cubicBezTo>
                    <a:pt x="1501" y="1417"/>
                    <a:pt x="1477" y="1405"/>
                    <a:pt x="1465" y="1405"/>
                  </a:cubicBezTo>
                  <a:close/>
                  <a:moveTo>
                    <a:pt x="3307" y="1388"/>
                  </a:moveTo>
                  <a:cubicBezTo>
                    <a:pt x="3301" y="1388"/>
                    <a:pt x="3294" y="1390"/>
                    <a:pt x="3287" y="1393"/>
                  </a:cubicBezTo>
                  <a:cubicBezTo>
                    <a:pt x="3239" y="1429"/>
                    <a:pt x="3192" y="1453"/>
                    <a:pt x="3144" y="1476"/>
                  </a:cubicBezTo>
                  <a:cubicBezTo>
                    <a:pt x="3120" y="1476"/>
                    <a:pt x="3108" y="1500"/>
                    <a:pt x="3120" y="1524"/>
                  </a:cubicBezTo>
                  <a:cubicBezTo>
                    <a:pt x="3132" y="1548"/>
                    <a:pt x="3144" y="1548"/>
                    <a:pt x="3156" y="1548"/>
                  </a:cubicBezTo>
                  <a:lnTo>
                    <a:pt x="3180" y="1548"/>
                  </a:lnTo>
                  <a:cubicBezTo>
                    <a:pt x="3227" y="1524"/>
                    <a:pt x="3287" y="1500"/>
                    <a:pt x="3334" y="1465"/>
                  </a:cubicBezTo>
                  <a:cubicBezTo>
                    <a:pt x="3358" y="1453"/>
                    <a:pt x="3358" y="1429"/>
                    <a:pt x="3346" y="1405"/>
                  </a:cubicBezTo>
                  <a:cubicBezTo>
                    <a:pt x="3338" y="1397"/>
                    <a:pt x="3324" y="1388"/>
                    <a:pt x="3307" y="1388"/>
                  </a:cubicBezTo>
                  <a:close/>
                  <a:moveTo>
                    <a:pt x="2506" y="1484"/>
                  </a:moveTo>
                  <a:cubicBezTo>
                    <a:pt x="2489" y="1484"/>
                    <a:pt x="2474" y="1495"/>
                    <a:pt x="2465" y="1512"/>
                  </a:cubicBezTo>
                  <a:cubicBezTo>
                    <a:pt x="2453" y="1524"/>
                    <a:pt x="2465" y="1548"/>
                    <a:pt x="2477" y="1560"/>
                  </a:cubicBezTo>
                  <a:cubicBezTo>
                    <a:pt x="2537" y="1584"/>
                    <a:pt x="2596" y="1607"/>
                    <a:pt x="2656" y="1619"/>
                  </a:cubicBezTo>
                  <a:cubicBezTo>
                    <a:pt x="2680" y="1619"/>
                    <a:pt x="2703" y="1607"/>
                    <a:pt x="2703" y="1584"/>
                  </a:cubicBezTo>
                  <a:cubicBezTo>
                    <a:pt x="2703" y="1560"/>
                    <a:pt x="2692" y="1536"/>
                    <a:pt x="2668" y="1536"/>
                  </a:cubicBezTo>
                  <a:cubicBezTo>
                    <a:pt x="2620" y="1524"/>
                    <a:pt x="2561" y="1512"/>
                    <a:pt x="2525" y="1488"/>
                  </a:cubicBezTo>
                  <a:cubicBezTo>
                    <a:pt x="2518" y="1485"/>
                    <a:pt x="2512" y="1484"/>
                    <a:pt x="2506" y="1484"/>
                  </a:cubicBezTo>
                  <a:close/>
                  <a:moveTo>
                    <a:pt x="3008" y="1519"/>
                  </a:moveTo>
                  <a:cubicBezTo>
                    <a:pt x="3002" y="1519"/>
                    <a:pt x="2996" y="1521"/>
                    <a:pt x="2989" y="1524"/>
                  </a:cubicBezTo>
                  <a:cubicBezTo>
                    <a:pt x="2930" y="1536"/>
                    <a:pt x="2882" y="1536"/>
                    <a:pt x="2834" y="1548"/>
                  </a:cubicBezTo>
                  <a:cubicBezTo>
                    <a:pt x="2811" y="1548"/>
                    <a:pt x="2787" y="1560"/>
                    <a:pt x="2787" y="1584"/>
                  </a:cubicBezTo>
                  <a:cubicBezTo>
                    <a:pt x="2787" y="1607"/>
                    <a:pt x="2811" y="1631"/>
                    <a:pt x="2834" y="1631"/>
                  </a:cubicBezTo>
                  <a:cubicBezTo>
                    <a:pt x="2894" y="1619"/>
                    <a:pt x="2942" y="1619"/>
                    <a:pt x="3013" y="1607"/>
                  </a:cubicBezTo>
                  <a:cubicBezTo>
                    <a:pt x="3037" y="1596"/>
                    <a:pt x="3049" y="1572"/>
                    <a:pt x="3037" y="1548"/>
                  </a:cubicBezTo>
                  <a:cubicBezTo>
                    <a:pt x="3037" y="1530"/>
                    <a:pt x="3024" y="1519"/>
                    <a:pt x="3008" y="1519"/>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09197091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739"/>
        <p:cNvGrpSpPr/>
        <p:nvPr/>
      </p:nvGrpSpPr>
      <p:grpSpPr>
        <a:xfrm>
          <a:off x="0" y="0"/>
          <a:ext cx="0" cy="0"/>
          <a:chOff x="0" y="0"/>
          <a:chExt cx="0" cy="0"/>
        </a:xfrm>
      </p:grpSpPr>
      <p:grpSp>
        <p:nvGrpSpPr>
          <p:cNvPr id="3740" name="Google Shape;3740;p18"/>
          <p:cNvGrpSpPr/>
          <p:nvPr/>
        </p:nvGrpSpPr>
        <p:grpSpPr>
          <a:xfrm>
            <a:off x="-24366" y="-69782"/>
            <a:ext cx="12255165" cy="6968833"/>
            <a:chOff x="-35391" y="-52337"/>
            <a:chExt cx="9191374" cy="5226625"/>
          </a:xfrm>
        </p:grpSpPr>
        <p:grpSp>
          <p:nvGrpSpPr>
            <p:cNvPr id="3741" name="Google Shape;3741;p18"/>
            <p:cNvGrpSpPr/>
            <p:nvPr/>
          </p:nvGrpSpPr>
          <p:grpSpPr>
            <a:xfrm>
              <a:off x="5178375" y="-45050"/>
              <a:ext cx="3977608" cy="5216450"/>
              <a:chOff x="5178375" y="-45050"/>
              <a:chExt cx="3977608" cy="5216450"/>
            </a:xfrm>
          </p:grpSpPr>
          <p:grpSp>
            <p:nvGrpSpPr>
              <p:cNvPr id="3742" name="Google Shape;3742;p18"/>
              <p:cNvGrpSpPr/>
              <p:nvPr/>
            </p:nvGrpSpPr>
            <p:grpSpPr>
              <a:xfrm>
                <a:off x="5178375" y="-45050"/>
                <a:ext cx="3977608" cy="5216450"/>
                <a:chOff x="5178375" y="-51179"/>
                <a:chExt cx="3977608" cy="5216450"/>
              </a:xfrm>
            </p:grpSpPr>
            <p:sp>
              <p:nvSpPr>
                <p:cNvPr id="3743" name="Google Shape;3743;p1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1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1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1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1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1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1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1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1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1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1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1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1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1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1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1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1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1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1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1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1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1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1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1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1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1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1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1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1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1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1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1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75" name="Google Shape;3775;p1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1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1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1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779" name="Google Shape;3779;p18"/>
            <p:cNvGrpSpPr/>
            <p:nvPr/>
          </p:nvGrpSpPr>
          <p:grpSpPr>
            <a:xfrm>
              <a:off x="-35391" y="-52337"/>
              <a:ext cx="5221525" cy="5226625"/>
              <a:chOff x="1190625" y="238125"/>
              <a:chExt cx="5221525" cy="5226625"/>
            </a:xfrm>
          </p:grpSpPr>
          <p:sp>
            <p:nvSpPr>
              <p:cNvPr id="3780" name="Google Shape;3780;p1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1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1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1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1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1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1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1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1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1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1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1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1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1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1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1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1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1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1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1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1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1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1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1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1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1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1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1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1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1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1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1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1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1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1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1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1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1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1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1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1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821" name="Google Shape;3821;p18"/>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18"/>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18"/>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18"/>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18"/>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18"/>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18"/>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18"/>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18"/>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18"/>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18"/>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18"/>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18"/>
          <p:cNvSpPr/>
          <p:nvPr/>
        </p:nvSpPr>
        <p:spPr>
          <a:xfrm>
            <a:off x="-34784"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18"/>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18"/>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18"/>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18"/>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18"/>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18"/>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18"/>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18"/>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18"/>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18"/>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18"/>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18"/>
          <p:cNvSpPr/>
          <p:nvPr/>
        </p:nvSpPr>
        <p:spPr>
          <a:xfrm>
            <a:off x="554400" y="61950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18"/>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18"/>
          <p:cNvSpPr/>
          <p:nvPr/>
        </p:nvSpPr>
        <p:spPr>
          <a:xfrm>
            <a:off x="516318" y="29310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18"/>
          <p:cNvSpPr/>
          <p:nvPr/>
        </p:nvSpPr>
        <p:spPr>
          <a:xfrm>
            <a:off x="695951" y="27946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18"/>
          <p:cNvSpPr/>
          <p:nvPr/>
        </p:nvSpPr>
        <p:spPr>
          <a:xfrm>
            <a:off x="648984" y="29219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18"/>
          <p:cNvSpPr/>
          <p:nvPr/>
        </p:nvSpPr>
        <p:spPr>
          <a:xfrm>
            <a:off x="592118" y="28082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18"/>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18"/>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18"/>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18"/>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55" name="Google Shape;3855;p18"/>
          <p:cNvGrpSpPr/>
          <p:nvPr/>
        </p:nvGrpSpPr>
        <p:grpSpPr>
          <a:xfrm>
            <a:off x="11577546" y="4760952"/>
            <a:ext cx="445713" cy="391385"/>
            <a:chOff x="8461775" y="2172211"/>
            <a:chExt cx="383750" cy="336975"/>
          </a:xfrm>
        </p:grpSpPr>
        <p:sp>
          <p:nvSpPr>
            <p:cNvPr id="3856" name="Google Shape;3856;p18"/>
            <p:cNvSpPr/>
            <p:nvPr/>
          </p:nvSpPr>
          <p:spPr>
            <a:xfrm>
              <a:off x="8547050" y="2172211"/>
              <a:ext cx="92700" cy="897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18"/>
            <p:cNvSpPr/>
            <p:nvPr/>
          </p:nvSpPr>
          <p:spPr>
            <a:xfrm>
              <a:off x="8611300" y="2298161"/>
              <a:ext cx="106325" cy="76325"/>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18"/>
            <p:cNvSpPr/>
            <p:nvPr/>
          </p:nvSpPr>
          <p:spPr>
            <a:xfrm>
              <a:off x="8696575" y="2198711"/>
              <a:ext cx="92100" cy="88525"/>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18"/>
            <p:cNvSpPr/>
            <p:nvPr/>
          </p:nvSpPr>
          <p:spPr>
            <a:xfrm>
              <a:off x="8461775" y="2294611"/>
              <a:ext cx="85300" cy="8530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18"/>
            <p:cNvSpPr/>
            <p:nvPr/>
          </p:nvSpPr>
          <p:spPr>
            <a:xfrm>
              <a:off x="8547050" y="2400911"/>
              <a:ext cx="78475" cy="78500"/>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18"/>
            <p:cNvSpPr/>
            <p:nvPr/>
          </p:nvSpPr>
          <p:spPr>
            <a:xfrm>
              <a:off x="8674950" y="2431161"/>
              <a:ext cx="78500" cy="78025"/>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18"/>
            <p:cNvSpPr/>
            <p:nvPr/>
          </p:nvSpPr>
          <p:spPr>
            <a:xfrm>
              <a:off x="8767625" y="2315636"/>
              <a:ext cx="77900" cy="711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18"/>
            <p:cNvSpPr/>
            <p:nvPr/>
          </p:nvSpPr>
          <p:spPr>
            <a:xfrm>
              <a:off x="8668150" y="2450961"/>
              <a:ext cx="14225" cy="42650"/>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64" name="Google Shape;3864;p18"/>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65" name="Google Shape;3865;p18"/>
          <p:cNvGrpSpPr/>
          <p:nvPr/>
        </p:nvGrpSpPr>
        <p:grpSpPr>
          <a:xfrm>
            <a:off x="7304269" y="6246967"/>
            <a:ext cx="890700" cy="388900"/>
            <a:chOff x="5478201" y="4685225"/>
            <a:chExt cx="668025" cy="291675"/>
          </a:xfrm>
        </p:grpSpPr>
        <p:sp>
          <p:nvSpPr>
            <p:cNvPr id="3866" name="Google Shape;3866;p18"/>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18"/>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18"/>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18"/>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18"/>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18"/>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18"/>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73" name="Google Shape;3873;p18"/>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18"/>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18"/>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18"/>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18"/>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78" name="Google Shape;3878;p18"/>
          <p:cNvGrpSpPr/>
          <p:nvPr/>
        </p:nvGrpSpPr>
        <p:grpSpPr>
          <a:xfrm>
            <a:off x="8423922" y="6374568"/>
            <a:ext cx="189533" cy="316833"/>
            <a:chOff x="8498516" y="2700150"/>
            <a:chExt cx="142150" cy="237625"/>
          </a:xfrm>
        </p:grpSpPr>
        <p:sp>
          <p:nvSpPr>
            <p:cNvPr id="3879" name="Google Shape;3879;p18"/>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18"/>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18"/>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18"/>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18"/>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18"/>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18"/>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18"/>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18"/>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18"/>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89" name="Google Shape;3889;p18"/>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18"/>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18"/>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18"/>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18"/>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18"/>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18"/>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18"/>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18"/>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18"/>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18"/>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18"/>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18"/>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18"/>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18"/>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18"/>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18"/>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18"/>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18"/>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18"/>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18"/>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18"/>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18"/>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18"/>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18"/>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18"/>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18"/>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18"/>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18"/>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18"/>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18"/>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18"/>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18"/>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18"/>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18"/>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18"/>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18"/>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18"/>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18"/>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18"/>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18"/>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18"/>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18"/>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18"/>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18"/>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18"/>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18"/>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18"/>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18"/>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18"/>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18"/>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18"/>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18"/>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18"/>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18"/>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18"/>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945" name="Google Shape;3945;p18"/>
          <p:cNvGrpSpPr/>
          <p:nvPr/>
        </p:nvGrpSpPr>
        <p:grpSpPr>
          <a:xfrm>
            <a:off x="463951" y="1984185"/>
            <a:ext cx="217567" cy="332033"/>
            <a:chOff x="347963" y="1488138"/>
            <a:chExt cx="163175" cy="249025"/>
          </a:xfrm>
        </p:grpSpPr>
        <p:sp>
          <p:nvSpPr>
            <p:cNvPr id="3946" name="Google Shape;3946;p18"/>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18"/>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18"/>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18"/>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50" name="Google Shape;3950;p18"/>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18"/>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18"/>
          <p:cNvSpPr/>
          <p:nvPr/>
        </p:nvSpPr>
        <p:spPr>
          <a:xfrm>
            <a:off x="11473832" y="5333278"/>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18"/>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954" name="Google Shape;3954;p18"/>
          <p:cNvSpPr/>
          <p:nvPr/>
        </p:nvSpPr>
        <p:spPr>
          <a:xfrm>
            <a:off x="11094633" y="65300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18"/>
          <p:cNvSpPr/>
          <p:nvPr/>
        </p:nvSpPr>
        <p:spPr>
          <a:xfrm>
            <a:off x="11233725" y="66176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18"/>
          <p:cNvSpPr/>
          <p:nvPr/>
        </p:nvSpPr>
        <p:spPr>
          <a:xfrm>
            <a:off x="11220605" y="64544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18"/>
          <p:cNvSpPr/>
          <p:nvPr/>
        </p:nvSpPr>
        <p:spPr>
          <a:xfrm>
            <a:off x="11450234" y="30285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19071463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958"/>
        <p:cNvGrpSpPr/>
        <p:nvPr/>
      </p:nvGrpSpPr>
      <p:grpSpPr>
        <a:xfrm>
          <a:off x="0" y="0"/>
          <a:ext cx="0" cy="0"/>
          <a:chOff x="0" y="0"/>
          <a:chExt cx="0" cy="0"/>
        </a:xfrm>
      </p:grpSpPr>
      <p:grpSp>
        <p:nvGrpSpPr>
          <p:cNvPr id="3959" name="Google Shape;3959;p19"/>
          <p:cNvGrpSpPr/>
          <p:nvPr/>
        </p:nvGrpSpPr>
        <p:grpSpPr>
          <a:xfrm>
            <a:off x="-24366" y="-69782"/>
            <a:ext cx="12255165" cy="6968833"/>
            <a:chOff x="-35391" y="-52337"/>
            <a:chExt cx="9191374" cy="5226625"/>
          </a:xfrm>
        </p:grpSpPr>
        <p:grpSp>
          <p:nvGrpSpPr>
            <p:cNvPr id="3960" name="Google Shape;3960;p19"/>
            <p:cNvGrpSpPr/>
            <p:nvPr/>
          </p:nvGrpSpPr>
          <p:grpSpPr>
            <a:xfrm>
              <a:off x="5178375" y="-45050"/>
              <a:ext cx="3977608" cy="5216450"/>
              <a:chOff x="5178375" y="-45050"/>
              <a:chExt cx="3977608" cy="5216450"/>
            </a:xfrm>
          </p:grpSpPr>
          <p:grpSp>
            <p:nvGrpSpPr>
              <p:cNvPr id="3961" name="Google Shape;3961;p19"/>
              <p:cNvGrpSpPr/>
              <p:nvPr/>
            </p:nvGrpSpPr>
            <p:grpSpPr>
              <a:xfrm>
                <a:off x="5178375" y="-45050"/>
                <a:ext cx="3977608" cy="5216450"/>
                <a:chOff x="5178375" y="-51179"/>
                <a:chExt cx="3977608" cy="5216450"/>
              </a:xfrm>
            </p:grpSpPr>
            <p:sp>
              <p:nvSpPr>
                <p:cNvPr id="3962" name="Google Shape;3962;p1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1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1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1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1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1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1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1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1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1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1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1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1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1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1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1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1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1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1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1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2" name="Google Shape;3982;p1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1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4" name="Google Shape;3984;p1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5" name="Google Shape;3985;p1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1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1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1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1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1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1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1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1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94" name="Google Shape;3994;p1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1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1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1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98" name="Google Shape;3998;p19"/>
            <p:cNvGrpSpPr/>
            <p:nvPr/>
          </p:nvGrpSpPr>
          <p:grpSpPr>
            <a:xfrm>
              <a:off x="-35391" y="-52337"/>
              <a:ext cx="5221525" cy="5226625"/>
              <a:chOff x="1190625" y="238125"/>
              <a:chExt cx="5221525" cy="5226625"/>
            </a:xfrm>
          </p:grpSpPr>
          <p:sp>
            <p:nvSpPr>
              <p:cNvPr id="3999" name="Google Shape;3999;p1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1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1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1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1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1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1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1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1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1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1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1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1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1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1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1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1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1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1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1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1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1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1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1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1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1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5" name="Google Shape;4025;p1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1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1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1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1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1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1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1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1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1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1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1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1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1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1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040" name="Google Shape;4040;p19"/>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19"/>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19"/>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043" name="Google Shape;4043;p19"/>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19"/>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19"/>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19"/>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19"/>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19"/>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19"/>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19"/>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19"/>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19"/>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19"/>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19"/>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19"/>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19"/>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19"/>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19"/>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19"/>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19"/>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19"/>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19"/>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19"/>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19"/>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19"/>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19"/>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19"/>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19"/>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19"/>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19"/>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19"/>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19"/>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19"/>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19"/>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19"/>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19"/>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19"/>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19"/>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19"/>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0" name="Google Shape;4080;p19"/>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1" name="Google Shape;4081;p19"/>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2" name="Google Shape;4082;p19"/>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3" name="Google Shape;4083;p19"/>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4" name="Google Shape;4084;p19"/>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19"/>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19"/>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19"/>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19"/>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19"/>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19"/>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19"/>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19"/>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19"/>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19"/>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19"/>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19"/>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19"/>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19"/>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19"/>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00" name="Google Shape;4100;p19"/>
          <p:cNvGrpSpPr/>
          <p:nvPr/>
        </p:nvGrpSpPr>
        <p:grpSpPr>
          <a:xfrm>
            <a:off x="7009785" y="6246967"/>
            <a:ext cx="890700" cy="388900"/>
            <a:chOff x="5478201" y="4685225"/>
            <a:chExt cx="668025" cy="291675"/>
          </a:xfrm>
        </p:grpSpPr>
        <p:sp>
          <p:nvSpPr>
            <p:cNvPr id="4101" name="Google Shape;4101;p19"/>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19"/>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19"/>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19"/>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19"/>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19"/>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19"/>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08" name="Google Shape;4108;p19"/>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19"/>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0" name="Google Shape;4110;p19"/>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1" name="Google Shape;4111;p19"/>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19"/>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19"/>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19"/>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19"/>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19"/>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19"/>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19"/>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19"/>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19"/>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19"/>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19"/>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19"/>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19"/>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19"/>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19"/>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7" name="Google Shape;4127;p19"/>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8" name="Google Shape;4128;p19"/>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9" name="Google Shape;4129;p19"/>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19"/>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1" name="Google Shape;4131;p19"/>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2" name="Google Shape;4132;p19"/>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19"/>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19"/>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35" name="Google Shape;4135;p19"/>
          <p:cNvGrpSpPr/>
          <p:nvPr/>
        </p:nvGrpSpPr>
        <p:grpSpPr>
          <a:xfrm>
            <a:off x="11301934" y="4508167"/>
            <a:ext cx="520767" cy="756200"/>
            <a:chOff x="9202700" y="3272263"/>
            <a:chExt cx="390575" cy="567150"/>
          </a:xfrm>
        </p:grpSpPr>
        <p:sp>
          <p:nvSpPr>
            <p:cNvPr id="4136" name="Google Shape;4136;p19"/>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7" name="Google Shape;4137;p19"/>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8" name="Google Shape;4138;p19"/>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19"/>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19"/>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19"/>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19"/>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3" name="Google Shape;4143;p19"/>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44" name="Google Shape;4144;p19"/>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5" name="Google Shape;4145;p19"/>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19"/>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19"/>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19"/>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19"/>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19"/>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19"/>
          <p:cNvSpPr/>
          <p:nvPr/>
        </p:nvSpPr>
        <p:spPr>
          <a:xfrm rot="10800000" flipH="1">
            <a:off x="4632034" y="1062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19"/>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19"/>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19"/>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19"/>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19"/>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19"/>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19"/>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19"/>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19"/>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19"/>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19"/>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19"/>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19"/>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19"/>
          <p:cNvSpPr/>
          <p:nvPr/>
        </p:nvSpPr>
        <p:spPr>
          <a:xfrm>
            <a:off x="26791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19"/>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19"/>
          <p:cNvSpPr/>
          <p:nvPr/>
        </p:nvSpPr>
        <p:spPr>
          <a:xfrm>
            <a:off x="27261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19"/>
          <p:cNvSpPr/>
          <p:nvPr/>
        </p:nvSpPr>
        <p:spPr>
          <a:xfrm>
            <a:off x="27072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19"/>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19"/>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19"/>
          <p:cNvSpPr/>
          <p:nvPr/>
        </p:nvSpPr>
        <p:spPr>
          <a:xfrm>
            <a:off x="27072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19"/>
          <p:cNvSpPr/>
          <p:nvPr/>
        </p:nvSpPr>
        <p:spPr>
          <a:xfrm>
            <a:off x="26981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19"/>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19"/>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19"/>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19"/>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19"/>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19"/>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19"/>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19"/>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19"/>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19"/>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19"/>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19"/>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19"/>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86" name="Google Shape;4186;p19"/>
          <p:cNvGrpSpPr/>
          <p:nvPr/>
        </p:nvGrpSpPr>
        <p:grpSpPr>
          <a:xfrm>
            <a:off x="8502844" y="81329"/>
            <a:ext cx="348376" cy="510484"/>
            <a:chOff x="8606645" y="4347503"/>
            <a:chExt cx="410240" cy="601134"/>
          </a:xfrm>
        </p:grpSpPr>
        <p:sp>
          <p:nvSpPr>
            <p:cNvPr id="4187" name="Google Shape;4187;p19"/>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19"/>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19"/>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19"/>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19"/>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19"/>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19"/>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4" name="Google Shape;4194;p19"/>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5" name="Google Shape;4195;p19"/>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6" name="Google Shape;4196;p19"/>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7" name="Google Shape;4197;p19"/>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19"/>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19"/>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19"/>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01" name="Google Shape;4201;p19"/>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19"/>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19"/>
          <p:cNvSpPr/>
          <p:nvPr/>
        </p:nvSpPr>
        <p:spPr>
          <a:xfrm>
            <a:off x="5358750"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19"/>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19"/>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19"/>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19"/>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19"/>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19"/>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19"/>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19"/>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19"/>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19"/>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19"/>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19"/>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00141248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216"/>
        <p:cNvGrpSpPr/>
        <p:nvPr/>
      </p:nvGrpSpPr>
      <p:grpSpPr>
        <a:xfrm>
          <a:off x="0" y="0"/>
          <a:ext cx="0" cy="0"/>
          <a:chOff x="0" y="0"/>
          <a:chExt cx="0" cy="0"/>
        </a:xfrm>
      </p:grpSpPr>
      <p:grpSp>
        <p:nvGrpSpPr>
          <p:cNvPr id="4217" name="Google Shape;4217;p20"/>
          <p:cNvGrpSpPr/>
          <p:nvPr/>
        </p:nvGrpSpPr>
        <p:grpSpPr>
          <a:xfrm>
            <a:off x="-24366" y="-69782"/>
            <a:ext cx="12255165" cy="6968833"/>
            <a:chOff x="-35391" y="-52337"/>
            <a:chExt cx="9191374" cy="5226625"/>
          </a:xfrm>
        </p:grpSpPr>
        <p:grpSp>
          <p:nvGrpSpPr>
            <p:cNvPr id="4218" name="Google Shape;4218;p20"/>
            <p:cNvGrpSpPr/>
            <p:nvPr/>
          </p:nvGrpSpPr>
          <p:grpSpPr>
            <a:xfrm>
              <a:off x="5178375" y="-45050"/>
              <a:ext cx="3977608" cy="5216450"/>
              <a:chOff x="5178375" y="-45050"/>
              <a:chExt cx="3977608" cy="5216450"/>
            </a:xfrm>
          </p:grpSpPr>
          <p:grpSp>
            <p:nvGrpSpPr>
              <p:cNvPr id="4219" name="Google Shape;4219;p20"/>
              <p:cNvGrpSpPr/>
              <p:nvPr/>
            </p:nvGrpSpPr>
            <p:grpSpPr>
              <a:xfrm>
                <a:off x="5178375" y="-45050"/>
                <a:ext cx="3977608" cy="5216450"/>
                <a:chOff x="5178375" y="-51179"/>
                <a:chExt cx="3977608" cy="5216450"/>
              </a:xfrm>
            </p:grpSpPr>
            <p:sp>
              <p:nvSpPr>
                <p:cNvPr id="4220" name="Google Shape;4220;p2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2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2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2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2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2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2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2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2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2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2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2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2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2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2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2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2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2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2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2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2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2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2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2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2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2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2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2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2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2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2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2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52" name="Google Shape;4252;p2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2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2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2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256" name="Google Shape;4256;p20"/>
            <p:cNvGrpSpPr/>
            <p:nvPr/>
          </p:nvGrpSpPr>
          <p:grpSpPr>
            <a:xfrm>
              <a:off x="-35391" y="-52337"/>
              <a:ext cx="5221525" cy="5226625"/>
              <a:chOff x="1190625" y="238125"/>
              <a:chExt cx="5221525" cy="5226625"/>
            </a:xfrm>
          </p:grpSpPr>
          <p:sp>
            <p:nvSpPr>
              <p:cNvPr id="4257" name="Google Shape;4257;p2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298" name="Google Shape;4298;p20"/>
          <p:cNvSpPr txBox="1">
            <a:spLocks noGrp="1"/>
          </p:cNvSpPr>
          <p:nvPr>
            <p:ph type="subTitle" idx="1"/>
          </p:nvPr>
        </p:nvSpPr>
        <p:spPr>
          <a:xfrm>
            <a:off x="2830205" y="3829300"/>
            <a:ext cx="6534000" cy="104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99" name="Google Shape;4299;p20"/>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0"/>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0"/>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0"/>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0"/>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0"/>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0"/>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0"/>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0"/>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0"/>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0"/>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0"/>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0"/>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0"/>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0"/>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0"/>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0"/>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0"/>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0"/>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0"/>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0"/>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0"/>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0"/>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0"/>
          <p:cNvSpPr/>
          <p:nvPr/>
        </p:nvSpPr>
        <p:spPr>
          <a:xfrm>
            <a:off x="101430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0"/>
          <p:cNvSpPr/>
          <p:nvPr/>
        </p:nvSpPr>
        <p:spPr>
          <a:xfrm>
            <a:off x="101332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0"/>
          <p:cNvSpPr/>
          <p:nvPr/>
        </p:nvSpPr>
        <p:spPr>
          <a:xfrm>
            <a:off x="102469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0"/>
          <p:cNvSpPr/>
          <p:nvPr/>
        </p:nvSpPr>
        <p:spPr>
          <a:xfrm>
            <a:off x="102378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0"/>
          <p:cNvSpPr/>
          <p:nvPr/>
        </p:nvSpPr>
        <p:spPr>
          <a:xfrm>
            <a:off x="101900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0"/>
          <p:cNvSpPr/>
          <p:nvPr/>
        </p:nvSpPr>
        <p:spPr>
          <a:xfrm>
            <a:off x="102658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0"/>
          <p:cNvSpPr/>
          <p:nvPr/>
        </p:nvSpPr>
        <p:spPr>
          <a:xfrm>
            <a:off x="102469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0"/>
          <p:cNvSpPr/>
          <p:nvPr/>
        </p:nvSpPr>
        <p:spPr>
          <a:xfrm>
            <a:off x="102757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0"/>
          <p:cNvSpPr/>
          <p:nvPr/>
        </p:nvSpPr>
        <p:spPr>
          <a:xfrm>
            <a:off x="53943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0"/>
          <p:cNvSpPr/>
          <p:nvPr/>
        </p:nvSpPr>
        <p:spPr>
          <a:xfrm>
            <a:off x="55963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0"/>
          <p:cNvSpPr/>
          <p:nvPr/>
        </p:nvSpPr>
        <p:spPr>
          <a:xfrm>
            <a:off x="58115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0"/>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0"/>
          <p:cNvSpPr/>
          <p:nvPr/>
        </p:nvSpPr>
        <p:spPr>
          <a:xfrm>
            <a:off x="1191767" y="3160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0"/>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0"/>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0"/>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0"/>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0"/>
          <p:cNvSpPr/>
          <p:nvPr/>
        </p:nvSpPr>
        <p:spPr>
          <a:xfrm>
            <a:off x="2109333" y="2597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0"/>
          <p:cNvSpPr/>
          <p:nvPr/>
        </p:nvSpPr>
        <p:spPr>
          <a:xfrm>
            <a:off x="2336734" y="4519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0"/>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0"/>
          <p:cNvSpPr/>
          <p:nvPr/>
        </p:nvSpPr>
        <p:spPr>
          <a:xfrm>
            <a:off x="2147234" y="3453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0"/>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0"/>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345" name="Google Shape;4345;p20"/>
          <p:cNvGrpSpPr/>
          <p:nvPr/>
        </p:nvGrpSpPr>
        <p:grpSpPr>
          <a:xfrm flipH="1">
            <a:off x="434621" y="4190041"/>
            <a:ext cx="227440" cy="380168"/>
            <a:chOff x="6760903" y="4652644"/>
            <a:chExt cx="170580" cy="285126"/>
          </a:xfrm>
        </p:grpSpPr>
        <p:sp>
          <p:nvSpPr>
            <p:cNvPr id="4346" name="Google Shape;4346;p20"/>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0"/>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0"/>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0"/>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0"/>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0"/>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0"/>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0"/>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0"/>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0"/>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356" name="Google Shape;4356;p20"/>
          <p:cNvSpPr/>
          <p:nvPr/>
        </p:nvSpPr>
        <p:spPr>
          <a:xfrm flipH="1">
            <a:off x="11756415" y="63425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0"/>
          <p:cNvSpPr/>
          <p:nvPr/>
        </p:nvSpPr>
        <p:spPr>
          <a:xfrm flipH="1">
            <a:off x="11863254" y="64836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0"/>
          <p:cNvSpPr/>
          <p:nvPr/>
        </p:nvSpPr>
        <p:spPr>
          <a:xfrm flipH="1">
            <a:off x="11772814" y="66062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0"/>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0"/>
          <p:cNvSpPr/>
          <p:nvPr/>
        </p:nvSpPr>
        <p:spPr>
          <a:xfrm>
            <a:off x="8523385" y="470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0"/>
          <p:cNvSpPr/>
          <p:nvPr/>
        </p:nvSpPr>
        <p:spPr>
          <a:xfrm>
            <a:off x="8618118" y="377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0"/>
          <p:cNvSpPr/>
          <p:nvPr/>
        </p:nvSpPr>
        <p:spPr>
          <a:xfrm>
            <a:off x="8609051" y="559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0"/>
          <p:cNvSpPr/>
          <p:nvPr/>
        </p:nvSpPr>
        <p:spPr>
          <a:xfrm>
            <a:off x="8712885" y="327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0"/>
          <p:cNvSpPr/>
          <p:nvPr/>
        </p:nvSpPr>
        <p:spPr>
          <a:xfrm>
            <a:off x="8514285" y="323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0"/>
          <p:cNvSpPr/>
          <p:nvPr/>
        </p:nvSpPr>
        <p:spPr>
          <a:xfrm>
            <a:off x="8693918" y="489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0"/>
          <p:cNvSpPr/>
          <p:nvPr/>
        </p:nvSpPr>
        <p:spPr>
          <a:xfrm>
            <a:off x="8627985" y="242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0"/>
          <p:cNvSpPr/>
          <p:nvPr/>
        </p:nvSpPr>
        <p:spPr>
          <a:xfrm flipH="1">
            <a:off x="592684" y="3576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0"/>
          <p:cNvSpPr/>
          <p:nvPr/>
        </p:nvSpPr>
        <p:spPr>
          <a:xfrm flipH="1">
            <a:off x="377233" y="2357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0"/>
          <p:cNvSpPr/>
          <p:nvPr/>
        </p:nvSpPr>
        <p:spPr>
          <a:xfrm flipH="1">
            <a:off x="628252" y="20115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0"/>
          <p:cNvSpPr/>
          <p:nvPr/>
        </p:nvSpPr>
        <p:spPr>
          <a:xfrm flipH="1">
            <a:off x="121551" y="25993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0"/>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0"/>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0"/>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0"/>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0"/>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0"/>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0"/>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0"/>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0"/>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0"/>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0"/>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0"/>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0"/>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0"/>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0"/>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0"/>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0"/>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0"/>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0"/>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0"/>
          <p:cNvSpPr/>
          <p:nvPr/>
        </p:nvSpPr>
        <p:spPr>
          <a:xfrm>
            <a:off x="121556" y="20115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0"/>
          <p:cNvSpPr/>
          <p:nvPr/>
        </p:nvSpPr>
        <p:spPr>
          <a:xfrm>
            <a:off x="10977433" y="56031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0"/>
          <p:cNvSpPr/>
          <p:nvPr/>
        </p:nvSpPr>
        <p:spPr>
          <a:xfrm>
            <a:off x="88675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0"/>
          <p:cNvSpPr/>
          <p:nvPr/>
        </p:nvSpPr>
        <p:spPr>
          <a:xfrm>
            <a:off x="90722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0"/>
          <p:cNvSpPr/>
          <p:nvPr/>
        </p:nvSpPr>
        <p:spPr>
          <a:xfrm>
            <a:off x="92997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0"/>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0"/>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0"/>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0"/>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0"/>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0"/>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0"/>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0"/>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0"/>
          <p:cNvSpPr/>
          <p:nvPr/>
        </p:nvSpPr>
        <p:spPr>
          <a:xfrm>
            <a:off x="10965933" y="675734"/>
            <a:ext cx="27867" cy="47433"/>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0"/>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0"/>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0"/>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0"/>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0"/>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0"/>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0"/>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0"/>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0"/>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0"/>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0"/>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0"/>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0"/>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0"/>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0"/>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0"/>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0"/>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0"/>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0"/>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0"/>
          <p:cNvSpPr/>
          <p:nvPr/>
        </p:nvSpPr>
        <p:spPr>
          <a:xfrm>
            <a:off x="11723988" y="5105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0"/>
          <p:cNvSpPr/>
          <p:nvPr/>
        </p:nvSpPr>
        <p:spPr>
          <a:xfrm>
            <a:off x="11752021" y="5137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0"/>
          <p:cNvSpPr/>
          <p:nvPr/>
        </p:nvSpPr>
        <p:spPr>
          <a:xfrm>
            <a:off x="10497972" y="371251"/>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0"/>
          <p:cNvSpPr/>
          <p:nvPr/>
        </p:nvSpPr>
        <p:spPr>
          <a:xfrm>
            <a:off x="10526005" y="402452"/>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0"/>
          <p:cNvSpPr/>
          <p:nvPr/>
        </p:nvSpPr>
        <p:spPr>
          <a:xfrm>
            <a:off x="10624151" y="146372"/>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0"/>
          <p:cNvSpPr/>
          <p:nvPr/>
        </p:nvSpPr>
        <p:spPr>
          <a:xfrm>
            <a:off x="10652184" y="177573"/>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0"/>
          <p:cNvSpPr/>
          <p:nvPr/>
        </p:nvSpPr>
        <p:spPr>
          <a:xfrm>
            <a:off x="144751" y="16498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0"/>
          <p:cNvSpPr/>
          <p:nvPr/>
        </p:nvSpPr>
        <p:spPr>
          <a:xfrm>
            <a:off x="11324567" y="290881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0"/>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0"/>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0"/>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0"/>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0"/>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0"/>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0"/>
          <p:cNvSpPr/>
          <p:nvPr/>
        </p:nvSpPr>
        <p:spPr>
          <a:xfrm>
            <a:off x="11496001" y="4880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0"/>
          <p:cNvSpPr/>
          <p:nvPr/>
        </p:nvSpPr>
        <p:spPr>
          <a:xfrm>
            <a:off x="11297401" y="4899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0"/>
          <p:cNvSpPr/>
          <p:nvPr/>
        </p:nvSpPr>
        <p:spPr>
          <a:xfrm>
            <a:off x="11382301" y="4799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0"/>
          <p:cNvSpPr/>
          <p:nvPr/>
        </p:nvSpPr>
        <p:spPr>
          <a:xfrm>
            <a:off x="11411101" y="4964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0"/>
          <p:cNvSpPr/>
          <p:nvPr/>
        </p:nvSpPr>
        <p:spPr>
          <a:xfrm>
            <a:off x="11983501" y="2843651"/>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0"/>
          <p:cNvSpPr/>
          <p:nvPr/>
        </p:nvSpPr>
        <p:spPr>
          <a:xfrm>
            <a:off x="12085643" y="2971351"/>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0"/>
          <p:cNvSpPr/>
          <p:nvPr/>
        </p:nvSpPr>
        <p:spPr>
          <a:xfrm>
            <a:off x="11372834" y="25993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0"/>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0"/>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0"/>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0"/>
          <p:cNvSpPr/>
          <p:nvPr/>
        </p:nvSpPr>
        <p:spPr>
          <a:xfrm>
            <a:off x="11380552" y="6548614"/>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0"/>
          <p:cNvSpPr/>
          <p:nvPr/>
        </p:nvSpPr>
        <p:spPr>
          <a:xfrm>
            <a:off x="11389651" y="6719180"/>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0"/>
          <p:cNvSpPr/>
          <p:nvPr/>
        </p:nvSpPr>
        <p:spPr>
          <a:xfrm>
            <a:off x="11351751" y="6577414"/>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0"/>
          <p:cNvSpPr/>
          <p:nvPr/>
        </p:nvSpPr>
        <p:spPr>
          <a:xfrm>
            <a:off x="11342651" y="6691114"/>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0"/>
          <p:cNvSpPr/>
          <p:nvPr/>
        </p:nvSpPr>
        <p:spPr>
          <a:xfrm>
            <a:off x="11418451" y="6729013"/>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0"/>
          <p:cNvSpPr/>
          <p:nvPr/>
        </p:nvSpPr>
        <p:spPr>
          <a:xfrm>
            <a:off x="7547033" y="5276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0"/>
          <p:cNvSpPr/>
          <p:nvPr/>
        </p:nvSpPr>
        <p:spPr>
          <a:xfrm>
            <a:off x="7651634" y="5935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0"/>
          <p:cNvSpPr/>
          <p:nvPr/>
        </p:nvSpPr>
        <p:spPr>
          <a:xfrm>
            <a:off x="7641767" y="4707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0"/>
          <p:cNvSpPr/>
          <p:nvPr/>
        </p:nvSpPr>
        <p:spPr>
          <a:xfrm>
            <a:off x="5504572" y="1200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0"/>
          <p:cNvSpPr/>
          <p:nvPr/>
        </p:nvSpPr>
        <p:spPr>
          <a:xfrm>
            <a:off x="5329806" y="2726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0"/>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0"/>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0"/>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0"/>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0"/>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0"/>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0"/>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0"/>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0"/>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0"/>
          <p:cNvSpPr txBox="1">
            <a:spLocks noGrp="1"/>
          </p:cNvSpPr>
          <p:nvPr>
            <p:ph type="title"/>
          </p:nvPr>
        </p:nvSpPr>
        <p:spPr>
          <a:xfrm>
            <a:off x="2830205" y="1985533"/>
            <a:ext cx="6373200" cy="15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sz="12800"/>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71124460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4467"/>
        <p:cNvGrpSpPr/>
        <p:nvPr/>
      </p:nvGrpSpPr>
      <p:grpSpPr>
        <a:xfrm>
          <a:off x="0" y="0"/>
          <a:ext cx="0" cy="0"/>
          <a:chOff x="0" y="0"/>
          <a:chExt cx="0" cy="0"/>
        </a:xfrm>
      </p:grpSpPr>
      <p:grpSp>
        <p:nvGrpSpPr>
          <p:cNvPr id="4468" name="Google Shape;4468;p21"/>
          <p:cNvGrpSpPr/>
          <p:nvPr/>
        </p:nvGrpSpPr>
        <p:grpSpPr>
          <a:xfrm>
            <a:off x="-24366" y="-69782"/>
            <a:ext cx="12255165" cy="6968833"/>
            <a:chOff x="-35391" y="-52337"/>
            <a:chExt cx="9191374" cy="5226625"/>
          </a:xfrm>
        </p:grpSpPr>
        <p:grpSp>
          <p:nvGrpSpPr>
            <p:cNvPr id="4469" name="Google Shape;4469;p21"/>
            <p:cNvGrpSpPr/>
            <p:nvPr/>
          </p:nvGrpSpPr>
          <p:grpSpPr>
            <a:xfrm>
              <a:off x="5178375" y="-45050"/>
              <a:ext cx="3977608" cy="5216450"/>
              <a:chOff x="5178375" y="-45050"/>
              <a:chExt cx="3977608" cy="5216450"/>
            </a:xfrm>
          </p:grpSpPr>
          <p:grpSp>
            <p:nvGrpSpPr>
              <p:cNvPr id="4470" name="Google Shape;4470;p21"/>
              <p:cNvGrpSpPr/>
              <p:nvPr/>
            </p:nvGrpSpPr>
            <p:grpSpPr>
              <a:xfrm>
                <a:off x="5178375" y="-45050"/>
                <a:ext cx="3977608" cy="5216450"/>
                <a:chOff x="5178375" y="-51179"/>
                <a:chExt cx="3977608" cy="5216450"/>
              </a:xfrm>
            </p:grpSpPr>
            <p:sp>
              <p:nvSpPr>
                <p:cNvPr id="4471" name="Google Shape;4471;p2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03" name="Google Shape;4503;p2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07" name="Google Shape;4507;p21"/>
            <p:cNvGrpSpPr/>
            <p:nvPr/>
          </p:nvGrpSpPr>
          <p:grpSpPr>
            <a:xfrm>
              <a:off x="-35391" y="-52337"/>
              <a:ext cx="5221525" cy="5226625"/>
              <a:chOff x="1190625" y="238125"/>
              <a:chExt cx="5221525" cy="5226625"/>
            </a:xfrm>
          </p:grpSpPr>
          <p:sp>
            <p:nvSpPr>
              <p:cNvPr id="4508" name="Google Shape;4508;p2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0" name="Google Shape;4510;p2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1" name="Google Shape;4511;p2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3" name="Google Shape;4513;p2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4" name="Google Shape;4514;p2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5" name="Google Shape;4515;p2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6" name="Google Shape;4516;p2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7" name="Google Shape;4517;p2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8" name="Google Shape;4518;p2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9" name="Google Shape;4519;p2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0" name="Google Shape;4520;p2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1" name="Google Shape;4521;p2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2" name="Google Shape;4522;p2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3" name="Google Shape;4523;p2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4" name="Google Shape;4524;p2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5" name="Google Shape;4525;p2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6" name="Google Shape;4526;p2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7" name="Google Shape;4527;p2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8" name="Google Shape;4528;p2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9" name="Google Shape;4529;p2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0" name="Google Shape;4530;p2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1" name="Google Shape;4531;p2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2" name="Google Shape;4532;p2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3" name="Google Shape;4533;p2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4" name="Google Shape;4534;p2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5" name="Google Shape;4535;p2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6" name="Google Shape;4536;p2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549" name="Google Shape;4549;p21"/>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1"/>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1"/>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1"/>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1"/>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1"/>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1"/>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1"/>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1"/>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1"/>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1"/>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1"/>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1"/>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1"/>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1"/>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1"/>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1"/>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1"/>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1"/>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1"/>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1"/>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1"/>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1"/>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1"/>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1"/>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1"/>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1"/>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1"/>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1"/>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1"/>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1"/>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1"/>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1"/>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1"/>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1"/>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1"/>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1"/>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1"/>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1"/>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1"/>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1"/>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1"/>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1"/>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1"/>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1"/>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1"/>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1"/>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10" name="Google Shape;4610;p21"/>
          <p:cNvGrpSpPr/>
          <p:nvPr/>
        </p:nvGrpSpPr>
        <p:grpSpPr>
          <a:xfrm>
            <a:off x="9014537" y="6203525"/>
            <a:ext cx="227440" cy="380168"/>
            <a:chOff x="6760903" y="4652644"/>
            <a:chExt cx="170580" cy="285126"/>
          </a:xfrm>
        </p:grpSpPr>
        <p:sp>
          <p:nvSpPr>
            <p:cNvPr id="4611" name="Google Shape;4611;p2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21" name="Google Shape;4621;p2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1"/>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1"/>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1"/>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1"/>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1"/>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1"/>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1"/>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1"/>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1"/>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1"/>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1"/>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1"/>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1"/>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1"/>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1"/>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1"/>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1"/>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1"/>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1"/>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1"/>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1"/>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1"/>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1"/>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1"/>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1"/>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1"/>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1"/>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1"/>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1"/>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1"/>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1"/>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1"/>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1"/>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1"/>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1"/>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1"/>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1"/>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1"/>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1"/>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1"/>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1"/>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1"/>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1"/>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72" name="Google Shape;4672;p21"/>
          <p:cNvGrpSpPr/>
          <p:nvPr/>
        </p:nvGrpSpPr>
        <p:grpSpPr>
          <a:xfrm flipH="1">
            <a:off x="-4016" y="-6381"/>
            <a:ext cx="1123933" cy="925833"/>
            <a:chOff x="5148450" y="1503825"/>
            <a:chExt cx="842950" cy="694375"/>
          </a:xfrm>
        </p:grpSpPr>
        <p:sp>
          <p:nvSpPr>
            <p:cNvPr id="4673" name="Google Shape;4673;p21"/>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1"/>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1"/>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1"/>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1"/>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1"/>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1"/>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1"/>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1"/>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1"/>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1"/>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1"/>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1"/>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1"/>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87" name="Google Shape;4687;p21"/>
          <p:cNvSpPr txBox="1">
            <a:spLocks noGrp="1"/>
          </p:cNvSpPr>
          <p:nvPr>
            <p:ph type="title"/>
          </p:nvPr>
        </p:nvSpPr>
        <p:spPr>
          <a:xfrm>
            <a:off x="1707167" y="2271689"/>
            <a:ext cx="36516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688" name="Google Shape;4688;p21"/>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1"/>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1"/>
          <p:cNvSpPr txBox="1">
            <a:spLocks noGrp="1"/>
          </p:cNvSpPr>
          <p:nvPr>
            <p:ph type="subTitle" idx="1"/>
          </p:nvPr>
        </p:nvSpPr>
        <p:spPr>
          <a:xfrm>
            <a:off x="1707167" y="3149911"/>
            <a:ext cx="3876800" cy="1436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51423651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691"/>
        <p:cNvGrpSpPr/>
        <p:nvPr/>
      </p:nvGrpSpPr>
      <p:grpSpPr>
        <a:xfrm>
          <a:off x="0" y="0"/>
          <a:ext cx="0" cy="0"/>
          <a:chOff x="0" y="0"/>
          <a:chExt cx="0" cy="0"/>
        </a:xfrm>
      </p:grpSpPr>
      <p:grpSp>
        <p:nvGrpSpPr>
          <p:cNvPr id="4692" name="Google Shape;4692;p22"/>
          <p:cNvGrpSpPr/>
          <p:nvPr/>
        </p:nvGrpSpPr>
        <p:grpSpPr>
          <a:xfrm>
            <a:off x="-24366" y="-69782"/>
            <a:ext cx="12255165" cy="6968833"/>
            <a:chOff x="-35391" y="-52337"/>
            <a:chExt cx="9191374" cy="5226625"/>
          </a:xfrm>
        </p:grpSpPr>
        <p:grpSp>
          <p:nvGrpSpPr>
            <p:cNvPr id="4693" name="Google Shape;4693;p22"/>
            <p:cNvGrpSpPr/>
            <p:nvPr/>
          </p:nvGrpSpPr>
          <p:grpSpPr>
            <a:xfrm>
              <a:off x="5178375" y="-45050"/>
              <a:ext cx="3977608" cy="5216450"/>
              <a:chOff x="5178375" y="-45050"/>
              <a:chExt cx="3977608" cy="5216450"/>
            </a:xfrm>
          </p:grpSpPr>
          <p:grpSp>
            <p:nvGrpSpPr>
              <p:cNvPr id="4694" name="Google Shape;4694;p22"/>
              <p:cNvGrpSpPr/>
              <p:nvPr/>
            </p:nvGrpSpPr>
            <p:grpSpPr>
              <a:xfrm>
                <a:off x="5178375" y="-45050"/>
                <a:ext cx="3977608" cy="5216450"/>
                <a:chOff x="5178375" y="-51179"/>
                <a:chExt cx="3977608" cy="5216450"/>
              </a:xfrm>
            </p:grpSpPr>
            <p:sp>
              <p:nvSpPr>
                <p:cNvPr id="4695" name="Google Shape;4695;p2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27" name="Google Shape;4727;p2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731" name="Google Shape;4731;p22"/>
            <p:cNvGrpSpPr/>
            <p:nvPr/>
          </p:nvGrpSpPr>
          <p:grpSpPr>
            <a:xfrm>
              <a:off x="-35391" y="-52337"/>
              <a:ext cx="5221525" cy="5226625"/>
              <a:chOff x="1190625" y="238125"/>
              <a:chExt cx="5221525" cy="5226625"/>
            </a:xfrm>
          </p:grpSpPr>
          <p:sp>
            <p:nvSpPr>
              <p:cNvPr id="4732" name="Google Shape;4732;p2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773" name="Google Shape;4773;p22"/>
          <p:cNvSpPr txBox="1">
            <a:spLocks noGrp="1"/>
          </p:cNvSpPr>
          <p:nvPr>
            <p:ph type="subTitle" idx="1"/>
          </p:nvPr>
        </p:nvSpPr>
        <p:spPr>
          <a:xfrm>
            <a:off x="1061600" y="3975067"/>
            <a:ext cx="4643600" cy="105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74" name="Google Shape;4774;p22"/>
          <p:cNvSpPr txBox="1">
            <a:spLocks noGrp="1"/>
          </p:cNvSpPr>
          <p:nvPr>
            <p:ph type="title"/>
          </p:nvPr>
        </p:nvSpPr>
        <p:spPr>
          <a:xfrm>
            <a:off x="1061600" y="1828933"/>
            <a:ext cx="6112400" cy="1984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775" name="Google Shape;4775;p22"/>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2"/>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2"/>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2"/>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2"/>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2"/>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2"/>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2"/>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2"/>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2"/>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2"/>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2"/>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2"/>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2"/>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2"/>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2"/>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1" name="Google Shape;4791;p22"/>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2" name="Google Shape;4792;p22"/>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3" name="Google Shape;4793;p22"/>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4" name="Google Shape;4794;p22"/>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5" name="Google Shape;4795;p22"/>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6" name="Google Shape;4796;p22"/>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7" name="Google Shape;4797;p22"/>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8" name="Google Shape;4798;p22"/>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9" name="Google Shape;4799;p22"/>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0" name="Google Shape;4800;p22"/>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1" name="Google Shape;4801;p2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2" name="Google Shape;4802;p2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3" name="Google Shape;4803;p2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4" name="Google Shape;4804;p2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5" name="Google Shape;4805;p2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6" name="Google Shape;4806;p2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2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8" name="Google Shape;4808;p22"/>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9" name="Google Shape;4809;p22"/>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0" name="Google Shape;4810;p22"/>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22"/>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22"/>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22"/>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22"/>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22"/>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22"/>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22"/>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22"/>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22"/>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22"/>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22"/>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22"/>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22"/>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22"/>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22"/>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22"/>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22"/>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22"/>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22"/>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22"/>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22"/>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32" name="Google Shape;4832;p22"/>
          <p:cNvGrpSpPr/>
          <p:nvPr/>
        </p:nvGrpSpPr>
        <p:grpSpPr>
          <a:xfrm>
            <a:off x="7009785" y="6246967"/>
            <a:ext cx="890700" cy="388900"/>
            <a:chOff x="5478201" y="4685225"/>
            <a:chExt cx="668025" cy="291675"/>
          </a:xfrm>
        </p:grpSpPr>
        <p:sp>
          <p:nvSpPr>
            <p:cNvPr id="4833" name="Google Shape;4833;p22"/>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22"/>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22"/>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22"/>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22"/>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22"/>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22"/>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40" name="Google Shape;4840;p22"/>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22"/>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22"/>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22"/>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22"/>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22"/>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22"/>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22"/>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22"/>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22"/>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22"/>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22"/>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22"/>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22"/>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22"/>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22"/>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22"/>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22"/>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22"/>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22"/>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22"/>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22"/>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22"/>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22"/>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22"/>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22"/>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22"/>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67" name="Google Shape;4867;p22"/>
          <p:cNvGrpSpPr/>
          <p:nvPr/>
        </p:nvGrpSpPr>
        <p:grpSpPr>
          <a:xfrm>
            <a:off x="11301934" y="4508167"/>
            <a:ext cx="520767" cy="756200"/>
            <a:chOff x="9202700" y="3272263"/>
            <a:chExt cx="390575" cy="567150"/>
          </a:xfrm>
        </p:grpSpPr>
        <p:sp>
          <p:nvSpPr>
            <p:cNvPr id="4868" name="Google Shape;4868;p22"/>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22"/>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22"/>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22"/>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22"/>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22"/>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22"/>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22"/>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76" name="Google Shape;4876;p22"/>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22"/>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22"/>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22"/>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22"/>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22"/>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22"/>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22"/>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22"/>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22"/>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22"/>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22"/>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22"/>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22"/>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22"/>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22"/>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22"/>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22"/>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22"/>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22"/>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22"/>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22"/>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22"/>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22"/>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22"/>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22"/>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22"/>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22"/>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22"/>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22"/>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22"/>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22"/>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22"/>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22"/>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22"/>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22"/>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912" name="Google Shape;4912;p22"/>
          <p:cNvGrpSpPr/>
          <p:nvPr/>
        </p:nvGrpSpPr>
        <p:grpSpPr>
          <a:xfrm>
            <a:off x="8502844" y="81329"/>
            <a:ext cx="348376" cy="510484"/>
            <a:chOff x="8606645" y="4347503"/>
            <a:chExt cx="410240" cy="601134"/>
          </a:xfrm>
        </p:grpSpPr>
        <p:sp>
          <p:nvSpPr>
            <p:cNvPr id="4913" name="Google Shape;4913;p22"/>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22"/>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22"/>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22"/>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22"/>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22"/>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22"/>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22"/>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22"/>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22"/>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22"/>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22"/>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22"/>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22"/>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27" name="Google Shape;4927;p22"/>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22"/>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22"/>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22"/>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22"/>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22"/>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22"/>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22"/>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22"/>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22"/>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22"/>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22"/>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22"/>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22"/>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37796193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4941"/>
        <p:cNvGrpSpPr/>
        <p:nvPr/>
      </p:nvGrpSpPr>
      <p:grpSpPr>
        <a:xfrm>
          <a:off x="0" y="0"/>
          <a:ext cx="0" cy="0"/>
          <a:chOff x="0" y="0"/>
          <a:chExt cx="0" cy="0"/>
        </a:xfrm>
      </p:grpSpPr>
      <p:grpSp>
        <p:nvGrpSpPr>
          <p:cNvPr id="4942" name="Google Shape;4942;p23"/>
          <p:cNvGrpSpPr/>
          <p:nvPr/>
        </p:nvGrpSpPr>
        <p:grpSpPr>
          <a:xfrm>
            <a:off x="-24366" y="-69782"/>
            <a:ext cx="12255165" cy="6968833"/>
            <a:chOff x="-35391" y="-52337"/>
            <a:chExt cx="9191374" cy="5226625"/>
          </a:xfrm>
        </p:grpSpPr>
        <p:grpSp>
          <p:nvGrpSpPr>
            <p:cNvPr id="4943" name="Google Shape;4943;p23"/>
            <p:cNvGrpSpPr/>
            <p:nvPr/>
          </p:nvGrpSpPr>
          <p:grpSpPr>
            <a:xfrm>
              <a:off x="5178375" y="-45050"/>
              <a:ext cx="3977608" cy="5216450"/>
              <a:chOff x="5178375" y="-45050"/>
              <a:chExt cx="3977608" cy="5216450"/>
            </a:xfrm>
          </p:grpSpPr>
          <p:grpSp>
            <p:nvGrpSpPr>
              <p:cNvPr id="4944" name="Google Shape;4944;p23"/>
              <p:cNvGrpSpPr/>
              <p:nvPr/>
            </p:nvGrpSpPr>
            <p:grpSpPr>
              <a:xfrm>
                <a:off x="5178375" y="-45050"/>
                <a:ext cx="3977608" cy="5216450"/>
                <a:chOff x="5178375" y="-51179"/>
                <a:chExt cx="3977608" cy="5216450"/>
              </a:xfrm>
            </p:grpSpPr>
            <p:sp>
              <p:nvSpPr>
                <p:cNvPr id="4945" name="Google Shape;4945;p2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2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2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2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2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2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2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2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2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2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2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2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2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2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2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2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2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2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2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2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2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2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2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2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2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2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2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2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2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2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2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2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77" name="Google Shape;4977;p2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2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2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2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81" name="Google Shape;4981;p23"/>
            <p:cNvGrpSpPr/>
            <p:nvPr/>
          </p:nvGrpSpPr>
          <p:grpSpPr>
            <a:xfrm>
              <a:off x="-35391" y="-52337"/>
              <a:ext cx="5221525" cy="5226625"/>
              <a:chOff x="1190625" y="238125"/>
              <a:chExt cx="5221525" cy="5226625"/>
            </a:xfrm>
          </p:grpSpPr>
          <p:sp>
            <p:nvSpPr>
              <p:cNvPr id="4982" name="Google Shape;4982;p2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2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2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2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2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2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2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2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2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2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2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2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2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2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2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2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2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2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2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2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2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2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2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2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2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2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2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2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2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2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2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2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2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2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2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2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2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2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2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2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2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023" name="Google Shape;5023;p23"/>
          <p:cNvSpPr txBox="1">
            <a:spLocks noGrp="1"/>
          </p:cNvSpPr>
          <p:nvPr>
            <p:ph type="title"/>
          </p:nvPr>
        </p:nvSpPr>
        <p:spPr>
          <a:xfrm>
            <a:off x="6238924" y="2259219"/>
            <a:ext cx="3998400" cy="763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500"/>
              <a:buNone/>
              <a:defRPr/>
            </a:lvl1pPr>
            <a:lvl2pPr lvl="1" algn="r" rtl="0">
              <a:lnSpc>
                <a:spcPct val="100000"/>
              </a:lnSpc>
              <a:spcBef>
                <a:spcPts val="0"/>
              </a:spcBef>
              <a:spcAft>
                <a:spcPts val="0"/>
              </a:spcAft>
              <a:buSzPts val="3500"/>
              <a:buNone/>
              <a:defRPr/>
            </a:lvl2pPr>
            <a:lvl3pPr lvl="2" algn="r" rtl="0">
              <a:lnSpc>
                <a:spcPct val="100000"/>
              </a:lnSpc>
              <a:spcBef>
                <a:spcPts val="0"/>
              </a:spcBef>
              <a:spcAft>
                <a:spcPts val="0"/>
              </a:spcAft>
              <a:buSzPts val="3500"/>
              <a:buNone/>
              <a:defRPr/>
            </a:lvl3pPr>
            <a:lvl4pPr lvl="3" algn="r" rtl="0">
              <a:lnSpc>
                <a:spcPct val="100000"/>
              </a:lnSpc>
              <a:spcBef>
                <a:spcPts val="0"/>
              </a:spcBef>
              <a:spcAft>
                <a:spcPts val="0"/>
              </a:spcAft>
              <a:buSzPts val="3500"/>
              <a:buNone/>
              <a:defRPr/>
            </a:lvl4pPr>
            <a:lvl5pPr lvl="4" algn="r" rtl="0">
              <a:lnSpc>
                <a:spcPct val="100000"/>
              </a:lnSpc>
              <a:spcBef>
                <a:spcPts val="0"/>
              </a:spcBef>
              <a:spcAft>
                <a:spcPts val="0"/>
              </a:spcAft>
              <a:buSzPts val="3500"/>
              <a:buNone/>
              <a:defRPr/>
            </a:lvl5pPr>
            <a:lvl6pPr lvl="5" algn="r" rtl="0">
              <a:lnSpc>
                <a:spcPct val="100000"/>
              </a:lnSpc>
              <a:spcBef>
                <a:spcPts val="0"/>
              </a:spcBef>
              <a:spcAft>
                <a:spcPts val="0"/>
              </a:spcAft>
              <a:buSzPts val="3500"/>
              <a:buNone/>
              <a:defRPr/>
            </a:lvl6pPr>
            <a:lvl7pPr lvl="6" algn="r" rtl="0">
              <a:lnSpc>
                <a:spcPct val="100000"/>
              </a:lnSpc>
              <a:spcBef>
                <a:spcPts val="0"/>
              </a:spcBef>
              <a:spcAft>
                <a:spcPts val="0"/>
              </a:spcAft>
              <a:buSzPts val="3500"/>
              <a:buNone/>
              <a:defRPr/>
            </a:lvl7pPr>
            <a:lvl8pPr lvl="7" algn="r" rtl="0">
              <a:lnSpc>
                <a:spcPct val="100000"/>
              </a:lnSpc>
              <a:spcBef>
                <a:spcPts val="0"/>
              </a:spcBef>
              <a:spcAft>
                <a:spcPts val="0"/>
              </a:spcAft>
              <a:buSzPts val="3500"/>
              <a:buNone/>
              <a:defRPr/>
            </a:lvl8pPr>
            <a:lvl9pPr lvl="8" algn="r" rtl="0">
              <a:lnSpc>
                <a:spcPct val="100000"/>
              </a:lnSpc>
              <a:spcBef>
                <a:spcPts val="0"/>
              </a:spcBef>
              <a:spcAft>
                <a:spcPts val="0"/>
              </a:spcAft>
              <a:buSzPts val="3500"/>
              <a:buNone/>
              <a:defRPr/>
            </a:lvl9pPr>
          </a:lstStyle>
          <a:p>
            <a:endParaRPr/>
          </a:p>
        </p:txBody>
      </p:sp>
      <p:sp>
        <p:nvSpPr>
          <p:cNvPr id="5024" name="Google Shape;5024;p23"/>
          <p:cNvSpPr txBox="1">
            <a:spLocks noGrp="1"/>
          </p:cNvSpPr>
          <p:nvPr>
            <p:ph type="subTitle" idx="1"/>
          </p:nvPr>
        </p:nvSpPr>
        <p:spPr>
          <a:xfrm>
            <a:off x="6360557" y="3150781"/>
            <a:ext cx="3876800" cy="1448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025" name="Google Shape;5025;p23"/>
          <p:cNvSpPr/>
          <p:nvPr/>
        </p:nvSpPr>
        <p:spPr>
          <a:xfrm>
            <a:off x="-13416"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23"/>
          <p:cNvSpPr/>
          <p:nvPr/>
        </p:nvSpPr>
        <p:spPr>
          <a:xfrm>
            <a:off x="811284"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23"/>
          <p:cNvSpPr/>
          <p:nvPr/>
        </p:nvSpPr>
        <p:spPr>
          <a:xfrm>
            <a:off x="422418"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23"/>
          <p:cNvSpPr/>
          <p:nvPr/>
        </p:nvSpPr>
        <p:spPr>
          <a:xfrm>
            <a:off x="517152"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23"/>
          <p:cNvSpPr/>
          <p:nvPr/>
        </p:nvSpPr>
        <p:spPr>
          <a:xfrm>
            <a:off x="508085"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23"/>
          <p:cNvSpPr/>
          <p:nvPr/>
        </p:nvSpPr>
        <p:spPr>
          <a:xfrm>
            <a:off x="611918"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23"/>
          <p:cNvSpPr/>
          <p:nvPr/>
        </p:nvSpPr>
        <p:spPr>
          <a:xfrm>
            <a:off x="413318"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23"/>
          <p:cNvSpPr/>
          <p:nvPr/>
        </p:nvSpPr>
        <p:spPr>
          <a:xfrm>
            <a:off x="592952"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23"/>
          <p:cNvSpPr/>
          <p:nvPr/>
        </p:nvSpPr>
        <p:spPr>
          <a:xfrm>
            <a:off x="527018"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23"/>
          <p:cNvSpPr/>
          <p:nvPr/>
        </p:nvSpPr>
        <p:spPr>
          <a:xfrm>
            <a:off x="706651"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23"/>
          <p:cNvSpPr/>
          <p:nvPr/>
        </p:nvSpPr>
        <p:spPr>
          <a:xfrm>
            <a:off x="1009851"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23"/>
          <p:cNvSpPr/>
          <p:nvPr/>
        </p:nvSpPr>
        <p:spPr>
          <a:xfrm>
            <a:off x="1000784"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23"/>
          <p:cNvSpPr/>
          <p:nvPr/>
        </p:nvSpPr>
        <p:spPr>
          <a:xfrm>
            <a:off x="1350951"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23"/>
          <p:cNvSpPr/>
          <p:nvPr/>
        </p:nvSpPr>
        <p:spPr>
          <a:xfrm>
            <a:off x="1180418"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23"/>
          <p:cNvSpPr/>
          <p:nvPr/>
        </p:nvSpPr>
        <p:spPr>
          <a:xfrm>
            <a:off x="49044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23"/>
          <p:cNvSpPr/>
          <p:nvPr/>
        </p:nvSpPr>
        <p:spPr>
          <a:xfrm>
            <a:off x="-13416"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23"/>
          <p:cNvSpPr/>
          <p:nvPr/>
        </p:nvSpPr>
        <p:spPr>
          <a:xfrm>
            <a:off x="658884" y="63456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23"/>
          <p:cNvSpPr/>
          <p:nvPr/>
        </p:nvSpPr>
        <p:spPr>
          <a:xfrm>
            <a:off x="848384" y="64807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23"/>
          <p:cNvSpPr/>
          <p:nvPr/>
        </p:nvSpPr>
        <p:spPr>
          <a:xfrm>
            <a:off x="857485" y="61470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23"/>
          <p:cNvSpPr/>
          <p:nvPr/>
        </p:nvSpPr>
        <p:spPr>
          <a:xfrm>
            <a:off x="1056852" y="63456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23"/>
          <p:cNvSpPr/>
          <p:nvPr/>
        </p:nvSpPr>
        <p:spPr>
          <a:xfrm>
            <a:off x="7974352"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23"/>
          <p:cNvSpPr/>
          <p:nvPr/>
        </p:nvSpPr>
        <p:spPr>
          <a:xfrm>
            <a:off x="4298051"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23"/>
          <p:cNvSpPr/>
          <p:nvPr/>
        </p:nvSpPr>
        <p:spPr>
          <a:xfrm>
            <a:off x="4553518"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23"/>
          <p:cNvSpPr/>
          <p:nvPr/>
        </p:nvSpPr>
        <p:spPr>
          <a:xfrm>
            <a:off x="4515618"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23"/>
          <p:cNvSpPr/>
          <p:nvPr/>
        </p:nvSpPr>
        <p:spPr>
          <a:xfrm>
            <a:off x="4752851"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23"/>
          <p:cNvSpPr/>
          <p:nvPr/>
        </p:nvSpPr>
        <p:spPr>
          <a:xfrm>
            <a:off x="10009034" y="96897"/>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23"/>
          <p:cNvSpPr/>
          <p:nvPr/>
        </p:nvSpPr>
        <p:spPr>
          <a:xfrm>
            <a:off x="1607151" y="65728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23"/>
          <p:cNvSpPr/>
          <p:nvPr/>
        </p:nvSpPr>
        <p:spPr>
          <a:xfrm>
            <a:off x="1408551" y="65917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23"/>
          <p:cNvSpPr/>
          <p:nvPr/>
        </p:nvSpPr>
        <p:spPr>
          <a:xfrm>
            <a:off x="1493451" y="64914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23"/>
          <p:cNvSpPr/>
          <p:nvPr/>
        </p:nvSpPr>
        <p:spPr>
          <a:xfrm>
            <a:off x="1522251" y="66569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23"/>
          <p:cNvSpPr/>
          <p:nvPr/>
        </p:nvSpPr>
        <p:spPr>
          <a:xfrm>
            <a:off x="9980233" y="125696"/>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23"/>
          <p:cNvSpPr/>
          <p:nvPr/>
        </p:nvSpPr>
        <p:spPr>
          <a:xfrm>
            <a:off x="9971133" y="239398"/>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23"/>
          <p:cNvSpPr/>
          <p:nvPr/>
        </p:nvSpPr>
        <p:spPr>
          <a:xfrm>
            <a:off x="4866551"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23"/>
          <p:cNvSpPr/>
          <p:nvPr/>
        </p:nvSpPr>
        <p:spPr>
          <a:xfrm>
            <a:off x="2744151"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9" name="Google Shape;5059;p23"/>
          <p:cNvGrpSpPr/>
          <p:nvPr/>
        </p:nvGrpSpPr>
        <p:grpSpPr>
          <a:xfrm>
            <a:off x="3658300" y="6317501"/>
            <a:ext cx="189533" cy="313100"/>
            <a:chOff x="2970400" y="4738125"/>
            <a:chExt cx="142150" cy="234825"/>
          </a:xfrm>
        </p:grpSpPr>
        <p:sp>
          <p:nvSpPr>
            <p:cNvPr id="5060" name="Google Shape;5060;p23"/>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23"/>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23"/>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23"/>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23"/>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5" name="Google Shape;5065;p23"/>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6" name="Google Shape;5066;p23"/>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23"/>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8" name="Google Shape;5068;p23"/>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9" name="Google Shape;5069;p23"/>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70" name="Google Shape;5070;p23"/>
          <p:cNvSpPr/>
          <p:nvPr/>
        </p:nvSpPr>
        <p:spPr>
          <a:xfrm>
            <a:off x="11350506"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1" name="Google Shape;5071;p23"/>
          <p:cNvSpPr/>
          <p:nvPr/>
        </p:nvSpPr>
        <p:spPr>
          <a:xfrm>
            <a:off x="11350506"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2" name="Google Shape;5072;p23"/>
          <p:cNvSpPr/>
          <p:nvPr/>
        </p:nvSpPr>
        <p:spPr>
          <a:xfrm>
            <a:off x="11581984" y="49521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23"/>
          <p:cNvSpPr/>
          <p:nvPr/>
        </p:nvSpPr>
        <p:spPr>
          <a:xfrm>
            <a:off x="10795185" y="1"/>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23"/>
          <p:cNvSpPr/>
          <p:nvPr/>
        </p:nvSpPr>
        <p:spPr>
          <a:xfrm>
            <a:off x="11591084"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23"/>
          <p:cNvSpPr/>
          <p:nvPr/>
        </p:nvSpPr>
        <p:spPr>
          <a:xfrm>
            <a:off x="11835551" y="18381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23"/>
          <p:cNvSpPr/>
          <p:nvPr/>
        </p:nvSpPr>
        <p:spPr>
          <a:xfrm>
            <a:off x="11501734"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23"/>
          <p:cNvSpPr/>
          <p:nvPr/>
        </p:nvSpPr>
        <p:spPr>
          <a:xfrm>
            <a:off x="11587384"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23"/>
          <p:cNvSpPr/>
          <p:nvPr/>
        </p:nvSpPr>
        <p:spPr>
          <a:xfrm>
            <a:off x="11501717"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23"/>
          <p:cNvSpPr/>
          <p:nvPr/>
        </p:nvSpPr>
        <p:spPr>
          <a:xfrm>
            <a:off x="11492618"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23"/>
          <p:cNvSpPr/>
          <p:nvPr/>
        </p:nvSpPr>
        <p:spPr>
          <a:xfrm>
            <a:off x="11406985"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23"/>
          <p:cNvSpPr/>
          <p:nvPr/>
        </p:nvSpPr>
        <p:spPr>
          <a:xfrm>
            <a:off x="11776885"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23"/>
          <p:cNvSpPr/>
          <p:nvPr/>
        </p:nvSpPr>
        <p:spPr>
          <a:xfrm>
            <a:off x="11729118"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23"/>
          <p:cNvSpPr/>
          <p:nvPr/>
        </p:nvSpPr>
        <p:spPr>
          <a:xfrm>
            <a:off x="11720017"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23"/>
          <p:cNvSpPr/>
          <p:nvPr/>
        </p:nvSpPr>
        <p:spPr>
          <a:xfrm>
            <a:off x="10444985"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23"/>
          <p:cNvSpPr/>
          <p:nvPr/>
        </p:nvSpPr>
        <p:spPr>
          <a:xfrm>
            <a:off x="11761651"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23"/>
          <p:cNvSpPr/>
          <p:nvPr/>
        </p:nvSpPr>
        <p:spPr>
          <a:xfrm>
            <a:off x="10435151"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23"/>
          <p:cNvSpPr/>
          <p:nvPr/>
        </p:nvSpPr>
        <p:spPr>
          <a:xfrm>
            <a:off x="10444985"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23"/>
          <p:cNvSpPr/>
          <p:nvPr/>
        </p:nvSpPr>
        <p:spPr>
          <a:xfrm>
            <a:off x="11856384"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23"/>
          <p:cNvSpPr/>
          <p:nvPr/>
        </p:nvSpPr>
        <p:spPr>
          <a:xfrm>
            <a:off x="11785985"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23"/>
          <p:cNvSpPr/>
          <p:nvPr/>
        </p:nvSpPr>
        <p:spPr>
          <a:xfrm>
            <a:off x="10729251"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23"/>
          <p:cNvSpPr/>
          <p:nvPr/>
        </p:nvSpPr>
        <p:spPr>
          <a:xfrm>
            <a:off x="11577518"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23"/>
          <p:cNvSpPr/>
          <p:nvPr/>
        </p:nvSpPr>
        <p:spPr>
          <a:xfrm>
            <a:off x="11738984"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23"/>
          <p:cNvSpPr/>
          <p:nvPr/>
        </p:nvSpPr>
        <p:spPr>
          <a:xfrm>
            <a:off x="11892384" y="19419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23"/>
          <p:cNvSpPr/>
          <p:nvPr/>
        </p:nvSpPr>
        <p:spPr>
          <a:xfrm>
            <a:off x="11549467"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23"/>
          <p:cNvSpPr/>
          <p:nvPr/>
        </p:nvSpPr>
        <p:spPr>
          <a:xfrm>
            <a:off x="11539634"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23"/>
          <p:cNvSpPr/>
          <p:nvPr/>
        </p:nvSpPr>
        <p:spPr>
          <a:xfrm>
            <a:off x="11606334"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23"/>
          <p:cNvSpPr/>
          <p:nvPr/>
        </p:nvSpPr>
        <p:spPr>
          <a:xfrm>
            <a:off x="11539618"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23"/>
          <p:cNvSpPr/>
          <p:nvPr/>
        </p:nvSpPr>
        <p:spPr>
          <a:xfrm>
            <a:off x="11842818"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23"/>
          <p:cNvSpPr/>
          <p:nvPr/>
        </p:nvSpPr>
        <p:spPr>
          <a:xfrm flipH="1">
            <a:off x="11614317" y="24543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23"/>
          <p:cNvSpPr/>
          <p:nvPr/>
        </p:nvSpPr>
        <p:spPr>
          <a:xfrm>
            <a:off x="597900" y="23241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23"/>
          <p:cNvSpPr/>
          <p:nvPr/>
        </p:nvSpPr>
        <p:spPr>
          <a:xfrm>
            <a:off x="465234" y="2689667"/>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23"/>
          <p:cNvSpPr/>
          <p:nvPr/>
        </p:nvSpPr>
        <p:spPr>
          <a:xfrm>
            <a:off x="455751" y="1972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23"/>
          <p:cNvSpPr/>
          <p:nvPr/>
        </p:nvSpPr>
        <p:spPr>
          <a:xfrm>
            <a:off x="11707484" y="64381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104" name="Google Shape;5104;p23"/>
          <p:cNvGrpSpPr/>
          <p:nvPr/>
        </p:nvGrpSpPr>
        <p:grpSpPr>
          <a:xfrm>
            <a:off x="282451" y="4392900"/>
            <a:ext cx="426800" cy="625400"/>
            <a:chOff x="483200" y="2953550"/>
            <a:chExt cx="320100" cy="469050"/>
          </a:xfrm>
        </p:grpSpPr>
        <p:sp>
          <p:nvSpPr>
            <p:cNvPr id="5105" name="Google Shape;5105;p23"/>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23"/>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23"/>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108" name="Google Shape;5108;p23"/>
          <p:cNvSpPr/>
          <p:nvPr/>
        </p:nvSpPr>
        <p:spPr>
          <a:xfrm>
            <a:off x="896151"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23"/>
          <p:cNvSpPr/>
          <p:nvPr/>
        </p:nvSpPr>
        <p:spPr>
          <a:xfrm>
            <a:off x="1900884"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23"/>
          <p:cNvSpPr/>
          <p:nvPr/>
        </p:nvSpPr>
        <p:spPr>
          <a:xfrm>
            <a:off x="2403051"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23"/>
          <p:cNvSpPr/>
          <p:nvPr/>
        </p:nvSpPr>
        <p:spPr>
          <a:xfrm>
            <a:off x="2553518"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23"/>
          <p:cNvSpPr/>
          <p:nvPr/>
        </p:nvSpPr>
        <p:spPr>
          <a:xfrm>
            <a:off x="2713785"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23"/>
          <p:cNvSpPr/>
          <p:nvPr/>
        </p:nvSpPr>
        <p:spPr>
          <a:xfrm>
            <a:off x="7395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23"/>
          <p:cNvSpPr/>
          <p:nvPr/>
        </p:nvSpPr>
        <p:spPr>
          <a:xfrm>
            <a:off x="2122785"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23"/>
          <p:cNvSpPr/>
          <p:nvPr/>
        </p:nvSpPr>
        <p:spPr>
          <a:xfrm>
            <a:off x="5424506"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23"/>
          <p:cNvSpPr/>
          <p:nvPr/>
        </p:nvSpPr>
        <p:spPr>
          <a:xfrm>
            <a:off x="4818329"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23"/>
          <p:cNvSpPr/>
          <p:nvPr/>
        </p:nvSpPr>
        <p:spPr>
          <a:xfrm>
            <a:off x="4866062"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23"/>
          <p:cNvSpPr/>
          <p:nvPr/>
        </p:nvSpPr>
        <p:spPr>
          <a:xfrm>
            <a:off x="4856229"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23"/>
          <p:cNvSpPr/>
          <p:nvPr/>
        </p:nvSpPr>
        <p:spPr>
          <a:xfrm>
            <a:off x="4922929"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23"/>
          <p:cNvSpPr/>
          <p:nvPr/>
        </p:nvSpPr>
        <p:spPr>
          <a:xfrm flipH="1">
            <a:off x="8745300" y="63761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23"/>
          <p:cNvSpPr/>
          <p:nvPr/>
        </p:nvSpPr>
        <p:spPr>
          <a:xfrm flipH="1">
            <a:off x="8555800" y="651121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23"/>
          <p:cNvSpPr/>
          <p:nvPr/>
        </p:nvSpPr>
        <p:spPr>
          <a:xfrm flipH="1">
            <a:off x="8555801" y="6177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23"/>
          <p:cNvSpPr/>
          <p:nvPr/>
        </p:nvSpPr>
        <p:spPr>
          <a:xfrm flipH="1">
            <a:off x="8356434" y="63761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23"/>
          <p:cNvSpPr/>
          <p:nvPr/>
        </p:nvSpPr>
        <p:spPr>
          <a:xfrm>
            <a:off x="6816600"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23"/>
          <p:cNvSpPr/>
          <p:nvPr/>
        </p:nvSpPr>
        <p:spPr>
          <a:xfrm>
            <a:off x="3804737"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23"/>
          <p:cNvSpPr/>
          <p:nvPr/>
        </p:nvSpPr>
        <p:spPr>
          <a:xfrm>
            <a:off x="8615750"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23"/>
          <p:cNvSpPr/>
          <p:nvPr/>
        </p:nvSpPr>
        <p:spPr>
          <a:xfrm>
            <a:off x="8786316"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23"/>
          <p:cNvSpPr/>
          <p:nvPr/>
        </p:nvSpPr>
        <p:spPr>
          <a:xfrm>
            <a:off x="8975817"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23"/>
          <p:cNvSpPr/>
          <p:nvPr/>
        </p:nvSpPr>
        <p:spPr>
          <a:xfrm rot="10800000" flipH="1">
            <a:off x="3564418"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23"/>
          <p:cNvSpPr/>
          <p:nvPr/>
        </p:nvSpPr>
        <p:spPr>
          <a:xfrm>
            <a:off x="8106218"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23"/>
          <p:cNvSpPr/>
          <p:nvPr/>
        </p:nvSpPr>
        <p:spPr>
          <a:xfrm>
            <a:off x="5211633"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23"/>
          <p:cNvSpPr/>
          <p:nvPr/>
        </p:nvSpPr>
        <p:spPr>
          <a:xfrm>
            <a:off x="8356401"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23"/>
          <p:cNvSpPr/>
          <p:nvPr/>
        </p:nvSpPr>
        <p:spPr>
          <a:xfrm>
            <a:off x="8574600"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23"/>
          <p:cNvSpPr/>
          <p:nvPr/>
        </p:nvSpPr>
        <p:spPr>
          <a:xfrm>
            <a:off x="8975818"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23"/>
          <p:cNvSpPr/>
          <p:nvPr/>
        </p:nvSpPr>
        <p:spPr>
          <a:xfrm>
            <a:off x="307923" y="6535418"/>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23"/>
          <p:cNvSpPr/>
          <p:nvPr/>
        </p:nvSpPr>
        <p:spPr>
          <a:xfrm flipH="1">
            <a:off x="-67" y="510468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23"/>
          <p:cNvSpPr/>
          <p:nvPr/>
        </p:nvSpPr>
        <p:spPr>
          <a:xfrm flipH="1">
            <a:off x="-68" y="5348594"/>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23"/>
          <p:cNvSpPr/>
          <p:nvPr/>
        </p:nvSpPr>
        <p:spPr>
          <a:xfrm flipH="1">
            <a:off x="-13417" y="5604761"/>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23"/>
          <p:cNvSpPr/>
          <p:nvPr/>
        </p:nvSpPr>
        <p:spPr>
          <a:xfrm>
            <a:off x="-7149" y="18287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23"/>
          <p:cNvSpPr/>
          <p:nvPr/>
        </p:nvSpPr>
        <p:spPr>
          <a:xfrm>
            <a:off x="9310401"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23"/>
          <p:cNvSpPr/>
          <p:nvPr/>
        </p:nvSpPr>
        <p:spPr>
          <a:xfrm>
            <a:off x="11392956" y="16105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23"/>
          <p:cNvSpPr/>
          <p:nvPr/>
        </p:nvSpPr>
        <p:spPr>
          <a:xfrm>
            <a:off x="11497556" y="1625934"/>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23"/>
          <p:cNvSpPr/>
          <p:nvPr/>
        </p:nvSpPr>
        <p:spPr>
          <a:xfrm>
            <a:off x="11440690" y="1731400"/>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23"/>
          <p:cNvSpPr/>
          <p:nvPr/>
        </p:nvSpPr>
        <p:spPr>
          <a:xfrm>
            <a:off x="11535457" y="1753034"/>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23"/>
          <p:cNvSpPr/>
          <p:nvPr/>
        </p:nvSpPr>
        <p:spPr>
          <a:xfrm>
            <a:off x="11497557" y="150670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23"/>
          <p:cNvSpPr/>
          <p:nvPr/>
        </p:nvSpPr>
        <p:spPr>
          <a:xfrm>
            <a:off x="11592290" y="162040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23"/>
          <p:cNvSpPr/>
          <p:nvPr/>
        </p:nvSpPr>
        <p:spPr>
          <a:xfrm>
            <a:off x="11592290" y="1506700"/>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23"/>
          <p:cNvSpPr/>
          <p:nvPr/>
        </p:nvSpPr>
        <p:spPr>
          <a:xfrm>
            <a:off x="11696156" y="1563534"/>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23"/>
          <p:cNvSpPr/>
          <p:nvPr/>
        </p:nvSpPr>
        <p:spPr>
          <a:xfrm>
            <a:off x="11649157" y="171076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23"/>
          <p:cNvSpPr/>
          <p:nvPr/>
        </p:nvSpPr>
        <p:spPr>
          <a:xfrm>
            <a:off x="5424518" y="63653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23"/>
          <p:cNvSpPr/>
          <p:nvPr/>
        </p:nvSpPr>
        <p:spPr>
          <a:xfrm>
            <a:off x="5604151" y="62289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23"/>
          <p:cNvSpPr/>
          <p:nvPr/>
        </p:nvSpPr>
        <p:spPr>
          <a:xfrm>
            <a:off x="5557184" y="63562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23"/>
          <p:cNvSpPr/>
          <p:nvPr/>
        </p:nvSpPr>
        <p:spPr>
          <a:xfrm>
            <a:off x="5500318" y="62425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23"/>
          <p:cNvSpPr/>
          <p:nvPr/>
        </p:nvSpPr>
        <p:spPr>
          <a:xfrm>
            <a:off x="7518816" y="62231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23"/>
          <p:cNvSpPr/>
          <p:nvPr/>
        </p:nvSpPr>
        <p:spPr>
          <a:xfrm>
            <a:off x="11250408" y="623670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23"/>
          <p:cNvSpPr/>
          <p:nvPr/>
        </p:nvSpPr>
        <p:spPr>
          <a:xfrm>
            <a:off x="674951"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23"/>
          <p:cNvSpPr/>
          <p:nvPr/>
        </p:nvSpPr>
        <p:spPr>
          <a:xfrm>
            <a:off x="779551"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23"/>
          <p:cNvSpPr/>
          <p:nvPr/>
        </p:nvSpPr>
        <p:spPr>
          <a:xfrm>
            <a:off x="769684"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23"/>
          <p:cNvSpPr/>
          <p:nvPr/>
        </p:nvSpPr>
        <p:spPr>
          <a:xfrm>
            <a:off x="457601" y="36584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23"/>
          <p:cNvSpPr/>
          <p:nvPr/>
        </p:nvSpPr>
        <p:spPr>
          <a:xfrm>
            <a:off x="552334" y="35659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23"/>
          <p:cNvSpPr/>
          <p:nvPr/>
        </p:nvSpPr>
        <p:spPr>
          <a:xfrm>
            <a:off x="543267" y="37480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23"/>
          <p:cNvSpPr/>
          <p:nvPr/>
        </p:nvSpPr>
        <p:spPr>
          <a:xfrm>
            <a:off x="647101" y="35158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23"/>
          <p:cNvSpPr/>
          <p:nvPr/>
        </p:nvSpPr>
        <p:spPr>
          <a:xfrm>
            <a:off x="448501" y="35115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23"/>
          <p:cNvSpPr/>
          <p:nvPr/>
        </p:nvSpPr>
        <p:spPr>
          <a:xfrm>
            <a:off x="628134" y="36773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23"/>
          <p:cNvSpPr/>
          <p:nvPr/>
        </p:nvSpPr>
        <p:spPr>
          <a:xfrm>
            <a:off x="562201" y="34310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23"/>
          <p:cNvSpPr/>
          <p:nvPr/>
        </p:nvSpPr>
        <p:spPr>
          <a:xfrm>
            <a:off x="6389518"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23"/>
          <p:cNvSpPr/>
          <p:nvPr/>
        </p:nvSpPr>
        <p:spPr>
          <a:xfrm>
            <a:off x="6750885"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23"/>
          <p:cNvSpPr/>
          <p:nvPr/>
        </p:nvSpPr>
        <p:spPr>
          <a:xfrm>
            <a:off x="165984"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23"/>
          <p:cNvSpPr/>
          <p:nvPr/>
        </p:nvSpPr>
        <p:spPr>
          <a:xfrm>
            <a:off x="222817"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75222523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674"/>
        <p:cNvGrpSpPr/>
        <p:nvPr/>
      </p:nvGrpSpPr>
      <p:grpSpPr>
        <a:xfrm>
          <a:off x="0" y="0"/>
          <a:ext cx="0" cy="0"/>
          <a:chOff x="0" y="0"/>
          <a:chExt cx="0" cy="0"/>
        </a:xfrm>
      </p:grpSpPr>
      <p:grpSp>
        <p:nvGrpSpPr>
          <p:cNvPr id="5675" name="Google Shape;5675;p26"/>
          <p:cNvGrpSpPr/>
          <p:nvPr/>
        </p:nvGrpSpPr>
        <p:grpSpPr>
          <a:xfrm>
            <a:off x="-24366" y="-69782"/>
            <a:ext cx="12255165" cy="6968833"/>
            <a:chOff x="-35391" y="-52337"/>
            <a:chExt cx="9191374" cy="5226625"/>
          </a:xfrm>
        </p:grpSpPr>
        <p:grpSp>
          <p:nvGrpSpPr>
            <p:cNvPr id="5676" name="Google Shape;5676;p26"/>
            <p:cNvGrpSpPr/>
            <p:nvPr/>
          </p:nvGrpSpPr>
          <p:grpSpPr>
            <a:xfrm>
              <a:off x="5178375" y="-45050"/>
              <a:ext cx="3977608" cy="5216450"/>
              <a:chOff x="5178375" y="-45050"/>
              <a:chExt cx="3977608" cy="5216450"/>
            </a:xfrm>
          </p:grpSpPr>
          <p:grpSp>
            <p:nvGrpSpPr>
              <p:cNvPr id="5677" name="Google Shape;5677;p26"/>
              <p:cNvGrpSpPr/>
              <p:nvPr/>
            </p:nvGrpSpPr>
            <p:grpSpPr>
              <a:xfrm>
                <a:off x="5178375" y="-45050"/>
                <a:ext cx="3977608" cy="5216450"/>
                <a:chOff x="5178375" y="-51179"/>
                <a:chExt cx="3977608" cy="5216450"/>
              </a:xfrm>
            </p:grpSpPr>
            <p:sp>
              <p:nvSpPr>
                <p:cNvPr id="5678" name="Google Shape;5678;p2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2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2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2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2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2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2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2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2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2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2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2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2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2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2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2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2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2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2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2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2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2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2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2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2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2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2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2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2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2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2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2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710" name="Google Shape;5710;p2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2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2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2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714" name="Google Shape;5714;p26"/>
            <p:cNvGrpSpPr/>
            <p:nvPr/>
          </p:nvGrpSpPr>
          <p:grpSpPr>
            <a:xfrm>
              <a:off x="-35391" y="-52337"/>
              <a:ext cx="5221525" cy="5226625"/>
              <a:chOff x="1190625" y="238125"/>
              <a:chExt cx="5221525" cy="5226625"/>
            </a:xfrm>
          </p:grpSpPr>
          <p:sp>
            <p:nvSpPr>
              <p:cNvPr id="5715" name="Google Shape;5715;p2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2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2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2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9" name="Google Shape;5719;p2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0" name="Google Shape;5720;p2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1" name="Google Shape;5721;p2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2" name="Google Shape;5722;p2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3" name="Google Shape;5723;p2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4" name="Google Shape;5724;p2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5" name="Google Shape;5725;p2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6" name="Google Shape;5726;p2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7" name="Google Shape;5727;p2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8" name="Google Shape;5728;p2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9" name="Google Shape;5729;p2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0" name="Google Shape;5730;p2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1" name="Google Shape;5731;p2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2" name="Google Shape;5732;p2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3" name="Google Shape;5733;p2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4" name="Google Shape;5734;p2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5" name="Google Shape;5735;p2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6" name="Google Shape;5736;p2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7" name="Google Shape;5737;p2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8" name="Google Shape;5738;p2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9" name="Google Shape;5739;p2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0" name="Google Shape;5740;p2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1" name="Google Shape;5741;p2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2" name="Google Shape;5742;p2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3" name="Google Shape;5743;p2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4" name="Google Shape;5744;p2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5" name="Google Shape;5745;p2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6" name="Google Shape;5746;p2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7" name="Google Shape;5747;p2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8" name="Google Shape;5748;p2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9" name="Google Shape;5749;p2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0" name="Google Shape;5750;p2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1" name="Google Shape;5751;p2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2" name="Google Shape;5752;p2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3" name="Google Shape;5753;p2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4" name="Google Shape;5754;p2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5" name="Google Shape;5755;p2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756" name="Google Shape;5756;p2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7" name="Google Shape;5757;p26"/>
          <p:cNvSpPr/>
          <p:nvPr/>
        </p:nvSpPr>
        <p:spPr>
          <a:xfrm>
            <a:off x="1651917" y="1206284"/>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8" name="Google Shape;5758;p26"/>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9" name="Google Shape;5759;p26"/>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0" name="Google Shape;5760;p26"/>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1" name="Google Shape;5761;p26"/>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2" name="Google Shape;5762;p26"/>
          <p:cNvSpPr/>
          <p:nvPr/>
        </p:nvSpPr>
        <p:spPr>
          <a:xfrm>
            <a:off x="11314833" y="59344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3" name="Google Shape;5763;p2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4" name="Google Shape;5764;p2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5" name="Google Shape;5765;p2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6" name="Google Shape;5766;p2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7" name="Google Shape;5767;p26"/>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8" name="Google Shape;5768;p2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9" name="Google Shape;5769;p2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0" name="Google Shape;5770;p26"/>
          <p:cNvSpPr/>
          <p:nvPr/>
        </p:nvSpPr>
        <p:spPr>
          <a:xfrm>
            <a:off x="1359227" y="13060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1" name="Google Shape;5771;p26"/>
          <p:cNvSpPr/>
          <p:nvPr/>
        </p:nvSpPr>
        <p:spPr>
          <a:xfrm>
            <a:off x="1281731" y="14945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2" name="Google Shape;5772;p26"/>
          <p:cNvSpPr/>
          <p:nvPr/>
        </p:nvSpPr>
        <p:spPr>
          <a:xfrm>
            <a:off x="1273499" y="11194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3" name="Google Shape;5773;p26"/>
          <p:cNvSpPr/>
          <p:nvPr/>
        </p:nvSpPr>
        <p:spPr>
          <a:xfrm>
            <a:off x="1196033" y="13313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4" name="Google Shape;5774;p26"/>
          <p:cNvSpPr/>
          <p:nvPr/>
        </p:nvSpPr>
        <p:spPr>
          <a:xfrm>
            <a:off x="1530652" y="13313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5" name="Google Shape;5775;p26"/>
          <p:cNvSpPr/>
          <p:nvPr/>
        </p:nvSpPr>
        <p:spPr>
          <a:xfrm>
            <a:off x="1487441" y="15309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6" name="Google Shape;5776;p26"/>
          <p:cNvSpPr/>
          <p:nvPr/>
        </p:nvSpPr>
        <p:spPr>
          <a:xfrm>
            <a:off x="1479210" y="11395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7" name="Google Shape;5777;p26"/>
          <p:cNvSpPr/>
          <p:nvPr/>
        </p:nvSpPr>
        <p:spPr>
          <a:xfrm>
            <a:off x="1496367" y="15885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8" name="Google Shape;5778;p26"/>
          <p:cNvSpPr/>
          <p:nvPr/>
        </p:nvSpPr>
        <p:spPr>
          <a:xfrm>
            <a:off x="1316017" y="11942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9" name="Google Shape;5779;p2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0" name="Google Shape;5780;p26"/>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1" name="Google Shape;5781;p26"/>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2" name="Google Shape;5782;p26"/>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3" name="Google Shape;5783;p26"/>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4" name="Google Shape;5784;p26"/>
          <p:cNvSpPr/>
          <p:nvPr/>
        </p:nvSpPr>
        <p:spPr>
          <a:xfrm>
            <a:off x="85511" y="17249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5" name="Google Shape;5785;p26"/>
          <p:cNvSpPr/>
          <p:nvPr/>
        </p:nvSpPr>
        <p:spPr>
          <a:xfrm>
            <a:off x="120202" y="17765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6" name="Google Shape;5786;p26"/>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7" name="Google Shape;5787;p26"/>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8" name="Google Shape;5788;p26"/>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9" name="Google Shape;5789;p26"/>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0" name="Google Shape;5790;p26"/>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1" name="Google Shape;5791;p26"/>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2" name="Google Shape;5792;p26"/>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793" name="Google Shape;5793;p26"/>
          <p:cNvGrpSpPr/>
          <p:nvPr/>
        </p:nvGrpSpPr>
        <p:grpSpPr>
          <a:xfrm>
            <a:off x="2716046" y="307485"/>
            <a:ext cx="189533" cy="313100"/>
            <a:chOff x="2067113" y="78213"/>
            <a:chExt cx="142150" cy="234825"/>
          </a:xfrm>
        </p:grpSpPr>
        <p:sp>
          <p:nvSpPr>
            <p:cNvPr id="5794" name="Google Shape;5794;p26"/>
            <p:cNvSpPr/>
            <p:nvPr/>
          </p:nvSpPr>
          <p:spPr>
            <a:xfrm>
              <a:off x="2074488"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5" name="Google Shape;5795;p26"/>
            <p:cNvSpPr/>
            <p:nvPr/>
          </p:nvSpPr>
          <p:spPr>
            <a:xfrm>
              <a:off x="2067113"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6" name="Google Shape;5796;p26"/>
            <p:cNvSpPr/>
            <p:nvPr/>
          </p:nvSpPr>
          <p:spPr>
            <a:xfrm>
              <a:off x="2152388"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7" name="Google Shape;5797;p26"/>
            <p:cNvSpPr/>
            <p:nvPr/>
          </p:nvSpPr>
          <p:spPr>
            <a:xfrm>
              <a:off x="2145563"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8" name="Google Shape;5798;p26"/>
            <p:cNvSpPr/>
            <p:nvPr/>
          </p:nvSpPr>
          <p:spPr>
            <a:xfrm>
              <a:off x="2109738"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9" name="Google Shape;5799;p26"/>
            <p:cNvSpPr/>
            <p:nvPr/>
          </p:nvSpPr>
          <p:spPr>
            <a:xfrm>
              <a:off x="2166588"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0" name="Google Shape;5800;p26"/>
            <p:cNvSpPr/>
            <p:nvPr/>
          </p:nvSpPr>
          <p:spPr>
            <a:xfrm>
              <a:off x="2152388"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1" name="Google Shape;5801;p26"/>
            <p:cNvSpPr/>
            <p:nvPr/>
          </p:nvSpPr>
          <p:spPr>
            <a:xfrm>
              <a:off x="2173988"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2" name="Google Shape;5802;p26"/>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3" name="Google Shape;5803;p26"/>
          <p:cNvSpPr/>
          <p:nvPr/>
        </p:nvSpPr>
        <p:spPr>
          <a:xfrm>
            <a:off x="-11021" y="2500351"/>
            <a:ext cx="648743" cy="1681912"/>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4" name="Google Shape;5804;p2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5" name="Google Shape;5805;p2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6" name="Google Shape;5806;p2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7" name="Google Shape;5807;p26"/>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8" name="Google Shape;5808;p26"/>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09" name="Google Shape;5809;p26"/>
          <p:cNvGrpSpPr/>
          <p:nvPr/>
        </p:nvGrpSpPr>
        <p:grpSpPr>
          <a:xfrm>
            <a:off x="422333" y="1308733"/>
            <a:ext cx="426800" cy="625400"/>
            <a:chOff x="2365450" y="2975788"/>
            <a:chExt cx="320100" cy="469050"/>
          </a:xfrm>
        </p:grpSpPr>
        <p:sp>
          <p:nvSpPr>
            <p:cNvPr id="5810" name="Google Shape;5810;p26"/>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1" name="Google Shape;5811;p26"/>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2" name="Google Shape;5812;p26"/>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3" name="Google Shape;5813;p26"/>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4" name="Google Shape;5814;p26"/>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5" name="Google Shape;5815;p26"/>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6" name="Google Shape;5816;p26"/>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7" name="Google Shape;5817;p26"/>
            <p:cNvSpPr/>
            <p:nvPr/>
          </p:nvSpPr>
          <p:spPr>
            <a:xfrm>
              <a:off x="2621275" y="3310063"/>
              <a:ext cx="7425" cy="25"/>
            </a:xfrm>
            <a:custGeom>
              <a:avLst/>
              <a:gdLst/>
              <a:ahLst/>
              <a:cxnLst/>
              <a:rect l="l" t="t" r="r" b="b"/>
              <a:pathLst>
                <a:path w="297" h="1" extrusionOk="0">
                  <a:moveTo>
                    <a:pt x="1" y="1"/>
                  </a:move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8" name="Google Shape;5818;p26"/>
            <p:cNvSpPr/>
            <p:nvPr/>
          </p:nvSpPr>
          <p:spPr>
            <a:xfrm>
              <a:off x="2635500" y="3302688"/>
              <a:ext cx="25" cy="7400"/>
            </a:xfrm>
            <a:custGeom>
              <a:avLst/>
              <a:gdLst/>
              <a:ahLst/>
              <a:cxnLst/>
              <a:rect l="l" t="t" r="r" b="b"/>
              <a:pathLst>
                <a:path w="1" h="296" extrusionOk="0">
                  <a:moveTo>
                    <a:pt x="0" y="296"/>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9" name="Google Shape;5819;p26"/>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0" name="Google Shape;5820;p26"/>
            <p:cNvSpPr/>
            <p:nvPr/>
          </p:nvSpPr>
          <p:spPr>
            <a:xfrm>
              <a:off x="2614475" y="3295863"/>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1" name="Google Shape;5821;p26"/>
            <p:cNvSpPr/>
            <p:nvPr/>
          </p:nvSpPr>
          <p:spPr>
            <a:xfrm>
              <a:off x="2614475" y="3267438"/>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2" name="Google Shape;5822;p26"/>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3" name="Google Shape;5823;p26"/>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24" name="Google Shape;5824;p26"/>
          <p:cNvSpPr/>
          <p:nvPr/>
        </p:nvSpPr>
        <p:spPr>
          <a:xfrm flipH="1">
            <a:off x="2877653" y="-22373"/>
            <a:ext cx="1447596" cy="5641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5" name="Google Shape;5825;p26"/>
          <p:cNvSpPr/>
          <p:nvPr/>
        </p:nvSpPr>
        <p:spPr>
          <a:xfrm>
            <a:off x="10598717" y="2401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6" name="Google Shape;5826;p26"/>
          <p:cNvSpPr/>
          <p:nvPr/>
        </p:nvSpPr>
        <p:spPr>
          <a:xfrm>
            <a:off x="10854184" y="1924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7" name="Google Shape;5827;p26"/>
          <p:cNvSpPr/>
          <p:nvPr/>
        </p:nvSpPr>
        <p:spPr>
          <a:xfrm>
            <a:off x="10816285" y="4008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8" name="Google Shape;5828;p26"/>
          <p:cNvSpPr/>
          <p:nvPr/>
        </p:nvSpPr>
        <p:spPr>
          <a:xfrm>
            <a:off x="11053518" y="3159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9" name="Google Shape;5829;p26"/>
          <p:cNvSpPr/>
          <p:nvPr/>
        </p:nvSpPr>
        <p:spPr>
          <a:xfrm flipH="1">
            <a:off x="710767" y="25038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0" name="Google Shape;5830;p26"/>
          <p:cNvSpPr/>
          <p:nvPr/>
        </p:nvSpPr>
        <p:spPr>
          <a:xfrm flipH="1">
            <a:off x="521267" y="26389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1" name="Google Shape;5831;p26"/>
          <p:cNvSpPr/>
          <p:nvPr/>
        </p:nvSpPr>
        <p:spPr>
          <a:xfrm flipH="1">
            <a:off x="521268" y="23052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2" name="Google Shape;5832;p26"/>
          <p:cNvSpPr/>
          <p:nvPr/>
        </p:nvSpPr>
        <p:spPr>
          <a:xfrm flipH="1">
            <a:off x="321901" y="25038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3" name="Google Shape;5833;p26"/>
          <p:cNvSpPr/>
          <p:nvPr/>
        </p:nvSpPr>
        <p:spPr>
          <a:xfrm>
            <a:off x="10799327" y="1608501"/>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4" name="Google Shape;5834;p26"/>
          <p:cNvSpPr/>
          <p:nvPr/>
        </p:nvSpPr>
        <p:spPr>
          <a:xfrm>
            <a:off x="10647727" y="1918600"/>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5" name="Google Shape;5835;p26"/>
          <p:cNvSpPr/>
          <p:nvPr/>
        </p:nvSpPr>
        <p:spPr>
          <a:xfrm>
            <a:off x="10628761" y="13485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6" name="Google Shape;5836;p26"/>
          <p:cNvSpPr/>
          <p:nvPr/>
        </p:nvSpPr>
        <p:spPr>
          <a:xfrm>
            <a:off x="10487027" y="1652934"/>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7" name="Google Shape;5837;p26"/>
          <p:cNvSpPr/>
          <p:nvPr/>
        </p:nvSpPr>
        <p:spPr>
          <a:xfrm>
            <a:off x="7965517" y="196196"/>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8" name="Google Shape;5838;p26"/>
          <p:cNvSpPr/>
          <p:nvPr/>
        </p:nvSpPr>
        <p:spPr>
          <a:xfrm>
            <a:off x="8354352" y="34730"/>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9" name="Google Shape;5839;p26"/>
          <p:cNvSpPr/>
          <p:nvPr/>
        </p:nvSpPr>
        <p:spPr>
          <a:xfrm>
            <a:off x="8363451" y="205298"/>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0" name="Google Shape;5840;p26"/>
          <p:cNvSpPr/>
          <p:nvPr/>
        </p:nvSpPr>
        <p:spPr>
          <a:xfrm>
            <a:off x="8325551" y="63531"/>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1" name="Google Shape;5841;p26"/>
          <p:cNvSpPr/>
          <p:nvPr/>
        </p:nvSpPr>
        <p:spPr>
          <a:xfrm>
            <a:off x="8316451" y="177232"/>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2" name="Google Shape;5842;p26"/>
          <p:cNvSpPr/>
          <p:nvPr/>
        </p:nvSpPr>
        <p:spPr>
          <a:xfrm>
            <a:off x="8392251" y="215131"/>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43" name="Google Shape;5843;p26"/>
          <p:cNvGrpSpPr/>
          <p:nvPr/>
        </p:nvGrpSpPr>
        <p:grpSpPr>
          <a:xfrm>
            <a:off x="735267" y="3414052"/>
            <a:ext cx="66733" cy="350233"/>
            <a:chOff x="748113" y="286188"/>
            <a:chExt cx="50050" cy="262675"/>
          </a:xfrm>
        </p:grpSpPr>
        <p:sp>
          <p:nvSpPr>
            <p:cNvPr id="5844" name="Google Shape;5844;p26"/>
            <p:cNvSpPr/>
            <p:nvPr/>
          </p:nvSpPr>
          <p:spPr>
            <a:xfrm>
              <a:off x="755488" y="286188"/>
              <a:ext cx="42675" cy="49475"/>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5" name="Google Shape;5845;p26"/>
            <p:cNvSpPr/>
            <p:nvPr/>
          </p:nvSpPr>
          <p:spPr>
            <a:xfrm>
              <a:off x="748113" y="506188"/>
              <a:ext cx="42650" cy="42675"/>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6" name="Google Shape;5846;p26"/>
            <p:cNvSpPr/>
            <p:nvPr/>
          </p:nvSpPr>
          <p:spPr>
            <a:xfrm>
              <a:off x="755488" y="406713"/>
              <a:ext cx="42675" cy="42650"/>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47" name="Google Shape;5847;p2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8" name="Google Shape;5848;p2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9" name="Google Shape;5849;p2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0" name="Google Shape;5850;p2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1" name="Google Shape;5851;p26"/>
          <p:cNvSpPr/>
          <p:nvPr/>
        </p:nvSpPr>
        <p:spPr>
          <a:xfrm>
            <a:off x="646867" y="52442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2" name="Google Shape;5852;p26"/>
          <p:cNvSpPr/>
          <p:nvPr/>
        </p:nvSpPr>
        <p:spPr>
          <a:xfrm>
            <a:off x="10205167" y="8846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3" name="Google Shape;5853;p26"/>
          <p:cNvSpPr/>
          <p:nvPr/>
        </p:nvSpPr>
        <p:spPr>
          <a:xfrm>
            <a:off x="10593381" y="8273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4" name="Google Shape;5854;p26"/>
          <p:cNvSpPr/>
          <p:nvPr/>
        </p:nvSpPr>
        <p:spPr>
          <a:xfrm>
            <a:off x="684767" y="53298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5" name="Google Shape;5855;p26"/>
          <p:cNvSpPr/>
          <p:nvPr/>
        </p:nvSpPr>
        <p:spPr>
          <a:xfrm>
            <a:off x="10241207" y="9253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6" name="Google Shape;5856;p26"/>
          <p:cNvSpPr/>
          <p:nvPr/>
        </p:nvSpPr>
        <p:spPr>
          <a:xfrm>
            <a:off x="10617046" y="8625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57" name="Google Shape;5857;p26"/>
          <p:cNvGrpSpPr/>
          <p:nvPr/>
        </p:nvGrpSpPr>
        <p:grpSpPr>
          <a:xfrm>
            <a:off x="9014537" y="6203525"/>
            <a:ext cx="227440" cy="380168"/>
            <a:chOff x="6760903" y="4652644"/>
            <a:chExt cx="170580" cy="285126"/>
          </a:xfrm>
        </p:grpSpPr>
        <p:sp>
          <p:nvSpPr>
            <p:cNvPr id="5858" name="Google Shape;5858;p2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9" name="Google Shape;5859;p2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0" name="Google Shape;5860;p2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1" name="Google Shape;5861;p2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2" name="Google Shape;5862;p2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3" name="Google Shape;5863;p2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4" name="Google Shape;5864;p2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5" name="Google Shape;5865;p26"/>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6" name="Google Shape;5866;p26"/>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7" name="Google Shape;5867;p2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68" name="Google Shape;5868;p26"/>
          <p:cNvSpPr/>
          <p:nvPr/>
        </p:nvSpPr>
        <p:spPr>
          <a:xfrm rot="10800000" flipH="1">
            <a:off x="11613101" y="4987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9" name="Google Shape;5869;p26"/>
          <p:cNvSpPr/>
          <p:nvPr/>
        </p:nvSpPr>
        <p:spPr>
          <a:xfrm rot="10800000" flipH="1">
            <a:off x="11641134" y="51576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0" name="Google Shape;5870;p26"/>
          <p:cNvSpPr/>
          <p:nvPr/>
        </p:nvSpPr>
        <p:spPr>
          <a:xfrm rot="10800000" flipH="1">
            <a:off x="11480467" y="51106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1" name="Google Shape;5871;p26"/>
          <p:cNvSpPr/>
          <p:nvPr/>
        </p:nvSpPr>
        <p:spPr>
          <a:xfrm rot="10800000" flipH="1">
            <a:off x="11537301" y="52713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72" name="Google Shape;5872;p26"/>
          <p:cNvGrpSpPr/>
          <p:nvPr/>
        </p:nvGrpSpPr>
        <p:grpSpPr>
          <a:xfrm flipH="1">
            <a:off x="11050584" y="6448184"/>
            <a:ext cx="236533" cy="203133"/>
            <a:chOff x="8287938" y="4836138"/>
            <a:chExt cx="177400" cy="152350"/>
          </a:xfrm>
        </p:grpSpPr>
        <p:sp>
          <p:nvSpPr>
            <p:cNvPr id="5873" name="Google Shape;5873;p26"/>
            <p:cNvSpPr/>
            <p:nvPr/>
          </p:nvSpPr>
          <p:spPr>
            <a:xfrm>
              <a:off x="8287938" y="4938438"/>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4" name="Google Shape;5874;p26"/>
            <p:cNvSpPr/>
            <p:nvPr/>
          </p:nvSpPr>
          <p:spPr>
            <a:xfrm>
              <a:off x="8422663" y="4836138"/>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5" name="Google Shape;5875;p26"/>
            <p:cNvSpPr/>
            <p:nvPr/>
          </p:nvSpPr>
          <p:spPr>
            <a:xfrm>
              <a:off x="8387438" y="4931613"/>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6" name="Google Shape;5876;p26"/>
            <p:cNvSpPr/>
            <p:nvPr/>
          </p:nvSpPr>
          <p:spPr>
            <a:xfrm>
              <a:off x="8344788" y="4846338"/>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77" name="Google Shape;5877;p26"/>
          <p:cNvSpPr/>
          <p:nvPr/>
        </p:nvSpPr>
        <p:spPr>
          <a:xfrm>
            <a:off x="432989" y="44349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8" name="Google Shape;5878;p26"/>
          <p:cNvSpPr/>
          <p:nvPr/>
        </p:nvSpPr>
        <p:spPr>
          <a:xfrm>
            <a:off x="507059" y="4580157"/>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9" name="Google Shape;5879;p26"/>
          <p:cNvSpPr/>
          <p:nvPr/>
        </p:nvSpPr>
        <p:spPr>
          <a:xfrm>
            <a:off x="605367" y="4465507"/>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0" name="Google Shape;5880;p26"/>
          <p:cNvSpPr/>
          <p:nvPr/>
        </p:nvSpPr>
        <p:spPr>
          <a:xfrm>
            <a:off x="334682" y="45760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1" name="Google Shape;5881;p26"/>
          <p:cNvSpPr/>
          <p:nvPr/>
        </p:nvSpPr>
        <p:spPr>
          <a:xfrm>
            <a:off x="432990" y="46986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2" name="Google Shape;5882;p26"/>
          <p:cNvSpPr/>
          <p:nvPr/>
        </p:nvSpPr>
        <p:spPr>
          <a:xfrm>
            <a:off x="580437" y="4733483"/>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26"/>
          <p:cNvSpPr/>
          <p:nvPr/>
        </p:nvSpPr>
        <p:spPr>
          <a:xfrm>
            <a:off x="687275" y="4600303"/>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26"/>
          <p:cNvSpPr/>
          <p:nvPr/>
        </p:nvSpPr>
        <p:spPr>
          <a:xfrm>
            <a:off x="572598" y="4756310"/>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26"/>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26"/>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26"/>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26"/>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26"/>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26"/>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26"/>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26"/>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26"/>
          <p:cNvSpPr/>
          <p:nvPr/>
        </p:nvSpPr>
        <p:spPr>
          <a:xfrm flipH="1">
            <a:off x="11364076" y="2213929"/>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26"/>
          <p:cNvSpPr/>
          <p:nvPr/>
        </p:nvSpPr>
        <p:spPr>
          <a:xfrm flipH="1">
            <a:off x="11342871" y="1913106"/>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26"/>
          <p:cNvSpPr/>
          <p:nvPr/>
        </p:nvSpPr>
        <p:spPr>
          <a:xfrm flipH="1">
            <a:off x="11618771" y="2061670"/>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26"/>
          <p:cNvSpPr/>
          <p:nvPr/>
        </p:nvSpPr>
        <p:spPr>
          <a:xfrm>
            <a:off x="11652551" y="41087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26"/>
          <p:cNvSpPr/>
          <p:nvPr/>
        </p:nvSpPr>
        <p:spPr>
          <a:xfrm rot="10800000" flipH="1">
            <a:off x="7597201" y="317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26"/>
          <p:cNvSpPr/>
          <p:nvPr/>
        </p:nvSpPr>
        <p:spPr>
          <a:xfrm rot="10800000" flipH="1">
            <a:off x="7625234" y="4884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26"/>
          <p:cNvSpPr/>
          <p:nvPr/>
        </p:nvSpPr>
        <p:spPr>
          <a:xfrm rot="10800000" flipH="1">
            <a:off x="7464567" y="4414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26"/>
          <p:cNvSpPr/>
          <p:nvPr/>
        </p:nvSpPr>
        <p:spPr>
          <a:xfrm rot="10800000" flipH="1">
            <a:off x="7521401" y="6021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26"/>
          <p:cNvSpPr/>
          <p:nvPr/>
        </p:nvSpPr>
        <p:spPr>
          <a:xfrm>
            <a:off x="10164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26"/>
          <p:cNvSpPr/>
          <p:nvPr/>
        </p:nvSpPr>
        <p:spPr>
          <a:xfrm>
            <a:off x="11555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26"/>
          <p:cNvSpPr/>
          <p:nvPr/>
        </p:nvSpPr>
        <p:spPr>
          <a:xfrm>
            <a:off x="11424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2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26"/>
          <p:cNvSpPr/>
          <p:nvPr/>
        </p:nvSpPr>
        <p:spPr>
          <a:xfrm>
            <a:off x="11338339" y="3697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26"/>
          <p:cNvSpPr/>
          <p:nvPr/>
        </p:nvSpPr>
        <p:spPr>
          <a:xfrm>
            <a:off x="11442939" y="3712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26"/>
          <p:cNvSpPr/>
          <p:nvPr/>
        </p:nvSpPr>
        <p:spPr>
          <a:xfrm>
            <a:off x="11386073" y="3817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26"/>
          <p:cNvSpPr/>
          <p:nvPr/>
        </p:nvSpPr>
        <p:spPr>
          <a:xfrm>
            <a:off x="11480839" y="3839600"/>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26"/>
          <p:cNvSpPr/>
          <p:nvPr/>
        </p:nvSpPr>
        <p:spPr>
          <a:xfrm>
            <a:off x="11442940" y="3593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26"/>
          <p:cNvSpPr/>
          <p:nvPr/>
        </p:nvSpPr>
        <p:spPr>
          <a:xfrm>
            <a:off x="11537673" y="3706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26"/>
          <p:cNvSpPr/>
          <p:nvPr/>
        </p:nvSpPr>
        <p:spPr>
          <a:xfrm>
            <a:off x="11537673" y="3593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26"/>
          <p:cNvSpPr/>
          <p:nvPr/>
        </p:nvSpPr>
        <p:spPr>
          <a:xfrm>
            <a:off x="11641539" y="3650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26"/>
          <p:cNvSpPr/>
          <p:nvPr/>
        </p:nvSpPr>
        <p:spPr>
          <a:xfrm>
            <a:off x="11594540" y="3797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26"/>
          <p:cNvSpPr/>
          <p:nvPr/>
        </p:nvSpPr>
        <p:spPr>
          <a:xfrm>
            <a:off x="611930" y="6196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26"/>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26"/>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26"/>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26"/>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26"/>
          <p:cNvSpPr/>
          <p:nvPr/>
        </p:nvSpPr>
        <p:spPr>
          <a:xfrm flipH="1">
            <a:off x="2348552" y="9827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26"/>
          <p:cNvSpPr/>
          <p:nvPr/>
        </p:nvSpPr>
        <p:spPr>
          <a:xfrm flipH="1">
            <a:off x="2029334" y="1229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921" name="Google Shape;5921;p26"/>
          <p:cNvGrpSpPr/>
          <p:nvPr/>
        </p:nvGrpSpPr>
        <p:grpSpPr>
          <a:xfrm>
            <a:off x="969551" y="398693"/>
            <a:ext cx="142533" cy="170600"/>
            <a:chOff x="-1820337" y="1020807"/>
            <a:chExt cx="106900" cy="127950"/>
          </a:xfrm>
        </p:grpSpPr>
        <p:sp>
          <p:nvSpPr>
            <p:cNvPr id="5922" name="Google Shape;5922;p26"/>
            <p:cNvSpPr/>
            <p:nvPr/>
          </p:nvSpPr>
          <p:spPr>
            <a:xfrm>
              <a:off x="-1820337" y="1063457"/>
              <a:ext cx="35850" cy="35275"/>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26"/>
            <p:cNvSpPr/>
            <p:nvPr/>
          </p:nvSpPr>
          <p:spPr>
            <a:xfrm>
              <a:off x="-1741887" y="1112907"/>
              <a:ext cx="28450" cy="3585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26"/>
            <p:cNvSpPr/>
            <p:nvPr/>
          </p:nvSpPr>
          <p:spPr>
            <a:xfrm>
              <a:off x="-1749287" y="1020807"/>
              <a:ext cx="28450" cy="35275"/>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25" name="Google Shape;5925;p26"/>
          <p:cNvSpPr/>
          <p:nvPr/>
        </p:nvSpPr>
        <p:spPr>
          <a:xfrm flipH="1">
            <a:off x="11578417" y="54719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26"/>
          <p:cNvSpPr/>
          <p:nvPr/>
        </p:nvSpPr>
        <p:spPr>
          <a:xfrm flipH="1">
            <a:off x="11636456" y="23570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26"/>
          <p:cNvSpPr/>
          <p:nvPr/>
        </p:nvSpPr>
        <p:spPr>
          <a:xfrm rot="10800000" flipH="1">
            <a:off x="11652551" y="993901"/>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26"/>
          <p:cNvSpPr/>
          <p:nvPr/>
        </p:nvSpPr>
        <p:spPr>
          <a:xfrm>
            <a:off x="9060401" y="-7345"/>
            <a:ext cx="1447564" cy="554961"/>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26"/>
          <p:cNvSpPr/>
          <p:nvPr/>
        </p:nvSpPr>
        <p:spPr>
          <a:xfrm>
            <a:off x="9308476" y="-12400"/>
            <a:ext cx="979005" cy="372640"/>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26"/>
          <p:cNvSpPr/>
          <p:nvPr/>
        </p:nvSpPr>
        <p:spPr>
          <a:xfrm>
            <a:off x="9584089" y="-4442"/>
            <a:ext cx="468559" cy="17228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26"/>
          <p:cNvSpPr/>
          <p:nvPr/>
        </p:nvSpPr>
        <p:spPr>
          <a:xfrm>
            <a:off x="95855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26"/>
          <p:cNvSpPr/>
          <p:nvPr/>
        </p:nvSpPr>
        <p:spPr>
          <a:xfrm flipH="1">
            <a:off x="15518" y="5172375"/>
            <a:ext cx="596149" cy="1565367"/>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26"/>
          <p:cNvSpPr/>
          <p:nvPr/>
        </p:nvSpPr>
        <p:spPr>
          <a:xfrm flipH="1">
            <a:off x="15523" y="5456149"/>
            <a:ext cx="387536" cy="104320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26"/>
          <p:cNvSpPr/>
          <p:nvPr/>
        </p:nvSpPr>
        <p:spPr>
          <a:xfrm flipH="1">
            <a:off x="-5" y="5754187"/>
            <a:ext cx="208719" cy="50673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26"/>
          <p:cNvSpPr/>
          <p:nvPr/>
        </p:nvSpPr>
        <p:spPr>
          <a:xfrm flipH="1">
            <a:off x="9471676" y="1012967"/>
            <a:ext cx="1118072" cy="2064064"/>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26"/>
          <p:cNvSpPr txBox="1">
            <a:spLocks noGrp="1"/>
          </p:cNvSpPr>
          <p:nvPr>
            <p:ph type="title"/>
          </p:nvPr>
        </p:nvSpPr>
        <p:spPr>
          <a:xfrm>
            <a:off x="2278400" y="3312567"/>
            <a:ext cx="7635200" cy="112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5937" name="Google Shape;5937;p26"/>
          <p:cNvSpPr txBox="1">
            <a:spLocks noGrp="1"/>
          </p:cNvSpPr>
          <p:nvPr>
            <p:ph type="subTitle" idx="1"/>
          </p:nvPr>
        </p:nvSpPr>
        <p:spPr>
          <a:xfrm>
            <a:off x="2989200" y="4427455"/>
            <a:ext cx="6213600" cy="82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38" name="Google Shape;5938;p26"/>
          <p:cNvSpPr txBox="1">
            <a:spLocks noGrp="1"/>
          </p:cNvSpPr>
          <p:nvPr>
            <p:ph type="title" idx="2" hasCustomPrompt="1"/>
          </p:nvPr>
        </p:nvSpPr>
        <p:spPr>
          <a:xfrm>
            <a:off x="4574200" y="1575983"/>
            <a:ext cx="3043600" cy="1594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5939" name="Google Shape;5939;p26"/>
          <p:cNvSpPr/>
          <p:nvPr/>
        </p:nvSpPr>
        <p:spPr>
          <a:xfrm>
            <a:off x="10992218" y="28574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26"/>
          <p:cNvSpPr/>
          <p:nvPr/>
        </p:nvSpPr>
        <p:spPr>
          <a:xfrm>
            <a:off x="11171851" y="27210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26"/>
          <p:cNvSpPr/>
          <p:nvPr/>
        </p:nvSpPr>
        <p:spPr>
          <a:xfrm>
            <a:off x="11124884" y="28483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26"/>
          <p:cNvSpPr/>
          <p:nvPr/>
        </p:nvSpPr>
        <p:spPr>
          <a:xfrm>
            <a:off x="11068018" y="27346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26"/>
          <p:cNvSpPr/>
          <p:nvPr/>
        </p:nvSpPr>
        <p:spPr>
          <a:xfrm flipH="1">
            <a:off x="1442139" y="2023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26"/>
          <p:cNvSpPr/>
          <p:nvPr/>
        </p:nvSpPr>
        <p:spPr>
          <a:xfrm flipH="1">
            <a:off x="1337539" y="2038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26"/>
          <p:cNvSpPr/>
          <p:nvPr/>
        </p:nvSpPr>
        <p:spPr>
          <a:xfrm flipH="1">
            <a:off x="1394373" y="2144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26"/>
          <p:cNvSpPr/>
          <p:nvPr/>
        </p:nvSpPr>
        <p:spPr>
          <a:xfrm flipH="1">
            <a:off x="1290539" y="2165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26"/>
          <p:cNvSpPr/>
          <p:nvPr/>
        </p:nvSpPr>
        <p:spPr>
          <a:xfrm flipH="1">
            <a:off x="1347373" y="1919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26"/>
          <p:cNvSpPr/>
          <p:nvPr/>
        </p:nvSpPr>
        <p:spPr>
          <a:xfrm flipH="1">
            <a:off x="1252640" y="2033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26"/>
          <p:cNvSpPr/>
          <p:nvPr/>
        </p:nvSpPr>
        <p:spPr>
          <a:xfrm flipH="1">
            <a:off x="1252640" y="1919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26"/>
          <p:cNvSpPr/>
          <p:nvPr/>
        </p:nvSpPr>
        <p:spPr>
          <a:xfrm flipH="1">
            <a:off x="1157872" y="1976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26"/>
          <p:cNvSpPr/>
          <p:nvPr/>
        </p:nvSpPr>
        <p:spPr>
          <a:xfrm flipH="1">
            <a:off x="1195773" y="2123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82356520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952"/>
        <p:cNvGrpSpPr/>
        <p:nvPr/>
      </p:nvGrpSpPr>
      <p:grpSpPr>
        <a:xfrm>
          <a:off x="0" y="0"/>
          <a:ext cx="0" cy="0"/>
          <a:chOff x="0" y="0"/>
          <a:chExt cx="0" cy="0"/>
        </a:xfrm>
      </p:grpSpPr>
      <p:grpSp>
        <p:nvGrpSpPr>
          <p:cNvPr id="5953" name="Google Shape;5953;p27"/>
          <p:cNvGrpSpPr/>
          <p:nvPr/>
        </p:nvGrpSpPr>
        <p:grpSpPr>
          <a:xfrm>
            <a:off x="-24366" y="-69782"/>
            <a:ext cx="12255165" cy="6968833"/>
            <a:chOff x="-35391" y="-52337"/>
            <a:chExt cx="9191374" cy="5226625"/>
          </a:xfrm>
        </p:grpSpPr>
        <p:grpSp>
          <p:nvGrpSpPr>
            <p:cNvPr id="5954" name="Google Shape;5954;p27"/>
            <p:cNvGrpSpPr/>
            <p:nvPr/>
          </p:nvGrpSpPr>
          <p:grpSpPr>
            <a:xfrm>
              <a:off x="5178375" y="-45050"/>
              <a:ext cx="3977608" cy="5216450"/>
              <a:chOff x="5178375" y="-45050"/>
              <a:chExt cx="3977608" cy="5216450"/>
            </a:xfrm>
          </p:grpSpPr>
          <p:grpSp>
            <p:nvGrpSpPr>
              <p:cNvPr id="5955" name="Google Shape;5955;p27"/>
              <p:cNvGrpSpPr/>
              <p:nvPr/>
            </p:nvGrpSpPr>
            <p:grpSpPr>
              <a:xfrm>
                <a:off x="5178375" y="-45050"/>
                <a:ext cx="3977608" cy="5216450"/>
                <a:chOff x="5178375" y="-51179"/>
                <a:chExt cx="3977608" cy="5216450"/>
              </a:xfrm>
            </p:grpSpPr>
            <p:sp>
              <p:nvSpPr>
                <p:cNvPr id="5956" name="Google Shape;5956;p2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2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2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2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2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2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2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2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2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2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2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2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2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2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2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2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2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2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2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2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2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2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2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2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2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2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2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2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2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2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2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2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88" name="Google Shape;5988;p2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2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2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2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992" name="Google Shape;5992;p27"/>
            <p:cNvGrpSpPr/>
            <p:nvPr/>
          </p:nvGrpSpPr>
          <p:grpSpPr>
            <a:xfrm>
              <a:off x="-35391" y="-52337"/>
              <a:ext cx="5221525" cy="5226625"/>
              <a:chOff x="1190625" y="238125"/>
              <a:chExt cx="5221525" cy="5226625"/>
            </a:xfrm>
          </p:grpSpPr>
          <p:sp>
            <p:nvSpPr>
              <p:cNvPr id="5993" name="Google Shape;5993;p2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2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2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2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2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2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2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2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2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2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2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2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2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2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2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2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2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2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2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2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2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2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2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2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2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2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2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2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2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2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2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2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2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2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2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2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2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2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2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2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2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034" name="Google Shape;6034;p27"/>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27"/>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2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2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2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2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2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2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2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27"/>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27"/>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27"/>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27"/>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27"/>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27"/>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27"/>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27"/>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27"/>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27"/>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27"/>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27"/>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27"/>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27"/>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27"/>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27"/>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27"/>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27"/>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27"/>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27"/>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063" name="Google Shape;6063;p27"/>
          <p:cNvGrpSpPr/>
          <p:nvPr/>
        </p:nvGrpSpPr>
        <p:grpSpPr>
          <a:xfrm>
            <a:off x="8032251" y="6249685"/>
            <a:ext cx="189533" cy="313100"/>
            <a:chOff x="2970400" y="4738125"/>
            <a:chExt cx="142150" cy="234825"/>
          </a:xfrm>
        </p:grpSpPr>
        <p:sp>
          <p:nvSpPr>
            <p:cNvPr id="6064" name="Google Shape;6064;p27"/>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27"/>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27"/>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27"/>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27"/>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27"/>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27"/>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27"/>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27"/>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27"/>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074" name="Google Shape;6074;p27"/>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27"/>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27"/>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27"/>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27"/>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27"/>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27"/>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27"/>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27"/>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27"/>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27"/>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27"/>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27"/>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27"/>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27"/>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27"/>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27"/>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27"/>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27"/>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27"/>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27"/>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27"/>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27"/>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27"/>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27"/>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27"/>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27"/>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27"/>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27"/>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27"/>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27"/>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27"/>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27"/>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27"/>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27"/>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27"/>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27"/>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27"/>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27"/>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27"/>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27"/>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27"/>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27"/>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27"/>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27"/>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27"/>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27"/>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27"/>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27"/>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27"/>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27"/>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27"/>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27"/>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27"/>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27"/>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27"/>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27"/>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27"/>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27"/>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27"/>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27"/>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35" name="Google Shape;6135;p27"/>
          <p:cNvGrpSpPr/>
          <p:nvPr/>
        </p:nvGrpSpPr>
        <p:grpSpPr>
          <a:xfrm>
            <a:off x="573418" y="2664184"/>
            <a:ext cx="189533" cy="189533"/>
            <a:chOff x="-1069125" y="2319475"/>
            <a:chExt cx="142150" cy="142150"/>
          </a:xfrm>
        </p:grpSpPr>
        <p:sp>
          <p:nvSpPr>
            <p:cNvPr id="6136" name="Google Shape;613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7" name="Google Shape;613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9" name="Google Shape;6139;p27"/>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0" name="Google Shape;6140;p27"/>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1" name="Google Shape;6141;p27"/>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2" name="Google Shape;6142;p27"/>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3" name="Google Shape;6143;p27"/>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4" name="Google Shape;6144;p27"/>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5" name="Google Shape;6145;p27"/>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6" name="Google Shape;6146;p27"/>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7" name="Google Shape;6147;p27"/>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8" name="Google Shape;6148;p27"/>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9" name="Google Shape;6149;p27"/>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0" name="Google Shape;6150;p27"/>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1" name="Google Shape;6151;p27"/>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2" name="Google Shape;6152;p27"/>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3" name="Google Shape;6153;p27"/>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4" name="Google Shape;6154;p27"/>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5" name="Google Shape;6155;p27"/>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6" name="Google Shape;6156;p27"/>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57" name="Google Shape;6157;p27"/>
          <p:cNvGrpSpPr/>
          <p:nvPr/>
        </p:nvGrpSpPr>
        <p:grpSpPr>
          <a:xfrm>
            <a:off x="9708602" y="6166913"/>
            <a:ext cx="890700" cy="388900"/>
            <a:chOff x="5478201" y="4685225"/>
            <a:chExt cx="668025" cy="291675"/>
          </a:xfrm>
        </p:grpSpPr>
        <p:sp>
          <p:nvSpPr>
            <p:cNvPr id="6158" name="Google Shape;6158;p2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9" name="Google Shape;6159;p2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0" name="Google Shape;6160;p2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1" name="Google Shape;6161;p2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2" name="Google Shape;6162;p2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3" name="Google Shape;6163;p2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4" name="Google Shape;6164;p2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65" name="Google Shape;6165;p27"/>
          <p:cNvGrpSpPr/>
          <p:nvPr/>
        </p:nvGrpSpPr>
        <p:grpSpPr>
          <a:xfrm>
            <a:off x="10769525" y="-14318"/>
            <a:ext cx="1439200" cy="1184900"/>
            <a:chOff x="238125" y="2337550"/>
            <a:chExt cx="1079400" cy="888675"/>
          </a:xfrm>
        </p:grpSpPr>
        <p:sp>
          <p:nvSpPr>
            <p:cNvPr id="6166" name="Google Shape;6166;p2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7" name="Google Shape;6167;p2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8" name="Google Shape;6168;p2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9" name="Google Shape;6169;p2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0" name="Google Shape;6170;p2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1" name="Google Shape;6171;p2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2" name="Google Shape;6172;p2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3" name="Google Shape;6173;p2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4" name="Google Shape;6174;p2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5" name="Google Shape;6175;p2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6" name="Google Shape;6176;p2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7" name="Google Shape;6177;p2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8" name="Google Shape;6178;p27"/>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9" name="Google Shape;6179;p2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0" name="Google Shape;6180;p2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1" name="Google Shape;6181;p2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82" name="Google Shape;6182;p27"/>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3" name="Google Shape;6183;p27"/>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4" name="Google Shape;6184;p27"/>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85" name="Google Shape;6185;p27"/>
          <p:cNvGrpSpPr/>
          <p:nvPr/>
        </p:nvGrpSpPr>
        <p:grpSpPr>
          <a:xfrm>
            <a:off x="11336186" y="1809263"/>
            <a:ext cx="189533" cy="189533"/>
            <a:chOff x="-1069125" y="2319475"/>
            <a:chExt cx="142150" cy="142150"/>
          </a:xfrm>
        </p:grpSpPr>
        <p:sp>
          <p:nvSpPr>
            <p:cNvPr id="6186" name="Google Shape;618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7" name="Google Shape;618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8" name="Google Shape;618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89" name="Google Shape;6189;p27"/>
          <p:cNvGrpSpPr/>
          <p:nvPr/>
        </p:nvGrpSpPr>
        <p:grpSpPr>
          <a:xfrm>
            <a:off x="10489752" y="6562619"/>
            <a:ext cx="189533" cy="189533"/>
            <a:chOff x="-1069125" y="2319475"/>
            <a:chExt cx="142150" cy="142150"/>
          </a:xfrm>
        </p:grpSpPr>
        <p:sp>
          <p:nvSpPr>
            <p:cNvPr id="6190" name="Google Shape;6190;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1" name="Google Shape;6191;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2" name="Google Shape;6192;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93" name="Google Shape;6193;p27"/>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4" name="Google Shape;6194;p27"/>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5" name="Google Shape;6195;p27"/>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6" name="Google Shape;6196;p27"/>
          <p:cNvSpPr/>
          <p:nvPr/>
        </p:nvSpPr>
        <p:spPr>
          <a:xfrm>
            <a:off x="8578767" y="1151861"/>
            <a:ext cx="196867" cy="255329"/>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7" name="Google Shape;6197;p27"/>
          <p:cNvSpPr/>
          <p:nvPr/>
        </p:nvSpPr>
        <p:spPr>
          <a:xfrm>
            <a:off x="8810861" y="1317328"/>
            <a:ext cx="196867" cy="257697"/>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8" name="Google Shape;6198;p27"/>
          <p:cNvSpPr/>
          <p:nvPr/>
        </p:nvSpPr>
        <p:spPr>
          <a:xfrm>
            <a:off x="8822007" y="908622"/>
            <a:ext cx="185720" cy="25835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9" name="Google Shape;6199;p27"/>
          <p:cNvSpPr/>
          <p:nvPr/>
        </p:nvSpPr>
        <p:spPr>
          <a:xfrm>
            <a:off x="9066184" y="1151861"/>
            <a:ext cx="185720" cy="255329"/>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0" name="Google Shape;6200;p27"/>
          <p:cNvSpPr/>
          <p:nvPr/>
        </p:nvSpPr>
        <p:spPr>
          <a:xfrm flipH="1">
            <a:off x="10779682" y="24973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1" name="Google Shape;6201;p27"/>
          <p:cNvSpPr/>
          <p:nvPr/>
        </p:nvSpPr>
        <p:spPr>
          <a:xfrm flipH="1">
            <a:off x="10855481" y="27057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2" name="Google Shape;6202;p27"/>
          <p:cNvSpPr/>
          <p:nvPr/>
        </p:nvSpPr>
        <p:spPr>
          <a:xfrm flipH="1">
            <a:off x="10874448" y="22911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3" name="Google Shape;6203;p27"/>
          <p:cNvSpPr/>
          <p:nvPr/>
        </p:nvSpPr>
        <p:spPr>
          <a:xfrm flipH="1">
            <a:off x="10969182" y="25253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4" name="Google Shape;6204;p27"/>
          <p:cNvSpPr/>
          <p:nvPr/>
        </p:nvSpPr>
        <p:spPr>
          <a:xfrm flipH="1">
            <a:off x="10581082" y="25253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5" name="Google Shape;6205;p27"/>
          <p:cNvSpPr/>
          <p:nvPr/>
        </p:nvSpPr>
        <p:spPr>
          <a:xfrm flipH="1">
            <a:off x="10637948" y="27459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6" name="Google Shape;6206;p27"/>
          <p:cNvSpPr/>
          <p:nvPr/>
        </p:nvSpPr>
        <p:spPr>
          <a:xfrm flipH="1">
            <a:off x="10665981" y="23133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7" name="Google Shape;6207;p27"/>
          <p:cNvSpPr/>
          <p:nvPr/>
        </p:nvSpPr>
        <p:spPr>
          <a:xfrm flipH="1">
            <a:off x="10600049" y="26011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8" name="Google Shape;6208;p27"/>
          <p:cNvSpPr/>
          <p:nvPr/>
        </p:nvSpPr>
        <p:spPr>
          <a:xfrm flipH="1">
            <a:off x="10874449" y="23078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9" name="Google Shape;6209;p27"/>
          <p:cNvSpPr/>
          <p:nvPr/>
        </p:nvSpPr>
        <p:spPr>
          <a:xfrm flipH="1">
            <a:off x="10703882" y="28096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0" name="Google Shape;6210;p27"/>
          <p:cNvSpPr/>
          <p:nvPr/>
        </p:nvSpPr>
        <p:spPr>
          <a:xfrm flipH="1">
            <a:off x="10931282" y="23737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1" name="Google Shape;6211;p27"/>
          <p:cNvSpPr/>
          <p:nvPr/>
        </p:nvSpPr>
        <p:spPr>
          <a:xfrm flipH="1">
            <a:off x="10637949" y="26201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2" name="Google Shape;6212;p27"/>
          <p:cNvSpPr/>
          <p:nvPr/>
        </p:nvSpPr>
        <p:spPr>
          <a:xfrm>
            <a:off x="9524334" y="1099926"/>
            <a:ext cx="1184277" cy="45171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3" name="Google Shape;6213;p27"/>
          <p:cNvSpPr/>
          <p:nvPr/>
        </p:nvSpPr>
        <p:spPr>
          <a:xfrm>
            <a:off x="9703082" y="1252421"/>
            <a:ext cx="793703" cy="2992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4" name="Google Shape;6214;p27"/>
          <p:cNvSpPr/>
          <p:nvPr/>
        </p:nvSpPr>
        <p:spPr>
          <a:xfrm>
            <a:off x="9893471" y="1409270"/>
            <a:ext cx="379883" cy="138917"/>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5" name="Google Shape;6215;p27"/>
          <p:cNvSpPr/>
          <p:nvPr/>
        </p:nvSpPr>
        <p:spPr>
          <a:xfrm>
            <a:off x="9585751" y="1842349"/>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6" name="Google Shape;6216;p27"/>
          <p:cNvSpPr txBox="1">
            <a:spLocks noGrp="1"/>
          </p:cNvSpPr>
          <p:nvPr>
            <p:ph type="title"/>
          </p:nvPr>
        </p:nvSpPr>
        <p:spPr>
          <a:xfrm>
            <a:off x="1637967" y="3312567"/>
            <a:ext cx="6430400" cy="1122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217" name="Google Shape;6217;p27"/>
          <p:cNvSpPr txBox="1">
            <a:spLocks noGrp="1"/>
          </p:cNvSpPr>
          <p:nvPr>
            <p:ph type="subTitle" idx="1"/>
          </p:nvPr>
        </p:nvSpPr>
        <p:spPr>
          <a:xfrm>
            <a:off x="1637967" y="4427455"/>
            <a:ext cx="6213600" cy="8200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18" name="Google Shape;6218;p27"/>
          <p:cNvSpPr txBox="1">
            <a:spLocks noGrp="1"/>
          </p:cNvSpPr>
          <p:nvPr>
            <p:ph type="title" idx="2" hasCustomPrompt="1"/>
          </p:nvPr>
        </p:nvSpPr>
        <p:spPr>
          <a:xfrm>
            <a:off x="1637967" y="1575983"/>
            <a:ext cx="3043600" cy="15948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219" name="Google Shape;6219;p27"/>
          <p:cNvSpPr/>
          <p:nvPr/>
        </p:nvSpPr>
        <p:spPr>
          <a:xfrm>
            <a:off x="9831151" y="3373954"/>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0" name="Google Shape;6220;p27"/>
          <p:cNvSpPr/>
          <p:nvPr/>
        </p:nvSpPr>
        <p:spPr>
          <a:xfrm>
            <a:off x="9149257" y="446761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1" name="Google Shape;6221;p27"/>
          <p:cNvSpPr/>
          <p:nvPr/>
        </p:nvSpPr>
        <p:spPr>
          <a:xfrm>
            <a:off x="9243990" y="437511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2" name="Google Shape;6222;p27"/>
          <p:cNvSpPr/>
          <p:nvPr/>
        </p:nvSpPr>
        <p:spPr>
          <a:xfrm>
            <a:off x="9234923" y="455725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3" name="Google Shape;6223;p27"/>
          <p:cNvSpPr/>
          <p:nvPr/>
        </p:nvSpPr>
        <p:spPr>
          <a:xfrm>
            <a:off x="9338757" y="4325084"/>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4" name="Google Shape;6224;p27"/>
          <p:cNvSpPr/>
          <p:nvPr/>
        </p:nvSpPr>
        <p:spPr>
          <a:xfrm>
            <a:off x="9140157" y="432075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5" name="Google Shape;6225;p27"/>
          <p:cNvSpPr/>
          <p:nvPr/>
        </p:nvSpPr>
        <p:spPr>
          <a:xfrm>
            <a:off x="9319790" y="4486551"/>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6" name="Google Shape;6226;p27"/>
          <p:cNvSpPr/>
          <p:nvPr/>
        </p:nvSpPr>
        <p:spPr>
          <a:xfrm>
            <a:off x="9253857" y="424021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7" name="Google Shape;6227;p27"/>
          <p:cNvSpPr/>
          <p:nvPr/>
        </p:nvSpPr>
        <p:spPr>
          <a:xfrm>
            <a:off x="10526051" y="5100632"/>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8" name="Google Shape;6228;p27"/>
          <p:cNvSpPr/>
          <p:nvPr/>
        </p:nvSpPr>
        <p:spPr>
          <a:xfrm>
            <a:off x="10715551" y="5235732"/>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9" name="Google Shape;6229;p27"/>
          <p:cNvSpPr/>
          <p:nvPr/>
        </p:nvSpPr>
        <p:spPr>
          <a:xfrm>
            <a:off x="10724652" y="4902032"/>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0" name="Google Shape;6230;p27"/>
          <p:cNvSpPr/>
          <p:nvPr/>
        </p:nvSpPr>
        <p:spPr>
          <a:xfrm>
            <a:off x="10924018" y="5100632"/>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1" name="Google Shape;6231;p27"/>
          <p:cNvSpPr/>
          <p:nvPr/>
        </p:nvSpPr>
        <p:spPr>
          <a:xfrm>
            <a:off x="8704127" y="3114433"/>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2" name="Google Shape;6232;p27"/>
          <p:cNvSpPr/>
          <p:nvPr/>
        </p:nvSpPr>
        <p:spPr>
          <a:xfrm>
            <a:off x="9244237" y="1799270"/>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3" name="Google Shape;6233;p27"/>
          <p:cNvSpPr/>
          <p:nvPr/>
        </p:nvSpPr>
        <p:spPr>
          <a:xfrm>
            <a:off x="9576597" y="2693577"/>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4" name="Google Shape;6234;p27"/>
          <p:cNvSpPr/>
          <p:nvPr/>
        </p:nvSpPr>
        <p:spPr>
          <a:xfrm>
            <a:off x="9282138" y="1884903"/>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5" name="Google Shape;6235;p27"/>
          <p:cNvSpPr/>
          <p:nvPr/>
        </p:nvSpPr>
        <p:spPr>
          <a:xfrm>
            <a:off x="9600262" y="2728784"/>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6" name="Google Shape;6236;p27"/>
          <p:cNvSpPr/>
          <p:nvPr/>
        </p:nvSpPr>
        <p:spPr>
          <a:xfrm flipH="1">
            <a:off x="11014281" y="3428991"/>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7" name="Google Shape;6237;p27"/>
          <p:cNvSpPr/>
          <p:nvPr/>
        </p:nvSpPr>
        <p:spPr>
          <a:xfrm flipH="1">
            <a:off x="11179703" y="3670598"/>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8" name="Google Shape;6238;p27"/>
          <p:cNvSpPr/>
          <p:nvPr/>
        </p:nvSpPr>
        <p:spPr>
          <a:xfrm>
            <a:off x="10114946" y="55608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9" name="Google Shape;6239;p27"/>
          <p:cNvSpPr/>
          <p:nvPr/>
        </p:nvSpPr>
        <p:spPr>
          <a:xfrm>
            <a:off x="10162679" y="56654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0" name="Google Shape;6240;p27"/>
          <p:cNvSpPr/>
          <p:nvPr/>
        </p:nvSpPr>
        <p:spPr>
          <a:xfrm>
            <a:off x="10152846" y="57124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1" name="Google Shape;6241;p27"/>
          <p:cNvSpPr/>
          <p:nvPr/>
        </p:nvSpPr>
        <p:spPr>
          <a:xfrm>
            <a:off x="10219546" y="56556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242" name="Google Shape;6242;p27"/>
          <p:cNvGrpSpPr/>
          <p:nvPr/>
        </p:nvGrpSpPr>
        <p:grpSpPr>
          <a:xfrm flipH="1">
            <a:off x="10807984" y="5754895"/>
            <a:ext cx="189533" cy="189533"/>
            <a:chOff x="-1069125" y="2319475"/>
            <a:chExt cx="142150" cy="142150"/>
          </a:xfrm>
        </p:grpSpPr>
        <p:sp>
          <p:nvSpPr>
            <p:cNvPr id="6243" name="Google Shape;6243;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4" name="Google Shape;6244;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5" name="Google Shape;6245;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246" name="Google Shape;6246;p27"/>
          <p:cNvSpPr/>
          <p:nvPr/>
        </p:nvSpPr>
        <p:spPr>
          <a:xfrm flipH="1">
            <a:off x="8811043" y="25265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7" name="Google Shape;6247;p27"/>
          <p:cNvSpPr/>
          <p:nvPr/>
        </p:nvSpPr>
        <p:spPr>
          <a:xfrm flipH="1">
            <a:off x="8789838" y="22257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8" name="Google Shape;6248;p27"/>
          <p:cNvSpPr/>
          <p:nvPr/>
        </p:nvSpPr>
        <p:spPr>
          <a:xfrm flipH="1">
            <a:off x="9065738" y="23742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9" name="Google Shape;6249;p27"/>
          <p:cNvSpPr/>
          <p:nvPr/>
        </p:nvSpPr>
        <p:spPr>
          <a:xfrm>
            <a:off x="11411997" y="6537844"/>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0" name="Google Shape;6250;p27"/>
          <p:cNvSpPr/>
          <p:nvPr/>
        </p:nvSpPr>
        <p:spPr>
          <a:xfrm>
            <a:off x="11435662" y="6573051"/>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1" name="Google Shape;6251;p27"/>
          <p:cNvSpPr/>
          <p:nvPr/>
        </p:nvSpPr>
        <p:spPr>
          <a:xfrm>
            <a:off x="8792765" y="5009166"/>
            <a:ext cx="668112" cy="1062023"/>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2" name="Google Shape;6252;p27"/>
          <p:cNvSpPr/>
          <p:nvPr/>
        </p:nvSpPr>
        <p:spPr>
          <a:xfrm>
            <a:off x="9822517" y="518611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42620962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731"/>
        <p:cNvGrpSpPr/>
        <p:nvPr/>
      </p:nvGrpSpPr>
      <p:grpSpPr>
        <a:xfrm>
          <a:off x="0" y="0"/>
          <a:ext cx="0" cy="0"/>
          <a:chOff x="0" y="0"/>
          <a:chExt cx="0" cy="0"/>
        </a:xfrm>
      </p:grpSpPr>
      <p:grpSp>
        <p:nvGrpSpPr>
          <p:cNvPr id="6732" name="Google Shape;6732;p30"/>
          <p:cNvGrpSpPr/>
          <p:nvPr/>
        </p:nvGrpSpPr>
        <p:grpSpPr>
          <a:xfrm>
            <a:off x="-24366" y="-69782"/>
            <a:ext cx="12255165" cy="6968833"/>
            <a:chOff x="-35391" y="-52337"/>
            <a:chExt cx="9191374" cy="5226625"/>
          </a:xfrm>
        </p:grpSpPr>
        <p:grpSp>
          <p:nvGrpSpPr>
            <p:cNvPr id="6733" name="Google Shape;6733;p30"/>
            <p:cNvGrpSpPr/>
            <p:nvPr/>
          </p:nvGrpSpPr>
          <p:grpSpPr>
            <a:xfrm>
              <a:off x="5178375" y="-45050"/>
              <a:ext cx="3977608" cy="5216450"/>
              <a:chOff x="5178375" y="-45050"/>
              <a:chExt cx="3977608" cy="5216450"/>
            </a:xfrm>
          </p:grpSpPr>
          <p:grpSp>
            <p:nvGrpSpPr>
              <p:cNvPr id="6734" name="Google Shape;6734;p30"/>
              <p:cNvGrpSpPr/>
              <p:nvPr/>
            </p:nvGrpSpPr>
            <p:grpSpPr>
              <a:xfrm>
                <a:off x="5178375" y="-45050"/>
                <a:ext cx="3977608" cy="5216450"/>
                <a:chOff x="5178375" y="-51179"/>
                <a:chExt cx="3977608" cy="5216450"/>
              </a:xfrm>
            </p:grpSpPr>
            <p:sp>
              <p:nvSpPr>
                <p:cNvPr id="6735" name="Google Shape;6735;p3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3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3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3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3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3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3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3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3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3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3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3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3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3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3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3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3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3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3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3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3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3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3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3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3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3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3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3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3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3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3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3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767" name="Google Shape;6767;p3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3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3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3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771" name="Google Shape;6771;p30"/>
            <p:cNvGrpSpPr/>
            <p:nvPr/>
          </p:nvGrpSpPr>
          <p:grpSpPr>
            <a:xfrm>
              <a:off x="-35391" y="-52337"/>
              <a:ext cx="5221525" cy="5226625"/>
              <a:chOff x="1190625" y="238125"/>
              <a:chExt cx="5221525" cy="5226625"/>
            </a:xfrm>
          </p:grpSpPr>
          <p:sp>
            <p:nvSpPr>
              <p:cNvPr id="6772" name="Google Shape;6772;p3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3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3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3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3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3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3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3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3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3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3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3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3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3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3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3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3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3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3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3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3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3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3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3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3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3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3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3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3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3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3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3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3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3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3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3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3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3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3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3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3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813" name="Google Shape;6813;p30"/>
          <p:cNvSpPr txBox="1">
            <a:spLocks noGrp="1"/>
          </p:cNvSpPr>
          <p:nvPr>
            <p:ph type="title"/>
          </p:nvPr>
        </p:nvSpPr>
        <p:spPr>
          <a:xfrm>
            <a:off x="1661067"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4" name="Google Shape;6814;p30"/>
          <p:cNvSpPr txBox="1">
            <a:spLocks noGrp="1"/>
          </p:cNvSpPr>
          <p:nvPr>
            <p:ph type="subTitle" idx="1"/>
          </p:nvPr>
        </p:nvSpPr>
        <p:spPr>
          <a:xfrm>
            <a:off x="1173467"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5" name="Google Shape;6815;p30"/>
          <p:cNvSpPr txBox="1">
            <a:spLocks noGrp="1"/>
          </p:cNvSpPr>
          <p:nvPr>
            <p:ph type="title" idx="2"/>
          </p:nvPr>
        </p:nvSpPr>
        <p:spPr>
          <a:xfrm>
            <a:off x="5026000"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6" name="Google Shape;6816;p30"/>
          <p:cNvSpPr txBox="1">
            <a:spLocks noGrp="1"/>
          </p:cNvSpPr>
          <p:nvPr>
            <p:ph type="subTitle" idx="3"/>
          </p:nvPr>
        </p:nvSpPr>
        <p:spPr>
          <a:xfrm>
            <a:off x="4538400"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7" name="Google Shape;6817;p30"/>
          <p:cNvSpPr txBox="1">
            <a:spLocks noGrp="1"/>
          </p:cNvSpPr>
          <p:nvPr>
            <p:ph type="title" idx="4"/>
          </p:nvPr>
        </p:nvSpPr>
        <p:spPr>
          <a:xfrm>
            <a:off x="8390933"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8" name="Google Shape;6818;p30"/>
          <p:cNvSpPr txBox="1">
            <a:spLocks noGrp="1"/>
          </p:cNvSpPr>
          <p:nvPr>
            <p:ph type="subTitle" idx="5"/>
          </p:nvPr>
        </p:nvSpPr>
        <p:spPr>
          <a:xfrm>
            <a:off x="7903333"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9" name="Google Shape;6819;p30"/>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30"/>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30"/>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30"/>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30"/>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30"/>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30"/>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30"/>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30"/>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30"/>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30"/>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30"/>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31" name="Google Shape;6831;p30"/>
          <p:cNvGrpSpPr/>
          <p:nvPr/>
        </p:nvGrpSpPr>
        <p:grpSpPr>
          <a:xfrm flipH="1">
            <a:off x="-783" y="5661033"/>
            <a:ext cx="1450067" cy="1197600"/>
            <a:chOff x="8056450" y="4245775"/>
            <a:chExt cx="1087550" cy="898200"/>
          </a:xfrm>
        </p:grpSpPr>
        <p:sp>
          <p:nvSpPr>
            <p:cNvPr id="6832" name="Google Shape;6832;p30"/>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30"/>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34" name="Google Shape;6834;p30"/>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30"/>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30"/>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30"/>
          <p:cNvSpPr/>
          <p:nvPr/>
        </p:nvSpPr>
        <p:spPr>
          <a:xfrm flipH="1">
            <a:off x="11660116"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30"/>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30"/>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30"/>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30"/>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30"/>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30"/>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30"/>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30"/>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30"/>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30"/>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30"/>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30"/>
          <p:cNvSpPr/>
          <p:nvPr/>
        </p:nvSpPr>
        <p:spPr>
          <a:xfrm>
            <a:off x="146667" y="52183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30"/>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30"/>
          <p:cNvSpPr/>
          <p:nvPr/>
        </p:nvSpPr>
        <p:spPr>
          <a:xfrm>
            <a:off x="617918" y="11022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30"/>
          <p:cNvSpPr/>
          <p:nvPr/>
        </p:nvSpPr>
        <p:spPr>
          <a:xfrm>
            <a:off x="797551" y="9658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30"/>
          <p:cNvSpPr/>
          <p:nvPr/>
        </p:nvSpPr>
        <p:spPr>
          <a:xfrm>
            <a:off x="750584" y="10931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30"/>
          <p:cNvSpPr/>
          <p:nvPr/>
        </p:nvSpPr>
        <p:spPr>
          <a:xfrm>
            <a:off x="693718" y="979466"/>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30"/>
          <p:cNvSpPr/>
          <p:nvPr/>
        </p:nvSpPr>
        <p:spPr>
          <a:xfrm>
            <a:off x="492801" y="2870487"/>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30"/>
          <p:cNvSpPr/>
          <p:nvPr/>
        </p:nvSpPr>
        <p:spPr>
          <a:xfrm>
            <a:off x="647579" y="3082434"/>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30"/>
          <p:cNvSpPr/>
          <p:nvPr/>
        </p:nvSpPr>
        <p:spPr>
          <a:xfrm>
            <a:off x="655013" y="2606676"/>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30"/>
          <p:cNvSpPr/>
          <p:nvPr/>
        </p:nvSpPr>
        <p:spPr>
          <a:xfrm>
            <a:off x="817850" y="2870487"/>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30"/>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30"/>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30"/>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30"/>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30"/>
          <p:cNvSpPr/>
          <p:nvPr/>
        </p:nvSpPr>
        <p:spPr>
          <a:xfrm>
            <a:off x="11396067" y="2896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30"/>
          <p:cNvSpPr/>
          <p:nvPr/>
        </p:nvSpPr>
        <p:spPr>
          <a:xfrm>
            <a:off x="11481734" y="3064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30"/>
          <p:cNvSpPr/>
          <p:nvPr/>
        </p:nvSpPr>
        <p:spPr>
          <a:xfrm>
            <a:off x="11595433" y="2931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30"/>
          <p:cNvSpPr/>
          <p:nvPr/>
        </p:nvSpPr>
        <p:spPr>
          <a:xfrm>
            <a:off x="11282367" y="3059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30"/>
          <p:cNvSpPr/>
          <p:nvPr/>
        </p:nvSpPr>
        <p:spPr>
          <a:xfrm>
            <a:off x="11396068" y="3201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30"/>
          <p:cNvSpPr/>
          <p:nvPr/>
        </p:nvSpPr>
        <p:spPr>
          <a:xfrm>
            <a:off x="11566600" y="3241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30"/>
          <p:cNvSpPr/>
          <p:nvPr/>
        </p:nvSpPr>
        <p:spPr>
          <a:xfrm>
            <a:off x="11690167" y="3087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30"/>
          <p:cNvSpPr/>
          <p:nvPr/>
        </p:nvSpPr>
        <p:spPr>
          <a:xfrm>
            <a:off x="11557534" y="3267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30"/>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72" name="Google Shape;6872;p30"/>
          <p:cNvGrpSpPr/>
          <p:nvPr/>
        </p:nvGrpSpPr>
        <p:grpSpPr>
          <a:xfrm>
            <a:off x="7304269" y="6246967"/>
            <a:ext cx="890700" cy="388900"/>
            <a:chOff x="5478201" y="4685225"/>
            <a:chExt cx="668025" cy="291675"/>
          </a:xfrm>
        </p:grpSpPr>
        <p:sp>
          <p:nvSpPr>
            <p:cNvPr id="6873" name="Google Shape;6873;p30"/>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30"/>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30"/>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30"/>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30"/>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30"/>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30"/>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80" name="Google Shape;6880;p30"/>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30"/>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30"/>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30"/>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84" name="Google Shape;6884;p30"/>
          <p:cNvGrpSpPr/>
          <p:nvPr/>
        </p:nvGrpSpPr>
        <p:grpSpPr>
          <a:xfrm>
            <a:off x="8423922" y="6374568"/>
            <a:ext cx="189533" cy="316833"/>
            <a:chOff x="8498516" y="2700150"/>
            <a:chExt cx="142150" cy="237625"/>
          </a:xfrm>
        </p:grpSpPr>
        <p:sp>
          <p:nvSpPr>
            <p:cNvPr id="6885" name="Google Shape;6885;p30"/>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30"/>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30"/>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30"/>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30"/>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30"/>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30"/>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30"/>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30"/>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30"/>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95" name="Google Shape;6895;p30"/>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30"/>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30"/>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30"/>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30"/>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30"/>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30"/>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30"/>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30"/>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30"/>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30"/>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30"/>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30"/>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30"/>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30"/>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30"/>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30"/>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30"/>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30"/>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30"/>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30"/>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30"/>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30"/>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30"/>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30"/>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30"/>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30"/>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30"/>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30"/>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30"/>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30"/>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30"/>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30"/>
          <p:cNvSpPr/>
          <p:nvPr/>
        </p:nvSpPr>
        <p:spPr>
          <a:xfrm rot="10800000" flipH="1">
            <a:off x="11642385" y="48974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30"/>
          <p:cNvSpPr/>
          <p:nvPr/>
        </p:nvSpPr>
        <p:spPr>
          <a:xfrm rot="10800000" flipH="1">
            <a:off x="11670418" y="50679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30"/>
          <p:cNvSpPr/>
          <p:nvPr/>
        </p:nvSpPr>
        <p:spPr>
          <a:xfrm rot="10800000" flipH="1">
            <a:off x="11509751" y="50209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30"/>
          <p:cNvSpPr/>
          <p:nvPr/>
        </p:nvSpPr>
        <p:spPr>
          <a:xfrm rot="10800000" flipH="1">
            <a:off x="11566585" y="51816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30"/>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30"/>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30"/>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4" name="Google Shape;6934;p30"/>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5" name="Google Shape;6935;p30"/>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6" name="Google Shape;6936;p30"/>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7" name="Google Shape;6937;p30"/>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30"/>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9" name="Google Shape;6939;p30"/>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0" name="Google Shape;6940;p30"/>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1" name="Google Shape;6941;p30"/>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2" name="Google Shape;6942;p30"/>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3" name="Google Shape;6943;p30"/>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4" name="Google Shape;6944;p30"/>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5" name="Google Shape;6945;p30"/>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6" name="Google Shape;6946;p30"/>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7" name="Google Shape;6947;p30"/>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8" name="Google Shape;6948;p30"/>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9" name="Google Shape;6949;p30"/>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0" name="Google Shape;6950;p30"/>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1" name="Google Shape;6951;p30"/>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2" name="Google Shape;6952;p30"/>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953" name="Google Shape;6953;p30"/>
          <p:cNvGrpSpPr/>
          <p:nvPr/>
        </p:nvGrpSpPr>
        <p:grpSpPr>
          <a:xfrm>
            <a:off x="463951" y="1984185"/>
            <a:ext cx="217567" cy="332033"/>
            <a:chOff x="347963" y="1488138"/>
            <a:chExt cx="163175" cy="249025"/>
          </a:xfrm>
        </p:grpSpPr>
        <p:sp>
          <p:nvSpPr>
            <p:cNvPr id="6954" name="Google Shape;6954;p30"/>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5" name="Google Shape;6955;p30"/>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6" name="Google Shape;6956;p30"/>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7" name="Google Shape;6957;p30"/>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58" name="Google Shape;6958;p30"/>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9" name="Google Shape;6959;p30"/>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0" name="Google Shape;6960;p30"/>
          <p:cNvSpPr/>
          <p:nvPr/>
        </p:nvSpPr>
        <p:spPr>
          <a:xfrm>
            <a:off x="10802534" y="6232393"/>
            <a:ext cx="995319" cy="623961"/>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1" name="Google Shape;6961;p30"/>
          <p:cNvSpPr txBox="1">
            <a:spLocks noGrp="1"/>
          </p:cNvSpPr>
          <p:nvPr>
            <p:ph type="title" idx="6"/>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400"/>
              <a:buNone/>
              <a:defRPr sz="4533"/>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30971097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962"/>
        <p:cNvGrpSpPr/>
        <p:nvPr/>
      </p:nvGrpSpPr>
      <p:grpSpPr>
        <a:xfrm>
          <a:off x="0" y="0"/>
          <a:ext cx="0" cy="0"/>
          <a:chOff x="0" y="0"/>
          <a:chExt cx="0" cy="0"/>
        </a:xfrm>
      </p:grpSpPr>
      <p:grpSp>
        <p:nvGrpSpPr>
          <p:cNvPr id="6963" name="Google Shape;6963;p31"/>
          <p:cNvGrpSpPr/>
          <p:nvPr/>
        </p:nvGrpSpPr>
        <p:grpSpPr>
          <a:xfrm>
            <a:off x="-24366" y="-69782"/>
            <a:ext cx="12255165" cy="6968833"/>
            <a:chOff x="-35391" y="-52337"/>
            <a:chExt cx="9191374" cy="5226625"/>
          </a:xfrm>
        </p:grpSpPr>
        <p:grpSp>
          <p:nvGrpSpPr>
            <p:cNvPr id="6964" name="Google Shape;6964;p31"/>
            <p:cNvGrpSpPr/>
            <p:nvPr/>
          </p:nvGrpSpPr>
          <p:grpSpPr>
            <a:xfrm>
              <a:off x="5178375" y="-45050"/>
              <a:ext cx="3977608" cy="5216450"/>
              <a:chOff x="5178375" y="-45050"/>
              <a:chExt cx="3977608" cy="5216450"/>
            </a:xfrm>
          </p:grpSpPr>
          <p:grpSp>
            <p:nvGrpSpPr>
              <p:cNvPr id="6965" name="Google Shape;6965;p31"/>
              <p:cNvGrpSpPr/>
              <p:nvPr/>
            </p:nvGrpSpPr>
            <p:grpSpPr>
              <a:xfrm>
                <a:off x="5178375" y="-45050"/>
                <a:ext cx="3977608" cy="5216450"/>
                <a:chOff x="5178375" y="-51179"/>
                <a:chExt cx="3977608" cy="5216450"/>
              </a:xfrm>
            </p:grpSpPr>
            <p:sp>
              <p:nvSpPr>
                <p:cNvPr id="6966" name="Google Shape;6966;p3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7" name="Google Shape;6967;p3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8" name="Google Shape;6968;p3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9" name="Google Shape;6969;p3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0" name="Google Shape;6970;p3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1" name="Google Shape;6971;p3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2" name="Google Shape;6972;p3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3" name="Google Shape;6973;p3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4" name="Google Shape;6974;p3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5" name="Google Shape;6975;p3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6" name="Google Shape;6976;p3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7" name="Google Shape;6977;p3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8" name="Google Shape;6978;p3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9" name="Google Shape;6979;p3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0" name="Google Shape;6980;p3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1" name="Google Shape;6981;p3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2" name="Google Shape;6982;p3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3" name="Google Shape;6983;p3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4" name="Google Shape;6984;p3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5" name="Google Shape;6985;p3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6" name="Google Shape;6986;p3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7" name="Google Shape;6987;p3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8" name="Google Shape;6988;p3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9" name="Google Shape;6989;p3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0" name="Google Shape;6990;p3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1" name="Google Shape;6991;p3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2" name="Google Shape;6992;p3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3" name="Google Shape;6993;p3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4" name="Google Shape;6994;p3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5" name="Google Shape;6995;p3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6" name="Google Shape;6996;p3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7" name="Google Shape;6997;p3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98" name="Google Shape;6998;p3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9" name="Google Shape;6999;p3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0" name="Google Shape;7000;p3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1" name="Google Shape;7001;p3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02" name="Google Shape;7002;p31"/>
            <p:cNvGrpSpPr/>
            <p:nvPr/>
          </p:nvGrpSpPr>
          <p:grpSpPr>
            <a:xfrm>
              <a:off x="-35391" y="-52337"/>
              <a:ext cx="5221525" cy="5226625"/>
              <a:chOff x="1190625" y="238125"/>
              <a:chExt cx="5221525" cy="5226625"/>
            </a:xfrm>
          </p:grpSpPr>
          <p:sp>
            <p:nvSpPr>
              <p:cNvPr id="7003" name="Google Shape;7003;p3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4" name="Google Shape;7004;p3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5" name="Google Shape;7005;p3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6" name="Google Shape;7006;p3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7" name="Google Shape;7007;p3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8" name="Google Shape;7008;p3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9" name="Google Shape;7009;p3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0" name="Google Shape;7010;p3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1" name="Google Shape;7011;p3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2" name="Google Shape;7012;p3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3" name="Google Shape;7013;p3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4" name="Google Shape;7014;p3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5" name="Google Shape;7015;p3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6" name="Google Shape;7016;p3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7" name="Google Shape;7017;p3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8" name="Google Shape;7018;p3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9" name="Google Shape;7019;p3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0" name="Google Shape;7020;p3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1" name="Google Shape;7021;p3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2" name="Google Shape;7022;p3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3" name="Google Shape;7023;p3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4" name="Google Shape;7024;p3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5" name="Google Shape;7025;p3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6" name="Google Shape;7026;p3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7" name="Google Shape;7027;p3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8" name="Google Shape;7028;p3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9" name="Google Shape;7029;p3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0" name="Google Shape;7030;p3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1" name="Google Shape;7031;p3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2" name="Google Shape;7032;p3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3" name="Google Shape;7033;p3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4" name="Google Shape;7034;p3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5" name="Google Shape;7035;p3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6" name="Google Shape;7036;p3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7" name="Google Shape;7037;p3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8" name="Google Shape;7038;p3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9" name="Google Shape;7039;p3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0" name="Google Shape;7040;p3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1" name="Google Shape;7041;p3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2" name="Google Shape;7042;p3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3" name="Google Shape;7043;p3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044" name="Google Shape;7044;p31"/>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5" name="Google Shape;7045;p31"/>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6" name="Google Shape;7046;p31"/>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7" name="Google Shape;7047;p31"/>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8" name="Google Shape;7048;p31"/>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9" name="Google Shape;7049;p31"/>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0" name="Google Shape;7050;p31"/>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1" name="Google Shape;7051;p31"/>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2" name="Google Shape;7052;p31"/>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3" name="Google Shape;7053;p31"/>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4" name="Google Shape;7054;p31"/>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5" name="Google Shape;7055;p31"/>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6" name="Google Shape;7056;p31"/>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7" name="Google Shape;7057;p31"/>
          <p:cNvSpPr/>
          <p:nvPr/>
        </p:nvSpPr>
        <p:spPr>
          <a:xfrm>
            <a:off x="4635933" y="1721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8" name="Google Shape;7058;p31"/>
          <p:cNvSpPr/>
          <p:nvPr/>
        </p:nvSpPr>
        <p:spPr>
          <a:xfrm>
            <a:off x="4380002" y="3152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9" name="Google Shape;7059;p31"/>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0" name="Google Shape;7060;p31"/>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1" name="Google Shape;7061;p31"/>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2" name="Google Shape;7062;p31"/>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3" name="Google Shape;7063;p31"/>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4" name="Google Shape;7064;p31"/>
          <p:cNvSpPr/>
          <p:nvPr/>
        </p:nvSpPr>
        <p:spPr>
          <a:xfrm>
            <a:off x="3676697" y="65710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5" name="Google Shape;7065;p31"/>
          <p:cNvSpPr/>
          <p:nvPr/>
        </p:nvSpPr>
        <p:spPr>
          <a:xfrm>
            <a:off x="3771430" y="64785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6" name="Google Shape;7066;p31"/>
          <p:cNvSpPr/>
          <p:nvPr/>
        </p:nvSpPr>
        <p:spPr>
          <a:xfrm>
            <a:off x="3762363" y="66606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7" name="Google Shape;7067;p31"/>
          <p:cNvSpPr/>
          <p:nvPr/>
        </p:nvSpPr>
        <p:spPr>
          <a:xfrm>
            <a:off x="3866197" y="64284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8" name="Google Shape;7068;p31"/>
          <p:cNvSpPr/>
          <p:nvPr/>
        </p:nvSpPr>
        <p:spPr>
          <a:xfrm>
            <a:off x="3667597" y="64241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9" name="Google Shape;7069;p31"/>
          <p:cNvSpPr/>
          <p:nvPr/>
        </p:nvSpPr>
        <p:spPr>
          <a:xfrm>
            <a:off x="3847230" y="65899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0" name="Google Shape;7070;p31"/>
          <p:cNvSpPr/>
          <p:nvPr/>
        </p:nvSpPr>
        <p:spPr>
          <a:xfrm>
            <a:off x="3781296" y="63436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1" name="Google Shape;7071;p3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2" name="Google Shape;7072;p3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3" name="Google Shape;7073;p3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4" name="Google Shape;7074;p3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5" name="Google Shape;7075;p3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6" name="Google Shape;7076;p3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7" name="Google Shape;7077;p3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8" name="Google Shape;7078;p3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9" name="Google Shape;7079;p31"/>
          <p:cNvSpPr/>
          <p:nvPr/>
        </p:nvSpPr>
        <p:spPr>
          <a:xfrm>
            <a:off x="5686900" y="-13933"/>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0" name="Google Shape;7080;p31"/>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1" name="Google Shape;7081;p31"/>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2" name="Google Shape;7082;p31"/>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3" name="Google Shape;7083;p3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4" name="Google Shape;7084;p31"/>
          <p:cNvSpPr/>
          <p:nvPr/>
        </p:nvSpPr>
        <p:spPr>
          <a:xfrm>
            <a:off x="7380467" y="2627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5" name="Google Shape;7085;p31"/>
          <p:cNvSpPr/>
          <p:nvPr/>
        </p:nvSpPr>
        <p:spPr>
          <a:xfrm>
            <a:off x="7635934" y="2150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6" name="Google Shape;7086;p31"/>
          <p:cNvSpPr/>
          <p:nvPr/>
        </p:nvSpPr>
        <p:spPr>
          <a:xfrm>
            <a:off x="7598034" y="4234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7" name="Google Shape;7087;p31"/>
          <p:cNvSpPr/>
          <p:nvPr/>
        </p:nvSpPr>
        <p:spPr>
          <a:xfrm>
            <a:off x="7835267" y="3385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8" name="Google Shape;7088;p3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9" name="Google Shape;7089;p31"/>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0" name="Google Shape;7090;p31"/>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1" name="Google Shape;7091;p31"/>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2" name="Google Shape;7092;p31"/>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3" name="Google Shape;7093;p31"/>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4" name="Google Shape;7094;p31"/>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5" name="Google Shape;7095;p31"/>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6" name="Google Shape;7096;p31"/>
          <p:cNvSpPr/>
          <p:nvPr/>
        </p:nvSpPr>
        <p:spPr>
          <a:xfrm>
            <a:off x="8945900" y="225309"/>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7" name="Google Shape;7097;p31"/>
          <p:cNvSpPr/>
          <p:nvPr/>
        </p:nvSpPr>
        <p:spPr>
          <a:xfrm>
            <a:off x="9173301" y="417516"/>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8" name="Google Shape;7098;p31"/>
          <p:cNvSpPr/>
          <p:nvPr/>
        </p:nvSpPr>
        <p:spPr>
          <a:xfrm>
            <a:off x="9256714" y="156985"/>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9" name="Google Shape;7099;p31"/>
          <p:cNvSpPr/>
          <p:nvPr/>
        </p:nvSpPr>
        <p:spPr>
          <a:xfrm>
            <a:off x="8983801" y="310942"/>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0" name="Google Shape;7100;p31"/>
          <p:cNvSpPr/>
          <p:nvPr/>
        </p:nvSpPr>
        <p:spPr>
          <a:xfrm>
            <a:off x="9209340" y="458223"/>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1" name="Google Shape;7101;p31"/>
          <p:cNvSpPr/>
          <p:nvPr/>
        </p:nvSpPr>
        <p:spPr>
          <a:xfrm>
            <a:off x="9280379" y="192192"/>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02" name="Google Shape;7102;p31"/>
          <p:cNvGrpSpPr/>
          <p:nvPr/>
        </p:nvGrpSpPr>
        <p:grpSpPr>
          <a:xfrm>
            <a:off x="6982537" y="6305125"/>
            <a:ext cx="227440" cy="380168"/>
            <a:chOff x="6760903" y="4652644"/>
            <a:chExt cx="170580" cy="285126"/>
          </a:xfrm>
        </p:grpSpPr>
        <p:sp>
          <p:nvSpPr>
            <p:cNvPr id="7103" name="Google Shape;7103;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4" name="Google Shape;7104;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5" name="Google Shape;7105;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6" name="Google Shape;7106;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7" name="Google Shape;7107;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8" name="Google Shape;7108;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9" name="Google Shape;7109;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0" name="Google Shape;7110;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1" name="Google Shape;7111;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2" name="Google Shape;7112;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13" name="Google Shape;7113;p3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4" name="Google Shape;7114;p3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5" name="Google Shape;7115;p3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6" name="Google Shape;7116;p3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7" name="Google Shape;7117;p31"/>
          <p:cNvSpPr/>
          <p:nvPr/>
        </p:nvSpPr>
        <p:spPr>
          <a:xfrm>
            <a:off x="1527289" y="6345674"/>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8" name="Google Shape;7118;p31"/>
          <p:cNvSpPr/>
          <p:nvPr/>
        </p:nvSpPr>
        <p:spPr>
          <a:xfrm>
            <a:off x="1428982" y="6486780"/>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9" name="Google Shape;7119;p31"/>
          <p:cNvSpPr/>
          <p:nvPr/>
        </p:nvSpPr>
        <p:spPr>
          <a:xfrm>
            <a:off x="1527290" y="6609327"/>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20" name="Google Shape;7120;p31"/>
          <p:cNvGrpSpPr/>
          <p:nvPr/>
        </p:nvGrpSpPr>
        <p:grpSpPr>
          <a:xfrm>
            <a:off x="11529345" y="259883"/>
            <a:ext cx="445736" cy="256011"/>
            <a:chOff x="9375950" y="488913"/>
            <a:chExt cx="440625" cy="253075"/>
          </a:xfrm>
        </p:grpSpPr>
        <p:sp>
          <p:nvSpPr>
            <p:cNvPr id="7121" name="Google Shape;7121;p31"/>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2" name="Google Shape;7122;p31"/>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3" name="Google Shape;7123;p31"/>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4" name="Google Shape;7124;p31"/>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25" name="Google Shape;7125;p31"/>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6" name="Google Shape;7126;p3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7" name="Google Shape;7127;p3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8" name="Google Shape;7128;p3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9" name="Google Shape;7129;p3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0" name="Google Shape;7130;p31"/>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1" name="Google Shape;7131;p31"/>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2" name="Google Shape;7132;p31"/>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3" name="Google Shape;7133;p31"/>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34" name="Google Shape;7134;p31"/>
          <p:cNvGrpSpPr/>
          <p:nvPr/>
        </p:nvGrpSpPr>
        <p:grpSpPr>
          <a:xfrm>
            <a:off x="11683655" y="2215367"/>
            <a:ext cx="341133" cy="312300"/>
            <a:chOff x="8488416" y="1568550"/>
            <a:chExt cx="255850" cy="234225"/>
          </a:xfrm>
        </p:grpSpPr>
        <p:sp>
          <p:nvSpPr>
            <p:cNvPr id="7135" name="Google Shape;7135;p31"/>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6" name="Google Shape;7136;p31"/>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7" name="Google Shape;7137;p31"/>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8" name="Google Shape;7138;p31"/>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9" name="Google Shape;7139;p31"/>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0" name="Google Shape;7140;p31"/>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1" name="Google Shape;7141;p31"/>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2" name="Google Shape;7142;p31"/>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3" name="Google Shape;7143;p31"/>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44" name="Google Shape;7144;p31"/>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5" name="Google Shape;7145;p31"/>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6" name="Google Shape;7146;p31"/>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7" name="Google Shape;7147;p31"/>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8" name="Google Shape;7148;p31"/>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9" name="Google Shape;7149;p31"/>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0" name="Google Shape;7150;p31"/>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1" name="Google Shape;7151;p31"/>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2" name="Google Shape;7152;p31"/>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3" name="Google Shape;7153;p31"/>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54" name="Google Shape;7154;p31"/>
          <p:cNvGrpSpPr/>
          <p:nvPr/>
        </p:nvGrpSpPr>
        <p:grpSpPr>
          <a:xfrm>
            <a:off x="798911" y="6372575"/>
            <a:ext cx="179700" cy="300371"/>
            <a:chOff x="6760903" y="4652644"/>
            <a:chExt cx="170580" cy="285126"/>
          </a:xfrm>
        </p:grpSpPr>
        <p:sp>
          <p:nvSpPr>
            <p:cNvPr id="7155" name="Google Shape;7155;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6" name="Google Shape;7156;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7" name="Google Shape;7157;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8" name="Google Shape;7158;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9" name="Google Shape;7159;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0" name="Google Shape;7160;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1" name="Google Shape;7161;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2" name="Google Shape;7162;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3" name="Google Shape;7163;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4" name="Google Shape;7164;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65" name="Google Shape;7165;p31"/>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6" name="Google Shape;7166;p31"/>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7" name="Google Shape;7167;p31"/>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8" name="Google Shape;7168;p31"/>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9" name="Google Shape;7169;p31"/>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0" name="Google Shape;7170;p31"/>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1" name="Google Shape;7171;p31"/>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2" name="Google Shape;7172;p31"/>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3" name="Google Shape;7173;p31"/>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4" name="Google Shape;7174;p31"/>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5" name="Google Shape;7175;p31"/>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6" name="Google Shape;7176;p31"/>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77" name="Google Shape;7177;p31"/>
          <p:cNvGrpSpPr/>
          <p:nvPr/>
        </p:nvGrpSpPr>
        <p:grpSpPr>
          <a:xfrm>
            <a:off x="639989" y="2489824"/>
            <a:ext cx="242907" cy="331555"/>
            <a:chOff x="525542" y="2117668"/>
            <a:chExt cx="182180" cy="248666"/>
          </a:xfrm>
        </p:grpSpPr>
        <p:sp>
          <p:nvSpPr>
            <p:cNvPr id="7178" name="Google Shape;7178;p31"/>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9" name="Google Shape;7179;p31"/>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0" name="Google Shape;7180;p31"/>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1" name="Google Shape;7181;p31"/>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2" name="Google Shape;7182;p31"/>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83" name="Google Shape;7183;p31"/>
          <p:cNvGrpSpPr/>
          <p:nvPr/>
        </p:nvGrpSpPr>
        <p:grpSpPr>
          <a:xfrm>
            <a:off x="668880" y="5792818"/>
            <a:ext cx="236533" cy="203133"/>
            <a:chOff x="548748" y="1435025"/>
            <a:chExt cx="177400" cy="152350"/>
          </a:xfrm>
        </p:grpSpPr>
        <p:sp>
          <p:nvSpPr>
            <p:cNvPr id="7184" name="Google Shape;7184;p31"/>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5" name="Google Shape;7185;p31"/>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6" name="Google Shape;7186;p31"/>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7" name="Google Shape;7187;p31"/>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88" name="Google Shape;7188;p31"/>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9" name="Google Shape;7189;p31"/>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0" name="Google Shape;7190;p31"/>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1" name="Google Shape;7191;p31"/>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92" name="Google Shape;7192;p31"/>
          <p:cNvGrpSpPr/>
          <p:nvPr/>
        </p:nvGrpSpPr>
        <p:grpSpPr>
          <a:xfrm>
            <a:off x="11510137" y="6471601"/>
            <a:ext cx="160728" cy="156300"/>
            <a:chOff x="8793003" y="4210475"/>
            <a:chExt cx="120546" cy="117225"/>
          </a:xfrm>
        </p:grpSpPr>
        <p:sp>
          <p:nvSpPr>
            <p:cNvPr id="7193" name="Google Shape;7193;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4" name="Google Shape;7194;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95" name="Google Shape;7195;p31"/>
          <p:cNvGrpSpPr/>
          <p:nvPr/>
        </p:nvGrpSpPr>
        <p:grpSpPr>
          <a:xfrm>
            <a:off x="188921" y="3350851"/>
            <a:ext cx="160728" cy="156300"/>
            <a:chOff x="8793003" y="4210475"/>
            <a:chExt cx="120546" cy="117225"/>
          </a:xfrm>
        </p:grpSpPr>
        <p:sp>
          <p:nvSpPr>
            <p:cNvPr id="7196" name="Google Shape;7196;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7" name="Google Shape;7197;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98" name="Google Shape;7198;p31"/>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9" name="Google Shape;7199;p31"/>
          <p:cNvSpPr/>
          <p:nvPr/>
        </p:nvSpPr>
        <p:spPr>
          <a:xfrm>
            <a:off x="1971899" y="6248833"/>
            <a:ext cx="1228205" cy="615528"/>
          </a:xfrm>
          <a:custGeom>
            <a:avLst/>
            <a:gdLst/>
            <a:ahLst/>
            <a:cxnLst/>
            <a:rect l="l" t="t" r="r" b="b"/>
            <a:pathLst>
              <a:path w="28005" h="14035" extrusionOk="0">
                <a:moveTo>
                  <a:pt x="20662" y="1"/>
                </a:moveTo>
                <a:cubicBezTo>
                  <a:pt x="20491" y="1"/>
                  <a:pt x="20443" y="154"/>
                  <a:pt x="20281" y="317"/>
                </a:cubicBezTo>
                <a:cubicBezTo>
                  <a:pt x="19925" y="317"/>
                  <a:pt x="19719" y="30"/>
                  <a:pt x="19532" y="30"/>
                </a:cubicBezTo>
                <a:cubicBezTo>
                  <a:pt x="19487" y="30"/>
                  <a:pt x="19443" y="47"/>
                  <a:pt x="19399" y="88"/>
                </a:cubicBezTo>
                <a:lnTo>
                  <a:pt x="19399" y="317"/>
                </a:lnTo>
                <a:cubicBezTo>
                  <a:pt x="19073" y="202"/>
                  <a:pt x="18799" y="145"/>
                  <a:pt x="18552" y="145"/>
                </a:cubicBezTo>
                <a:cubicBezTo>
                  <a:pt x="18306" y="145"/>
                  <a:pt x="18085" y="202"/>
                  <a:pt x="17865" y="317"/>
                </a:cubicBezTo>
                <a:cubicBezTo>
                  <a:pt x="17635" y="88"/>
                  <a:pt x="17424" y="88"/>
                  <a:pt x="17424" y="88"/>
                </a:cubicBezTo>
                <a:cubicBezTo>
                  <a:pt x="17203" y="202"/>
                  <a:pt x="17036" y="260"/>
                  <a:pt x="16897" y="260"/>
                </a:cubicBezTo>
                <a:cubicBezTo>
                  <a:pt x="16758" y="260"/>
                  <a:pt x="16648" y="202"/>
                  <a:pt x="16542" y="88"/>
                </a:cubicBezTo>
                <a:lnTo>
                  <a:pt x="15660" y="88"/>
                </a:lnTo>
                <a:cubicBezTo>
                  <a:pt x="15325" y="202"/>
                  <a:pt x="14995" y="202"/>
                  <a:pt x="14664" y="202"/>
                </a:cubicBezTo>
                <a:cubicBezTo>
                  <a:pt x="14333" y="202"/>
                  <a:pt x="14003" y="202"/>
                  <a:pt x="13668" y="317"/>
                </a:cubicBezTo>
                <a:lnTo>
                  <a:pt x="13456" y="317"/>
                </a:lnTo>
                <a:cubicBezTo>
                  <a:pt x="13162" y="317"/>
                  <a:pt x="12766" y="215"/>
                  <a:pt x="12405" y="215"/>
                </a:cubicBezTo>
                <a:cubicBezTo>
                  <a:pt x="12224" y="215"/>
                  <a:pt x="12051" y="241"/>
                  <a:pt x="11904" y="317"/>
                </a:cubicBezTo>
                <a:cubicBezTo>
                  <a:pt x="11693" y="317"/>
                  <a:pt x="11252" y="317"/>
                  <a:pt x="11023" y="88"/>
                </a:cubicBezTo>
                <a:lnTo>
                  <a:pt x="10370" y="88"/>
                </a:lnTo>
                <a:cubicBezTo>
                  <a:pt x="10057" y="250"/>
                  <a:pt x="9744" y="404"/>
                  <a:pt x="9350" y="404"/>
                </a:cubicBezTo>
                <a:cubicBezTo>
                  <a:pt x="9188" y="404"/>
                  <a:pt x="9013" y="378"/>
                  <a:pt x="8818" y="317"/>
                </a:cubicBezTo>
                <a:lnTo>
                  <a:pt x="7936" y="317"/>
                </a:lnTo>
                <a:cubicBezTo>
                  <a:pt x="7795" y="317"/>
                  <a:pt x="7552" y="411"/>
                  <a:pt x="7338" y="411"/>
                </a:cubicBezTo>
                <a:cubicBezTo>
                  <a:pt x="7231" y="411"/>
                  <a:pt x="7131" y="388"/>
                  <a:pt x="7055" y="317"/>
                </a:cubicBezTo>
                <a:cubicBezTo>
                  <a:pt x="6919" y="282"/>
                  <a:pt x="6783" y="268"/>
                  <a:pt x="6648" y="268"/>
                </a:cubicBezTo>
                <a:cubicBezTo>
                  <a:pt x="6134" y="268"/>
                  <a:pt x="5632" y="471"/>
                  <a:pt x="5188" y="471"/>
                </a:cubicBezTo>
                <a:cubicBezTo>
                  <a:pt x="4992" y="471"/>
                  <a:pt x="4808" y="431"/>
                  <a:pt x="4639" y="317"/>
                </a:cubicBezTo>
                <a:cubicBezTo>
                  <a:pt x="4639" y="241"/>
                  <a:pt x="4613" y="215"/>
                  <a:pt x="4579" y="215"/>
                </a:cubicBezTo>
                <a:cubicBezTo>
                  <a:pt x="4511" y="215"/>
                  <a:pt x="4410" y="317"/>
                  <a:pt x="4410" y="317"/>
                </a:cubicBezTo>
                <a:cubicBezTo>
                  <a:pt x="4304" y="423"/>
                  <a:pt x="4141" y="423"/>
                  <a:pt x="3949" y="423"/>
                </a:cubicBezTo>
                <a:cubicBezTo>
                  <a:pt x="3757" y="423"/>
                  <a:pt x="3537" y="423"/>
                  <a:pt x="3316" y="529"/>
                </a:cubicBezTo>
                <a:lnTo>
                  <a:pt x="2205" y="529"/>
                </a:lnTo>
                <a:cubicBezTo>
                  <a:pt x="1850" y="529"/>
                  <a:pt x="1494" y="815"/>
                  <a:pt x="1139" y="815"/>
                </a:cubicBezTo>
                <a:cubicBezTo>
                  <a:pt x="1053" y="815"/>
                  <a:pt x="968" y="799"/>
                  <a:pt x="883" y="758"/>
                </a:cubicBezTo>
                <a:lnTo>
                  <a:pt x="883" y="969"/>
                </a:lnTo>
                <a:cubicBezTo>
                  <a:pt x="883" y="1199"/>
                  <a:pt x="883" y="1410"/>
                  <a:pt x="671" y="1410"/>
                </a:cubicBezTo>
                <a:cubicBezTo>
                  <a:pt x="230" y="1410"/>
                  <a:pt x="230" y="1851"/>
                  <a:pt x="230" y="2292"/>
                </a:cubicBezTo>
                <a:lnTo>
                  <a:pt x="230" y="6048"/>
                </a:lnTo>
                <a:cubicBezTo>
                  <a:pt x="230" y="7812"/>
                  <a:pt x="230" y="9575"/>
                  <a:pt x="1" y="11339"/>
                </a:cubicBezTo>
                <a:cubicBezTo>
                  <a:pt x="1" y="12220"/>
                  <a:pt x="230" y="13102"/>
                  <a:pt x="1" y="13754"/>
                </a:cubicBezTo>
                <a:cubicBezTo>
                  <a:pt x="118" y="13979"/>
                  <a:pt x="290" y="14034"/>
                  <a:pt x="459" y="14034"/>
                </a:cubicBezTo>
                <a:cubicBezTo>
                  <a:pt x="620" y="14034"/>
                  <a:pt x="779" y="13984"/>
                  <a:pt x="883" y="13984"/>
                </a:cubicBezTo>
                <a:lnTo>
                  <a:pt x="26682" y="13984"/>
                </a:lnTo>
                <a:cubicBezTo>
                  <a:pt x="26898" y="13984"/>
                  <a:pt x="27059" y="14034"/>
                  <a:pt x="27194" y="14034"/>
                </a:cubicBezTo>
                <a:cubicBezTo>
                  <a:pt x="27334" y="14034"/>
                  <a:pt x="27447" y="13979"/>
                  <a:pt x="27564" y="13754"/>
                </a:cubicBezTo>
                <a:cubicBezTo>
                  <a:pt x="27564" y="12661"/>
                  <a:pt x="27775" y="11339"/>
                  <a:pt x="27775" y="10016"/>
                </a:cubicBezTo>
                <a:cubicBezTo>
                  <a:pt x="27775" y="9575"/>
                  <a:pt x="27564" y="9346"/>
                  <a:pt x="27775" y="8905"/>
                </a:cubicBezTo>
                <a:lnTo>
                  <a:pt x="27775" y="6930"/>
                </a:lnTo>
                <a:cubicBezTo>
                  <a:pt x="27775" y="6489"/>
                  <a:pt x="27564" y="6260"/>
                  <a:pt x="27775" y="5819"/>
                </a:cubicBezTo>
                <a:cubicBezTo>
                  <a:pt x="27775" y="4285"/>
                  <a:pt x="28005" y="2962"/>
                  <a:pt x="27564" y="1410"/>
                </a:cubicBezTo>
                <a:cubicBezTo>
                  <a:pt x="27334" y="758"/>
                  <a:pt x="27334" y="529"/>
                  <a:pt x="26682" y="529"/>
                </a:cubicBezTo>
                <a:cubicBezTo>
                  <a:pt x="26347" y="423"/>
                  <a:pt x="26016" y="423"/>
                  <a:pt x="25714" y="423"/>
                </a:cubicBezTo>
                <a:cubicBezTo>
                  <a:pt x="25412" y="423"/>
                  <a:pt x="25139" y="423"/>
                  <a:pt x="24919" y="317"/>
                </a:cubicBezTo>
                <a:lnTo>
                  <a:pt x="24919" y="88"/>
                </a:lnTo>
                <a:cubicBezTo>
                  <a:pt x="24478" y="202"/>
                  <a:pt x="24090" y="202"/>
                  <a:pt x="23730" y="202"/>
                </a:cubicBezTo>
                <a:cubicBezTo>
                  <a:pt x="23371" y="202"/>
                  <a:pt x="23040" y="202"/>
                  <a:pt x="22714" y="317"/>
                </a:cubicBezTo>
                <a:cubicBezTo>
                  <a:pt x="22044" y="317"/>
                  <a:pt x="21392" y="317"/>
                  <a:pt x="20951" y="88"/>
                </a:cubicBezTo>
                <a:cubicBezTo>
                  <a:pt x="20823" y="26"/>
                  <a:pt x="20732" y="1"/>
                  <a:pt x="20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0" name="Google Shape;7200;p31"/>
          <p:cNvSpPr/>
          <p:nvPr/>
        </p:nvSpPr>
        <p:spPr>
          <a:xfrm>
            <a:off x="4290018" y="6232957"/>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1" name="Google Shape;7201;p31"/>
          <p:cNvSpPr txBox="1">
            <a:spLocks noGrp="1"/>
          </p:cNvSpPr>
          <p:nvPr>
            <p:ph type="title"/>
          </p:nvPr>
        </p:nvSpPr>
        <p:spPr>
          <a:xfrm>
            <a:off x="2780265"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2" name="Google Shape;7202;p31"/>
          <p:cNvSpPr txBox="1">
            <a:spLocks noGrp="1"/>
          </p:cNvSpPr>
          <p:nvPr>
            <p:ph type="subTitle" idx="1"/>
          </p:nvPr>
        </p:nvSpPr>
        <p:spPr>
          <a:xfrm>
            <a:off x="2780265"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3" name="Google Shape;7203;p31"/>
          <p:cNvSpPr txBox="1">
            <a:spLocks noGrp="1"/>
          </p:cNvSpPr>
          <p:nvPr>
            <p:ph type="title" idx="2"/>
          </p:nvPr>
        </p:nvSpPr>
        <p:spPr>
          <a:xfrm>
            <a:off x="7494933"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4" name="Google Shape;7204;p31"/>
          <p:cNvSpPr txBox="1">
            <a:spLocks noGrp="1"/>
          </p:cNvSpPr>
          <p:nvPr>
            <p:ph type="subTitle" idx="3"/>
          </p:nvPr>
        </p:nvSpPr>
        <p:spPr>
          <a:xfrm>
            <a:off x="7494933"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5" name="Google Shape;7205;p31"/>
          <p:cNvSpPr txBox="1">
            <a:spLocks noGrp="1"/>
          </p:cNvSpPr>
          <p:nvPr>
            <p:ph type="title" idx="4"/>
          </p:nvPr>
        </p:nvSpPr>
        <p:spPr>
          <a:xfrm>
            <a:off x="2780265"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6" name="Google Shape;7206;p31"/>
          <p:cNvSpPr txBox="1">
            <a:spLocks noGrp="1"/>
          </p:cNvSpPr>
          <p:nvPr>
            <p:ph type="subTitle" idx="5"/>
          </p:nvPr>
        </p:nvSpPr>
        <p:spPr>
          <a:xfrm>
            <a:off x="2780265" y="47338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7" name="Google Shape;7207;p31"/>
          <p:cNvSpPr txBox="1">
            <a:spLocks noGrp="1"/>
          </p:cNvSpPr>
          <p:nvPr>
            <p:ph type="title" idx="6"/>
          </p:nvPr>
        </p:nvSpPr>
        <p:spPr>
          <a:xfrm>
            <a:off x="7494933"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8" name="Google Shape;7208;p31"/>
          <p:cNvSpPr txBox="1">
            <a:spLocks noGrp="1"/>
          </p:cNvSpPr>
          <p:nvPr>
            <p:ph type="subTitle" idx="7"/>
          </p:nvPr>
        </p:nvSpPr>
        <p:spPr>
          <a:xfrm>
            <a:off x="7494945" y="4733833"/>
            <a:ext cx="29560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9" name="Google Shape;7209;p31"/>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2398348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73"/>
        <p:cNvGrpSpPr/>
        <p:nvPr/>
      </p:nvGrpSpPr>
      <p:grpSpPr>
        <a:xfrm>
          <a:off x="0" y="0"/>
          <a:ext cx="0" cy="0"/>
          <a:chOff x="0" y="0"/>
          <a:chExt cx="0" cy="0"/>
        </a:xfrm>
      </p:grpSpPr>
      <p:grpSp>
        <p:nvGrpSpPr>
          <p:cNvPr id="74" name="Google Shape;74;p3"/>
          <p:cNvGrpSpPr/>
          <p:nvPr/>
        </p:nvGrpSpPr>
        <p:grpSpPr>
          <a:xfrm>
            <a:off x="-189467" y="-64267"/>
            <a:ext cx="12566000" cy="7012400"/>
            <a:chOff x="-142100" y="-48200"/>
            <a:chExt cx="9424500" cy="5259300"/>
          </a:xfrm>
        </p:grpSpPr>
        <p:cxnSp>
          <p:nvCxnSpPr>
            <p:cNvPr id="75" name="Google Shape;75;p3"/>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 name="Google Shape;76;p3"/>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 name="Google Shape;77;p3"/>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8" name="Google Shape;78;p3"/>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9" name="Google Shape;79;p3"/>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0" name="Google Shape;80;p3"/>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 name="Google Shape;81;p3"/>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 name="Google Shape;82;p3"/>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 name="Google Shape;83;p3"/>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4" name="Google Shape;84;p3"/>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5" name="Google Shape;85;p3"/>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6" name="Google Shape;86;p3"/>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7" name="Google Shape;87;p3"/>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 name="Google Shape;88;p3"/>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 name="Google Shape;89;p3"/>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 name="Google Shape;90;p3"/>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1" name="Google Shape;91;p3"/>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2" name="Google Shape;92;p3"/>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3" name="Google Shape;93;p3"/>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4" name="Google Shape;94;p3"/>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5" name="Google Shape;95;p3"/>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6" name="Google Shape;96;p3"/>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7" name="Google Shape;97;p3"/>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 name="Google Shape;98;p3"/>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 name="Google Shape;99;p3"/>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 name="Google Shape;100;p3"/>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1" name="Google Shape;101;p3"/>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2" name="Google Shape;102;p3"/>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 name="Google Shape;103;p3"/>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 name="Google Shape;104;p3"/>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5" name="Google Shape;105;p3"/>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 name="Google Shape;106;p3"/>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 name="Google Shape;107;p3"/>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8" name="Google Shape;108;p3"/>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9" name="Google Shape;109;p3"/>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0" name="Google Shape;110;p3"/>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 name="Google Shape;111;p3"/>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2" name="Google Shape;112;p3"/>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3" name="Google Shape;113;p3"/>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4" name="Google Shape;114;p3"/>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 name="Google Shape;115;p3"/>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 name="Google Shape;116;p3"/>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7" name="Google Shape;117;p3"/>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8" name="Google Shape;118;p3"/>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19" name="Google Shape;119;p3"/>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3"/>
          <p:cNvSpPr txBox="1">
            <a:spLocks noGrp="1"/>
          </p:cNvSpPr>
          <p:nvPr>
            <p:ph type="title"/>
          </p:nvPr>
        </p:nvSpPr>
        <p:spPr>
          <a:xfrm rot="-1339">
            <a:off x="960001" y="2332361"/>
            <a:ext cx="10272001" cy="1828800"/>
          </a:xfrm>
          <a:prstGeom prst="rect">
            <a:avLst/>
          </a:prstGeom>
          <a:solidFill>
            <a:schemeClr val="accent1"/>
          </a:solidFill>
        </p:spPr>
        <p:txBody>
          <a:bodyPr spcFirstLastPara="1" wrap="square" lIns="91425" tIns="91425" rIns="91425" bIns="91425" anchor="ctr" anchorCtr="0">
            <a:noAutofit/>
          </a:bodyPr>
          <a:lstStyle>
            <a:lvl1pPr lvl="0" algn="ctr">
              <a:spcBef>
                <a:spcPts val="0"/>
              </a:spcBef>
              <a:spcAft>
                <a:spcPts val="0"/>
              </a:spcAft>
              <a:buClr>
                <a:schemeClr val="lt1"/>
              </a:buClr>
              <a:buSzPts val="3600"/>
              <a:buNone/>
              <a:defRPr sz="6667">
                <a:solidFill>
                  <a:schemeClr val="lt1"/>
                </a:solidFill>
              </a:defRPr>
            </a:lvl1pPr>
            <a:lvl2pPr lvl="1" algn="ctr">
              <a:spcBef>
                <a:spcPts val="0"/>
              </a:spcBef>
              <a:spcAft>
                <a:spcPts val="0"/>
              </a:spcAft>
              <a:buClr>
                <a:schemeClr val="lt1"/>
              </a:buClr>
              <a:buSzPts val="3600"/>
              <a:buNone/>
              <a:defRPr sz="4800">
                <a:solidFill>
                  <a:schemeClr val="lt1"/>
                </a:solidFill>
              </a:defRPr>
            </a:lvl2pPr>
            <a:lvl3pPr lvl="2" algn="ctr">
              <a:spcBef>
                <a:spcPts val="0"/>
              </a:spcBef>
              <a:spcAft>
                <a:spcPts val="0"/>
              </a:spcAft>
              <a:buClr>
                <a:schemeClr val="lt1"/>
              </a:buClr>
              <a:buSzPts val="3600"/>
              <a:buNone/>
              <a:defRPr sz="4800">
                <a:solidFill>
                  <a:schemeClr val="lt1"/>
                </a:solidFill>
              </a:defRPr>
            </a:lvl3pPr>
            <a:lvl4pPr lvl="3" algn="ctr">
              <a:spcBef>
                <a:spcPts val="0"/>
              </a:spcBef>
              <a:spcAft>
                <a:spcPts val="0"/>
              </a:spcAft>
              <a:buClr>
                <a:schemeClr val="lt1"/>
              </a:buClr>
              <a:buSzPts val="3600"/>
              <a:buNone/>
              <a:defRPr sz="4800">
                <a:solidFill>
                  <a:schemeClr val="lt1"/>
                </a:solidFill>
              </a:defRPr>
            </a:lvl4pPr>
            <a:lvl5pPr lvl="4" algn="ctr">
              <a:spcBef>
                <a:spcPts val="0"/>
              </a:spcBef>
              <a:spcAft>
                <a:spcPts val="0"/>
              </a:spcAft>
              <a:buClr>
                <a:schemeClr val="lt1"/>
              </a:buClr>
              <a:buSzPts val="3600"/>
              <a:buNone/>
              <a:defRPr sz="4800">
                <a:solidFill>
                  <a:schemeClr val="lt1"/>
                </a:solidFill>
              </a:defRPr>
            </a:lvl5pPr>
            <a:lvl6pPr lvl="5" algn="ctr">
              <a:spcBef>
                <a:spcPts val="0"/>
              </a:spcBef>
              <a:spcAft>
                <a:spcPts val="0"/>
              </a:spcAft>
              <a:buClr>
                <a:schemeClr val="lt1"/>
              </a:buClr>
              <a:buSzPts val="3600"/>
              <a:buNone/>
              <a:defRPr sz="4800">
                <a:solidFill>
                  <a:schemeClr val="lt1"/>
                </a:solidFill>
              </a:defRPr>
            </a:lvl6pPr>
            <a:lvl7pPr lvl="6" algn="ctr">
              <a:spcBef>
                <a:spcPts val="0"/>
              </a:spcBef>
              <a:spcAft>
                <a:spcPts val="0"/>
              </a:spcAft>
              <a:buClr>
                <a:schemeClr val="lt1"/>
              </a:buClr>
              <a:buSzPts val="3600"/>
              <a:buNone/>
              <a:defRPr sz="4800">
                <a:solidFill>
                  <a:schemeClr val="lt1"/>
                </a:solidFill>
              </a:defRPr>
            </a:lvl7pPr>
            <a:lvl8pPr lvl="7" algn="ctr">
              <a:spcBef>
                <a:spcPts val="0"/>
              </a:spcBef>
              <a:spcAft>
                <a:spcPts val="0"/>
              </a:spcAft>
              <a:buClr>
                <a:schemeClr val="lt1"/>
              </a:buClr>
              <a:buSzPts val="3600"/>
              <a:buNone/>
              <a:defRPr sz="4800">
                <a:solidFill>
                  <a:schemeClr val="lt1"/>
                </a:solidFill>
              </a:defRPr>
            </a:lvl8pPr>
            <a:lvl9pPr lvl="8" algn="ctr">
              <a:spcBef>
                <a:spcPts val="0"/>
              </a:spcBef>
              <a:spcAft>
                <a:spcPts val="0"/>
              </a:spcAft>
              <a:buClr>
                <a:schemeClr val="lt1"/>
              </a:buClr>
              <a:buSzPts val="3600"/>
              <a:buNone/>
              <a:defRPr sz="4800">
                <a:solidFill>
                  <a:schemeClr val="lt1"/>
                </a:solidFill>
              </a:defRPr>
            </a:lvl9pPr>
          </a:lstStyle>
          <a:p>
            <a:endParaRPr/>
          </a:p>
        </p:txBody>
      </p:sp>
      <p:sp>
        <p:nvSpPr>
          <p:cNvPr id="121" name="Google Shape;121;p3"/>
          <p:cNvSpPr txBox="1">
            <a:spLocks noGrp="1"/>
          </p:cNvSpPr>
          <p:nvPr>
            <p:ph type="title" idx="2" hasCustomPrompt="1"/>
          </p:nvPr>
        </p:nvSpPr>
        <p:spPr>
          <a:xfrm rot="-27490">
            <a:off x="5120571" y="727829"/>
            <a:ext cx="1950863" cy="195087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10666"/>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22" name="Google Shape;122;p3"/>
          <p:cNvSpPr txBox="1">
            <a:spLocks noGrp="1"/>
          </p:cNvSpPr>
          <p:nvPr>
            <p:ph type="subTitle" idx="1"/>
          </p:nvPr>
        </p:nvSpPr>
        <p:spPr>
          <a:xfrm rot="-29827">
            <a:off x="3352899" y="3894236"/>
            <a:ext cx="5486207" cy="609625"/>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7144065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7210"/>
        <p:cNvGrpSpPr/>
        <p:nvPr/>
      </p:nvGrpSpPr>
      <p:grpSpPr>
        <a:xfrm>
          <a:off x="0" y="0"/>
          <a:ext cx="0" cy="0"/>
          <a:chOff x="0" y="0"/>
          <a:chExt cx="0" cy="0"/>
        </a:xfrm>
      </p:grpSpPr>
      <p:grpSp>
        <p:nvGrpSpPr>
          <p:cNvPr id="7211" name="Google Shape;7211;p32"/>
          <p:cNvGrpSpPr/>
          <p:nvPr/>
        </p:nvGrpSpPr>
        <p:grpSpPr>
          <a:xfrm>
            <a:off x="-24366" y="-69782"/>
            <a:ext cx="12255165" cy="6968833"/>
            <a:chOff x="-35391" y="-52337"/>
            <a:chExt cx="9191374" cy="5226625"/>
          </a:xfrm>
        </p:grpSpPr>
        <p:grpSp>
          <p:nvGrpSpPr>
            <p:cNvPr id="7212" name="Google Shape;7212;p32"/>
            <p:cNvGrpSpPr/>
            <p:nvPr/>
          </p:nvGrpSpPr>
          <p:grpSpPr>
            <a:xfrm>
              <a:off x="5178375" y="-45050"/>
              <a:ext cx="3977608" cy="5216450"/>
              <a:chOff x="5178375" y="-45050"/>
              <a:chExt cx="3977608" cy="5216450"/>
            </a:xfrm>
          </p:grpSpPr>
          <p:grpSp>
            <p:nvGrpSpPr>
              <p:cNvPr id="7213" name="Google Shape;7213;p32"/>
              <p:cNvGrpSpPr/>
              <p:nvPr/>
            </p:nvGrpSpPr>
            <p:grpSpPr>
              <a:xfrm>
                <a:off x="5178375" y="-45050"/>
                <a:ext cx="3977608" cy="5216450"/>
                <a:chOff x="5178375" y="-51179"/>
                <a:chExt cx="3977608" cy="5216450"/>
              </a:xfrm>
            </p:grpSpPr>
            <p:sp>
              <p:nvSpPr>
                <p:cNvPr id="7214" name="Google Shape;7214;p3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3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3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3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3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3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3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3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3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3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3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3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3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3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3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3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3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3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3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3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3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3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3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3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3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3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3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3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3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3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3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3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246" name="Google Shape;7246;p3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3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3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3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250" name="Google Shape;7250;p32"/>
            <p:cNvGrpSpPr/>
            <p:nvPr/>
          </p:nvGrpSpPr>
          <p:grpSpPr>
            <a:xfrm>
              <a:off x="-35391" y="-52337"/>
              <a:ext cx="5221525" cy="5226625"/>
              <a:chOff x="1190625" y="238125"/>
              <a:chExt cx="5221525" cy="5226625"/>
            </a:xfrm>
          </p:grpSpPr>
          <p:sp>
            <p:nvSpPr>
              <p:cNvPr id="7251" name="Google Shape;7251;p3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3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3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3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3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3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3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3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3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3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3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3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3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3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3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3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3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3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3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3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3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3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3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3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3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3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3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3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3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3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3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3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3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3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3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3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3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3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3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3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3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292" name="Google Shape;7292;p32"/>
          <p:cNvSpPr/>
          <p:nvPr/>
        </p:nvSpPr>
        <p:spPr>
          <a:xfrm>
            <a:off x="-3752" y="2567"/>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32"/>
          <p:cNvSpPr/>
          <p:nvPr/>
        </p:nvSpPr>
        <p:spPr>
          <a:xfrm>
            <a:off x="820948" y="258767"/>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32"/>
          <p:cNvSpPr/>
          <p:nvPr/>
        </p:nvSpPr>
        <p:spPr>
          <a:xfrm>
            <a:off x="432082" y="4293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32"/>
          <p:cNvSpPr/>
          <p:nvPr/>
        </p:nvSpPr>
        <p:spPr>
          <a:xfrm>
            <a:off x="526816" y="3368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32"/>
          <p:cNvSpPr/>
          <p:nvPr/>
        </p:nvSpPr>
        <p:spPr>
          <a:xfrm>
            <a:off x="517749" y="5189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32"/>
          <p:cNvSpPr/>
          <p:nvPr/>
        </p:nvSpPr>
        <p:spPr>
          <a:xfrm>
            <a:off x="621582" y="2868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32"/>
          <p:cNvSpPr/>
          <p:nvPr/>
        </p:nvSpPr>
        <p:spPr>
          <a:xfrm>
            <a:off x="422982" y="2824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32"/>
          <p:cNvSpPr/>
          <p:nvPr/>
        </p:nvSpPr>
        <p:spPr>
          <a:xfrm>
            <a:off x="602616" y="4482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32"/>
          <p:cNvSpPr/>
          <p:nvPr/>
        </p:nvSpPr>
        <p:spPr>
          <a:xfrm>
            <a:off x="536682" y="2019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32"/>
          <p:cNvSpPr/>
          <p:nvPr/>
        </p:nvSpPr>
        <p:spPr>
          <a:xfrm>
            <a:off x="716315" y="8434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32"/>
          <p:cNvSpPr/>
          <p:nvPr/>
        </p:nvSpPr>
        <p:spPr>
          <a:xfrm>
            <a:off x="1019515" y="2208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32"/>
          <p:cNvSpPr/>
          <p:nvPr/>
        </p:nvSpPr>
        <p:spPr>
          <a:xfrm>
            <a:off x="1010448" y="543033"/>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32"/>
          <p:cNvSpPr/>
          <p:nvPr/>
        </p:nvSpPr>
        <p:spPr>
          <a:xfrm>
            <a:off x="1360615" y="78367"/>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32"/>
          <p:cNvSpPr/>
          <p:nvPr/>
        </p:nvSpPr>
        <p:spPr>
          <a:xfrm>
            <a:off x="1190082" y="903068"/>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32"/>
          <p:cNvSpPr/>
          <p:nvPr/>
        </p:nvSpPr>
        <p:spPr>
          <a:xfrm>
            <a:off x="4914116" y="6500467"/>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32"/>
          <p:cNvSpPr/>
          <p:nvPr/>
        </p:nvSpPr>
        <p:spPr>
          <a:xfrm>
            <a:off x="-3752" y="6254134"/>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32"/>
          <p:cNvSpPr/>
          <p:nvPr/>
        </p:nvSpPr>
        <p:spPr>
          <a:xfrm>
            <a:off x="668548" y="63482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32"/>
          <p:cNvSpPr/>
          <p:nvPr/>
        </p:nvSpPr>
        <p:spPr>
          <a:xfrm>
            <a:off x="858048" y="64833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32"/>
          <p:cNvSpPr/>
          <p:nvPr/>
        </p:nvSpPr>
        <p:spPr>
          <a:xfrm>
            <a:off x="867149" y="61496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32"/>
          <p:cNvSpPr/>
          <p:nvPr/>
        </p:nvSpPr>
        <p:spPr>
          <a:xfrm>
            <a:off x="1066516" y="63482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32"/>
          <p:cNvSpPr/>
          <p:nvPr/>
        </p:nvSpPr>
        <p:spPr>
          <a:xfrm>
            <a:off x="7984015" y="64527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32"/>
          <p:cNvSpPr/>
          <p:nvPr/>
        </p:nvSpPr>
        <p:spPr>
          <a:xfrm>
            <a:off x="4307715" y="65004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32"/>
          <p:cNvSpPr/>
          <p:nvPr/>
        </p:nvSpPr>
        <p:spPr>
          <a:xfrm>
            <a:off x="4563182" y="64527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32"/>
          <p:cNvSpPr/>
          <p:nvPr/>
        </p:nvSpPr>
        <p:spPr>
          <a:xfrm>
            <a:off x="4525282" y="66611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32"/>
          <p:cNvSpPr/>
          <p:nvPr/>
        </p:nvSpPr>
        <p:spPr>
          <a:xfrm>
            <a:off x="4762515" y="6576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32"/>
          <p:cNvSpPr/>
          <p:nvPr/>
        </p:nvSpPr>
        <p:spPr>
          <a:xfrm>
            <a:off x="10018700" y="99463"/>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32"/>
          <p:cNvSpPr/>
          <p:nvPr/>
        </p:nvSpPr>
        <p:spPr>
          <a:xfrm>
            <a:off x="1616815" y="6575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32"/>
          <p:cNvSpPr/>
          <p:nvPr/>
        </p:nvSpPr>
        <p:spPr>
          <a:xfrm>
            <a:off x="1418215" y="6594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32"/>
          <p:cNvSpPr/>
          <p:nvPr/>
        </p:nvSpPr>
        <p:spPr>
          <a:xfrm>
            <a:off x="1503115" y="6494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32"/>
          <p:cNvSpPr/>
          <p:nvPr/>
        </p:nvSpPr>
        <p:spPr>
          <a:xfrm>
            <a:off x="1531915" y="6659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32"/>
          <p:cNvSpPr/>
          <p:nvPr/>
        </p:nvSpPr>
        <p:spPr>
          <a:xfrm>
            <a:off x="9989899" y="128263"/>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32"/>
          <p:cNvSpPr/>
          <p:nvPr/>
        </p:nvSpPr>
        <p:spPr>
          <a:xfrm>
            <a:off x="9980799" y="241965"/>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32"/>
          <p:cNvSpPr/>
          <p:nvPr/>
        </p:nvSpPr>
        <p:spPr>
          <a:xfrm>
            <a:off x="4876215" y="6292034"/>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32"/>
          <p:cNvSpPr/>
          <p:nvPr/>
        </p:nvSpPr>
        <p:spPr>
          <a:xfrm>
            <a:off x="2753815" y="6585367"/>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26" name="Google Shape;7326;p32"/>
          <p:cNvGrpSpPr/>
          <p:nvPr/>
        </p:nvGrpSpPr>
        <p:grpSpPr>
          <a:xfrm>
            <a:off x="3667966" y="6320067"/>
            <a:ext cx="189533" cy="313100"/>
            <a:chOff x="2970400" y="4738125"/>
            <a:chExt cx="142150" cy="234825"/>
          </a:xfrm>
        </p:grpSpPr>
        <p:sp>
          <p:nvSpPr>
            <p:cNvPr id="7327" name="Google Shape;7327;p32"/>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32"/>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32"/>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32"/>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32"/>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32"/>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32"/>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32"/>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32"/>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32"/>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37" name="Google Shape;7337;p32"/>
          <p:cNvSpPr/>
          <p:nvPr/>
        </p:nvSpPr>
        <p:spPr>
          <a:xfrm>
            <a:off x="11360171" y="5969867"/>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32"/>
          <p:cNvSpPr/>
          <p:nvPr/>
        </p:nvSpPr>
        <p:spPr>
          <a:xfrm>
            <a:off x="11360171" y="5960033"/>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32"/>
          <p:cNvSpPr/>
          <p:nvPr/>
        </p:nvSpPr>
        <p:spPr>
          <a:xfrm>
            <a:off x="11591648" y="4954733"/>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32"/>
          <p:cNvSpPr/>
          <p:nvPr/>
        </p:nvSpPr>
        <p:spPr>
          <a:xfrm>
            <a:off x="10804849" y="2567"/>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32"/>
          <p:cNvSpPr/>
          <p:nvPr/>
        </p:nvSpPr>
        <p:spPr>
          <a:xfrm>
            <a:off x="11600748" y="7696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32"/>
          <p:cNvSpPr/>
          <p:nvPr/>
        </p:nvSpPr>
        <p:spPr>
          <a:xfrm>
            <a:off x="11845215" y="1840700"/>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32"/>
          <p:cNvSpPr/>
          <p:nvPr/>
        </p:nvSpPr>
        <p:spPr>
          <a:xfrm>
            <a:off x="11511400" y="2169218"/>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32"/>
          <p:cNvSpPr/>
          <p:nvPr/>
        </p:nvSpPr>
        <p:spPr>
          <a:xfrm>
            <a:off x="11597048" y="43046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32"/>
          <p:cNvSpPr/>
          <p:nvPr/>
        </p:nvSpPr>
        <p:spPr>
          <a:xfrm>
            <a:off x="11511381" y="4513058"/>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32"/>
          <p:cNvSpPr/>
          <p:nvPr/>
        </p:nvSpPr>
        <p:spPr>
          <a:xfrm>
            <a:off x="11502282" y="4098424"/>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32"/>
          <p:cNvSpPr/>
          <p:nvPr/>
        </p:nvSpPr>
        <p:spPr>
          <a:xfrm>
            <a:off x="11416649" y="4332658"/>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32"/>
          <p:cNvSpPr/>
          <p:nvPr/>
        </p:nvSpPr>
        <p:spPr>
          <a:xfrm>
            <a:off x="11786549" y="4332658"/>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32"/>
          <p:cNvSpPr/>
          <p:nvPr/>
        </p:nvSpPr>
        <p:spPr>
          <a:xfrm>
            <a:off x="11738782" y="455325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32"/>
          <p:cNvSpPr/>
          <p:nvPr/>
        </p:nvSpPr>
        <p:spPr>
          <a:xfrm>
            <a:off x="11729681" y="412065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32"/>
          <p:cNvSpPr/>
          <p:nvPr/>
        </p:nvSpPr>
        <p:spPr>
          <a:xfrm>
            <a:off x="10454649" y="223101"/>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32"/>
          <p:cNvSpPr/>
          <p:nvPr/>
        </p:nvSpPr>
        <p:spPr>
          <a:xfrm>
            <a:off x="11771315" y="362601"/>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32"/>
          <p:cNvSpPr/>
          <p:nvPr/>
        </p:nvSpPr>
        <p:spPr>
          <a:xfrm>
            <a:off x="10444815" y="516434"/>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32"/>
          <p:cNvSpPr/>
          <p:nvPr/>
        </p:nvSpPr>
        <p:spPr>
          <a:xfrm>
            <a:off x="10454649" y="383800"/>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32"/>
          <p:cNvSpPr/>
          <p:nvPr/>
        </p:nvSpPr>
        <p:spPr>
          <a:xfrm>
            <a:off x="11866048" y="476300"/>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32"/>
          <p:cNvSpPr/>
          <p:nvPr/>
        </p:nvSpPr>
        <p:spPr>
          <a:xfrm>
            <a:off x="11795649" y="440845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32"/>
          <p:cNvSpPr/>
          <p:nvPr/>
        </p:nvSpPr>
        <p:spPr>
          <a:xfrm>
            <a:off x="10738915" y="590000"/>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32"/>
          <p:cNvSpPr/>
          <p:nvPr/>
        </p:nvSpPr>
        <p:spPr>
          <a:xfrm>
            <a:off x="11587182" y="4115125"/>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32"/>
          <p:cNvSpPr/>
          <p:nvPr/>
        </p:nvSpPr>
        <p:spPr>
          <a:xfrm>
            <a:off x="11748648" y="461692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32"/>
          <p:cNvSpPr/>
          <p:nvPr/>
        </p:nvSpPr>
        <p:spPr>
          <a:xfrm>
            <a:off x="11902048" y="1944533"/>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32"/>
          <p:cNvSpPr/>
          <p:nvPr/>
        </p:nvSpPr>
        <p:spPr>
          <a:xfrm>
            <a:off x="11559132" y="2273817"/>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32"/>
          <p:cNvSpPr/>
          <p:nvPr/>
        </p:nvSpPr>
        <p:spPr>
          <a:xfrm>
            <a:off x="11549300" y="2320818"/>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32"/>
          <p:cNvSpPr/>
          <p:nvPr/>
        </p:nvSpPr>
        <p:spPr>
          <a:xfrm>
            <a:off x="11615999" y="2263951"/>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32"/>
          <p:cNvSpPr/>
          <p:nvPr/>
        </p:nvSpPr>
        <p:spPr>
          <a:xfrm>
            <a:off x="11549282" y="4181058"/>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32"/>
          <p:cNvSpPr/>
          <p:nvPr/>
        </p:nvSpPr>
        <p:spPr>
          <a:xfrm>
            <a:off x="11852482" y="4427424"/>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32"/>
          <p:cNvSpPr/>
          <p:nvPr/>
        </p:nvSpPr>
        <p:spPr>
          <a:xfrm flipH="1">
            <a:off x="11623982" y="245691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32"/>
          <p:cNvSpPr/>
          <p:nvPr/>
        </p:nvSpPr>
        <p:spPr>
          <a:xfrm>
            <a:off x="607565" y="23267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32"/>
          <p:cNvSpPr/>
          <p:nvPr/>
        </p:nvSpPr>
        <p:spPr>
          <a:xfrm>
            <a:off x="474899" y="269223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32"/>
          <p:cNvSpPr/>
          <p:nvPr/>
        </p:nvSpPr>
        <p:spPr>
          <a:xfrm>
            <a:off x="465415" y="19750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32"/>
          <p:cNvSpPr/>
          <p:nvPr/>
        </p:nvSpPr>
        <p:spPr>
          <a:xfrm>
            <a:off x="11717148" y="644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71" name="Google Shape;7371;p32"/>
          <p:cNvGrpSpPr/>
          <p:nvPr/>
        </p:nvGrpSpPr>
        <p:grpSpPr>
          <a:xfrm>
            <a:off x="292115" y="4395467"/>
            <a:ext cx="426800" cy="625400"/>
            <a:chOff x="483200" y="2953550"/>
            <a:chExt cx="320100" cy="469050"/>
          </a:xfrm>
        </p:grpSpPr>
        <p:sp>
          <p:nvSpPr>
            <p:cNvPr id="7372" name="Google Shape;7372;p32"/>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32"/>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32"/>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75" name="Google Shape;7375;p32"/>
          <p:cNvSpPr/>
          <p:nvPr/>
        </p:nvSpPr>
        <p:spPr>
          <a:xfrm>
            <a:off x="905815" y="2566351"/>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32"/>
          <p:cNvSpPr/>
          <p:nvPr/>
        </p:nvSpPr>
        <p:spPr>
          <a:xfrm>
            <a:off x="1910548" y="6128368"/>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32"/>
          <p:cNvSpPr/>
          <p:nvPr/>
        </p:nvSpPr>
        <p:spPr>
          <a:xfrm>
            <a:off x="2412715" y="314622"/>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32"/>
          <p:cNvSpPr/>
          <p:nvPr/>
        </p:nvSpPr>
        <p:spPr>
          <a:xfrm>
            <a:off x="2563182" y="442988"/>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32"/>
          <p:cNvSpPr/>
          <p:nvPr/>
        </p:nvSpPr>
        <p:spPr>
          <a:xfrm>
            <a:off x="2723449" y="575022"/>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32"/>
          <p:cNvSpPr/>
          <p:nvPr/>
        </p:nvSpPr>
        <p:spPr>
          <a:xfrm>
            <a:off x="7404819"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32"/>
          <p:cNvSpPr/>
          <p:nvPr/>
        </p:nvSpPr>
        <p:spPr>
          <a:xfrm>
            <a:off x="2132449" y="13690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32"/>
          <p:cNvSpPr/>
          <p:nvPr/>
        </p:nvSpPr>
        <p:spPr>
          <a:xfrm>
            <a:off x="5434171" y="628"/>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32"/>
          <p:cNvSpPr/>
          <p:nvPr/>
        </p:nvSpPr>
        <p:spPr>
          <a:xfrm>
            <a:off x="4827994" y="178643"/>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32"/>
          <p:cNvSpPr/>
          <p:nvPr/>
        </p:nvSpPr>
        <p:spPr>
          <a:xfrm>
            <a:off x="4875727" y="28324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32"/>
          <p:cNvSpPr/>
          <p:nvPr/>
        </p:nvSpPr>
        <p:spPr>
          <a:xfrm>
            <a:off x="4865894" y="330243"/>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32"/>
          <p:cNvSpPr/>
          <p:nvPr/>
        </p:nvSpPr>
        <p:spPr>
          <a:xfrm>
            <a:off x="4932594" y="273376"/>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32"/>
          <p:cNvSpPr/>
          <p:nvPr/>
        </p:nvSpPr>
        <p:spPr>
          <a:xfrm flipH="1">
            <a:off x="8754964" y="63786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32"/>
          <p:cNvSpPr/>
          <p:nvPr/>
        </p:nvSpPr>
        <p:spPr>
          <a:xfrm flipH="1">
            <a:off x="8565464" y="65137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32"/>
          <p:cNvSpPr/>
          <p:nvPr/>
        </p:nvSpPr>
        <p:spPr>
          <a:xfrm flipH="1">
            <a:off x="8565465" y="61800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32"/>
          <p:cNvSpPr/>
          <p:nvPr/>
        </p:nvSpPr>
        <p:spPr>
          <a:xfrm flipH="1">
            <a:off x="8366098" y="63786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32"/>
          <p:cNvSpPr/>
          <p:nvPr/>
        </p:nvSpPr>
        <p:spPr>
          <a:xfrm>
            <a:off x="6826265" y="206772"/>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32"/>
          <p:cNvSpPr/>
          <p:nvPr/>
        </p:nvSpPr>
        <p:spPr>
          <a:xfrm>
            <a:off x="3814402"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32"/>
          <p:cNvSpPr/>
          <p:nvPr/>
        </p:nvSpPr>
        <p:spPr>
          <a:xfrm>
            <a:off x="8625415" y="-636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32"/>
          <p:cNvSpPr/>
          <p:nvPr/>
        </p:nvSpPr>
        <p:spPr>
          <a:xfrm>
            <a:off x="8795982" y="-984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32"/>
          <p:cNvSpPr/>
          <p:nvPr/>
        </p:nvSpPr>
        <p:spPr>
          <a:xfrm>
            <a:off x="8985482" y="-4371"/>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32"/>
          <p:cNvSpPr/>
          <p:nvPr/>
        </p:nvSpPr>
        <p:spPr>
          <a:xfrm rot="10800000" flipH="1">
            <a:off x="3574082" y="356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32"/>
          <p:cNvSpPr/>
          <p:nvPr/>
        </p:nvSpPr>
        <p:spPr>
          <a:xfrm>
            <a:off x="8115882" y="5115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32"/>
          <p:cNvSpPr/>
          <p:nvPr/>
        </p:nvSpPr>
        <p:spPr>
          <a:xfrm>
            <a:off x="5221299" y="293362"/>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32"/>
          <p:cNvSpPr/>
          <p:nvPr/>
        </p:nvSpPr>
        <p:spPr>
          <a:xfrm>
            <a:off x="8366066" y="213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32"/>
          <p:cNvSpPr/>
          <p:nvPr/>
        </p:nvSpPr>
        <p:spPr>
          <a:xfrm>
            <a:off x="8584265" y="464851"/>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32"/>
          <p:cNvSpPr/>
          <p:nvPr/>
        </p:nvSpPr>
        <p:spPr>
          <a:xfrm>
            <a:off x="8985482" y="579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32"/>
          <p:cNvSpPr/>
          <p:nvPr/>
        </p:nvSpPr>
        <p:spPr>
          <a:xfrm>
            <a:off x="317587" y="653798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32"/>
          <p:cNvSpPr/>
          <p:nvPr/>
        </p:nvSpPr>
        <p:spPr>
          <a:xfrm flipH="1">
            <a:off x="9597" y="5107249"/>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32"/>
          <p:cNvSpPr/>
          <p:nvPr/>
        </p:nvSpPr>
        <p:spPr>
          <a:xfrm flipH="1">
            <a:off x="9598" y="5351161"/>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32"/>
          <p:cNvSpPr/>
          <p:nvPr/>
        </p:nvSpPr>
        <p:spPr>
          <a:xfrm flipH="1">
            <a:off x="-3753" y="5607328"/>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32"/>
          <p:cNvSpPr/>
          <p:nvPr/>
        </p:nvSpPr>
        <p:spPr>
          <a:xfrm>
            <a:off x="2517" y="1831285"/>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32"/>
          <p:cNvSpPr/>
          <p:nvPr/>
        </p:nvSpPr>
        <p:spPr>
          <a:xfrm>
            <a:off x="9320066" y="6173476"/>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32"/>
          <p:cNvSpPr/>
          <p:nvPr/>
        </p:nvSpPr>
        <p:spPr>
          <a:xfrm>
            <a:off x="11402620" y="1613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32"/>
          <p:cNvSpPr/>
          <p:nvPr/>
        </p:nvSpPr>
        <p:spPr>
          <a:xfrm>
            <a:off x="11507220" y="1628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32"/>
          <p:cNvSpPr/>
          <p:nvPr/>
        </p:nvSpPr>
        <p:spPr>
          <a:xfrm>
            <a:off x="11450354" y="1733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32"/>
          <p:cNvSpPr/>
          <p:nvPr/>
        </p:nvSpPr>
        <p:spPr>
          <a:xfrm>
            <a:off x="11545121" y="175560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32"/>
          <p:cNvSpPr/>
          <p:nvPr/>
        </p:nvSpPr>
        <p:spPr>
          <a:xfrm>
            <a:off x="11507221" y="1509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32"/>
          <p:cNvSpPr/>
          <p:nvPr/>
        </p:nvSpPr>
        <p:spPr>
          <a:xfrm>
            <a:off x="11601954" y="1622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32"/>
          <p:cNvSpPr/>
          <p:nvPr/>
        </p:nvSpPr>
        <p:spPr>
          <a:xfrm>
            <a:off x="11601954" y="1509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32"/>
          <p:cNvSpPr/>
          <p:nvPr/>
        </p:nvSpPr>
        <p:spPr>
          <a:xfrm>
            <a:off x="11705820" y="1566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32"/>
          <p:cNvSpPr/>
          <p:nvPr/>
        </p:nvSpPr>
        <p:spPr>
          <a:xfrm>
            <a:off x="11658821" y="1713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32"/>
          <p:cNvSpPr/>
          <p:nvPr/>
        </p:nvSpPr>
        <p:spPr>
          <a:xfrm>
            <a:off x="5434182" y="63679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32"/>
          <p:cNvSpPr/>
          <p:nvPr/>
        </p:nvSpPr>
        <p:spPr>
          <a:xfrm>
            <a:off x="5613815" y="62315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32"/>
          <p:cNvSpPr/>
          <p:nvPr/>
        </p:nvSpPr>
        <p:spPr>
          <a:xfrm>
            <a:off x="5566848" y="63588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32"/>
          <p:cNvSpPr/>
          <p:nvPr/>
        </p:nvSpPr>
        <p:spPr>
          <a:xfrm>
            <a:off x="5509982" y="62451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32"/>
          <p:cNvSpPr/>
          <p:nvPr/>
        </p:nvSpPr>
        <p:spPr>
          <a:xfrm>
            <a:off x="7528480" y="6225729"/>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32"/>
          <p:cNvSpPr/>
          <p:nvPr/>
        </p:nvSpPr>
        <p:spPr>
          <a:xfrm>
            <a:off x="11260073" y="6239269"/>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32"/>
          <p:cNvSpPr/>
          <p:nvPr/>
        </p:nvSpPr>
        <p:spPr>
          <a:xfrm>
            <a:off x="684615" y="54080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32"/>
          <p:cNvSpPr/>
          <p:nvPr/>
        </p:nvSpPr>
        <p:spPr>
          <a:xfrm>
            <a:off x="789215" y="5473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32"/>
          <p:cNvSpPr/>
          <p:nvPr/>
        </p:nvSpPr>
        <p:spPr>
          <a:xfrm>
            <a:off x="779348" y="5351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32"/>
          <p:cNvSpPr/>
          <p:nvPr/>
        </p:nvSpPr>
        <p:spPr>
          <a:xfrm>
            <a:off x="467266" y="366096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32"/>
          <p:cNvSpPr/>
          <p:nvPr/>
        </p:nvSpPr>
        <p:spPr>
          <a:xfrm>
            <a:off x="562000" y="35684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32"/>
          <p:cNvSpPr/>
          <p:nvPr/>
        </p:nvSpPr>
        <p:spPr>
          <a:xfrm>
            <a:off x="552933" y="37506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32"/>
          <p:cNvSpPr/>
          <p:nvPr/>
        </p:nvSpPr>
        <p:spPr>
          <a:xfrm>
            <a:off x="656766" y="35184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32"/>
          <p:cNvSpPr/>
          <p:nvPr/>
        </p:nvSpPr>
        <p:spPr>
          <a:xfrm>
            <a:off x="458166" y="35141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32"/>
          <p:cNvSpPr/>
          <p:nvPr/>
        </p:nvSpPr>
        <p:spPr>
          <a:xfrm>
            <a:off x="637800" y="36799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32"/>
          <p:cNvSpPr/>
          <p:nvPr/>
        </p:nvSpPr>
        <p:spPr>
          <a:xfrm>
            <a:off x="571866" y="3433567"/>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32"/>
          <p:cNvSpPr/>
          <p:nvPr/>
        </p:nvSpPr>
        <p:spPr>
          <a:xfrm>
            <a:off x="6399181" y="62315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32"/>
          <p:cNvSpPr/>
          <p:nvPr/>
        </p:nvSpPr>
        <p:spPr>
          <a:xfrm>
            <a:off x="6760549" y="6324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32"/>
          <p:cNvSpPr/>
          <p:nvPr/>
        </p:nvSpPr>
        <p:spPr>
          <a:xfrm>
            <a:off x="175648" y="1502567"/>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32"/>
          <p:cNvSpPr/>
          <p:nvPr/>
        </p:nvSpPr>
        <p:spPr>
          <a:xfrm>
            <a:off x="232481" y="1606400"/>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32"/>
          <p:cNvSpPr txBox="1">
            <a:spLocks noGrp="1"/>
          </p:cNvSpPr>
          <p:nvPr>
            <p:ph type="title"/>
          </p:nvPr>
        </p:nvSpPr>
        <p:spPr>
          <a:xfrm>
            <a:off x="1846560"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38" name="Google Shape;7438;p32"/>
          <p:cNvSpPr txBox="1">
            <a:spLocks noGrp="1"/>
          </p:cNvSpPr>
          <p:nvPr>
            <p:ph type="subTitle" idx="1"/>
          </p:nvPr>
        </p:nvSpPr>
        <p:spPr>
          <a:xfrm>
            <a:off x="1569960" y="30829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9" name="Google Shape;7439;p32"/>
          <p:cNvSpPr txBox="1">
            <a:spLocks noGrp="1"/>
          </p:cNvSpPr>
          <p:nvPr>
            <p:ph type="title" idx="2"/>
          </p:nvPr>
        </p:nvSpPr>
        <p:spPr>
          <a:xfrm>
            <a:off x="5023871"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0" name="Google Shape;7440;p32"/>
          <p:cNvSpPr txBox="1">
            <a:spLocks noGrp="1"/>
          </p:cNvSpPr>
          <p:nvPr>
            <p:ph type="subTitle" idx="3"/>
          </p:nvPr>
        </p:nvSpPr>
        <p:spPr>
          <a:xfrm>
            <a:off x="4747271" y="3082964"/>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1" name="Google Shape;7441;p32"/>
          <p:cNvSpPr txBox="1">
            <a:spLocks noGrp="1"/>
          </p:cNvSpPr>
          <p:nvPr>
            <p:ph type="title" idx="4"/>
          </p:nvPr>
        </p:nvSpPr>
        <p:spPr>
          <a:xfrm>
            <a:off x="1846560"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2" name="Google Shape;7442;p32"/>
          <p:cNvSpPr txBox="1">
            <a:spLocks noGrp="1"/>
          </p:cNvSpPr>
          <p:nvPr>
            <p:ph type="subTitle" idx="5"/>
          </p:nvPr>
        </p:nvSpPr>
        <p:spPr>
          <a:xfrm>
            <a:off x="1569960"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3" name="Google Shape;7443;p32"/>
          <p:cNvSpPr txBox="1">
            <a:spLocks noGrp="1"/>
          </p:cNvSpPr>
          <p:nvPr>
            <p:ph type="title" idx="6"/>
          </p:nvPr>
        </p:nvSpPr>
        <p:spPr>
          <a:xfrm>
            <a:off x="502387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4" name="Google Shape;7444;p32"/>
          <p:cNvSpPr txBox="1">
            <a:spLocks noGrp="1"/>
          </p:cNvSpPr>
          <p:nvPr>
            <p:ph type="subTitle" idx="7"/>
          </p:nvPr>
        </p:nvSpPr>
        <p:spPr>
          <a:xfrm>
            <a:off x="474727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5" name="Google Shape;7445;p32"/>
          <p:cNvSpPr txBox="1">
            <a:spLocks noGrp="1"/>
          </p:cNvSpPr>
          <p:nvPr>
            <p:ph type="title" idx="8"/>
          </p:nvPr>
        </p:nvSpPr>
        <p:spPr>
          <a:xfrm>
            <a:off x="8201181" y="2518032"/>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6" name="Google Shape;7446;p32"/>
          <p:cNvSpPr txBox="1">
            <a:spLocks noGrp="1"/>
          </p:cNvSpPr>
          <p:nvPr>
            <p:ph type="subTitle" idx="9"/>
          </p:nvPr>
        </p:nvSpPr>
        <p:spPr>
          <a:xfrm>
            <a:off x="7924581" y="3085531"/>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7" name="Google Shape;7447;p32"/>
          <p:cNvSpPr txBox="1">
            <a:spLocks noGrp="1"/>
          </p:cNvSpPr>
          <p:nvPr>
            <p:ph type="title" idx="13"/>
          </p:nvPr>
        </p:nvSpPr>
        <p:spPr>
          <a:xfrm>
            <a:off x="820118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8" name="Google Shape;7448;p32"/>
          <p:cNvSpPr txBox="1">
            <a:spLocks noGrp="1"/>
          </p:cNvSpPr>
          <p:nvPr>
            <p:ph type="subTitle" idx="14"/>
          </p:nvPr>
        </p:nvSpPr>
        <p:spPr>
          <a:xfrm>
            <a:off x="792458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9" name="Google Shape;7449;p32"/>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55526699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7450"/>
        <p:cNvGrpSpPr/>
        <p:nvPr/>
      </p:nvGrpSpPr>
      <p:grpSpPr>
        <a:xfrm>
          <a:off x="0" y="0"/>
          <a:ext cx="0" cy="0"/>
          <a:chOff x="0" y="0"/>
          <a:chExt cx="0" cy="0"/>
        </a:xfrm>
      </p:grpSpPr>
      <p:grpSp>
        <p:nvGrpSpPr>
          <p:cNvPr id="7451" name="Google Shape;7451;p33"/>
          <p:cNvGrpSpPr/>
          <p:nvPr/>
        </p:nvGrpSpPr>
        <p:grpSpPr>
          <a:xfrm>
            <a:off x="-24366" y="-69782"/>
            <a:ext cx="12255165" cy="6968833"/>
            <a:chOff x="-35391" y="-52337"/>
            <a:chExt cx="9191374" cy="5226625"/>
          </a:xfrm>
        </p:grpSpPr>
        <p:grpSp>
          <p:nvGrpSpPr>
            <p:cNvPr id="7452" name="Google Shape;7452;p33"/>
            <p:cNvGrpSpPr/>
            <p:nvPr/>
          </p:nvGrpSpPr>
          <p:grpSpPr>
            <a:xfrm>
              <a:off x="5178375" y="-45050"/>
              <a:ext cx="3977608" cy="5216450"/>
              <a:chOff x="5178375" y="-45050"/>
              <a:chExt cx="3977608" cy="5216450"/>
            </a:xfrm>
          </p:grpSpPr>
          <p:grpSp>
            <p:nvGrpSpPr>
              <p:cNvPr id="7453" name="Google Shape;7453;p33"/>
              <p:cNvGrpSpPr/>
              <p:nvPr/>
            </p:nvGrpSpPr>
            <p:grpSpPr>
              <a:xfrm>
                <a:off x="5178375" y="-45050"/>
                <a:ext cx="3977608" cy="5216450"/>
                <a:chOff x="5178375" y="-51179"/>
                <a:chExt cx="3977608" cy="5216450"/>
              </a:xfrm>
            </p:grpSpPr>
            <p:sp>
              <p:nvSpPr>
                <p:cNvPr id="7454" name="Google Shape;7454;p3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3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6" name="Google Shape;7456;p3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3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8" name="Google Shape;7458;p3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9" name="Google Shape;7459;p3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0" name="Google Shape;7460;p3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1" name="Google Shape;7461;p3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3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3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3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3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3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3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3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3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3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3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3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3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3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3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3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3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3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3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3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3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3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3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3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3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86" name="Google Shape;7486;p3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3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3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3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490" name="Google Shape;7490;p33"/>
            <p:cNvGrpSpPr/>
            <p:nvPr/>
          </p:nvGrpSpPr>
          <p:grpSpPr>
            <a:xfrm>
              <a:off x="-35391" y="-52337"/>
              <a:ext cx="5221525" cy="5226625"/>
              <a:chOff x="1190625" y="238125"/>
              <a:chExt cx="5221525" cy="5226625"/>
            </a:xfrm>
          </p:grpSpPr>
          <p:sp>
            <p:nvSpPr>
              <p:cNvPr id="7491" name="Google Shape;7491;p3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3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3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3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3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3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3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3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3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3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3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3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3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3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3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3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3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3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3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3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3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3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3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3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3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3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3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3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3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3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3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3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3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3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3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3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3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3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3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3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3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532" name="Google Shape;7532;p33"/>
          <p:cNvSpPr txBox="1">
            <a:spLocks noGrp="1"/>
          </p:cNvSpPr>
          <p:nvPr>
            <p:ph type="title" hasCustomPrompt="1"/>
          </p:nvPr>
        </p:nvSpPr>
        <p:spPr>
          <a:xfrm>
            <a:off x="2701200" y="713333"/>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3" name="Google Shape;7533;p33"/>
          <p:cNvSpPr txBox="1">
            <a:spLocks noGrp="1"/>
          </p:cNvSpPr>
          <p:nvPr>
            <p:ph type="subTitle" idx="1"/>
          </p:nvPr>
        </p:nvSpPr>
        <p:spPr>
          <a:xfrm>
            <a:off x="3277600" y="1767711"/>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4" name="Google Shape;7534;p33"/>
          <p:cNvSpPr txBox="1">
            <a:spLocks noGrp="1"/>
          </p:cNvSpPr>
          <p:nvPr>
            <p:ph type="title" idx="2" hasCustomPrompt="1"/>
          </p:nvPr>
        </p:nvSpPr>
        <p:spPr>
          <a:xfrm>
            <a:off x="2701200" y="2654867"/>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solidFill>
                  <a:schemeClr val="accent5"/>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5" name="Google Shape;7535;p33"/>
          <p:cNvSpPr txBox="1">
            <a:spLocks noGrp="1"/>
          </p:cNvSpPr>
          <p:nvPr>
            <p:ph type="subTitle" idx="3"/>
          </p:nvPr>
        </p:nvSpPr>
        <p:spPr>
          <a:xfrm>
            <a:off x="3277600" y="3709244"/>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6" name="Google Shape;7536;p33"/>
          <p:cNvSpPr txBox="1">
            <a:spLocks noGrp="1"/>
          </p:cNvSpPr>
          <p:nvPr>
            <p:ph type="title" idx="4" hasCustomPrompt="1"/>
          </p:nvPr>
        </p:nvSpPr>
        <p:spPr>
          <a:xfrm>
            <a:off x="2701200" y="4596400"/>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7" name="Google Shape;7537;p33"/>
          <p:cNvSpPr txBox="1">
            <a:spLocks noGrp="1"/>
          </p:cNvSpPr>
          <p:nvPr>
            <p:ph type="subTitle" idx="5"/>
          </p:nvPr>
        </p:nvSpPr>
        <p:spPr>
          <a:xfrm>
            <a:off x="3277600" y="5650777"/>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8" name="Google Shape;7538;p33"/>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33"/>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33"/>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33"/>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33"/>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33"/>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33"/>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33"/>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33"/>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33"/>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33"/>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33"/>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3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3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3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3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33"/>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33"/>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33"/>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3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33"/>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3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3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3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3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33"/>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33"/>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33"/>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33"/>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33"/>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33"/>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33"/>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3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3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3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3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3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3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3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3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3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33"/>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33"/>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33"/>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33"/>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3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3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3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3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3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3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3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3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33"/>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33"/>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33"/>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33"/>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3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3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3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3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3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3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01" name="Google Shape;7601;p33"/>
          <p:cNvGrpSpPr/>
          <p:nvPr/>
        </p:nvGrpSpPr>
        <p:grpSpPr>
          <a:xfrm>
            <a:off x="9014537" y="6203525"/>
            <a:ext cx="227440" cy="380168"/>
            <a:chOff x="6760903" y="4652644"/>
            <a:chExt cx="170580" cy="285126"/>
          </a:xfrm>
        </p:grpSpPr>
        <p:sp>
          <p:nvSpPr>
            <p:cNvPr id="7602" name="Google Shape;7602;p3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3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3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3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3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3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3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33"/>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33"/>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3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12" name="Google Shape;7612;p3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3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3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3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3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3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3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3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33"/>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33"/>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33"/>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33"/>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33"/>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33"/>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33"/>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33"/>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33"/>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33"/>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33"/>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33"/>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33"/>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33"/>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3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3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3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3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3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3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3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3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3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33"/>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33"/>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33"/>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33"/>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33"/>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3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3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3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3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3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3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3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3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3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33"/>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3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3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33"/>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33"/>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33"/>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63" name="Google Shape;7663;p33"/>
          <p:cNvGrpSpPr/>
          <p:nvPr/>
        </p:nvGrpSpPr>
        <p:grpSpPr>
          <a:xfrm flipH="1">
            <a:off x="-4016" y="-6381"/>
            <a:ext cx="1123933" cy="925833"/>
            <a:chOff x="5148450" y="1503825"/>
            <a:chExt cx="842950" cy="694375"/>
          </a:xfrm>
        </p:grpSpPr>
        <p:sp>
          <p:nvSpPr>
            <p:cNvPr id="7664" name="Google Shape;7664;p33"/>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33"/>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33"/>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33"/>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33"/>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33"/>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33"/>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33"/>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33"/>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33"/>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33"/>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33"/>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33"/>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33"/>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78" name="Google Shape;7678;p33"/>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33"/>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15598565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7680"/>
        <p:cNvGrpSpPr/>
        <p:nvPr/>
      </p:nvGrpSpPr>
      <p:grpSpPr>
        <a:xfrm>
          <a:off x="0" y="0"/>
          <a:ext cx="0" cy="0"/>
          <a:chOff x="0" y="0"/>
          <a:chExt cx="0" cy="0"/>
        </a:xfrm>
      </p:grpSpPr>
      <p:grpSp>
        <p:nvGrpSpPr>
          <p:cNvPr id="7681" name="Google Shape;7681;p34"/>
          <p:cNvGrpSpPr/>
          <p:nvPr/>
        </p:nvGrpSpPr>
        <p:grpSpPr>
          <a:xfrm>
            <a:off x="-24366" y="-69782"/>
            <a:ext cx="12255165" cy="6968833"/>
            <a:chOff x="-35391" y="-52337"/>
            <a:chExt cx="9191374" cy="5226625"/>
          </a:xfrm>
        </p:grpSpPr>
        <p:grpSp>
          <p:nvGrpSpPr>
            <p:cNvPr id="7682" name="Google Shape;7682;p34"/>
            <p:cNvGrpSpPr/>
            <p:nvPr/>
          </p:nvGrpSpPr>
          <p:grpSpPr>
            <a:xfrm>
              <a:off x="5178375" y="-45050"/>
              <a:ext cx="3977608" cy="5216450"/>
              <a:chOff x="5178375" y="-45050"/>
              <a:chExt cx="3977608" cy="5216450"/>
            </a:xfrm>
          </p:grpSpPr>
          <p:grpSp>
            <p:nvGrpSpPr>
              <p:cNvPr id="7683" name="Google Shape;7683;p34"/>
              <p:cNvGrpSpPr/>
              <p:nvPr/>
            </p:nvGrpSpPr>
            <p:grpSpPr>
              <a:xfrm>
                <a:off x="5178375" y="-45050"/>
                <a:ext cx="3977608" cy="5216450"/>
                <a:chOff x="5178375" y="-51179"/>
                <a:chExt cx="3977608" cy="5216450"/>
              </a:xfrm>
            </p:grpSpPr>
            <p:sp>
              <p:nvSpPr>
                <p:cNvPr id="7684" name="Google Shape;7684;p3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3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3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3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3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3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3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3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3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3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3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3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3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3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3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3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3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3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3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3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3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3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3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3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3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3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3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3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3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3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3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3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3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7" name="Google Shape;7717;p3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8" name="Google Shape;7718;p3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9" name="Google Shape;7719;p3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720" name="Google Shape;7720;p34"/>
            <p:cNvGrpSpPr/>
            <p:nvPr/>
          </p:nvGrpSpPr>
          <p:grpSpPr>
            <a:xfrm>
              <a:off x="-35391" y="-52337"/>
              <a:ext cx="5221525" cy="5226625"/>
              <a:chOff x="1190625" y="238125"/>
              <a:chExt cx="5221525" cy="5226625"/>
            </a:xfrm>
          </p:grpSpPr>
          <p:sp>
            <p:nvSpPr>
              <p:cNvPr id="7721" name="Google Shape;7721;p3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2" name="Google Shape;7722;p3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3" name="Google Shape;7723;p3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4" name="Google Shape;7724;p3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5" name="Google Shape;7725;p3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6" name="Google Shape;7726;p3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7" name="Google Shape;7727;p3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8" name="Google Shape;7728;p3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9" name="Google Shape;7729;p3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0" name="Google Shape;7730;p3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1" name="Google Shape;7731;p3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2" name="Google Shape;7732;p3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3" name="Google Shape;7733;p3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4" name="Google Shape;7734;p3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5" name="Google Shape;7735;p3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6" name="Google Shape;7736;p3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7" name="Google Shape;7737;p3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8" name="Google Shape;7738;p3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9" name="Google Shape;7739;p3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0" name="Google Shape;7740;p3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1" name="Google Shape;7741;p3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2" name="Google Shape;7742;p3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3" name="Google Shape;7743;p3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4" name="Google Shape;7744;p3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5" name="Google Shape;7745;p3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6" name="Google Shape;7746;p3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7" name="Google Shape;7747;p3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8" name="Google Shape;7748;p3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9" name="Google Shape;7749;p3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0" name="Google Shape;7750;p3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1" name="Google Shape;7751;p3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2" name="Google Shape;7752;p3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3" name="Google Shape;7753;p3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4" name="Google Shape;7754;p3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5" name="Google Shape;7755;p3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6" name="Google Shape;7756;p3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7" name="Google Shape;7757;p3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8" name="Google Shape;7758;p3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9" name="Google Shape;7759;p3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0" name="Google Shape;7760;p3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1" name="Google Shape;7761;p3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762" name="Google Shape;7762;p34"/>
          <p:cNvSpPr txBox="1">
            <a:spLocks noGrp="1"/>
          </p:cNvSpPr>
          <p:nvPr>
            <p:ph type="subTitle" idx="1"/>
          </p:nvPr>
        </p:nvSpPr>
        <p:spPr>
          <a:xfrm>
            <a:off x="1518027"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3" name="Google Shape;7763;p34"/>
          <p:cNvSpPr txBox="1">
            <a:spLocks noGrp="1"/>
          </p:cNvSpPr>
          <p:nvPr>
            <p:ph type="subTitle" idx="2"/>
          </p:nvPr>
        </p:nvSpPr>
        <p:spPr>
          <a:xfrm>
            <a:off x="4753115"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4" name="Google Shape;7764;p34"/>
          <p:cNvSpPr txBox="1">
            <a:spLocks noGrp="1"/>
          </p:cNvSpPr>
          <p:nvPr>
            <p:ph type="subTitle" idx="3"/>
          </p:nvPr>
        </p:nvSpPr>
        <p:spPr>
          <a:xfrm>
            <a:off x="7988160"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5" name="Google Shape;7765;p34"/>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6" name="Google Shape;7766;p34"/>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7" name="Google Shape;7767;p34"/>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8" name="Google Shape;7768;p34"/>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9" name="Google Shape;7769;p34"/>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0" name="Google Shape;7770;p34"/>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1" name="Google Shape;7771;p34"/>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2" name="Google Shape;7772;p34"/>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3" name="Google Shape;7773;p34"/>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4" name="Google Shape;7774;p34"/>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5" name="Google Shape;7775;p34"/>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6" name="Google Shape;7776;p34"/>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7" name="Google Shape;7777;p34"/>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8" name="Google Shape;7778;p34"/>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9" name="Google Shape;7779;p34"/>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0" name="Google Shape;7780;p34"/>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1" name="Google Shape;7781;p34"/>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2" name="Google Shape;7782;p34"/>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3" name="Google Shape;7783;p34"/>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4" name="Google Shape;7784;p34"/>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5" name="Google Shape;7785;p34"/>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6" name="Google Shape;7786;p34"/>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7" name="Google Shape;7787;p34"/>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8" name="Google Shape;7788;p34"/>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9" name="Google Shape;7789;p34"/>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0" name="Google Shape;7790;p34"/>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1" name="Google Shape;7791;p34"/>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2" name="Google Shape;7792;p34"/>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3" name="Google Shape;7793;p34"/>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4" name="Google Shape;7794;p34"/>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5" name="Google Shape;7795;p34"/>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6" name="Google Shape;7796;p34"/>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7" name="Google Shape;7797;p34"/>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8" name="Google Shape;7798;p34"/>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9" name="Google Shape;7799;p34"/>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0" name="Google Shape;7800;p34"/>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1" name="Google Shape;7801;p34"/>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2" name="Google Shape;7802;p34"/>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3" name="Google Shape;7803;p34"/>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4" name="Google Shape;7804;p34"/>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5" name="Google Shape;7805;p34"/>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6" name="Google Shape;7806;p34"/>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7" name="Google Shape;7807;p34"/>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8" name="Google Shape;7808;p34"/>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9" name="Google Shape;7809;p34"/>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0" name="Google Shape;7810;p34"/>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1" name="Google Shape;7811;p34"/>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2" name="Google Shape;7812;p34"/>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3" name="Google Shape;7813;p34"/>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4" name="Google Shape;7814;p34"/>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5" name="Google Shape;7815;p34"/>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6" name="Google Shape;7816;p34"/>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7" name="Google Shape;7817;p34"/>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8" name="Google Shape;7818;p34"/>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9" name="Google Shape;7819;p34"/>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0" name="Google Shape;7820;p34"/>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1" name="Google Shape;7821;p34"/>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2" name="Google Shape;7822;p34"/>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3" name="Google Shape;7823;p34"/>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4" name="Google Shape;7824;p34"/>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5" name="Google Shape;7825;p34"/>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6" name="Google Shape;7826;p34"/>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7" name="Google Shape;7827;p34"/>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28" name="Google Shape;7828;p34"/>
          <p:cNvGrpSpPr/>
          <p:nvPr/>
        </p:nvGrpSpPr>
        <p:grpSpPr>
          <a:xfrm>
            <a:off x="9014537" y="6203525"/>
            <a:ext cx="227440" cy="380168"/>
            <a:chOff x="6760903" y="4652644"/>
            <a:chExt cx="170580" cy="285126"/>
          </a:xfrm>
        </p:grpSpPr>
        <p:sp>
          <p:nvSpPr>
            <p:cNvPr id="7829" name="Google Shape;7829;p3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0" name="Google Shape;7830;p3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1" name="Google Shape;7831;p3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2" name="Google Shape;7832;p3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3" name="Google Shape;7833;p3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4" name="Google Shape;7834;p3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5" name="Google Shape;7835;p3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6" name="Google Shape;7836;p3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7" name="Google Shape;7837;p3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8" name="Google Shape;7838;p3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39" name="Google Shape;7839;p34"/>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0" name="Google Shape;7840;p34"/>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1" name="Google Shape;7841;p34"/>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2" name="Google Shape;7842;p34"/>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3" name="Google Shape;7843;p34"/>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4" name="Google Shape;7844;p34"/>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5" name="Google Shape;7845;p34"/>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6" name="Google Shape;7846;p34"/>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7" name="Google Shape;7847;p34"/>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8" name="Google Shape;7848;p34"/>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9" name="Google Shape;7849;p34"/>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0" name="Google Shape;7850;p34"/>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1" name="Google Shape;7851;p34"/>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2" name="Google Shape;7852;p34"/>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3" name="Google Shape;7853;p34"/>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4" name="Google Shape;7854;p34"/>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5" name="Google Shape;7855;p34"/>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6" name="Google Shape;7856;p34"/>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7" name="Google Shape;7857;p34"/>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8" name="Google Shape;7858;p34"/>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9" name="Google Shape;7859;p34"/>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0" name="Google Shape;7860;p34"/>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1" name="Google Shape;7861;p34"/>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2" name="Google Shape;7862;p34"/>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3" name="Google Shape;7863;p34"/>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4" name="Google Shape;7864;p34"/>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5" name="Google Shape;7865;p34"/>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6" name="Google Shape;7866;p34"/>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7" name="Google Shape;7867;p34"/>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8" name="Google Shape;7868;p34"/>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9" name="Google Shape;7869;p34"/>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0" name="Google Shape;7870;p34"/>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1" name="Google Shape;7871;p34"/>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2" name="Google Shape;7872;p34"/>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3" name="Google Shape;7873;p34"/>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4" name="Google Shape;7874;p34"/>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5" name="Google Shape;7875;p34"/>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6" name="Google Shape;7876;p34"/>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7" name="Google Shape;7877;p34"/>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8" name="Google Shape;7878;p34"/>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9" name="Google Shape;7879;p34"/>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0" name="Google Shape;7880;p34"/>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1" name="Google Shape;7881;p34"/>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2" name="Google Shape;7882;p34"/>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3" name="Google Shape;7883;p34"/>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4" name="Google Shape;7884;p34"/>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5" name="Google Shape;7885;p34"/>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6" name="Google Shape;7886;p34"/>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7" name="Google Shape;7887;p34"/>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8" name="Google Shape;7888;p34"/>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89" name="Google Shape;7889;p34"/>
          <p:cNvGrpSpPr/>
          <p:nvPr/>
        </p:nvGrpSpPr>
        <p:grpSpPr>
          <a:xfrm flipH="1">
            <a:off x="-4016" y="-6381"/>
            <a:ext cx="1123933" cy="925833"/>
            <a:chOff x="5148450" y="1503825"/>
            <a:chExt cx="842950" cy="694375"/>
          </a:xfrm>
        </p:grpSpPr>
        <p:sp>
          <p:nvSpPr>
            <p:cNvPr id="7890" name="Google Shape;7890;p34"/>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1" name="Google Shape;7891;p34"/>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2" name="Google Shape;7892;p34"/>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3" name="Google Shape;7893;p34"/>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4" name="Google Shape;7894;p34"/>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5" name="Google Shape;7895;p34"/>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6" name="Google Shape;7896;p34"/>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7" name="Google Shape;7897;p34"/>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8" name="Google Shape;7898;p34"/>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9" name="Google Shape;7899;p34"/>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0" name="Google Shape;7900;p34"/>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1" name="Google Shape;7901;p34"/>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2" name="Google Shape;7902;p34"/>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3" name="Google Shape;7903;p34"/>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904" name="Google Shape;7904;p34"/>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5" name="Google Shape;7905;p34"/>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6" name="Google Shape;7906;p34"/>
          <p:cNvSpPr txBox="1">
            <a:spLocks noGrp="1"/>
          </p:cNvSpPr>
          <p:nvPr>
            <p:ph type="subTitle" idx="4"/>
          </p:nvPr>
        </p:nvSpPr>
        <p:spPr>
          <a:xfrm>
            <a:off x="1889427"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7" name="Google Shape;7907;p34"/>
          <p:cNvSpPr txBox="1">
            <a:spLocks noGrp="1"/>
          </p:cNvSpPr>
          <p:nvPr>
            <p:ph type="subTitle" idx="5"/>
          </p:nvPr>
        </p:nvSpPr>
        <p:spPr>
          <a:xfrm>
            <a:off x="5124515"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8" name="Google Shape;7908;p34"/>
          <p:cNvSpPr txBox="1">
            <a:spLocks noGrp="1"/>
          </p:cNvSpPr>
          <p:nvPr>
            <p:ph type="subTitle" idx="6"/>
          </p:nvPr>
        </p:nvSpPr>
        <p:spPr>
          <a:xfrm>
            <a:off x="8359560"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9" name="Google Shape;7909;p34"/>
          <p:cNvSpPr txBox="1">
            <a:spLocks noGrp="1"/>
          </p:cNvSpPr>
          <p:nvPr>
            <p:ph type="title" hasCustomPrompt="1"/>
          </p:nvPr>
        </p:nvSpPr>
        <p:spPr>
          <a:xfrm>
            <a:off x="5272315"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3000"/>
              <a:buNone/>
              <a:defRPr sz="4000">
                <a:solidFill>
                  <a:schemeClr val="accent4"/>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0" name="Google Shape;7910;p34"/>
          <p:cNvSpPr txBox="1">
            <a:spLocks noGrp="1"/>
          </p:cNvSpPr>
          <p:nvPr>
            <p:ph type="title" idx="7" hasCustomPrompt="1"/>
          </p:nvPr>
        </p:nvSpPr>
        <p:spPr>
          <a:xfrm>
            <a:off x="8507360"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1" name="Google Shape;7911;p34"/>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7912" name="Google Shape;7912;p34"/>
          <p:cNvSpPr txBox="1">
            <a:spLocks noGrp="1"/>
          </p:cNvSpPr>
          <p:nvPr>
            <p:ph type="title" idx="9" hasCustomPrompt="1"/>
          </p:nvPr>
        </p:nvSpPr>
        <p:spPr>
          <a:xfrm>
            <a:off x="2037227"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5"/>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Tree>
    <p:extLst>
      <p:ext uri="{BB962C8B-B14F-4D97-AF65-F5344CB8AC3E}">
        <p14:creationId xmlns:p14="http://schemas.microsoft.com/office/powerpoint/2010/main" val="247918585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235"/>
        <p:cNvGrpSpPr/>
        <p:nvPr/>
      </p:nvGrpSpPr>
      <p:grpSpPr>
        <a:xfrm>
          <a:off x="0" y="0"/>
          <a:ext cx="0" cy="0"/>
          <a:chOff x="0" y="0"/>
          <a:chExt cx="0" cy="0"/>
        </a:xfrm>
      </p:grpSpPr>
      <p:grpSp>
        <p:nvGrpSpPr>
          <p:cNvPr id="8236" name="Google Shape;8236;p36"/>
          <p:cNvGrpSpPr/>
          <p:nvPr/>
        </p:nvGrpSpPr>
        <p:grpSpPr>
          <a:xfrm>
            <a:off x="-24366" y="-69782"/>
            <a:ext cx="12255165" cy="6968833"/>
            <a:chOff x="-35391" y="-52337"/>
            <a:chExt cx="9191374" cy="5226625"/>
          </a:xfrm>
        </p:grpSpPr>
        <p:grpSp>
          <p:nvGrpSpPr>
            <p:cNvPr id="8237" name="Google Shape;8237;p36"/>
            <p:cNvGrpSpPr/>
            <p:nvPr/>
          </p:nvGrpSpPr>
          <p:grpSpPr>
            <a:xfrm>
              <a:off x="5178375" y="-45050"/>
              <a:ext cx="3977608" cy="5216450"/>
              <a:chOff x="5178375" y="-45050"/>
              <a:chExt cx="3977608" cy="5216450"/>
            </a:xfrm>
          </p:grpSpPr>
          <p:grpSp>
            <p:nvGrpSpPr>
              <p:cNvPr id="8238" name="Google Shape;8238;p36"/>
              <p:cNvGrpSpPr/>
              <p:nvPr/>
            </p:nvGrpSpPr>
            <p:grpSpPr>
              <a:xfrm>
                <a:off x="5178375" y="-45050"/>
                <a:ext cx="3977608" cy="5216450"/>
                <a:chOff x="5178375" y="-51179"/>
                <a:chExt cx="3977608" cy="5216450"/>
              </a:xfrm>
            </p:grpSpPr>
            <p:sp>
              <p:nvSpPr>
                <p:cNvPr id="8239" name="Google Shape;8239;p3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0" name="Google Shape;8240;p3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1" name="Google Shape;8241;p3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2" name="Google Shape;8242;p3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3" name="Google Shape;8243;p3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4" name="Google Shape;8244;p3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5" name="Google Shape;8245;p3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6" name="Google Shape;8246;p3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7" name="Google Shape;8247;p3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8" name="Google Shape;8248;p3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9" name="Google Shape;8249;p3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0" name="Google Shape;8250;p3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1" name="Google Shape;8251;p3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2" name="Google Shape;8252;p3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3" name="Google Shape;8253;p3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4" name="Google Shape;8254;p3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5" name="Google Shape;8255;p3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6" name="Google Shape;8256;p3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7" name="Google Shape;8257;p3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8" name="Google Shape;8258;p3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9" name="Google Shape;8259;p3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0" name="Google Shape;8260;p3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1" name="Google Shape;8261;p3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2" name="Google Shape;8262;p3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3" name="Google Shape;8263;p3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4" name="Google Shape;8264;p3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5" name="Google Shape;8265;p3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6" name="Google Shape;8266;p3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7" name="Google Shape;8267;p3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8" name="Google Shape;8268;p3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9" name="Google Shape;8269;p3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0" name="Google Shape;8270;p3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271" name="Google Shape;8271;p3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2" name="Google Shape;8272;p3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3" name="Google Shape;8273;p3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4" name="Google Shape;8274;p3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275" name="Google Shape;8275;p36"/>
            <p:cNvGrpSpPr/>
            <p:nvPr/>
          </p:nvGrpSpPr>
          <p:grpSpPr>
            <a:xfrm>
              <a:off x="-35391" y="-52337"/>
              <a:ext cx="5221525" cy="5226625"/>
              <a:chOff x="1190625" y="238125"/>
              <a:chExt cx="5221525" cy="5226625"/>
            </a:xfrm>
          </p:grpSpPr>
          <p:sp>
            <p:nvSpPr>
              <p:cNvPr id="8276" name="Google Shape;8276;p3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7" name="Google Shape;8277;p3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8" name="Google Shape;8278;p3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9" name="Google Shape;8279;p3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0" name="Google Shape;8280;p3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1" name="Google Shape;8281;p3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2" name="Google Shape;8282;p3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3" name="Google Shape;8283;p3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4" name="Google Shape;8284;p3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5" name="Google Shape;8285;p3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6" name="Google Shape;8286;p3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7" name="Google Shape;8287;p3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8" name="Google Shape;8288;p3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9" name="Google Shape;8289;p3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0" name="Google Shape;8290;p3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1" name="Google Shape;8291;p3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2" name="Google Shape;8292;p3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3" name="Google Shape;8293;p3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4" name="Google Shape;8294;p3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5" name="Google Shape;8295;p3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6" name="Google Shape;8296;p3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7" name="Google Shape;8297;p3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8" name="Google Shape;8298;p3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9" name="Google Shape;8299;p3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0" name="Google Shape;8300;p3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1" name="Google Shape;8301;p3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2" name="Google Shape;8302;p3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3" name="Google Shape;8303;p3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4" name="Google Shape;8304;p3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5" name="Google Shape;8305;p3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6" name="Google Shape;8306;p3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7" name="Google Shape;8307;p3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8" name="Google Shape;8308;p3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9" name="Google Shape;8309;p3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0" name="Google Shape;8310;p3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1" name="Google Shape;8311;p3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2" name="Google Shape;8312;p3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3" name="Google Shape;8313;p3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4" name="Google Shape;8314;p3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5" name="Google Shape;8315;p3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6" name="Google Shape;8316;p3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317" name="Google Shape;8317;p36"/>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8" name="Google Shape;8318;p36"/>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9" name="Google Shape;8319;p36"/>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0" name="Google Shape;8320;p36"/>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1" name="Google Shape;8321;p36"/>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2" name="Google Shape;8322;p36"/>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3" name="Google Shape;8323;p36"/>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4" name="Google Shape;8324;p36"/>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5" name="Google Shape;8325;p36"/>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6" name="Google Shape;8326;p36"/>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7" name="Google Shape;8327;p36"/>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8" name="Google Shape;8328;p36"/>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9" name="Google Shape;8329;p36"/>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0" name="Google Shape;8330;p36"/>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1" name="Google Shape;8331;p36"/>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2" name="Google Shape;8332;p36"/>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3" name="Google Shape;8333;p36"/>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4" name="Google Shape;8334;p36"/>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5" name="Google Shape;8335;p36"/>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6" name="Google Shape;8336;p36"/>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7" name="Google Shape;8337;p36"/>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8" name="Google Shape;8338;p36"/>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9" name="Google Shape;8339;p36"/>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0" name="Google Shape;8340;p36"/>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1" name="Google Shape;8341;p36"/>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2" name="Google Shape;8342;p36"/>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3" name="Google Shape;8343;p36"/>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4" name="Google Shape;8344;p36"/>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5" name="Google Shape;8345;p36"/>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6" name="Google Shape;8346;p36"/>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7" name="Google Shape;8347;p36"/>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348" name="Google Shape;8348;p36"/>
          <p:cNvGrpSpPr/>
          <p:nvPr/>
        </p:nvGrpSpPr>
        <p:grpSpPr>
          <a:xfrm>
            <a:off x="8032251" y="6249685"/>
            <a:ext cx="189533" cy="313100"/>
            <a:chOff x="2970400" y="4738125"/>
            <a:chExt cx="142150" cy="234825"/>
          </a:xfrm>
        </p:grpSpPr>
        <p:sp>
          <p:nvSpPr>
            <p:cNvPr id="8349" name="Google Shape;8349;p36"/>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0" name="Google Shape;8350;p36"/>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1" name="Google Shape;8351;p36"/>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2" name="Google Shape;8352;p36"/>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3" name="Google Shape;8353;p36"/>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4" name="Google Shape;8354;p36"/>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5" name="Google Shape;8355;p36"/>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6" name="Google Shape;8356;p36"/>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7" name="Google Shape;8357;p36"/>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8" name="Google Shape;8358;p36"/>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359" name="Google Shape;8359;p36"/>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0" name="Google Shape;8360;p36"/>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1" name="Google Shape;8361;p36"/>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2" name="Google Shape;8362;p36"/>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3" name="Google Shape;8363;p36"/>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4" name="Google Shape;8364;p36"/>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5" name="Google Shape;8365;p36"/>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6" name="Google Shape;8366;p36"/>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7" name="Google Shape;8367;p36"/>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8" name="Google Shape;8368;p36"/>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9" name="Google Shape;8369;p36"/>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0" name="Google Shape;8370;p36"/>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1" name="Google Shape;8371;p36"/>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2" name="Google Shape;8372;p36"/>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3" name="Google Shape;8373;p36"/>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4" name="Google Shape;8374;p36"/>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5" name="Google Shape;8375;p36"/>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6" name="Google Shape;8376;p36"/>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7" name="Google Shape;8377;p36"/>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8" name="Google Shape;8378;p36"/>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9" name="Google Shape;8379;p36"/>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0" name="Google Shape;8380;p36"/>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1" name="Google Shape;8381;p36"/>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2" name="Google Shape;8382;p36"/>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3" name="Google Shape;8383;p36"/>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4" name="Google Shape;8384;p36"/>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5" name="Google Shape;8385;p36"/>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6" name="Google Shape;8386;p36"/>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7" name="Google Shape;8387;p36"/>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8" name="Google Shape;8388;p36"/>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9" name="Google Shape;8389;p36"/>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0" name="Google Shape;8390;p36"/>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1" name="Google Shape;8391;p36"/>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2" name="Google Shape;8392;p36"/>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3" name="Google Shape;8393;p36"/>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4" name="Google Shape;8394;p36"/>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5" name="Google Shape;8395;p36"/>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6" name="Google Shape;8396;p36"/>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7" name="Google Shape;8397;p36"/>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8" name="Google Shape;8398;p36"/>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9" name="Google Shape;8399;p36"/>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0" name="Google Shape;8400;p36"/>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1" name="Google Shape;8401;p36"/>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2" name="Google Shape;8402;p36"/>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3" name="Google Shape;8403;p36"/>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4" name="Google Shape;8404;p36"/>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5" name="Google Shape;8405;p36"/>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6" name="Google Shape;8406;p36"/>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7" name="Google Shape;8407;p36"/>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8" name="Google Shape;8408;p36"/>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9" name="Google Shape;8409;p36"/>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0" name="Google Shape;8410;p36"/>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1" name="Google Shape;8411;p36"/>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2" name="Google Shape;8412;p36"/>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3" name="Google Shape;8413;p36"/>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4" name="Google Shape;8414;p36"/>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5" name="Google Shape;8415;p36"/>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6" name="Google Shape;8416;p36"/>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7" name="Google Shape;8417;p36"/>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8" name="Google Shape;8418;p36"/>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9" name="Google Shape;8419;p36"/>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0" name="Google Shape;8420;p36"/>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21" name="Google Shape;8421;p36"/>
          <p:cNvGrpSpPr/>
          <p:nvPr/>
        </p:nvGrpSpPr>
        <p:grpSpPr>
          <a:xfrm>
            <a:off x="573418" y="2664184"/>
            <a:ext cx="189533" cy="189533"/>
            <a:chOff x="-1069125" y="2319475"/>
            <a:chExt cx="142150" cy="142150"/>
          </a:xfrm>
        </p:grpSpPr>
        <p:sp>
          <p:nvSpPr>
            <p:cNvPr id="8422" name="Google Shape;842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3" name="Google Shape;842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4" name="Google Shape;842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25" name="Google Shape;8425;p36"/>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6" name="Google Shape;8426;p36"/>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7" name="Google Shape;8427;p36"/>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8" name="Google Shape;8428;p36"/>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9" name="Google Shape;8429;p36"/>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0" name="Google Shape;8430;p36"/>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1" name="Google Shape;8431;p36"/>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2" name="Google Shape;8432;p36"/>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3" name="Google Shape;8433;p36"/>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4" name="Google Shape;8434;p36"/>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5" name="Google Shape;8435;p36"/>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6" name="Google Shape;8436;p36"/>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7" name="Google Shape;8437;p36"/>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8" name="Google Shape;8438;p36"/>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9" name="Google Shape;8439;p36"/>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0" name="Google Shape;8440;p36"/>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1" name="Google Shape;8441;p36"/>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2" name="Google Shape;8442;p36"/>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43" name="Google Shape;8443;p36"/>
          <p:cNvGrpSpPr/>
          <p:nvPr/>
        </p:nvGrpSpPr>
        <p:grpSpPr>
          <a:xfrm>
            <a:off x="9708602" y="6166913"/>
            <a:ext cx="890700" cy="388900"/>
            <a:chOff x="5478201" y="4685225"/>
            <a:chExt cx="668025" cy="291675"/>
          </a:xfrm>
        </p:grpSpPr>
        <p:sp>
          <p:nvSpPr>
            <p:cNvPr id="8444" name="Google Shape;8444;p36"/>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5" name="Google Shape;8445;p36"/>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6" name="Google Shape;8446;p36"/>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7" name="Google Shape;8447;p36"/>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8" name="Google Shape;8448;p36"/>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9" name="Google Shape;8449;p36"/>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0" name="Google Shape;8450;p36"/>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51" name="Google Shape;8451;p36"/>
          <p:cNvGrpSpPr/>
          <p:nvPr/>
        </p:nvGrpSpPr>
        <p:grpSpPr>
          <a:xfrm>
            <a:off x="10769525" y="-14318"/>
            <a:ext cx="1439200" cy="1184900"/>
            <a:chOff x="238125" y="2337550"/>
            <a:chExt cx="1079400" cy="888675"/>
          </a:xfrm>
        </p:grpSpPr>
        <p:sp>
          <p:nvSpPr>
            <p:cNvPr id="8452" name="Google Shape;8452;p36"/>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3" name="Google Shape;8453;p36"/>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4" name="Google Shape;8454;p36"/>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5" name="Google Shape;8455;p36"/>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6" name="Google Shape;8456;p36"/>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7" name="Google Shape;8457;p36"/>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8" name="Google Shape;8458;p36"/>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9" name="Google Shape;8459;p36"/>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0" name="Google Shape;8460;p36"/>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1" name="Google Shape;8461;p36"/>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2" name="Google Shape;8462;p36"/>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3" name="Google Shape;8463;p36"/>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4" name="Google Shape;8464;p36"/>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5" name="Google Shape;8465;p36"/>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6" name="Google Shape;8466;p36"/>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7" name="Google Shape;8467;p36"/>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68" name="Google Shape;8468;p36"/>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9" name="Google Shape;8469;p36"/>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0" name="Google Shape;8470;p36"/>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71" name="Google Shape;8471;p36"/>
          <p:cNvGrpSpPr/>
          <p:nvPr/>
        </p:nvGrpSpPr>
        <p:grpSpPr>
          <a:xfrm>
            <a:off x="11336186" y="1809263"/>
            <a:ext cx="189533" cy="189533"/>
            <a:chOff x="-1069125" y="2319475"/>
            <a:chExt cx="142150" cy="142150"/>
          </a:xfrm>
        </p:grpSpPr>
        <p:sp>
          <p:nvSpPr>
            <p:cNvPr id="8472" name="Google Shape;847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3" name="Google Shape;847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4" name="Google Shape;847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75" name="Google Shape;8475;p36"/>
          <p:cNvGrpSpPr/>
          <p:nvPr/>
        </p:nvGrpSpPr>
        <p:grpSpPr>
          <a:xfrm>
            <a:off x="10489752" y="6562619"/>
            <a:ext cx="189533" cy="189533"/>
            <a:chOff x="-1069125" y="2319475"/>
            <a:chExt cx="142150" cy="142150"/>
          </a:xfrm>
        </p:grpSpPr>
        <p:sp>
          <p:nvSpPr>
            <p:cNvPr id="8476" name="Google Shape;8476;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7" name="Google Shape;8477;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8" name="Google Shape;8478;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79" name="Google Shape;8479;p36"/>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0" name="Google Shape;8480;p36"/>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1" name="Google Shape;8481;p36"/>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66435872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482"/>
        <p:cNvGrpSpPr/>
        <p:nvPr/>
      </p:nvGrpSpPr>
      <p:grpSpPr>
        <a:xfrm>
          <a:off x="0" y="0"/>
          <a:ext cx="0" cy="0"/>
          <a:chOff x="0" y="0"/>
          <a:chExt cx="0" cy="0"/>
        </a:xfrm>
      </p:grpSpPr>
      <p:grpSp>
        <p:nvGrpSpPr>
          <p:cNvPr id="8483" name="Google Shape;8483;p37"/>
          <p:cNvGrpSpPr/>
          <p:nvPr/>
        </p:nvGrpSpPr>
        <p:grpSpPr>
          <a:xfrm>
            <a:off x="-24366" y="-69782"/>
            <a:ext cx="12255165" cy="6968833"/>
            <a:chOff x="-35391" y="-52337"/>
            <a:chExt cx="9191374" cy="5226625"/>
          </a:xfrm>
        </p:grpSpPr>
        <p:grpSp>
          <p:nvGrpSpPr>
            <p:cNvPr id="8484" name="Google Shape;8484;p37"/>
            <p:cNvGrpSpPr/>
            <p:nvPr/>
          </p:nvGrpSpPr>
          <p:grpSpPr>
            <a:xfrm>
              <a:off x="5178375" y="-45050"/>
              <a:ext cx="3977608" cy="5216450"/>
              <a:chOff x="5178375" y="-45050"/>
              <a:chExt cx="3977608" cy="5216450"/>
            </a:xfrm>
          </p:grpSpPr>
          <p:grpSp>
            <p:nvGrpSpPr>
              <p:cNvPr id="8485" name="Google Shape;8485;p37"/>
              <p:cNvGrpSpPr/>
              <p:nvPr/>
            </p:nvGrpSpPr>
            <p:grpSpPr>
              <a:xfrm>
                <a:off x="5178375" y="-45050"/>
                <a:ext cx="3977608" cy="5216450"/>
                <a:chOff x="5178375" y="-51179"/>
                <a:chExt cx="3977608" cy="5216450"/>
              </a:xfrm>
            </p:grpSpPr>
            <p:sp>
              <p:nvSpPr>
                <p:cNvPr id="8486" name="Google Shape;8486;p3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7" name="Google Shape;8487;p3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8" name="Google Shape;8488;p3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9" name="Google Shape;8489;p3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0" name="Google Shape;8490;p3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1" name="Google Shape;8491;p3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2" name="Google Shape;8492;p3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3" name="Google Shape;8493;p3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4" name="Google Shape;8494;p3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5" name="Google Shape;8495;p3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6" name="Google Shape;8496;p3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7" name="Google Shape;8497;p3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8" name="Google Shape;8498;p3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9" name="Google Shape;8499;p3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0" name="Google Shape;8500;p3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1" name="Google Shape;8501;p3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2" name="Google Shape;8502;p3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3" name="Google Shape;8503;p3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4" name="Google Shape;8504;p3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5" name="Google Shape;8505;p3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6" name="Google Shape;8506;p3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7" name="Google Shape;8507;p3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8" name="Google Shape;8508;p3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9" name="Google Shape;8509;p3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0" name="Google Shape;8510;p3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1" name="Google Shape;8511;p3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2" name="Google Shape;8512;p3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3" name="Google Shape;8513;p3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4" name="Google Shape;8514;p3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5" name="Google Shape;8515;p3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6" name="Google Shape;8516;p3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7" name="Google Shape;8517;p3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518" name="Google Shape;8518;p3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9" name="Google Shape;8519;p3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0" name="Google Shape;8520;p3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1" name="Google Shape;8521;p3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522" name="Google Shape;8522;p37"/>
            <p:cNvGrpSpPr/>
            <p:nvPr/>
          </p:nvGrpSpPr>
          <p:grpSpPr>
            <a:xfrm>
              <a:off x="-35391" y="-52337"/>
              <a:ext cx="5221525" cy="5226625"/>
              <a:chOff x="1190625" y="238125"/>
              <a:chExt cx="5221525" cy="5226625"/>
            </a:xfrm>
          </p:grpSpPr>
          <p:sp>
            <p:nvSpPr>
              <p:cNvPr id="8523" name="Google Shape;8523;p3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4" name="Google Shape;8524;p3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5" name="Google Shape;8525;p3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6" name="Google Shape;8526;p3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7" name="Google Shape;8527;p3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8" name="Google Shape;8528;p3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9" name="Google Shape;8529;p3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0" name="Google Shape;8530;p3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1" name="Google Shape;8531;p3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2" name="Google Shape;8532;p3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3" name="Google Shape;8533;p3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4" name="Google Shape;8534;p3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5" name="Google Shape;8535;p3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6" name="Google Shape;8536;p3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7" name="Google Shape;8537;p3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8" name="Google Shape;8538;p3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9" name="Google Shape;8539;p3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0" name="Google Shape;8540;p3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1" name="Google Shape;8541;p3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2" name="Google Shape;8542;p3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3" name="Google Shape;8543;p3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4" name="Google Shape;8544;p3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5" name="Google Shape;8545;p3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6" name="Google Shape;8546;p3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7" name="Google Shape;8547;p3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8" name="Google Shape;8548;p3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9" name="Google Shape;8549;p3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0" name="Google Shape;8550;p3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1" name="Google Shape;8551;p3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2" name="Google Shape;8552;p3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3" name="Google Shape;8553;p3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4" name="Google Shape;8554;p3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5" name="Google Shape;8555;p3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6" name="Google Shape;8556;p3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7" name="Google Shape;8557;p3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8" name="Google Shape;8558;p3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9" name="Google Shape;8559;p3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0" name="Google Shape;8560;p3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1" name="Google Shape;8561;p3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2" name="Google Shape;8562;p3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3" name="Google Shape;8563;p3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564" name="Google Shape;8564;p37"/>
          <p:cNvSpPr/>
          <p:nvPr/>
        </p:nvSpPr>
        <p:spPr>
          <a:xfrm>
            <a:off x="920252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5" name="Google Shape;8565;p37"/>
          <p:cNvSpPr/>
          <p:nvPr/>
        </p:nvSpPr>
        <p:spPr>
          <a:xfrm>
            <a:off x="9192756"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6" name="Google Shape;8566;p37"/>
          <p:cNvSpPr/>
          <p:nvPr/>
        </p:nvSpPr>
        <p:spPr>
          <a:xfrm>
            <a:off x="2566162"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7" name="Google Shape;8567;p37"/>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8" name="Google Shape;8568;p37"/>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9" name="Google Shape;8569;p3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0" name="Google Shape;8570;p37"/>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1" name="Google Shape;8571;p37"/>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2" name="Google Shape;8572;p37"/>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3" name="Google Shape;8573;p37"/>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4" name="Google Shape;8574;p37"/>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5" name="Google Shape;8575;p37"/>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6" name="Google Shape;8576;p37"/>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7" name="Google Shape;8577;p37"/>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8" name="Google Shape;8578;p37"/>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9" name="Google Shape;8579;p37"/>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0" name="Google Shape;8580;p37"/>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1" name="Google Shape;8581;p37"/>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2" name="Google Shape;8582;p37"/>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3" name="Google Shape;8583;p37"/>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4" name="Google Shape;8584;p37"/>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5" name="Google Shape;8585;p37"/>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6" name="Google Shape;8586;p37"/>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7" name="Google Shape;8587;p37"/>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8" name="Google Shape;8588;p37"/>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9" name="Google Shape;8589;p37"/>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0" name="Google Shape;8590;p37"/>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1" name="Google Shape;8591;p37"/>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3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3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3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3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3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3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3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3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37"/>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37"/>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37"/>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37"/>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37"/>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37"/>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37"/>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37"/>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37"/>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37"/>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37"/>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37"/>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37"/>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37"/>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37"/>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37"/>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37"/>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37"/>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37"/>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37"/>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20" name="Google Shape;8620;p37"/>
          <p:cNvGrpSpPr/>
          <p:nvPr/>
        </p:nvGrpSpPr>
        <p:grpSpPr>
          <a:xfrm>
            <a:off x="2778518" y="6246967"/>
            <a:ext cx="890700" cy="388900"/>
            <a:chOff x="5478201" y="4685225"/>
            <a:chExt cx="668025" cy="291675"/>
          </a:xfrm>
        </p:grpSpPr>
        <p:sp>
          <p:nvSpPr>
            <p:cNvPr id="8621" name="Google Shape;8621;p3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3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3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3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3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3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3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28" name="Google Shape;8628;p37"/>
          <p:cNvSpPr/>
          <p:nvPr/>
        </p:nvSpPr>
        <p:spPr>
          <a:xfrm>
            <a:off x="5632385"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37"/>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3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3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3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33" name="Google Shape;8633;p37"/>
          <p:cNvGrpSpPr/>
          <p:nvPr/>
        </p:nvGrpSpPr>
        <p:grpSpPr>
          <a:xfrm>
            <a:off x="3779739" y="6402668"/>
            <a:ext cx="189533" cy="316833"/>
            <a:chOff x="8498516" y="2700150"/>
            <a:chExt cx="142150" cy="237625"/>
          </a:xfrm>
        </p:grpSpPr>
        <p:sp>
          <p:nvSpPr>
            <p:cNvPr id="8634" name="Google Shape;8634;p3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3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3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3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3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3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3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3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3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3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44" name="Google Shape;8644;p3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37"/>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37"/>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37"/>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37"/>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37"/>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37"/>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37"/>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37"/>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37"/>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37"/>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37"/>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37"/>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37"/>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37"/>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37"/>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37"/>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37"/>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37"/>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37"/>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64" name="Google Shape;8664;p37"/>
          <p:cNvGrpSpPr/>
          <p:nvPr/>
        </p:nvGrpSpPr>
        <p:grpSpPr>
          <a:xfrm>
            <a:off x="11301934" y="4508167"/>
            <a:ext cx="520767" cy="756200"/>
            <a:chOff x="9202700" y="3272263"/>
            <a:chExt cx="390575" cy="567150"/>
          </a:xfrm>
        </p:grpSpPr>
        <p:sp>
          <p:nvSpPr>
            <p:cNvPr id="8665" name="Google Shape;8665;p37"/>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37"/>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37"/>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37"/>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37"/>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37"/>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37"/>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37"/>
            <p:cNvSpPr/>
            <p:nvPr/>
          </p:nvSpPr>
          <p:spPr>
            <a:xfrm>
              <a:off x="9472750" y="3487063"/>
              <a:ext cx="6825" cy="7425"/>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73" name="Google Shape;8673;p37"/>
          <p:cNvSpPr/>
          <p:nvPr/>
        </p:nvSpPr>
        <p:spPr>
          <a:xfrm>
            <a:off x="84893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37"/>
          <p:cNvSpPr/>
          <p:nvPr/>
        </p:nvSpPr>
        <p:spPr>
          <a:xfrm>
            <a:off x="86494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37"/>
          <p:cNvSpPr/>
          <p:nvPr/>
        </p:nvSpPr>
        <p:spPr>
          <a:xfrm>
            <a:off x="88273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37"/>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37"/>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37"/>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37"/>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37"/>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37"/>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37"/>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37"/>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37"/>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37"/>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37"/>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37"/>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37"/>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37"/>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37"/>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37"/>
          <p:cNvSpPr/>
          <p:nvPr/>
        </p:nvSpPr>
        <p:spPr>
          <a:xfrm>
            <a:off x="60153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37"/>
          <p:cNvSpPr/>
          <p:nvPr/>
        </p:nvSpPr>
        <p:spPr>
          <a:xfrm>
            <a:off x="58167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37"/>
          <p:cNvSpPr/>
          <p:nvPr/>
        </p:nvSpPr>
        <p:spPr>
          <a:xfrm>
            <a:off x="59016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37"/>
          <p:cNvSpPr/>
          <p:nvPr/>
        </p:nvSpPr>
        <p:spPr>
          <a:xfrm>
            <a:off x="59304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37"/>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37"/>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37"/>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37"/>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37"/>
          <p:cNvSpPr/>
          <p:nvPr/>
        </p:nvSpPr>
        <p:spPr>
          <a:xfrm>
            <a:off x="8499253" y="369096"/>
            <a:ext cx="32" cy="9371"/>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37"/>
          <p:cNvSpPr/>
          <p:nvPr/>
        </p:nvSpPr>
        <p:spPr>
          <a:xfrm>
            <a:off x="8525820" y="216988"/>
            <a:ext cx="32" cy="8645"/>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37"/>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37"/>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37"/>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37"/>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37"/>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37"/>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37"/>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37"/>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37"/>
          <p:cNvSpPr/>
          <p:nvPr/>
        </p:nvSpPr>
        <p:spPr>
          <a:xfrm>
            <a:off x="2272740" y="306518"/>
            <a:ext cx="33" cy="9900"/>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37"/>
          <p:cNvSpPr/>
          <p:nvPr/>
        </p:nvSpPr>
        <p:spPr>
          <a:xfrm>
            <a:off x="2300806" y="145818"/>
            <a:ext cx="33" cy="9133"/>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37"/>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37"/>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37"/>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37"/>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37"/>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37"/>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37"/>
          <p:cNvSpPr/>
          <p:nvPr/>
        </p:nvSpPr>
        <p:spPr>
          <a:xfrm>
            <a:off x="4079783"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53187025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24366" y="-69782"/>
            <a:ext cx="12255165" cy="6968833"/>
            <a:chOff x="-35391" y="-52337"/>
            <a:chExt cx="9191374" cy="5226625"/>
          </a:xfrm>
        </p:grpSpPr>
        <p:grpSp>
          <p:nvGrpSpPr>
            <p:cNvPr id="11" name="Google Shape;11;p2"/>
            <p:cNvGrpSpPr/>
            <p:nvPr/>
          </p:nvGrpSpPr>
          <p:grpSpPr>
            <a:xfrm>
              <a:off x="5178375" y="-45050"/>
              <a:ext cx="3977608" cy="5216450"/>
              <a:chOff x="5178375" y="-45050"/>
              <a:chExt cx="3977608" cy="5216450"/>
            </a:xfrm>
          </p:grpSpPr>
          <p:grpSp>
            <p:nvGrpSpPr>
              <p:cNvPr id="12" name="Google Shape;12;p2"/>
              <p:cNvGrpSpPr/>
              <p:nvPr/>
            </p:nvGrpSpPr>
            <p:grpSpPr>
              <a:xfrm>
                <a:off x="5178375" y="-45050"/>
                <a:ext cx="3977608" cy="5216450"/>
                <a:chOff x="5178375" y="-51179"/>
                <a:chExt cx="3977608" cy="5216450"/>
              </a:xfrm>
            </p:grpSpPr>
            <p:sp>
              <p:nvSpPr>
                <p:cNvPr id="13" name="Google Shape;13;p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 name="Google Shape;45;p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 name="Google Shape;49;p2"/>
            <p:cNvGrpSpPr/>
            <p:nvPr/>
          </p:nvGrpSpPr>
          <p:grpSpPr>
            <a:xfrm>
              <a:off x="-35391" y="-52337"/>
              <a:ext cx="5221525" cy="5226625"/>
              <a:chOff x="1190625" y="238125"/>
              <a:chExt cx="5221525" cy="5226625"/>
            </a:xfrm>
          </p:grpSpPr>
          <p:sp>
            <p:nvSpPr>
              <p:cNvPr id="50" name="Google Shape;50;p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 name="Google Shape;91;p2"/>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881534" y="1203700"/>
            <a:ext cx="33" cy="9133"/>
          </a:xfrm>
          <a:custGeom>
            <a:avLst/>
            <a:gdLst/>
            <a:ahLst/>
            <a:cxnLst/>
            <a:rect l="l" t="t" r="r" b="b"/>
            <a:pathLst>
              <a:path w="1" h="274" extrusionOk="0">
                <a:moveTo>
                  <a:pt x="1" y="0"/>
                </a:move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928534" y="1071034"/>
            <a:ext cx="9900" cy="33"/>
          </a:xfrm>
          <a:custGeom>
            <a:avLst/>
            <a:gdLst/>
            <a:ahLst/>
            <a:cxnLst/>
            <a:rect l="l" t="t" r="r" b="b"/>
            <a:pathLst>
              <a:path w="297" h="1" extrusionOk="0">
                <a:moveTo>
                  <a:pt x="296" y="1"/>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1" y="5720968"/>
            <a:ext cx="1241633" cy="1137033"/>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1" y="6620701"/>
            <a:ext cx="18967" cy="28833"/>
          </a:xfrm>
          <a:custGeom>
            <a:avLst/>
            <a:gdLst/>
            <a:ahLst/>
            <a:cxnLst/>
            <a:rect l="l" t="t" r="r" b="b"/>
            <a:pathLst>
              <a:path w="569" h="865" extrusionOk="0">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0"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2435434"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1113467" y="5660401"/>
            <a:ext cx="336600" cy="751900"/>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4623767" y="590793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7409717" y="6130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6424001" y="609406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6215567" y="5982001"/>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6689300" y="597463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7987768"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6452834" y="5907935"/>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970367" y="6317501"/>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7798552" y="5968581"/>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6803001" y="590793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6120800" y="5907935"/>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2615067" y="6389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2416467" y="6408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2501367" y="6308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2530167" y="6473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7807651" y="6139147"/>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7769751" y="5997380"/>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7760651" y="6111081"/>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960533" y="6450167"/>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4074234" y="6516868"/>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4065134" y="6422100"/>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998434" y="6361167"/>
            <a:ext cx="28833" cy="23067"/>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4017367" y="6471567"/>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093167" y="6460001"/>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7836451" y="6148980"/>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4074234" y="6460000"/>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4027234" y="6374367"/>
            <a:ext cx="9133" cy="9867"/>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7703500" y="6839001"/>
            <a:ext cx="9133" cy="33"/>
          </a:xfrm>
          <a:custGeom>
            <a:avLst/>
            <a:gdLst/>
            <a:ahLst/>
            <a:cxnLst/>
            <a:rect l="l" t="t" r="r" b="b"/>
            <a:pathLst>
              <a:path w="274" h="1" extrusionOk="0">
                <a:moveTo>
                  <a:pt x="274" y="1"/>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7712601" y="6839000"/>
            <a:ext cx="9900" cy="9133"/>
          </a:xfrm>
          <a:custGeom>
            <a:avLst/>
            <a:gdLst/>
            <a:ahLst/>
            <a:cxnLst/>
            <a:rect l="l" t="t" r="r" b="b"/>
            <a:pathLst>
              <a:path w="297" h="274" extrusionOk="0">
                <a:moveTo>
                  <a:pt x="1" y="1"/>
                </a:moveTo>
                <a:cubicBezTo>
                  <a:pt x="1" y="274"/>
                  <a:pt x="1" y="274"/>
                  <a:pt x="296" y="274"/>
                </a:cubicBez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530568" y="6763200"/>
            <a:ext cx="33" cy="9133"/>
          </a:xfrm>
          <a:custGeom>
            <a:avLst/>
            <a:gdLst/>
            <a:ahLst/>
            <a:cxnLst/>
            <a:rect l="l" t="t" r="r" b="b"/>
            <a:pathLst>
              <a:path w="1" h="274" extrusionOk="0">
                <a:moveTo>
                  <a:pt x="1" y="274"/>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4794334" y="5907936"/>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4983834" y="5894417"/>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6737067" y="6135335"/>
            <a:ext cx="9133" cy="9900"/>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4103033" y="6450167"/>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11837688" y="4303000"/>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1856622" y="4034434"/>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619389" y="4167067"/>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429889" y="4460434"/>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1363922" y="39396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10937188" y="54268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1041788" y="54422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0984922" y="55477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1079689" y="55693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11041789" y="53230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11136522" y="54367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1136522" y="53230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1240388" y="53798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11193389" y="55271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11524621" y="4659767"/>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1439721" y="448923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1486721" y="4536234"/>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467788" y="4517267"/>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1439722" y="5664134"/>
            <a:ext cx="33" cy="18967"/>
          </a:xfrm>
          <a:custGeom>
            <a:avLst/>
            <a:gdLst/>
            <a:ahLst/>
            <a:cxnLst/>
            <a:rect l="l" t="t" r="r" b="b"/>
            <a:pathLst>
              <a:path w="1" h="569" extrusionOk="0">
                <a:moveTo>
                  <a:pt x="1" y="569"/>
                </a:move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1467789" y="4508167"/>
            <a:ext cx="33" cy="9133"/>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11458688" y="4498333"/>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1429889" y="5664134"/>
            <a:ext cx="33" cy="33"/>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1429889" y="5673201"/>
            <a:ext cx="33" cy="9900"/>
          </a:xfrm>
          <a:custGeom>
            <a:avLst/>
            <a:gdLst/>
            <a:ahLst/>
            <a:cxnLst/>
            <a:rect l="l" t="t" r="r" b="b"/>
            <a:pathLst>
              <a:path w="1" h="297" extrusionOk="0">
                <a:moveTo>
                  <a:pt x="0" y="297"/>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595400" y="16387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0685801" y="1"/>
            <a:ext cx="1118100" cy="130203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1604500"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11320267" y="19897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1130768" y="173353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11430267" y="325697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11344600" y="3465407"/>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11335500" y="3050773"/>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1249868" y="3285007"/>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11619768" y="3285007"/>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11572000" y="350560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11562900" y="307300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11775067"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11869800"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11628867" y="336080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10742667"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1642400" y="2775767"/>
            <a:ext cx="47800" cy="47767"/>
          </a:xfrm>
          <a:custGeom>
            <a:avLst/>
            <a:gdLst/>
            <a:ahLst/>
            <a:cxnLst/>
            <a:rect l="l" t="t" r="r" b="b"/>
            <a:pathLst>
              <a:path w="1434" h="1433" extrusionOk="0">
                <a:moveTo>
                  <a:pt x="1" y="0"/>
                </a:moveTo>
                <a:cubicBezTo>
                  <a:pt x="1" y="864"/>
                  <a:pt x="569" y="865"/>
                  <a:pt x="1138" y="1433"/>
                </a:cubicBezTo>
                <a:cubicBezTo>
                  <a:pt x="865" y="1137"/>
                  <a:pt x="1433" y="864"/>
                  <a:pt x="1138" y="864"/>
                </a:cubicBezTo>
                <a:cubicBezTo>
                  <a:pt x="865" y="569"/>
                  <a:pt x="865" y="296"/>
                  <a:pt x="296" y="296"/>
                </a:cubicBezTo>
                <a:cubicBezTo>
                  <a:pt x="239" y="349"/>
                  <a:pt x="193" y="370"/>
                  <a:pt x="156" y="370"/>
                </a:cubicBezTo>
                <a:cubicBezTo>
                  <a:pt x="2" y="370"/>
                  <a:pt x="1" y="5"/>
                  <a:pt x="1" y="0"/>
                </a:cubicBezTo>
                <a:close/>
              </a:path>
            </a:pathLst>
          </a:custGeom>
          <a:solidFill>
            <a:srgbClr val="77A7D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11420401" y="3067474"/>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11581867" y="356927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1377100" y="20935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1178500" y="183813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11235367" y="182826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11382501" y="3133407"/>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11685701" y="3379773"/>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1" y="36818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267" y="3511284"/>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435833" y="24994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284234" y="28095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265267" y="2239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123533" y="25438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265267" y="1692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701133" y="48403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2"/>
          <p:cNvSpPr/>
          <p:nvPr/>
        </p:nvSpPr>
        <p:spPr>
          <a:xfrm>
            <a:off x="786800" y="50082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p:nvPr/>
        </p:nvSpPr>
        <p:spPr>
          <a:xfrm>
            <a:off x="900500" y="48756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2"/>
          <p:cNvSpPr/>
          <p:nvPr/>
        </p:nvSpPr>
        <p:spPr>
          <a:xfrm>
            <a:off x="587434" y="50035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2"/>
          <p:cNvSpPr/>
          <p:nvPr/>
        </p:nvSpPr>
        <p:spPr>
          <a:xfrm>
            <a:off x="701134" y="51452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2"/>
          <p:cNvSpPr/>
          <p:nvPr/>
        </p:nvSpPr>
        <p:spPr>
          <a:xfrm>
            <a:off x="871667" y="51855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2"/>
          <p:cNvSpPr/>
          <p:nvPr/>
        </p:nvSpPr>
        <p:spPr>
          <a:xfrm>
            <a:off x="995233" y="50315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2"/>
          <p:cNvSpPr/>
          <p:nvPr/>
        </p:nvSpPr>
        <p:spPr>
          <a:xfrm>
            <a:off x="492667" y="1877851"/>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2"/>
          <p:cNvSpPr/>
          <p:nvPr/>
        </p:nvSpPr>
        <p:spPr>
          <a:xfrm>
            <a:off x="559401" y="1669418"/>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2"/>
          <p:cNvSpPr/>
          <p:nvPr/>
        </p:nvSpPr>
        <p:spPr>
          <a:xfrm>
            <a:off x="161434" y="34923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2"/>
          <p:cNvSpPr/>
          <p:nvPr/>
        </p:nvSpPr>
        <p:spPr>
          <a:xfrm>
            <a:off x="341067" y="33559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2"/>
          <p:cNvSpPr/>
          <p:nvPr/>
        </p:nvSpPr>
        <p:spPr>
          <a:xfrm>
            <a:off x="294100" y="34832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2"/>
          <p:cNvSpPr/>
          <p:nvPr/>
        </p:nvSpPr>
        <p:spPr>
          <a:xfrm>
            <a:off x="237234" y="33695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2"/>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2"/>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2"/>
          <p:cNvSpPr/>
          <p:nvPr/>
        </p:nvSpPr>
        <p:spPr>
          <a:xfrm>
            <a:off x="682167" y="3890285"/>
            <a:ext cx="66767" cy="75833"/>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2"/>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2"/>
          <p:cNvSpPr/>
          <p:nvPr/>
        </p:nvSpPr>
        <p:spPr>
          <a:xfrm>
            <a:off x="862601" y="52119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2"/>
          <p:cNvSpPr/>
          <p:nvPr/>
        </p:nvSpPr>
        <p:spPr>
          <a:xfrm>
            <a:off x="938400" y="3900151"/>
            <a:ext cx="37933" cy="37933"/>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2"/>
          <p:cNvSpPr/>
          <p:nvPr/>
        </p:nvSpPr>
        <p:spPr>
          <a:xfrm>
            <a:off x="976300" y="3900151"/>
            <a:ext cx="28067" cy="37933"/>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2"/>
          <p:cNvSpPr/>
          <p:nvPr/>
        </p:nvSpPr>
        <p:spPr>
          <a:xfrm>
            <a:off x="985367" y="3956984"/>
            <a:ext cx="37933" cy="1900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2"/>
          <p:cNvSpPr/>
          <p:nvPr/>
        </p:nvSpPr>
        <p:spPr>
          <a:xfrm>
            <a:off x="464633" y="25357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2"/>
          <p:cNvSpPr/>
          <p:nvPr/>
        </p:nvSpPr>
        <p:spPr>
          <a:xfrm>
            <a:off x="957333" y="3871352"/>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2"/>
          <p:cNvSpPr/>
          <p:nvPr/>
        </p:nvSpPr>
        <p:spPr>
          <a:xfrm>
            <a:off x="1042234" y="356221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2"/>
          <p:cNvSpPr/>
          <p:nvPr/>
        </p:nvSpPr>
        <p:spPr>
          <a:xfrm>
            <a:off x="909567" y="3700785"/>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2"/>
          <p:cNvSpPr/>
          <p:nvPr/>
        </p:nvSpPr>
        <p:spPr>
          <a:xfrm>
            <a:off x="284234" y="23652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2"/>
          <p:cNvSpPr/>
          <p:nvPr/>
        </p:nvSpPr>
        <p:spPr>
          <a:xfrm>
            <a:off x="294101" y="28579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2"/>
          <p:cNvSpPr/>
          <p:nvPr/>
        </p:nvSpPr>
        <p:spPr>
          <a:xfrm>
            <a:off x="985367" y="3956985"/>
            <a:ext cx="9900" cy="33"/>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2"/>
          <p:cNvSpPr/>
          <p:nvPr/>
        </p:nvSpPr>
        <p:spPr>
          <a:xfrm>
            <a:off x="1004334" y="3947151"/>
            <a:ext cx="33" cy="9867"/>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2"/>
          <p:cNvSpPr/>
          <p:nvPr/>
        </p:nvSpPr>
        <p:spPr>
          <a:xfrm>
            <a:off x="976301" y="3947151"/>
            <a:ext cx="9100" cy="9867"/>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2"/>
          <p:cNvSpPr/>
          <p:nvPr/>
        </p:nvSpPr>
        <p:spPr>
          <a:xfrm>
            <a:off x="976301" y="39380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2"/>
          <p:cNvSpPr/>
          <p:nvPr/>
        </p:nvSpPr>
        <p:spPr>
          <a:xfrm>
            <a:off x="976301" y="39001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2"/>
          <p:cNvSpPr/>
          <p:nvPr/>
        </p:nvSpPr>
        <p:spPr>
          <a:xfrm>
            <a:off x="1033134" y="3568151"/>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2"/>
          <p:cNvSpPr/>
          <p:nvPr/>
        </p:nvSpPr>
        <p:spPr>
          <a:xfrm>
            <a:off x="294101" y="2876852"/>
            <a:ext cx="9100" cy="33"/>
          </a:xfrm>
          <a:custGeom>
            <a:avLst/>
            <a:gdLst/>
            <a:ahLst/>
            <a:cxnLst/>
            <a:rect l="l" t="t" r="r" b="b"/>
            <a:pathLst>
              <a:path w="273" h="1" extrusionOk="0">
                <a:moveTo>
                  <a:pt x="273" y="1"/>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2"/>
          <p:cNvSpPr/>
          <p:nvPr/>
        </p:nvSpPr>
        <p:spPr>
          <a:xfrm>
            <a:off x="483601" y="2525885"/>
            <a:ext cx="9100" cy="9900"/>
          </a:xfrm>
          <a:custGeom>
            <a:avLst/>
            <a:gdLst/>
            <a:ahLst/>
            <a:cxnLst/>
            <a:rect l="l" t="t" r="r" b="b"/>
            <a:pathLst>
              <a:path w="273" h="297" extrusionOk="0">
                <a:moveTo>
                  <a:pt x="273" y="1"/>
                </a:moveTo>
                <a:lnTo>
                  <a:pt x="0" y="297"/>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2"/>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2"/>
          <p:cNvSpPr/>
          <p:nvPr/>
        </p:nvSpPr>
        <p:spPr>
          <a:xfrm>
            <a:off x="1004334" y="3786451"/>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2"/>
          <p:cNvSpPr/>
          <p:nvPr/>
        </p:nvSpPr>
        <p:spPr>
          <a:xfrm>
            <a:off x="966434" y="3786452"/>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2"/>
          <p:cNvSpPr/>
          <p:nvPr/>
        </p:nvSpPr>
        <p:spPr>
          <a:xfrm>
            <a:off x="303167" y="1777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2"/>
          <p:cNvSpPr/>
          <p:nvPr/>
        </p:nvSpPr>
        <p:spPr>
          <a:xfrm>
            <a:off x="237234" y="5654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2"/>
          <p:cNvSpPr/>
          <p:nvPr/>
        </p:nvSpPr>
        <p:spPr>
          <a:xfrm>
            <a:off x="265267" y="5467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2"/>
          <p:cNvSpPr/>
          <p:nvPr/>
        </p:nvSpPr>
        <p:spPr>
          <a:xfrm>
            <a:off x="104600" y="5514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2"/>
          <p:cNvSpPr/>
          <p:nvPr/>
        </p:nvSpPr>
        <p:spPr>
          <a:xfrm>
            <a:off x="161434" y="5363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2"/>
          <p:cNvSpPr/>
          <p:nvPr/>
        </p:nvSpPr>
        <p:spPr>
          <a:xfrm>
            <a:off x="521500" y="1910418"/>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2"/>
          <p:cNvSpPr/>
          <p:nvPr/>
        </p:nvSpPr>
        <p:spPr>
          <a:xfrm>
            <a:off x="578334" y="1697584"/>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2"/>
          <p:cNvSpPr/>
          <p:nvPr/>
        </p:nvSpPr>
        <p:spPr>
          <a:xfrm>
            <a:off x="8477085"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2"/>
          <p:cNvSpPr/>
          <p:nvPr/>
        </p:nvSpPr>
        <p:spPr>
          <a:xfrm>
            <a:off x="2416467" y="546040"/>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2"/>
          <p:cNvSpPr/>
          <p:nvPr/>
        </p:nvSpPr>
        <p:spPr>
          <a:xfrm>
            <a:off x="2566934" y="674405"/>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2"/>
          <p:cNvSpPr/>
          <p:nvPr/>
        </p:nvSpPr>
        <p:spPr>
          <a:xfrm>
            <a:off x="2727201" y="806439"/>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2"/>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2"/>
          <p:cNvSpPr/>
          <p:nvPr/>
        </p:nvSpPr>
        <p:spPr>
          <a:xfrm>
            <a:off x="2264867" y="1583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2"/>
          <p:cNvSpPr/>
          <p:nvPr/>
        </p:nvSpPr>
        <p:spPr>
          <a:xfrm>
            <a:off x="2520334" y="1106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2"/>
          <p:cNvSpPr/>
          <p:nvPr/>
        </p:nvSpPr>
        <p:spPr>
          <a:xfrm>
            <a:off x="2482434" y="3190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2"/>
          <p:cNvSpPr/>
          <p:nvPr/>
        </p:nvSpPr>
        <p:spPr>
          <a:xfrm>
            <a:off x="2719667" y="2341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2"/>
          <p:cNvSpPr/>
          <p:nvPr/>
        </p:nvSpPr>
        <p:spPr>
          <a:xfrm>
            <a:off x="3183601" y="1528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2"/>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2"/>
          <p:cNvSpPr/>
          <p:nvPr/>
        </p:nvSpPr>
        <p:spPr>
          <a:xfrm>
            <a:off x="5021246" y="4590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2"/>
          <p:cNvSpPr/>
          <p:nvPr/>
        </p:nvSpPr>
        <p:spPr>
          <a:xfrm>
            <a:off x="4831746" y="2028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2"/>
          <p:cNvSpPr/>
          <p:nvPr/>
        </p:nvSpPr>
        <p:spPr>
          <a:xfrm>
            <a:off x="5078079" y="5628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2"/>
          <p:cNvSpPr/>
          <p:nvPr/>
        </p:nvSpPr>
        <p:spPr>
          <a:xfrm>
            <a:off x="4879479" y="3074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2"/>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2"/>
          <p:cNvSpPr/>
          <p:nvPr/>
        </p:nvSpPr>
        <p:spPr>
          <a:xfrm>
            <a:off x="4936346" y="2975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2"/>
          <p:cNvSpPr/>
          <p:nvPr/>
        </p:nvSpPr>
        <p:spPr>
          <a:xfrm flipH="1">
            <a:off x="9926683" y="5463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2"/>
          <p:cNvSpPr/>
          <p:nvPr/>
        </p:nvSpPr>
        <p:spPr>
          <a:xfrm flipH="1">
            <a:off x="9737183" y="6814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2"/>
          <p:cNvSpPr/>
          <p:nvPr/>
        </p:nvSpPr>
        <p:spPr>
          <a:xfrm flipH="1">
            <a:off x="9737184" y="347706"/>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2"/>
          <p:cNvSpPr/>
          <p:nvPr/>
        </p:nvSpPr>
        <p:spPr>
          <a:xfrm flipH="1">
            <a:off x="9537817" y="5463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2"/>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2"/>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2"/>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2"/>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2"/>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2"/>
          <p:cNvSpPr/>
          <p:nvPr/>
        </p:nvSpPr>
        <p:spPr>
          <a:xfrm rot="10800000" flipH="1">
            <a:off x="3936334" y="5567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2"/>
          <p:cNvSpPr/>
          <p:nvPr/>
        </p:nvSpPr>
        <p:spPr>
          <a:xfrm rot="10800000" flipH="1">
            <a:off x="3964367" y="7273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2"/>
          <p:cNvSpPr/>
          <p:nvPr/>
        </p:nvSpPr>
        <p:spPr>
          <a:xfrm rot="10800000" flipH="1">
            <a:off x="3803700" y="6803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2"/>
          <p:cNvSpPr/>
          <p:nvPr/>
        </p:nvSpPr>
        <p:spPr>
          <a:xfrm rot="10800000" flipH="1">
            <a:off x="3860534" y="8410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2"/>
          <p:cNvSpPr/>
          <p:nvPr/>
        </p:nvSpPr>
        <p:spPr>
          <a:xfrm>
            <a:off x="7464867" y="806284"/>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2"/>
          <p:cNvSpPr/>
          <p:nvPr/>
        </p:nvSpPr>
        <p:spPr>
          <a:xfrm>
            <a:off x="7511834" y="685885"/>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2"/>
          <p:cNvSpPr/>
          <p:nvPr/>
        </p:nvSpPr>
        <p:spPr>
          <a:xfrm>
            <a:off x="7417100" y="663051"/>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2"/>
          <p:cNvSpPr/>
          <p:nvPr/>
        </p:nvSpPr>
        <p:spPr>
          <a:xfrm>
            <a:off x="7625534" y="666918"/>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2"/>
          <p:cNvSpPr/>
          <p:nvPr/>
        </p:nvSpPr>
        <p:spPr>
          <a:xfrm>
            <a:off x="7568700" y="830951"/>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2"/>
          <p:cNvSpPr/>
          <p:nvPr/>
        </p:nvSpPr>
        <p:spPr>
          <a:xfrm>
            <a:off x="7511834" y="562318"/>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2"/>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2"/>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2"/>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2"/>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2"/>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2"/>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2"/>
          <p:cNvSpPr/>
          <p:nvPr/>
        </p:nvSpPr>
        <p:spPr>
          <a:xfrm>
            <a:off x="8185518" y="411390"/>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2"/>
          <p:cNvSpPr/>
          <p:nvPr/>
        </p:nvSpPr>
        <p:spPr>
          <a:xfrm>
            <a:off x="6429433" y="7308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2"/>
          <p:cNvSpPr/>
          <p:nvPr/>
        </p:nvSpPr>
        <p:spPr>
          <a:xfrm>
            <a:off x="6534034" y="7967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2"/>
          <p:cNvSpPr/>
          <p:nvPr/>
        </p:nvSpPr>
        <p:spPr>
          <a:xfrm>
            <a:off x="6524167" y="6739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2"/>
          <p:cNvSpPr/>
          <p:nvPr/>
        </p:nvSpPr>
        <p:spPr>
          <a:xfrm>
            <a:off x="11922106" y="29548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
        <p:nvSpPr>
          <p:cNvPr id="358" name="Google Shape;358;p2"/>
          <p:cNvSpPr txBox="1">
            <a:spLocks noGrp="1"/>
          </p:cNvSpPr>
          <p:nvPr>
            <p:ph type="ctrTitle"/>
          </p:nvPr>
        </p:nvSpPr>
        <p:spPr>
          <a:xfrm>
            <a:off x="1115600" y="1669851"/>
            <a:ext cx="9960800" cy="31000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dk2"/>
              </a:buClr>
              <a:buSzPts val="5200"/>
              <a:buNone/>
              <a:defRPr sz="6667">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rgbClr val="191919"/>
              </a:buClr>
              <a:buSzPts val="5200"/>
              <a:buNone/>
              <a:defRPr sz="6933">
                <a:solidFill>
                  <a:srgbClr val="191919"/>
                </a:solidFill>
              </a:defRPr>
            </a:lvl2pPr>
            <a:lvl3pPr lvl="2" algn="ctr" rtl="0">
              <a:lnSpc>
                <a:spcPct val="100000"/>
              </a:lnSpc>
              <a:spcBef>
                <a:spcPts val="0"/>
              </a:spcBef>
              <a:spcAft>
                <a:spcPts val="0"/>
              </a:spcAft>
              <a:buClr>
                <a:srgbClr val="191919"/>
              </a:buClr>
              <a:buSzPts val="5200"/>
              <a:buNone/>
              <a:defRPr sz="6933">
                <a:solidFill>
                  <a:srgbClr val="191919"/>
                </a:solidFill>
              </a:defRPr>
            </a:lvl3pPr>
            <a:lvl4pPr lvl="3" algn="ctr" rtl="0">
              <a:lnSpc>
                <a:spcPct val="100000"/>
              </a:lnSpc>
              <a:spcBef>
                <a:spcPts val="0"/>
              </a:spcBef>
              <a:spcAft>
                <a:spcPts val="0"/>
              </a:spcAft>
              <a:buClr>
                <a:srgbClr val="191919"/>
              </a:buClr>
              <a:buSzPts val="5200"/>
              <a:buNone/>
              <a:defRPr sz="6933">
                <a:solidFill>
                  <a:srgbClr val="191919"/>
                </a:solidFill>
              </a:defRPr>
            </a:lvl4pPr>
            <a:lvl5pPr lvl="4" algn="ctr" rtl="0">
              <a:lnSpc>
                <a:spcPct val="100000"/>
              </a:lnSpc>
              <a:spcBef>
                <a:spcPts val="0"/>
              </a:spcBef>
              <a:spcAft>
                <a:spcPts val="0"/>
              </a:spcAft>
              <a:buClr>
                <a:srgbClr val="191919"/>
              </a:buClr>
              <a:buSzPts val="5200"/>
              <a:buNone/>
              <a:defRPr sz="6933">
                <a:solidFill>
                  <a:srgbClr val="191919"/>
                </a:solidFill>
              </a:defRPr>
            </a:lvl5pPr>
            <a:lvl6pPr lvl="5" algn="ctr" rtl="0">
              <a:lnSpc>
                <a:spcPct val="100000"/>
              </a:lnSpc>
              <a:spcBef>
                <a:spcPts val="0"/>
              </a:spcBef>
              <a:spcAft>
                <a:spcPts val="0"/>
              </a:spcAft>
              <a:buClr>
                <a:srgbClr val="191919"/>
              </a:buClr>
              <a:buSzPts val="5200"/>
              <a:buNone/>
              <a:defRPr sz="6933">
                <a:solidFill>
                  <a:srgbClr val="191919"/>
                </a:solidFill>
              </a:defRPr>
            </a:lvl6pPr>
            <a:lvl7pPr lvl="6" algn="ctr" rtl="0">
              <a:lnSpc>
                <a:spcPct val="100000"/>
              </a:lnSpc>
              <a:spcBef>
                <a:spcPts val="0"/>
              </a:spcBef>
              <a:spcAft>
                <a:spcPts val="0"/>
              </a:spcAft>
              <a:buClr>
                <a:srgbClr val="191919"/>
              </a:buClr>
              <a:buSzPts val="5200"/>
              <a:buNone/>
              <a:defRPr sz="6933">
                <a:solidFill>
                  <a:srgbClr val="191919"/>
                </a:solidFill>
              </a:defRPr>
            </a:lvl7pPr>
            <a:lvl8pPr lvl="7" algn="ctr" rtl="0">
              <a:lnSpc>
                <a:spcPct val="100000"/>
              </a:lnSpc>
              <a:spcBef>
                <a:spcPts val="0"/>
              </a:spcBef>
              <a:spcAft>
                <a:spcPts val="0"/>
              </a:spcAft>
              <a:buClr>
                <a:srgbClr val="191919"/>
              </a:buClr>
              <a:buSzPts val="5200"/>
              <a:buNone/>
              <a:defRPr sz="6933">
                <a:solidFill>
                  <a:srgbClr val="191919"/>
                </a:solidFill>
              </a:defRPr>
            </a:lvl8pPr>
            <a:lvl9pPr lvl="8" algn="ctr" rtl="0">
              <a:lnSpc>
                <a:spcPct val="100000"/>
              </a:lnSpc>
              <a:spcBef>
                <a:spcPts val="0"/>
              </a:spcBef>
              <a:spcAft>
                <a:spcPts val="0"/>
              </a:spcAft>
              <a:buClr>
                <a:srgbClr val="191919"/>
              </a:buClr>
              <a:buSzPts val="5200"/>
              <a:buNone/>
              <a:defRPr sz="6933">
                <a:solidFill>
                  <a:srgbClr val="191919"/>
                </a:solidFill>
              </a:defRPr>
            </a:lvl9pPr>
          </a:lstStyle>
          <a:p>
            <a:endParaRPr/>
          </a:p>
        </p:txBody>
      </p:sp>
      <p:sp>
        <p:nvSpPr>
          <p:cNvPr id="359" name="Google Shape;359;p2"/>
          <p:cNvSpPr txBox="1">
            <a:spLocks noGrp="1"/>
          </p:cNvSpPr>
          <p:nvPr>
            <p:ph type="subTitle" idx="1"/>
          </p:nvPr>
        </p:nvSpPr>
        <p:spPr>
          <a:xfrm>
            <a:off x="3713601" y="4632357"/>
            <a:ext cx="4778400" cy="54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64115810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0"/>
        <p:cNvGrpSpPr/>
        <p:nvPr/>
      </p:nvGrpSpPr>
      <p:grpSpPr>
        <a:xfrm>
          <a:off x="0" y="0"/>
          <a:ext cx="0" cy="0"/>
          <a:chOff x="0" y="0"/>
          <a:chExt cx="0" cy="0"/>
        </a:xfrm>
      </p:grpSpPr>
      <p:grpSp>
        <p:nvGrpSpPr>
          <p:cNvPr id="361" name="Google Shape;361;p3"/>
          <p:cNvGrpSpPr/>
          <p:nvPr/>
        </p:nvGrpSpPr>
        <p:grpSpPr>
          <a:xfrm>
            <a:off x="-24366" y="-69782"/>
            <a:ext cx="12255165" cy="6968833"/>
            <a:chOff x="-35391" y="-52337"/>
            <a:chExt cx="9191374" cy="5226625"/>
          </a:xfrm>
        </p:grpSpPr>
        <p:grpSp>
          <p:nvGrpSpPr>
            <p:cNvPr id="362" name="Google Shape;362;p3"/>
            <p:cNvGrpSpPr/>
            <p:nvPr/>
          </p:nvGrpSpPr>
          <p:grpSpPr>
            <a:xfrm>
              <a:off x="5178375" y="-45050"/>
              <a:ext cx="3977608" cy="5216450"/>
              <a:chOff x="5178375" y="-45050"/>
              <a:chExt cx="3977608" cy="5216450"/>
            </a:xfrm>
          </p:grpSpPr>
          <p:grpSp>
            <p:nvGrpSpPr>
              <p:cNvPr id="363" name="Google Shape;363;p3"/>
              <p:cNvGrpSpPr/>
              <p:nvPr/>
            </p:nvGrpSpPr>
            <p:grpSpPr>
              <a:xfrm>
                <a:off x="5178375" y="-45050"/>
                <a:ext cx="3977608" cy="5216450"/>
                <a:chOff x="5178375" y="-51179"/>
                <a:chExt cx="3977608" cy="5216450"/>
              </a:xfrm>
            </p:grpSpPr>
            <p:sp>
              <p:nvSpPr>
                <p:cNvPr id="364" name="Google Shape;364;p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6" name="Google Shape;396;p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00" name="Google Shape;400;p3"/>
            <p:cNvGrpSpPr/>
            <p:nvPr/>
          </p:nvGrpSpPr>
          <p:grpSpPr>
            <a:xfrm>
              <a:off x="-35391" y="-52337"/>
              <a:ext cx="5221525" cy="5226625"/>
              <a:chOff x="1190625" y="238125"/>
              <a:chExt cx="5221525" cy="5226625"/>
            </a:xfrm>
          </p:grpSpPr>
          <p:sp>
            <p:nvSpPr>
              <p:cNvPr id="401" name="Google Shape;401;p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42" name="Google Shape;442;p3"/>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2079200" y="2414817"/>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697133" y="620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0782801" y="637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10896500" y="624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0583434" y="636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0697134" y="651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0867667" y="655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0991233" y="639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0858601" y="657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2753727" y="14326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76231" y="16211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67999" y="12460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2590533" y="14579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2925152" y="14579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2881941" y="16575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2873710" y="12661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2890867" y="17151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2710517" y="13208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154706" y="2602117"/>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2683377" y="2118639"/>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2207535" y="2661785"/>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718069" y="2170245"/>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934" y="25721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 name="Google Shape;505;p3"/>
          <p:cNvGrpSpPr/>
          <p:nvPr/>
        </p:nvGrpSpPr>
        <p:grpSpPr>
          <a:xfrm>
            <a:off x="2747533" y="3967717"/>
            <a:ext cx="426800" cy="625400"/>
            <a:chOff x="2365450" y="2975788"/>
            <a:chExt cx="320100" cy="469050"/>
          </a:xfrm>
        </p:grpSpPr>
        <p:sp>
          <p:nvSpPr>
            <p:cNvPr id="506" name="Google Shape;506;p3"/>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2621275" y="3310063"/>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2635500" y="3302688"/>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614475" y="32958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2614475" y="326743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0" name="Google Shape;520;p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3"/>
          <p:cNvSpPr/>
          <p:nvPr/>
        </p:nvSpPr>
        <p:spPr>
          <a:xfrm>
            <a:off x="775333" y="1546318"/>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3"/>
          <p:cNvSpPr/>
          <p:nvPr/>
        </p:nvSpPr>
        <p:spPr>
          <a:xfrm>
            <a:off x="623734" y="1856418"/>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3"/>
          <p:cNvSpPr/>
          <p:nvPr/>
        </p:nvSpPr>
        <p:spPr>
          <a:xfrm>
            <a:off x="604767" y="12863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3"/>
          <p:cNvSpPr/>
          <p:nvPr/>
        </p:nvSpPr>
        <p:spPr>
          <a:xfrm>
            <a:off x="463033" y="159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3"/>
          <p:cNvSpPr/>
          <p:nvPr/>
        </p:nvSpPr>
        <p:spPr>
          <a:xfrm>
            <a:off x="804133" y="1582617"/>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3"/>
          <p:cNvSpPr/>
          <p:nvPr/>
        </p:nvSpPr>
        <p:spPr>
          <a:xfrm>
            <a:off x="623734" y="1412085"/>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3"/>
          <p:cNvSpPr/>
          <p:nvPr/>
        </p:nvSpPr>
        <p:spPr>
          <a:xfrm>
            <a:off x="633601" y="1904785"/>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3"/>
          <p:cNvSpPr/>
          <p:nvPr/>
        </p:nvSpPr>
        <p:spPr>
          <a:xfrm>
            <a:off x="633601" y="1923718"/>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3"/>
          <p:cNvSpPr/>
          <p:nvPr/>
        </p:nvSpPr>
        <p:spPr>
          <a:xfrm>
            <a:off x="823101" y="1572751"/>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3"/>
          <p:cNvSpPr/>
          <p:nvPr/>
        </p:nvSpPr>
        <p:spPr>
          <a:xfrm>
            <a:off x="1145384" y="3839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40" name="Google Shape;540;p3"/>
          <p:cNvGrpSpPr/>
          <p:nvPr/>
        </p:nvGrpSpPr>
        <p:grpSpPr>
          <a:xfrm>
            <a:off x="1599751" y="3379881"/>
            <a:ext cx="189533" cy="258700"/>
            <a:chOff x="1199813" y="2306310"/>
            <a:chExt cx="142150" cy="194025"/>
          </a:xfrm>
        </p:grpSpPr>
        <p:sp>
          <p:nvSpPr>
            <p:cNvPr id="541" name="Google Shape;541;p3"/>
            <p:cNvSpPr/>
            <p:nvPr/>
          </p:nvSpPr>
          <p:spPr>
            <a:xfrm>
              <a:off x="1228238" y="2306310"/>
              <a:ext cx="113725" cy="156375"/>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3"/>
            <p:cNvSpPr/>
            <p:nvPr/>
          </p:nvSpPr>
          <p:spPr>
            <a:xfrm>
              <a:off x="1235063" y="2434235"/>
              <a:ext cx="28450" cy="66100"/>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3"/>
            <p:cNvSpPr/>
            <p:nvPr/>
          </p:nvSpPr>
          <p:spPr>
            <a:xfrm>
              <a:off x="1206638" y="2327910"/>
              <a:ext cx="35850" cy="63700"/>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3"/>
            <p:cNvSpPr/>
            <p:nvPr/>
          </p:nvSpPr>
          <p:spPr>
            <a:xfrm>
              <a:off x="1199813" y="2413185"/>
              <a:ext cx="49500" cy="35275"/>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3"/>
            <p:cNvSpPr/>
            <p:nvPr/>
          </p:nvSpPr>
          <p:spPr>
            <a:xfrm>
              <a:off x="1256663" y="2441610"/>
              <a:ext cx="6850" cy="1425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46" name="Google Shape;546;p3"/>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3"/>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3"/>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3"/>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3"/>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3"/>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3"/>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3"/>
          <p:cNvSpPr/>
          <p:nvPr/>
        </p:nvSpPr>
        <p:spPr>
          <a:xfrm>
            <a:off x="1665203" y="1017870"/>
            <a:ext cx="406300" cy="71344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3"/>
          <p:cNvSpPr/>
          <p:nvPr/>
        </p:nvSpPr>
        <p:spPr>
          <a:xfrm>
            <a:off x="1878527" y="1466740"/>
            <a:ext cx="107636" cy="137209"/>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3"/>
          <p:cNvSpPr/>
          <p:nvPr/>
        </p:nvSpPr>
        <p:spPr>
          <a:xfrm>
            <a:off x="1687345" y="1082723"/>
            <a:ext cx="42784" cy="85419"/>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3"/>
          <p:cNvSpPr/>
          <p:nvPr/>
        </p:nvSpPr>
        <p:spPr>
          <a:xfrm>
            <a:off x="1644711" y="1509448"/>
            <a:ext cx="63200" cy="6320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3"/>
          <p:cNvSpPr/>
          <p:nvPr/>
        </p:nvSpPr>
        <p:spPr>
          <a:xfrm>
            <a:off x="1793183" y="1188560"/>
            <a:ext cx="42784" cy="4270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3"/>
          <p:cNvSpPr/>
          <p:nvPr/>
        </p:nvSpPr>
        <p:spPr>
          <a:xfrm>
            <a:off x="1750548" y="1145850"/>
            <a:ext cx="22217" cy="22293"/>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3"/>
          <p:cNvSpPr/>
          <p:nvPr/>
        </p:nvSpPr>
        <p:spPr>
          <a:xfrm>
            <a:off x="1707837" y="1509449"/>
            <a:ext cx="22293" cy="20567"/>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3"/>
          <p:cNvSpPr/>
          <p:nvPr/>
        </p:nvSpPr>
        <p:spPr>
          <a:xfrm>
            <a:off x="1687345" y="1487230"/>
            <a:ext cx="75" cy="22293"/>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3"/>
          <p:cNvSpPr/>
          <p:nvPr/>
        </p:nvSpPr>
        <p:spPr>
          <a:xfrm>
            <a:off x="1750546" y="1125359"/>
            <a:ext cx="75" cy="20567"/>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3"/>
          <p:cNvSpPr/>
          <p:nvPr/>
        </p:nvSpPr>
        <p:spPr>
          <a:xfrm>
            <a:off x="1730055" y="1103216"/>
            <a:ext cx="20567" cy="2221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69" name="Google Shape;569;p3"/>
          <p:cNvGrpSpPr/>
          <p:nvPr/>
        </p:nvGrpSpPr>
        <p:grpSpPr>
          <a:xfrm>
            <a:off x="9014537" y="6203525"/>
            <a:ext cx="227440" cy="380168"/>
            <a:chOff x="6760903" y="4652644"/>
            <a:chExt cx="170580" cy="285126"/>
          </a:xfrm>
        </p:grpSpPr>
        <p:sp>
          <p:nvSpPr>
            <p:cNvPr id="570" name="Google Shape;570;p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3"/>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3"/>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 name="Google Shape;580;p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3"/>
          <p:cNvSpPr/>
          <p:nvPr/>
        </p:nvSpPr>
        <p:spPr>
          <a:xfrm>
            <a:off x="868405" y="55277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3"/>
          <p:cNvSpPr/>
          <p:nvPr/>
        </p:nvSpPr>
        <p:spPr>
          <a:xfrm>
            <a:off x="942475" y="56729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3"/>
          <p:cNvSpPr/>
          <p:nvPr/>
        </p:nvSpPr>
        <p:spPr>
          <a:xfrm>
            <a:off x="1040783" y="5558274"/>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3"/>
          <p:cNvSpPr/>
          <p:nvPr/>
        </p:nvSpPr>
        <p:spPr>
          <a:xfrm>
            <a:off x="770098" y="56688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3"/>
          <p:cNvSpPr/>
          <p:nvPr/>
        </p:nvSpPr>
        <p:spPr>
          <a:xfrm>
            <a:off x="868406" y="57913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3"/>
          <p:cNvSpPr/>
          <p:nvPr/>
        </p:nvSpPr>
        <p:spPr>
          <a:xfrm>
            <a:off x="1015854" y="5826249"/>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3"/>
          <p:cNvSpPr/>
          <p:nvPr/>
        </p:nvSpPr>
        <p:spPr>
          <a:xfrm>
            <a:off x="1122692" y="5693070"/>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3"/>
          <p:cNvSpPr/>
          <p:nvPr/>
        </p:nvSpPr>
        <p:spPr>
          <a:xfrm>
            <a:off x="1008014" y="58490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3"/>
          <p:cNvSpPr/>
          <p:nvPr/>
        </p:nvSpPr>
        <p:spPr>
          <a:xfrm>
            <a:off x="718901" y="43009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3"/>
          <p:cNvSpPr/>
          <p:nvPr/>
        </p:nvSpPr>
        <p:spPr>
          <a:xfrm>
            <a:off x="718885" y="32233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3"/>
          <p:cNvSpPr/>
          <p:nvPr/>
        </p:nvSpPr>
        <p:spPr>
          <a:xfrm>
            <a:off x="524867" y="37736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3"/>
          <p:cNvSpPr/>
          <p:nvPr/>
        </p:nvSpPr>
        <p:spPr>
          <a:xfrm>
            <a:off x="529400" y="4716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3"/>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3"/>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3"/>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3"/>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3"/>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3"/>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3"/>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3"/>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3"/>
          <p:cNvSpPr/>
          <p:nvPr/>
        </p:nvSpPr>
        <p:spPr>
          <a:xfrm flipH="1">
            <a:off x="11839000" y="47645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3"/>
          <p:cNvSpPr/>
          <p:nvPr/>
        </p:nvSpPr>
        <p:spPr>
          <a:xfrm flipH="1">
            <a:off x="11611600" y="47168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3"/>
          <p:cNvSpPr/>
          <p:nvPr/>
        </p:nvSpPr>
        <p:spPr>
          <a:xfrm flipH="1">
            <a:off x="11640401" y="49252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3"/>
          <p:cNvSpPr/>
          <p:nvPr/>
        </p:nvSpPr>
        <p:spPr>
          <a:xfrm flipH="1">
            <a:off x="11422101" y="48403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3"/>
          <p:cNvSpPr/>
          <p:nvPr/>
        </p:nvSpPr>
        <p:spPr>
          <a:xfrm flipH="1">
            <a:off x="2654210" y="5775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3"/>
          <p:cNvSpPr/>
          <p:nvPr/>
        </p:nvSpPr>
        <p:spPr>
          <a:xfrm flipH="1">
            <a:off x="2633004" y="5474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3"/>
          <p:cNvSpPr/>
          <p:nvPr/>
        </p:nvSpPr>
        <p:spPr>
          <a:xfrm flipH="1">
            <a:off x="2908904" y="56228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3"/>
          <p:cNvSpPr/>
          <p:nvPr/>
        </p:nvSpPr>
        <p:spPr>
          <a:xfrm>
            <a:off x="1267633" y="4551154"/>
            <a:ext cx="967957" cy="36920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3"/>
          <p:cNvSpPr/>
          <p:nvPr/>
        </p:nvSpPr>
        <p:spPr>
          <a:xfrm>
            <a:off x="1413732" y="4675809"/>
            <a:ext cx="648725" cy="244563"/>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3"/>
          <p:cNvSpPr/>
          <p:nvPr/>
        </p:nvSpPr>
        <p:spPr>
          <a:xfrm>
            <a:off x="1569347" y="4802475"/>
            <a:ext cx="310493" cy="11354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3"/>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3"/>
          <p:cNvSpPr/>
          <p:nvPr/>
        </p:nvSpPr>
        <p:spPr>
          <a:xfrm>
            <a:off x="10149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3"/>
          <p:cNvSpPr/>
          <p:nvPr/>
        </p:nvSpPr>
        <p:spPr>
          <a:xfrm>
            <a:off x="10244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3"/>
          <p:cNvSpPr/>
          <p:nvPr/>
        </p:nvSpPr>
        <p:spPr>
          <a:xfrm>
            <a:off x="10329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3"/>
          <p:cNvSpPr/>
          <p:nvPr/>
        </p:nvSpPr>
        <p:spPr>
          <a:xfrm>
            <a:off x="9769633" y="6029277"/>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3"/>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3"/>
          <p:cNvSpPr/>
          <p:nvPr/>
        </p:nvSpPr>
        <p:spPr>
          <a:xfrm>
            <a:off x="1690418" y="5375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3"/>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3"/>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3"/>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3"/>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3"/>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3"/>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3"/>
          <p:cNvSpPr/>
          <p:nvPr/>
        </p:nvSpPr>
        <p:spPr>
          <a:xfrm>
            <a:off x="93899" y="1906462"/>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3"/>
          <p:cNvSpPr/>
          <p:nvPr/>
        </p:nvSpPr>
        <p:spPr>
          <a:xfrm>
            <a:off x="1242984" y="11131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3"/>
          <p:cNvSpPr/>
          <p:nvPr/>
        </p:nvSpPr>
        <p:spPr>
          <a:xfrm>
            <a:off x="1347584" y="11790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3"/>
          <p:cNvSpPr/>
          <p:nvPr/>
        </p:nvSpPr>
        <p:spPr>
          <a:xfrm>
            <a:off x="1337718" y="10562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3"/>
          <p:cNvSpPr/>
          <p:nvPr/>
        </p:nvSpPr>
        <p:spPr>
          <a:xfrm>
            <a:off x="134834" y="1127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3"/>
          <p:cNvSpPr txBox="1">
            <a:spLocks noGrp="1"/>
          </p:cNvSpPr>
          <p:nvPr>
            <p:ph type="title"/>
          </p:nvPr>
        </p:nvSpPr>
        <p:spPr>
          <a:xfrm>
            <a:off x="4729600" y="3371819"/>
            <a:ext cx="6197600" cy="1122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7500"/>
              <a:buNone/>
              <a:defRPr sz="10000">
                <a:solidFill>
                  <a:schemeClr val="dk2"/>
                </a:solidFill>
              </a:defRPr>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57" name="Google Shape;657;p3"/>
          <p:cNvSpPr txBox="1">
            <a:spLocks noGrp="1"/>
          </p:cNvSpPr>
          <p:nvPr>
            <p:ph type="subTitle" idx="1"/>
          </p:nvPr>
        </p:nvSpPr>
        <p:spPr>
          <a:xfrm>
            <a:off x="4894800" y="4575907"/>
            <a:ext cx="6032400" cy="6828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8" name="Google Shape;658;p3"/>
          <p:cNvSpPr txBox="1">
            <a:spLocks noGrp="1"/>
          </p:cNvSpPr>
          <p:nvPr>
            <p:ph type="title" idx="2" hasCustomPrompt="1"/>
          </p:nvPr>
        </p:nvSpPr>
        <p:spPr>
          <a:xfrm>
            <a:off x="8485767" y="1527619"/>
            <a:ext cx="2441600" cy="1718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5"/>
              </a:buClr>
              <a:buSzPts val="9600"/>
              <a:buNone/>
              <a:defRPr sz="12800">
                <a:solidFill>
                  <a:schemeClr val="accent5"/>
                </a:solidFill>
                <a:latin typeface="Nunito ExtraBold"/>
                <a:ea typeface="Nunito ExtraBold"/>
                <a:cs typeface="Nunito ExtraBold"/>
                <a:sym typeface="Nunito ExtraBold"/>
              </a:defRPr>
            </a:lvl1pPr>
            <a:lvl2pPr lvl="1" algn="r" rtl="0">
              <a:lnSpc>
                <a:spcPct val="100000"/>
              </a:lnSpc>
              <a:spcBef>
                <a:spcPts val="0"/>
              </a:spcBef>
              <a:spcAft>
                <a:spcPts val="0"/>
              </a:spcAft>
              <a:buClr>
                <a:schemeClr val="accent5"/>
              </a:buClr>
              <a:buSzPts val="9600"/>
              <a:buNone/>
              <a:defRPr sz="12800">
                <a:solidFill>
                  <a:schemeClr val="accent5"/>
                </a:solidFill>
              </a:defRPr>
            </a:lvl2pPr>
            <a:lvl3pPr lvl="2" algn="r" rtl="0">
              <a:lnSpc>
                <a:spcPct val="100000"/>
              </a:lnSpc>
              <a:spcBef>
                <a:spcPts val="0"/>
              </a:spcBef>
              <a:spcAft>
                <a:spcPts val="0"/>
              </a:spcAft>
              <a:buClr>
                <a:schemeClr val="accent5"/>
              </a:buClr>
              <a:buSzPts val="9600"/>
              <a:buNone/>
              <a:defRPr sz="12800">
                <a:solidFill>
                  <a:schemeClr val="accent5"/>
                </a:solidFill>
              </a:defRPr>
            </a:lvl3pPr>
            <a:lvl4pPr lvl="3" algn="r" rtl="0">
              <a:lnSpc>
                <a:spcPct val="100000"/>
              </a:lnSpc>
              <a:spcBef>
                <a:spcPts val="0"/>
              </a:spcBef>
              <a:spcAft>
                <a:spcPts val="0"/>
              </a:spcAft>
              <a:buClr>
                <a:schemeClr val="accent5"/>
              </a:buClr>
              <a:buSzPts val="9600"/>
              <a:buNone/>
              <a:defRPr sz="12800">
                <a:solidFill>
                  <a:schemeClr val="accent5"/>
                </a:solidFill>
              </a:defRPr>
            </a:lvl4pPr>
            <a:lvl5pPr lvl="4" algn="r" rtl="0">
              <a:lnSpc>
                <a:spcPct val="100000"/>
              </a:lnSpc>
              <a:spcBef>
                <a:spcPts val="0"/>
              </a:spcBef>
              <a:spcAft>
                <a:spcPts val="0"/>
              </a:spcAft>
              <a:buClr>
                <a:schemeClr val="accent5"/>
              </a:buClr>
              <a:buSzPts val="9600"/>
              <a:buNone/>
              <a:defRPr sz="12800">
                <a:solidFill>
                  <a:schemeClr val="accent5"/>
                </a:solidFill>
              </a:defRPr>
            </a:lvl5pPr>
            <a:lvl6pPr lvl="5" algn="r" rtl="0">
              <a:lnSpc>
                <a:spcPct val="100000"/>
              </a:lnSpc>
              <a:spcBef>
                <a:spcPts val="0"/>
              </a:spcBef>
              <a:spcAft>
                <a:spcPts val="0"/>
              </a:spcAft>
              <a:buClr>
                <a:schemeClr val="accent5"/>
              </a:buClr>
              <a:buSzPts val="9600"/>
              <a:buNone/>
              <a:defRPr sz="12800">
                <a:solidFill>
                  <a:schemeClr val="accent5"/>
                </a:solidFill>
              </a:defRPr>
            </a:lvl6pPr>
            <a:lvl7pPr lvl="6" algn="r" rtl="0">
              <a:lnSpc>
                <a:spcPct val="100000"/>
              </a:lnSpc>
              <a:spcBef>
                <a:spcPts val="0"/>
              </a:spcBef>
              <a:spcAft>
                <a:spcPts val="0"/>
              </a:spcAft>
              <a:buClr>
                <a:schemeClr val="accent5"/>
              </a:buClr>
              <a:buSzPts val="9600"/>
              <a:buNone/>
              <a:defRPr sz="12800">
                <a:solidFill>
                  <a:schemeClr val="accent5"/>
                </a:solidFill>
              </a:defRPr>
            </a:lvl7pPr>
            <a:lvl8pPr lvl="7" algn="r" rtl="0">
              <a:lnSpc>
                <a:spcPct val="100000"/>
              </a:lnSpc>
              <a:spcBef>
                <a:spcPts val="0"/>
              </a:spcBef>
              <a:spcAft>
                <a:spcPts val="0"/>
              </a:spcAft>
              <a:buClr>
                <a:schemeClr val="accent5"/>
              </a:buClr>
              <a:buSzPts val="9600"/>
              <a:buNone/>
              <a:defRPr sz="12800">
                <a:solidFill>
                  <a:schemeClr val="accent5"/>
                </a:solidFill>
              </a:defRPr>
            </a:lvl8pPr>
            <a:lvl9pPr lvl="8" algn="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59" name="Google Shape;659;p3"/>
          <p:cNvSpPr/>
          <p:nvPr/>
        </p:nvSpPr>
        <p:spPr>
          <a:xfrm flipH="1">
            <a:off x="972599" y="1990402"/>
            <a:ext cx="711069" cy="1130377"/>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3"/>
          <p:cNvSpPr/>
          <p:nvPr/>
        </p:nvSpPr>
        <p:spPr>
          <a:xfrm>
            <a:off x="2116452" y="1869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88419279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61"/>
        <p:cNvGrpSpPr/>
        <p:nvPr/>
      </p:nvGrpSpPr>
      <p:grpSpPr>
        <a:xfrm>
          <a:off x="0" y="0"/>
          <a:ext cx="0" cy="0"/>
          <a:chOff x="0" y="0"/>
          <a:chExt cx="0" cy="0"/>
        </a:xfrm>
      </p:grpSpPr>
      <p:grpSp>
        <p:nvGrpSpPr>
          <p:cNvPr id="662" name="Google Shape;662;p4"/>
          <p:cNvGrpSpPr/>
          <p:nvPr/>
        </p:nvGrpSpPr>
        <p:grpSpPr>
          <a:xfrm>
            <a:off x="-24366" y="-69782"/>
            <a:ext cx="12255165" cy="6968833"/>
            <a:chOff x="-35391" y="-52337"/>
            <a:chExt cx="9191374" cy="5226625"/>
          </a:xfrm>
        </p:grpSpPr>
        <p:grpSp>
          <p:nvGrpSpPr>
            <p:cNvPr id="663" name="Google Shape;663;p4"/>
            <p:cNvGrpSpPr/>
            <p:nvPr/>
          </p:nvGrpSpPr>
          <p:grpSpPr>
            <a:xfrm>
              <a:off x="5178375" y="-45050"/>
              <a:ext cx="3977608" cy="5216450"/>
              <a:chOff x="5178375" y="-45050"/>
              <a:chExt cx="3977608" cy="5216450"/>
            </a:xfrm>
          </p:grpSpPr>
          <p:grpSp>
            <p:nvGrpSpPr>
              <p:cNvPr id="664" name="Google Shape;664;p4"/>
              <p:cNvGrpSpPr/>
              <p:nvPr/>
            </p:nvGrpSpPr>
            <p:grpSpPr>
              <a:xfrm>
                <a:off x="5178375" y="-45050"/>
                <a:ext cx="3977608" cy="5216450"/>
                <a:chOff x="5178375" y="-51179"/>
                <a:chExt cx="3977608" cy="5216450"/>
              </a:xfrm>
            </p:grpSpPr>
            <p:sp>
              <p:nvSpPr>
                <p:cNvPr id="665" name="Google Shape;665;p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7" name="Google Shape;697;p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1" name="Google Shape;701;p4"/>
            <p:cNvGrpSpPr/>
            <p:nvPr/>
          </p:nvGrpSpPr>
          <p:grpSpPr>
            <a:xfrm>
              <a:off x="-35391" y="-52337"/>
              <a:ext cx="5221525" cy="5226625"/>
              <a:chOff x="1190625" y="238125"/>
              <a:chExt cx="5221525" cy="5226625"/>
            </a:xfrm>
          </p:grpSpPr>
          <p:sp>
            <p:nvSpPr>
              <p:cNvPr id="702" name="Google Shape;702;p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43" name="Google Shape;743;p4"/>
          <p:cNvSpPr/>
          <p:nvPr/>
        </p:nvSpPr>
        <p:spPr>
          <a:xfrm>
            <a:off x="475067" y="187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1" y="16089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435833" y="10403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84234" y="13504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265267" y="7804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123533" y="10848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464633" y="10766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294101" y="13988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294101" y="1417785"/>
            <a:ext cx="9100" cy="33"/>
          </a:xfrm>
          <a:custGeom>
            <a:avLst/>
            <a:gdLst/>
            <a:ahLst/>
            <a:cxnLst/>
            <a:rect l="l" t="t" r="r" b="b"/>
            <a:pathLst>
              <a:path w="273" h="1" extrusionOk="0">
                <a:moveTo>
                  <a:pt x="273" y="1"/>
                </a:moveTo>
                <a:lnTo>
                  <a:pt x="0" y="1"/>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483601" y="1066818"/>
            <a:ext cx="9100" cy="9900"/>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250956" y="3030497"/>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56" name="Google Shape;756;p4"/>
          <p:cNvGrpSpPr/>
          <p:nvPr/>
        </p:nvGrpSpPr>
        <p:grpSpPr>
          <a:xfrm>
            <a:off x="700723" y="2823557"/>
            <a:ext cx="242907" cy="331555"/>
            <a:chOff x="525542" y="2117668"/>
            <a:chExt cx="182180" cy="248666"/>
          </a:xfrm>
        </p:grpSpPr>
        <p:sp>
          <p:nvSpPr>
            <p:cNvPr id="757" name="Google Shape;757;p4"/>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2" name="Google Shape;762;p4"/>
          <p:cNvSpPr/>
          <p:nvPr/>
        </p:nvSpPr>
        <p:spPr>
          <a:xfrm>
            <a:off x="10706066" y="44646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10065731" y="6602341"/>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10089997" y="6258138"/>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9785952" y="6428125"/>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11317641" y="39185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11609084" y="41565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11694609" y="388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11366214" y="40282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11646036" y="41983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11718875" y="392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72" name="Google Shape;772;p4"/>
          <p:cNvGrpSpPr/>
          <p:nvPr/>
        </p:nvGrpSpPr>
        <p:grpSpPr>
          <a:xfrm>
            <a:off x="11475527" y="5796671"/>
            <a:ext cx="546987" cy="801512"/>
            <a:chOff x="8606645" y="4347503"/>
            <a:chExt cx="410240" cy="601134"/>
          </a:xfrm>
        </p:grpSpPr>
        <p:sp>
          <p:nvSpPr>
            <p:cNvPr id="773" name="Google Shape;773;p4"/>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8925803" y="475772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8925803" y="472129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87" name="Google Shape;787;p4"/>
          <p:cNvGrpSpPr/>
          <p:nvPr/>
        </p:nvGrpSpPr>
        <p:grpSpPr>
          <a:xfrm>
            <a:off x="284240" y="4398350"/>
            <a:ext cx="631497" cy="718093"/>
            <a:chOff x="213179" y="3298762"/>
            <a:chExt cx="473623" cy="538570"/>
          </a:xfrm>
        </p:grpSpPr>
        <p:sp>
          <p:nvSpPr>
            <p:cNvPr id="788" name="Google Shape;788;p4"/>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4"/>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4"/>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4"/>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4"/>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4"/>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4"/>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4"/>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4"/>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4"/>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4"/>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00" name="Google Shape;800;p4"/>
          <p:cNvSpPr/>
          <p:nvPr/>
        </p:nvSpPr>
        <p:spPr>
          <a:xfrm flipH="1">
            <a:off x="11701451"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4"/>
          <p:cNvSpPr/>
          <p:nvPr/>
        </p:nvSpPr>
        <p:spPr>
          <a:xfrm>
            <a:off x="10819717"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4"/>
          <p:cNvSpPr/>
          <p:nvPr/>
        </p:nvSpPr>
        <p:spPr>
          <a:xfrm>
            <a:off x="11062586"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4"/>
          <p:cNvSpPr/>
          <p:nvPr/>
        </p:nvSpPr>
        <p:spPr>
          <a:xfrm>
            <a:off x="11074248"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4"/>
          <p:cNvSpPr/>
          <p:nvPr/>
        </p:nvSpPr>
        <p:spPr>
          <a:xfrm>
            <a:off x="11329762"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4"/>
          <p:cNvSpPr/>
          <p:nvPr/>
        </p:nvSpPr>
        <p:spPr>
          <a:xfrm>
            <a:off x="1444367" y="320413"/>
            <a:ext cx="214600" cy="316689"/>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4"/>
          <p:cNvSpPr/>
          <p:nvPr/>
        </p:nvSpPr>
        <p:spPr>
          <a:xfrm>
            <a:off x="1258100" y="68568"/>
            <a:ext cx="223544" cy="316689"/>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4"/>
          <p:cNvSpPr/>
          <p:nvPr/>
        </p:nvSpPr>
        <p:spPr>
          <a:xfrm>
            <a:off x="1500231" y="422481"/>
            <a:ext cx="93179" cy="111800"/>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4"/>
          <p:cNvSpPr/>
          <p:nvPr/>
        </p:nvSpPr>
        <p:spPr>
          <a:xfrm>
            <a:off x="1305019" y="171389"/>
            <a:ext cx="111788" cy="130412"/>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4"/>
          <p:cNvSpPr/>
          <p:nvPr/>
        </p:nvSpPr>
        <p:spPr>
          <a:xfrm>
            <a:off x="1295354" y="217589"/>
            <a:ext cx="28340" cy="37288"/>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4"/>
          <p:cNvSpPr/>
          <p:nvPr/>
        </p:nvSpPr>
        <p:spPr>
          <a:xfrm>
            <a:off x="1360915" y="161690"/>
            <a:ext cx="18643" cy="18677"/>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4"/>
          <p:cNvSpPr/>
          <p:nvPr/>
        </p:nvSpPr>
        <p:spPr>
          <a:xfrm>
            <a:off x="128414" y="4101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4"/>
          <p:cNvSpPr/>
          <p:nvPr/>
        </p:nvSpPr>
        <p:spPr>
          <a:xfrm>
            <a:off x="308047" y="3965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4"/>
          <p:cNvSpPr/>
          <p:nvPr/>
        </p:nvSpPr>
        <p:spPr>
          <a:xfrm>
            <a:off x="261080" y="4092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4"/>
          <p:cNvSpPr/>
          <p:nvPr/>
        </p:nvSpPr>
        <p:spPr>
          <a:xfrm>
            <a:off x="204214" y="3979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4"/>
          <p:cNvSpPr/>
          <p:nvPr/>
        </p:nvSpPr>
        <p:spPr>
          <a:xfrm>
            <a:off x="11828234" y="2125667"/>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4"/>
          <p:cNvSpPr/>
          <p:nvPr/>
        </p:nvSpPr>
        <p:spPr>
          <a:xfrm>
            <a:off x="11957590" y="2304734"/>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4"/>
          <p:cNvSpPr/>
          <p:nvPr/>
        </p:nvSpPr>
        <p:spPr>
          <a:xfrm>
            <a:off x="12081434" y="2492801"/>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4"/>
          <p:cNvSpPr/>
          <p:nvPr/>
        </p:nvSpPr>
        <p:spPr>
          <a:xfrm>
            <a:off x="4495534"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4"/>
          <p:cNvSpPr/>
          <p:nvPr/>
        </p:nvSpPr>
        <p:spPr>
          <a:xfrm>
            <a:off x="4287100"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4"/>
          <p:cNvSpPr/>
          <p:nvPr/>
        </p:nvSpPr>
        <p:spPr>
          <a:xfrm>
            <a:off x="4760834"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4"/>
          <p:cNvSpPr/>
          <p:nvPr/>
        </p:nvSpPr>
        <p:spPr>
          <a:xfrm>
            <a:off x="4524367"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4"/>
          <p:cNvSpPr/>
          <p:nvPr/>
        </p:nvSpPr>
        <p:spPr>
          <a:xfrm>
            <a:off x="4874534"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4"/>
          <p:cNvSpPr/>
          <p:nvPr/>
        </p:nvSpPr>
        <p:spPr>
          <a:xfrm>
            <a:off x="4192333"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4"/>
          <p:cNvSpPr/>
          <p:nvPr/>
        </p:nvSpPr>
        <p:spPr>
          <a:xfrm>
            <a:off x="4808600"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4"/>
          <p:cNvSpPr/>
          <p:nvPr/>
        </p:nvSpPr>
        <p:spPr>
          <a:xfrm>
            <a:off x="6145300" y="-9682"/>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4"/>
          <p:cNvSpPr/>
          <p:nvPr/>
        </p:nvSpPr>
        <p:spPr>
          <a:xfrm>
            <a:off x="5620280" y="4626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4"/>
          <p:cNvSpPr/>
          <p:nvPr/>
        </p:nvSpPr>
        <p:spPr>
          <a:xfrm>
            <a:off x="5678618" y="3131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4"/>
          <p:cNvSpPr/>
          <p:nvPr/>
        </p:nvSpPr>
        <p:spPr>
          <a:xfrm>
            <a:off x="5560951" y="2847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4"/>
          <p:cNvSpPr/>
          <p:nvPr/>
        </p:nvSpPr>
        <p:spPr>
          <a:xfrm>
            <a:off x="5819843" y="2895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4"/>
          <p:cNvSpPr/>
          <p:nvPr/>
        </p:nvSpPr>
        <p:spPr>
          <a:xfrm>
            <a:off x="5749251" y="4933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4"/>
          <p:cNvSpPr/>
          <p:nvPr/>
        </p:nvSpPr>
        <p:spPr>
          <a:xfrm>
            <a:off x="5678618" y="1596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4"/>
          <p:cNvSpPr/>
          <p:nvPr/>
        </p:nvSpPr>
        <p:spPr>
          <a:xfrm>
            <a:off x="4502751"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4"/>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4"/>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b="1"/>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835" name="Google Shape;835;p4"/>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609585" lvl="0" indent="-406390" algn="l" rtl="0">
              <a:lnSpc>
                <a:spcPct val="100000"/>
              </a:lnSpc>
              <a:spcBef>
                <a:spcPts val="0"/>
              </a:spcBef>
              <a:spcAft>
                <a:spcPts val="0"/>
              </a:spcAft>
              <a:buSzPts val="1200"/>
              <a:buFont typeface="Roboto"/>
              <a:buAutoNum type="arabicPeriod"/>
              <a:defRPr sz="1600">
                <a:latin typeface="Roboto"/>
                <a:ea typeface="Roboto"/>
                <a:cs typeface="Roboto"/>
                <a:sym typeface="Roboto"/>
              </a:defRPr>
            </a:lvl1pPr>
            <a:lvl2pPr marL="1219170" lvl="1"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2pPr>
            <a:lvl3pPr marL="1828754" lvl="2"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3pPr>
            <a:lvl4pPr marL="2438339" lvl="3"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4pPr>
            <a:lvl5pPr marL="3047924" lvl="4"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5pPr>
            <a:lvl6pPr marL="3657509" lvl="5"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6pPr>
            <a:lvl7pPr marL="4267093" lvl="6"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7pPr>
            <a:lvl8pPr marL="4876678" lvl="7"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8pPr>
            <a:lvl9pPr marL="5486263" lvl="8"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9pPr>
          </a:lstStyle>
          <a:p>
            <a:endParaRPr/>
          </a:p>
        </p:txBody>
      </p:sp>
    </p:spTree>
    <p:extLst>
      <p:ext uri="{BB962C8B-B14F-4D97-AF65-F5344CB8AC3E}">
        <p14:creationId xmlns:p14="http://schemas.microsoft.com/office/powerpoint/2010/main" val="307331913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36"/>
        <p:cNvGrpSpPr/>
        <p:nvPr/>
      </p:nvGrpSpPr>
      <p:grpSpPr>
        <a:xfrm>
          <a:off x="0" y="0"/>
          <a:ext cx="0" cy="0"/>
          <a:chOff x="0" y="0"/>
          <a:chExt cx="0" cy="0"/>
        </a:xfrm>
      </p:grpSpPr>
      <p:grpSp>
        <p:nvGrpSpPr>
          <p:cNvPr id="837" name="Google Shape;837;p5"/>
          <p:cNvGrpSpPr/>
          <p:nvPr/>
        </p:nvGrpSpPr>
        <p:grpSpPr>
          <a:xfrm>
            <a:off x="-24366" y="-69782"/>
            <a:ext cx="12255165" cy="6968833"/>
            <a:chOff x="-35391" y="-52337"/>
            <a:chExt cx="9191374" cy="5226625"/>
          </a:xfrm>
        </p:grpSpPr>
        <p:grpSp>
          <p:nvGrpSpPr>
            <p:cNvPr id="838" name="Google Shape;838;p5"/>
            <p:cNvGrpSpPr/>
            <p:nvPr/>
          </p:nvGrpSpPr>
          <p:grpSpPr>
            <a:xfrm>
              <a:off x="5178375" y="-45050"/>
              <a:ext cx="3977608" cy="5216450"/>
              <a:chOff x="5178375" y="-45050"/>
              <a:chExt cx="3977608" cy="5216450"/>
            </a:xfrm>
          </p:grpSpPr>
          <p:grpSp>
            <p:nvGrpSpPr>
              <p:cNvPr id="839" name="Google Shape;839;p5"/>
              <p:cNvGrpSpPr/>
              <p:nvPr/>
            </p:nvGrpSpPr>
            <p:grpSpPr>
              <a:xfrm>
                <a:off x="5178375" y="-45050"/>
                <a:ext cx="3977608" cy="5216450"/>
                <a:chOff x="5178375" y="-51179"/>
                <a:chExt cx="3977608" cy="5216450"/>
              </a:xfrm>
            </p:grpSpPr>
            <p:sp>
              <p:nvSpPr>
                <p:cNvPr id="840" name="Google Shape;840;p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72" name="Google Shape;872;p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76" name="Google Shape;876;p5"/>
            <p:cNvGrpSpPr/>
            <p:nvPr/>
          </p:nvGrpSpPr>
          <p:grpSpPr>
            <a:xfrm>
              <a:off x="-35391" y="-52337"/>
              <a:ext cx="5221525" cy="5226625"/>
              <a:chOff x="1190625" y="238125"/>
              <a:chExt cx="5221525" cy="5226625"/>
            </a:xfrm>
          </p:grpSpPr>
          <p:sp>
            <p:nvSpPr>
              <p:cNvPr id="877" name="Google Shape;877;p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8" name="Google Shape;918;p5"/>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5"/>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5"/>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5"/>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5"/>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5"/>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5"/>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5"/>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5"/>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5"/>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5"/>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5"/>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5"/>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5"/>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5"/>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5"/>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5"/>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5"/>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5"/>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5"/>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5"/>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5"/>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40" name="Google Shape;940;p5"/>
          <p:cNvGrpSpPr/>
          <p:nvPr/>
        </p:nvGrpSpPr>
        <p:grpSpPr>
          <a:xfrm>
            <a:off x="11352451" y="104285"/>
            <a:ext cx="189533" cy="313100"/>
            <a:chOff x="7599938" y="78213"/>
            <a:chExt cx="142150" cy="234825"/>
          </a:xfrm>
        </p:grpSpPr>
        <p:sp>
          <p:nvSpPr>
            <p:cNvPr id="941" name="Google Shape;941;p5"/>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5"/>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5"/>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5"/>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5"/>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5"/>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5"/>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5"/>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49" name="Google Shape;949;p5"/>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5"/>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5"/>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5"/>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5"/>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5"/>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5"/>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5"/>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5"/>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5"/>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5"/>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5"/>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5"/>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62" name="Google Shape;962;p5"/>
          <p:cNvGrpSpPr/>
          <p:nvPr/>
        </p:nvGrpSpPr>
        <p:grpSpPr>
          <a:xfrm flipH="1">
            <a:off x="427355" y="3841807"/>
            <a:ext cx="227440" cy="380168"/>
            <a:chOff x="6760903" y="4652644"/>
            <a:chExt cx="170580" cy="285126"/>
          </a:xfrm>
        </p:grpSpPr>
        <p:sp>
          <p:nvSpPr>
            <p:cNvPr id="963" name="Google Shape;963;p5"/>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5"/>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5"/>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5"/>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5"/>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5"/>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5"/>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5"/>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5"/>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5"/>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73" name="Google Shape;973;p5"/>
          <p:cNvGrpSpPr/>
          <p:nvPr/>
        </p:nvGrpSpPr>
        <p:grpSpPr>
          <a:xfrm>
            <a:off x="659798" y="3196774"/>
            <a:ext cx="205172" cy="354148"/>
            <a:chOff x="494848" y="2397580"/>
            <a:chExt cx="153879" cy="265611"/>
          </a:xfrm>
        </p:grpSpPr>
        <p:sp>
          <p:nvSpPr>
            <p:cNvPr id="974" name="Google Shape;974;p5"/>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5"/>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5"/>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77" name="Google Shape;977;p5"/>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78" name="Google Shape;978;p5"/>
          <p:cNvGrpSpPr/>
          <p:nvPr/>
        </p:nvGrpSpPr>
        <p:grpSpPr>
          <a:xfrm>
            <a:off x="10446685" y="203157"/>
            <a:ext cx="284300" cy="426000"/>
            <a:chOff x="7987413" y="162375"/>
            <a:chExt cx="213225" cy="319500"/>
          </a:xfrm>
        </p:grpSpPr>
        <p:sp>
          <p:nvSpPr>
            <p:cNvPr id="979" name="Google Shape;979;p5"/>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5"/>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5"/>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5"/>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5"/>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5"/>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5"/>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86" name="Google Shape;986;p5"/>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5"/>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5"/>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5"/>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5"/>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5"/>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5"/>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5"/>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5"/>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5"/>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5"/>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5"/>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5"/>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5"/>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5"/>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5"/>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5"/>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5"/>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5"/>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5"/>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5"/>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5"/>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5"/>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5"/>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5"/>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5"/>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5"/>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5"/>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5"/>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5"/>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5"/>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5"/>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5"/>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5"/>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5"/>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5"/>
          <p:cNvSpPr/>
          <p:nvPr/>
        </p:nvSpPr>
        <p:spPr>
          <a:xfrm>
            <a:off x="123601" y="19556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5"/>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5"/>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5"/>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5"/>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5"/>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5"/>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5"/>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5"/>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5"/>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5"/>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5"/>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5"/>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5"/>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5"/>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5"/>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5"/>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5"/>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5"/>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5"/>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5"/>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5"/>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5"/>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5"/>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5"/>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5"/>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47" name="Google Shape;1047;p5"/>
          <p:cNvGrpSpPr/>
          <p:nvPr/>
        </p:nvGrpSpPr>
        <p:grpSpPr>
          <a:xfrm flipH="1">
            <a:off x="11260589" y="4758089"/>
            <a:ext cx="387087" cy="879196"/>
            <a:chOff x="3351925" y="3697100"/>
            <a:chExt cx="225750" cy="512750"/>
          </a:xfrm>
        </p:grpSpPr>
        <p:sp>
          <p:nvSpPr>
            <p:cNvPr id="1048" name="Google Shape;1048;p5"/>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5"/>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5"/>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5"/>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5"/>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5"/>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5"/>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5" name="Google Shape;1055;p5"/>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5"/>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5"/>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5"/>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9" name="Google Shape;1059;p5"/>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60" name="Google Shape;1060;p5"/>
          <p:cNvGrpSpPr/>
          <p:nvPr/>
        </p:nvGrpSpPr>
        <p:grpSpPr>
          <a:xfrm>
            <a:off x="10886580" y="6188072"/>
            <a:ext cx="429329" cy="488203"/>
            <a:chOff x="8114900" y="4591020"/>
            <a:chExt cx="321997" cy="366152"/>
          </a:xfrm>
        </p:grpSpPr>
        <p:sp>
          <p:nvSpPr>
            <p:cNvPr id="1061" name="Google Shape;1061;p5"/>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2" name="Google Shape;1062;p5"/>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3" name="Google Shape;1063;p5"/>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5"/>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5"/>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5"/>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5"/>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5"/>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5"/>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5"/>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5"/>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5"/>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73" name="Google Shape;1073;p5"/>
          <p:cNvSpPr txBox="1">
            <a:spLocks noGrp="1"/>
          </p:cNvSpPr>
          <p:nvPr>
            <p:ph type="subTitle" idx="1"/>
          </p:nvPr>
        </p:nvSpPr>
        <p:spPr>
          <a:xfrm>
            <a:off x="1722629"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4" name="Google Shape;1074;p5"/>
          <p:cNvSpPr txBox="1">
            <a:spLocks noGrp="1"/>
          </p:cNvSpPr>
          <p:nvPr>
            <p:ph type="subTitle" idx="2"/>
          </p:nvPr>
        </p:nvSpPr>
        <p:spPr>
          <a:xfrm>
            <a:off x="6595796"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5" name="Google Shape;1075;p5"/>
          <p:cNvSpPr txBox="1">
            <a:spLocks noGrp="1"/>
          </p:cNvSpPr>
          <p:nvPr>
            <p:ph type="subTitle" idx="3"/>
          </p:nvPr>
        </p:nvSpPr>
        <p:spPr>
          <a:xfrm>
            <a:off x="2176817" y="3968300"/>
            <a:ext cx="29684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6" name="Google Shape;1076;p5"/>
          <p:cNvSpPr txBox="1">
            <a:spLocks noGrp="1"/>
          </p:cNvSpPr>
          <p:nvPr>
            <p:ph type="subTitle" idx="4"/>
          </p:nvPr>
        </p:nvSpPr>
        <p:spPr>
          <a:xfrm>
            <a:off x="7052800" y="3968300"/>
            <a:ext cx="29628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7" name="Google Shape;1077;p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83218246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78"/>
        <p:cNvGrpSpPr/>
        <p:nvPr/>
      </p:nvGrpSpPr>
      <p:grpSpPr>
        <a:xfrm>
          <a:off x="0" y="0"/>
          <a:ext cx="0" cy="0"/>
          <a:chOff x="0" y="0"/>
          <a:chExt cx="0" cy="0"/>
        </a:xfrm>
      </p:grpSpPr>
      <p:grpSp>
        <p:nvGrpSpPr>
          <p:cNvPr id="1079" name="Google Shape;1079;p6"/>
          <p:cNvGrpSpPr/>
          <p:nvPr/>
        </p:nvGrpSpPr>
        <p:grpSpPr>
          <a:xfrm>
            <a:off x="-24366" y="-69782"/>
            <a:ext cx="12255165" cy="6968833"/>
            <a:chOff x="-35391" y="-52337"/>
            <a:chExt cx="9191374" cy="5226625"/>
          </a:xfrm>
        </p:grpSpPr>
        <p:grpSp>
          <p:nvGrpSpPr>
            <p:cNvPr id="1080" name="Google Shape;1080;p6"/>
            <p:cNvGrpSpPr/>
            <p:nvPr/>
          </p:nvGrpSpPr>
          <p:grpSpPr>
            <a:xfrm>
              <a:off x="5178375" y="-45050"/>
              <a:ext cx="3977608" cy="5216450"/>
              <a:chOff x="5178375" y="-45050"/>
              <a:chExt cx="3977608" cy="5216450"/>
            </a:xfrm>
          </p:grpSpPr>
          <p:grpSp>
            <p:nvGrpSpPr>
              <p:cNvPr id="1081" name="Google Shape;1081;p6"/>
              <p:cNvGrpSpPr/>
              <p:nvPr/>
            </p:nvGrpSpPr>
            <p:grpSpPr>
              <a:xfrm>
                <a:off x="5178375" y="-45050"/>
                <a:ext cx="3977608" cy="5216450"/>
                <a:chOff x="5178375" y="-51179"/>
                <a:chExt cx="3977608" cy="5216450"/>
              </a:xfrm>
            </p:grpSpPr>
            <p:sp>
              <p:nvSpPr>
                <p:cNvPr id="1082" name="Google Shape;1082;p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14" name="Google Shape;1114;p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18" name="Google Shape;1118;p6"/>
            <p:cNvGrpSpPr/>
            <p:nvPr/>
          </p:nvGrpSpPr>
          <p:grpSpPr>
            <a:xfrm>
              <a:off x="-35391" y="-52337"/>
              <a:ext cx="5221525" cy="5226625"/>
              <a:chOff x="1190625" y="238125"/>
              <a:chExt cx="5221525" cy="5226625"/>
            </a:xfrm>
          </p:grpSpPr>
          <p:sp>
            <p:nvSpPr>
              <p:cNvPr id="1119" name="Google Shape;1119;p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6" name="Google Shape;1136;p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7" name="Google Shape;1137;p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3" name="Google Shape;1153;p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4" name="Google Shape;1154;p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5" name="Google Shape;1155;p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6" name="Google Shape;1156;p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7" name="Google Shape;1157;p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8" name="Google Shape;1158;p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9" name="Google Shape;1159;p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160" name="Google Shape;1160;p6"/>
          <p:cNvGrpSpPr/>
          <p:nvPr/>
        </p:nvGrpSpPr>
        <p:grpSpPr>
          <a:xfrm>
            <a:off x="476237" y="6541518"/>
            <a:ext cx="160728" cy="156300"/>
            <a:chOff x="8793003" y="4210475"/>
            <a:chExt cx="120546" cy="117225"/>
          </a:xfrm>
        </p:grpSpPr>
        <p:sp>
          <p:nvSpPr>
            <p:cNvPr id="1161" name="Google Shape;1161;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63" name="Google Shape;1163;p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6"/>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6"/>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6" name="Google Shape;1166;p6"/>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7" name="Google Shape;1167;p6"/>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6"/>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6"/>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6"/>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6"/>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6"/>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3" name="Google Shape;1173;p6"/>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6"/>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6"/>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8" name="Google Shape;1178;p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9" name="Google Shape;1179;p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6"/>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4" name="Google Shape;1184;p6"/>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5" name="Google Shape;1185;p6"/>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6" name="Google Shape;1186;p6"/>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7" name="Google Shape;1187;p6"/>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6"/>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6"/>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0" name="Google Shape;1190;p6"/>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1" name="Google Shape;1191;p6"/>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6"/>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6"/>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6"/>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6"/>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6" name="Google Shape;1196;p6"/>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7" name="Google Shape;1197;p6"/>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6"/>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6"/>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6"/>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6"/>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2" name="Google Shape;1202;p6"/>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3" name="Google Shape;1203;p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4" name="Google Shape;1204;p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5" name="Google Shape;1205;p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6"/>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6"/>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8" name="Google Shape;1208;p6"/>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9" name="Google Shape;1209;p6"/>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6"/>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6"/>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4" name="Google Shape;1214;p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5" name="Google Shape;1215;p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6"/>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0" name="Google Shape;1220;p6"/>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6"/>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2" name="Google Shape;1222;p6"/>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3" name="Google Shape;1223;p6"/>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4" name="Google Shape;1224;p6"/>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5" name="Google Shape;1225;p6"/>
          <p:cNvGrpSpPr/>
          <p:nvPr/>
        </p:nvGrpSpPr>
        <p:grpSpPr>
          <a:xfrm>
            <a:off x="6982537" y="6305125"/>
            <a:ext cx="227440" cy="380168"/>
            <a:chOff x="6760903" y="4652644"/>
            <a:chExt cx="170580" cy="285126"/>
          </a:xfrm>
        </p:grpSpPr>
        <p:sp>
          <p:nvSpPr>
            <p:cNvPr id="1226" name="Google Shape;1226;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7" name="Google Shape;1227;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8" name="Google Shape;1228;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9" name="Google Shape;1229;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2" name="Google Shape;1232;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3" name="Google Shape;1233;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4" name="Google Shape;1234;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36" name="Google Shape;1236;p6"/>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6"/>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6"/>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9" name="Google Shape;1239;p6"/>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0" name="Google Shape;1240;p6"/>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6"/>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6"/>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6"/>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44" name="Google Shape;1244;p6"/>
          <p:cNvGrpSpPr/>
          <p:nvPr/>
        </p:nvGrpSpPr>
        <p:grpSpPr>
          <a:xfrm>
            <a:off x="11529345" y="259883"/>
            <a:ext cx="445736" cy="256011"/>
            <a:chOff x="9375950" y="488913"/>
            <a:chExt cx="440625" cy="253075"/>
          </a:xfrm>
        </p:grpSpPr>
        <p:sp>
          <p:nvSpPr>
            <p:cNvPr id="1245" name="Google Shape;1245;p6"/>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6"/>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6"/>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6"/>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49" name="Google Shape;1249;p6"/>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6"/>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6"/>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6"/>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6"/>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6"/>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6"/>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6"/>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6"/>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6"/>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6"/>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6"/>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62" name="Google Shape;1262;p6"/>
          <p:cNvGrpSpPr/>
          <p:nvPr/>
        </p:nvGrpSpPr>
        <p:grpSpPr>
          <a:xfrm>
            <a:off x="11683655" y="2215367"/>
            <a:ext cx="341133" cy="312300"/>
            <a:chOff x="8488416" y="1568550"/>
            <a:chExt cx="255850" cy="234225"/>
          </a:xfrm>
        </p:grpSpPr>
        <p:sp>
          <p:nvSpPr>
            <p:cNvPr id="1263" name="Google Shape;1263;p6"/>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6"/>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6"/>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6"/>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6"/>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6"/>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6"/>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6"/>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6"/>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72" name="Google Shape;1272;p6"/>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6"/>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6"/>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6"/>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6"/>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6"/>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6"/>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6"/>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6"/>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6"/>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6"/>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6"/>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6"/>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6"/>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86" name="Google Shape;1286;p6"/>
          <p:cNvGrpSpPr/>
          <p:nvPr/>
        </p:nvGrpSpPr>
        <p:grpSpPr>
          <a:xfrm>
            <a:off x="2288903" y="6360728"/>
            <a:ext cx="160732" cy="268665"/>
            <a:chOff x="6760903" y="4652644"/>
            <a:chExt cx="170580" cy="285126"/>
          </a:xfrm>
        </p:grpSpPr>
        <p:sp>
          <p:nvSpPr>
            <p:cNvPr id="1287" name="Google Shape;1287;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97" name="Google Shape;1297;p6"/>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6"/>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6"/>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6"/>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6"/>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6"/>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6"/>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6"/>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6"/>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6"/>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6"/>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6"/>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09" name="Google Shape;1309;p6"/>
          <p:cNvGrpSpPr/>
          <p:nvPr/>
        </p:nvGrpSpPr>
        <p:grpSpPr>
          <a:xfrm>
            <a:off x="639989" y="2489824"/>
            <a:ext cx="242907" cy="331555"/>
            <a:chOff x="525542" y="2117668"/>
            <a:chExt cx="182180" cy="248666"/>
          </a:xfrm>
        </p:grpSpPr>
        <p:sp>
          <p:nvSpPr>
            <p:cNvPr id="1310" name="Google Shape;1310;p6"/>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6"/>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6"/>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6"/>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6"/>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15" name="Google Shape;1315;p6"/>
          <p:cNvGrpSpPr/>
          <p:nvPr/>
        </p:nvGrpSpPr>
        <p:grpSpPr>
          <a:xfrm>
            <a:off x="667564" y="3969218"/>
            <a:ext cx="236533" cy="203133"/>
            <a:chOff x="548748" y="1435025"/>
            <a:chExt cx="177400" cy="152350"/>
          </a:xfrm>
        </p:grpSpPr>
        <p:sp>
          <p:nvSpPr>
            <p:cNvPr id="1316" name="Google Shape;1316;p6"/>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6"/>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6"/>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6"/>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20" name="Google Shape;1320;p6"/>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6"/>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6"/>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6"/>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24" name="Google Shape;1324;p6"/>
          <p:cNvGrpSpPr/>
          <p:nvPr/>
        </p:nvGrpSpPr>
        <p:grpSpPr>
          <a:xfrm>
            <a:off x="11510137" y="6471601"/>
            <a:ext cx="160728" cy="156300"/>
            <a:chOff x="8793003" y="4210475"/>
            <a:chExt cx="120546" cy="117225"/>
          </a:xfrm>
        </p:grpSpPr>
        <p:sp>
          <p:nvSpPr>
            <p:cNvPr id="1325" name="Google Shape;1325;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27" name="Google Shape;1327;p6"/>
          <p:cNvGrpSpPr/>
          <p:nvPr/>
        </p:nvGrpSpPr>
        <p:grpSpPr>
          <a:xfrm>
            <a:off x="188921" y="3350851"/>
            <a:ext cx="160728" cy="156300"/>
            <a:chOff x="8793003" y="4210475"/>
            <a:chExt cx="120546" cy="117225"/>
          </a:xfrm>
        </p:grpSpPr>
        <p:sp>
          <p:nvSpPr>
            <p:cNvPr id="1328" name="Google Shape;1328;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30" name="Google Shape;1330;p6"/>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9361308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slideLayout" Target="../slideLayouts/slideLayout20.xml"/><Relationship Id="rId18" Type="http://schemas.openxmlformats.org/officeDocument/2006/relationships/slideLayout" Target="../slideLayouts/slideLayout25.xml"/><Relationship Id="rId26" Type="http://schemas.openxmlformats.org/officeDocument/2006/relationships/theme" Target="../theme/theme2.xml"/><Relationship Id="rId3" Type="http://schemas.openxmlformats.org/officeDocument/2006/relationships/slideLayout" Target="../slideLayouts/slideLayout10.xml"/><Relationship Id="rId21" Type="http://schemas.openxmlformats.org/officeDocument/2006/relationships/slideLayout" Target="../slideLayouts/slideLayout28.xml"/><Relationship Id="rId7" Type="http://schemas.openxmlformats.org/officeDocument/2006/relationships/slideLayout" Target="../slideLayouts/slideLayout14.xml"/><Relationship Id="rId12" Type="http://schemas.openxmlformats.org/officeDocument/2006/relationships/slideLayout" Target="../slideLayouts/slideLayout19.xml"/><Relationship Id="rId17" Type="http://schemas.openxmlformats.org/officeDocument/2006/relationships/slideLayout" Target="../slideLayouts/slideLayout24.xml"/><Relationship Id="rId25" Type="http://schemas.openxmlformats.org/officeDocument/2006/relationships/slideLayout" Target="../slideLayouts/slideLayout32.xml"/><Relationship Id="rId2" Type="http://schemas.openxmlformats.org/officeDocument/2006/relationships/slideLayout" Target="../slideLayouts/slideLayout9.xml"/><Relationship Id="rId16" Type="http://schemas.openxmlformats.org/officeDocument/2006/relationships/slideLayout" Target="../slideLayouts/slideLayout23.xml"/><Relationship Id="rId20" Type="http://schemas.openxmlformats.org/officeDocument/2006/relationships/slideLayout" Target="../slideLayouts/slideLayout27.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24" Type="http://schemas.openxmlformats.org/officeDocument/2006/relationships/slideLayout" Target="../slideLayouts/slideLayout31.xml"/><Relationship Id="rId5" Type="http://schemas.openxmlformats.org/officeDocument/2006/relationships/slideLayout" Target="../slideLayouts/slideLayout12.xml"/><Relationship Id="rId15" Type="http://schemas.openxmlformats.org/officeDocument/2006/relationships/slideLayout" Target="../slideLayouts/slideLayout22.xml"/><Relationship Id="rId23" Type="http://schemas.openxmlformats.org/officeDocument/2006/relationships/slideLayout" Target="../slideLayouts/slideLayout30.xml"/><Relationship Id="rId10" Type="http://schemas.openxmlformats.org/officeDocument/2006/relationships/slideLayout" Target="../slideLayouts/slideLayout17.xml"/><Relationship Id="rId19" Type="http://schemas.openxmlformats.org/officeDocument/2006/relationships/slideLayout" Target="../slideLayouts/slideLayout26.xml"/><Relationship Id="rId4" Type="http://schemas.openxmlformats.org/officeDocument/2006/relationships/slideLayout" Target="../slideLayouts/slideLayout11.xml"/><Relationship Id="rId9" Type="http://schemas.openxmlformats.org/officeDocument/2006/relationships/slideLayout" Target="../slideLayouts/slideLayout16.xml"/><Relationship Id="rId14" Type="http://schemas.openxmlformats.org/officeDocument/2006/relationships/slideLayout" Target="../slideLayouts/slideLayout21.xml"/><Relationship Id="rId22"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slideLayout" Target="../slideLayouts/slideLayout50.xml"/><Relationship Id="rId26" Type="http://schemas.openxmlformats.org/officeDocument/2006/relationships/slideLayout" Target="../slideLayouts/slideLayout58.xml"/><Relationship Id="rId3" Type="http://schemas.openxmlformats.org/officeDocument/2006/relationships/slideLayout" Target="../slideLayouts/slideLayout35.xml"/><Relationship Id="rId21" Type="http://schemas.openxmlformats.org/officeDocument/2006/relationships/slideLayout" Target="../slideLayouts/slideLayout53.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5" Type="http://schemas.openxmlformats.org/officeDocument/2006/relationships/slideLayout" Target="../slideLayouts/slideLayout57.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29" Type="http://schemas.openxmlformats.org/officeDocument/2006/relationships/slideLayout" Target="../slideLayouts/slideLayout61.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24" Type="http://schemas.openxmlformats.org/officeDocument/2006/relationships/slideLayout" Target="../slideLayouts/slideLayout56.xml"/><Relationship Id="rId32" Type="http://schemas.openxmlformats.org/officeDocument/2006/relationships/theme" Target="../theme/theme3.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23" Type="http://schemas.openxmlformats.org/officeDocument/2006/relationships/slideLayout" Target="../slideLayouts/slideLayout55.xml"/><Relationship Id="rId28" Type="http://schemas.openxmlformats.org/officeDocument/2006/relationships/slideLayout" Target="../slideLayouts/slideLayout60.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31" Type="http://schemas.openxmlformats.org/officeDocument/2006/relationships/slideLayout" Target="../slideLayouts/slideLayout63.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 Id="rId22" Type="http://schemas.openxmlformats.org/officeDocument/2006/relationships/slideLayout" Target="../slideLayouts/slideLayout54.xml"/><Relationship Id="rId27" Type="http://schemas.openxmlformats.org/officeDocument/2006/relationships/slideLayout" Target="../slideLayouts/slideLayout59.xml"/><Relationship Id="rId30" Type="http://schemas.openxmlformats.org/officeDocument/2006/relationships/slideLayout" Target="../slideLayouts/slideLayout6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26" Type="http://schemas.openxmlformats.org/officeDocument/2006/relationships/slideLayout" Target="../slideLayouts/slideLayout89.xml"/><Relationship Id="rId3" Type="http://schemas.openxmlformats.org/officeDocument/2006/relationships/slideLayout" Target="../slideLayouts/slideLayout66.xml"/><Relationship Id="rId21" Type="http://schemas.openxmlformats.org/officeDocument/2006/relationships/slideLayout" Target="../slideLayouts/slideLayout84.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5" Type="http://schemas.openxmlformats.org/officeDocument/2006/relationships/slideLayout" Target="../slideLayouts/slideLayout88.xml"/><Relationship Id="rId2" Type="http://schemas.openxmlformats.org/officeDocument/2006/relationships/slideLayout" Target="../slideLayouts/slideLayout65.xml"/><Relationship Id="rId16" Type="http://schemas.openxmlformats.org/officeDocument/2006/relationships/slideLayout" Target="../slideLayouts/slideLayout79.xml"/><Relationship Id="rId20" Type="http://schemas.openxmlformats.org/officeDocument/2006/relationships/slideLayout" Target="../slideLayouts/slideLayout83.xml"/><Relationship Id="rId29" Type="http://schemas.openxmlformats.org/officeDocument/2006/relationships/slideLayout" Target="../slideLayouts/slideLayout92.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24" Type="http://schemas.openxmlformats.org/officeDocument/2006/relationships/slideLayout" Target="../slideLayouts/slideLayout87.xml"/><Relationship Id="rId32" Type="http://schemas.openxmlformats.org/officeDocument/2006/relationships/theme" Target="../theme/theme4.xml"/><Relationship Id="rId5" Type="http://schemas.openxmlformats.org/officeDocument/2006/relationships/slideLayout" Target="../slideLayouts/slideLayout68.xml"/><Relationship Id="rId15" Type="http://schemas.openxmlformats.org/officeDocument/2006/relationships/slideLayout" Target="../slideLayouts/slideLayout78.xml"/><Relationship Id="rId23" Type="http://schemas.openxmlformats.org/officeDocument/2006/relationships/slideLayout" Target="../slideLayouts/slideLayout86.xml"/><Relationship Id="rId28" Type="http://schemas.openxmlformats.org/officeDocument/2006/relationships/slideLayout" Target="../slideLayouts/slideLayout91.xml"/><Relationship Id="rId10" Type="http://schemas.openxmlformats.org/officeDocument/2006/relationships/slideLayout" Target="../slideLayouts/slideLayout73.xml"/><Relationship Id="rId19" Type="http://schemas.openxmlformats.org/officeDocument/2006/relationships/slideLayout" Target="../slideLayouts/slideLayout82.xml"/><Relationship Id="rId31" Type="http://schemas.openxmlformats.org/officeDocument/2006/relationships/slideLayout" Target="../slideLayouts/slideLayout94.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slideLayout" Target="../slideLayouts/slideLayout77.xml"/><Relationship Id="rId22" Type="http://schemas.openxmlformats.org/officeDocument/2006/relationships/slideLayout" Target="../slideLayouts/slideLayout85.xml"/><Relationship Id="rId27" Type="http://schemas.openxmlformats.org/officeDocument/2006/relationships/slideLayout" Target="../slideLayouts/slideLayout90.xml"/><Relationship Id="rId30" Type="http://schemas.openxmlformats.org/officeDocument/2006/relationships/slideLayout" Target="../slideLayouts/slideLayout9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18" Type="http://schemas.openxmlformats.org/officeDocument/2006/relationships/slideLayout" Target="../slideLayouts/slideLayout112.xml"/><Relationship Id="rId26" Type="http://schemas.openxmlformats.org/officeDocument/2006/relationships/slideLayout" Target="../slideLayouts/slideLayout120.xml"/><Relationship Id="rId3" Type="http://schemas.openxmlformats.org/officeDocument/2006/relationships/slideLayout" Target="../slideLayouts/slideLayout97.xml"/><Relationship Id="rId21" Type="http://schemas.openxmlformats.org/officeDocument/2006/relationships/slideLayout" Target="../slideLayouts/slideLayout115.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17" Type="http://schemas.openxmlformats.org/officeDocument/2006/relationships/slideLayout" Target="../slideLayouts/slideLayout111.xml"/><Relationship Id="rId25" Type="http://schemas.openxmlformats.org/officeDocument/2006/relationships/slideLayout" Target="../slideLayouts/slideLayout119.xml"/><Relationship Id="rId2" Type="http://schemas.openxmlformats.org/officeDocument/2006/relationships/slideLayout" Target="../slideLayouts/slideLayout96.xml"/><Relationship Id="rId16" Type="http://schemas.openxmlformats.org/officeDocument/2006/relationships/slideLayout" Target="../slideLayouts/slideLayout110.xml"/><Relationship Id="rId20" Type="http://schemas.openxmlformats.org/officeDocument/2006/relationships/slideLayout" Target="../slideLayouts/slideLayout114.xml"/><Relationship Id="rId29" Type="http://schemas.openxmlformats.org/officeDocument/2006/relationships/slideLayout" Target="../slideLayouts/slideLayout123.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24" Type="http://schemas.openxmlformats.org/officeDocument/2006/relationships/slideLayout" Target="../slideLayouts/slideLayout118.xml"/><Relationship Id="rId32" Type="http://schemas.openxmlformats.org/officeDocument/2006/relationships/theme" Target="../theme/theme5.xml"/><Relationship Id="rId5" Type="http://schemas.openxmlformats.org/officeDocument/2006/relationships/slideLayout" Target="../slideLayouts/slideLayout99.xml"/><Relationship Id="rId15" Type="http://schemas.openxmlformats.org/officeDocument/2006/relationships/slideLayout" Target="../slideLayouts/slideLayout109.xml"/><Relationship Id="rId23" Type="http://schemas.openxmlformats.org/officeDocument/2006/relationships/slideLayout" Target="../slideLayouts/slideLayout117.xml"/><Relationship Id="rId28" Type="http://schemas.openxmlformats.org/officeDocument/2006/relationships/slideLayout" Target="../slideLayouts/slideLayout122.xml"/><Relationship Id="rId10" Type="http://schemas.openxmlformats.org/officeDocument/2006/relationships/slideLayout" Target="../slideLayouts/slideLayout104.xml"/><Relationship Id="rId19" Type="http://schemas.openxmlformats.org/officeDocument/2006/relationships/slideLayout" Target="../slideLayouts/slideLayout113.xml"/><Relationship Id="rId31" Type="http://schemas.openxmlformats.org/officeDocument/2006/relationships/slideLayout" Target="../slideLayouts/slideLayout125.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slideLayout" Target="../slideLayouts/slideLayout108.xml"/><Relationship Id="rId22" Type="http://schemas.openxmlformats.org/officeDocument/2006/relationships/slideLayout" Target="../slideLayouts/slideLayout116.xml"/><Relationship Id="rId27" Type="http://schemas.openxmlformats.org/officeDocument/2006/relationships/slideLayout" Target="../slideLayouts/slideLayout121.xml"/><Relationship Id="rId30" Type="http://schemas.openxmlformats.org/officeDocument/2006/relationships/slideLayout" Target="../slideLayouts/slideLayout1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6.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7.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8.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46367" y="593367"/>
            <a:ext cx="108992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Life Savers ExtraBold"/>
              <a:buNone/>
              <a:defRPr sz="3000">
                <a:solidFill>
                  <a:schemeClr val="dk1"/>
                </a:solidFill>
                <a:latin typeface="Life Savers ExtraBold"/>
                <a:ea typeface="Life Savers ExtraBold"/>
                <a:cs typeface="Life Savers ExtraBold"/>
                <a:sym typeface="Life Savers ExtraBold"/>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646367" y="1536633"/>
            <a:ext cx="10899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Quicksand"/>
              <a:buChar char="●"/>
              <a:defRPr>
                <a:solidFill>
                  <a:schemeClr val="dk1"/>
                </a:solidFill>
                <a:latin typeface="Quicksand"/>
                <a:ea typeface="Quicksand"/>
                <a:cs typeface="Quicksand"/>
                <a:sym typeface="Quicksand"/>
              </a:defRPr>
            </a:lvl1pPr>
            <a:lvl2pPr marL="914400" lvl="1"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2pPr>
            <a:lvl3pPr marL="1371600" lvl="2"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3pPr>
            <a:lvl4pPr marL="1828800" lvl="3"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4pPr>
            <a:lvl5pPr marL="2286000" lvl="4"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5pPr>
            <a:lvl6pPr marL="2743200" lvl="5"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6pPr>
            <a:lvl7pPr marL="3200400" lvl="6"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7pPr>
            <a:lvl8pPr marL="3657600" lvl="7"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8pPr>
            <a:lvl9pPr marL="4114800" lvl="8" indent="-317500">
              <a:lnSpc>
                <a:spcPct val="100000"/>
              </a:lnSpc>
              <a:spcBef>
                <a:spcPts val="1600"/>
              </a:spcBef>
              <a:spcAft>
                <a:spcPts val="1600"/>
              </a:spcAft>
              <a:buClr>
                <a:schemeClr val="dk1"/>
              </a:buClr>
              <a:buSzPts val="1400"/>
              <a:buFont typeface="Quicksand"/>
              <a:buChar char="■"/>
              <a:defRPr>
                <a:solidFill>
                  <a:schemeClr val="dk1"/>
                </a:solidFill>
                <a:latin typeface="Quicksand"/>
                <a:ea typeface="Quicksand"/>
                <a:cs typeface="Quicksand"/>
                <a:sym typeface="Quicksand"/>
              </a:defRPr>
            </a:lvl9pPr>
          </a:lstStyle>
          <a:p>
            <a:endParaRPr/>
          </a:p>
        </p:txBody>
      </p:sp>
    </p:spTree>
    <p:extLst>
      <p:ext uri="{BB962C8B-B14F-4D97-AF65-F5344CB8AC3E}">
        <p14:creationId xmlns:p14="http://schemas.microsoft.com/office/powerpoint/2010/main" val="2635518839"/>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1pPr>
            <a:lvl2pPr lvl="1"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2pPr>
            <a:lvl3pPr lvl="2"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3pPr>
            <a:lvl4pPr lvl="3"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4pPr>
            <a:lvl5pPr lvl="4"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5pPr>
            <a:lvl6pPr lvl="5"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6pPr>
            <a:lvl7pPr lvl="6"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7pPr>
            <a:lvl8pPr lvl="7"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8pPr>
            <a:lvl9pPr lvl="8"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00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Tree>
    <p:extLst>
      <p:ext uri="{BB962C8B-B14F-4D97-AF65-F5344CB8AC3E}">
        <p14:creationId xmlns:p14="http://schemas.microsoft.com/office/powerpoint/2010/main" val="3885178751"/>
      </p:ext>
    </p:extLst>
  </p:cSld>
  <p:clrMap bg1="lt1" tx1="dk1" bg2="dk2" tx2="lt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 id="2147483680" r:id="rId12"/>
    <p:sldLayoutId id="2147483681" r:id="rId13"/>
    <p:sldLayoutId id="2147483682" r:id="rId14"/>
    <p:sldLayoutId id="2147483683" r:id="rId15"/>
    <p:sldLayoutId id="2147483684" r:id="rId16"/>
    <p:sldLayoutId id="2147483685" r:id="rId17"/>
    <p:sldLayoutId id="2147483686" r:id="rId18"/>
    <p:sldLayoutId id="2147483687" r:id="rId19"/>
    <p:sldLayoutId id="2147483688" r:id="rId20"/>
    <p:sldLayoutId id="2147483689" r:id="rId21"/>
    <p:sldLayoutId id="2147483690" r:id="rId22"/>
    <p:sldLayoutId id="2147483691" r:id="rId23"/>
    <p:sldLayoutId id="2147483692" r:id="rId24"/>
    <p:sldLayoutId id="2147483693"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ctr">
              <a:spcBef>
                <a:spcPts val="0"/>
              </a:spcBef>
              <a:spcAft>
                <a:spcPts val="0"/>
              </a:spcAft>
              <a:buClr>
                <a:schemeClr val="dk2"/>
              </a:buClr>
              <a:buSzPts val="3400"/>
              <a:buFont typeface="Nunito Black"/>
              <a:buNone/>
              <a:defRPr sz="3400">
                <a:solidFill>
                  <a:schemeClr val="dk2"/>
                </a:solidFill>
                <a:latin typeface="Nunito Black"/>
                <a:ea typeface="Nunito Black"/>
                <a:cs typeface="Nunito Black"/>
                <a:sym typeface="Nunito Black"/>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a:buClr>
                <a:srgbClr val="000000"/>
              </a:buClr>
              <a:buFont typeface="Arial"/>
              <a:buNone/>
            </a:pPr>
            <a:fld id="{00000000-1234-1234-1234-123412341234}" type="slidenum">
              <a:rPr lang="en" kern="0">
                <a:solidFill>
                  <a:srgbClr val="3D5F4C"/>
                </a:solidFill>
                <a:cs typeface="Arial"/>
                <a:sym typeface="Arial"/>
              </a:rPr>
              <a:pPr>
                <a:buClr>
                  <a:srgbClr val="000000"/>
                </a:buClr>
                <a:buFont typeface="Arial"/>
                <a:buNone/>
              </a:pPr>
              <a:t>‹#›</a:t>
            </a:fld>
            <a:endParaRPr kern="0">
              <a:solidFill>
                <a:srgbClr val="3D5F4C"/>
              </a:solidFill>
              <a:cs typeface="Arial"/>
              <a:sym typeface="Arial"/>
            </a:endParaRPr>
          </a:p>
        </p:txBody>
      </p:sp>
    </p:spTree>
    <p:extLst>
      <p:ext uri="{BB962C8B-B14F-4D97-AF65-F5344CB8AC3E}">
        <p14:creationId xmlns:p14="http://schemas.microsoft.com/office/powerpoint/2010/main" val="3164915641"/>
      </p:ext>
    </p:extLst>
  </p:cSld>
  <p:clrMap bg1="lt1" tx1="dk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ctr">
              <a:spcBef>
                <a:spcPts val="0"/>
              </a:spcBef>
              <a:spcAft>
                <a:spcPts val="0"/>
              </a:spcAft>
              <a:buClr>
                <a:schemeClr val="dk2"/>
              </a:buClr>
              <a:buSzPts val="3400"/>
              <a:buFont typeface="Nunito Black"/>
              <a:buNone/>
              <a:defRPr sz="3400">
                <a:solidFill>
                  <a:schemeClr val="dk2"/>
                </a:solidFill>
                <a:latin typeface="Nunito Black"/>
                <a:ea typeface="Nunito Black"/>
                <a:cs typeface="Nunito Black"/>
                <a:sym typeface="Nunito Black"/>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a:buClr>
                <a:srgbClr val="000000"/>
              </a:buClr>
              <a:buFont typeface="Arial"/>
              <a:buNone/>
            </a:pPr>
            <a:fld id="{00000000-1234-1234-1234-123412341234}" type="slidenum">
              <a:rPr lang="en" kern="0">
                <a:solidFill>
                  <a:srgbClr val="3D5F4C"/>
                </a:solidFill>
                <a:cs typeface="Arial"/>
                <a:sym typeface="Arial"/>
              </a:rPr>
              <a:pPr>
                <a:buClr>
                  <a:srgbClr val="000000"/>
                </a:buClr>
                <a:buFont typeface="Arial"/>
                <a:buNone/>
              </a:pPr>
              <a:t>‹#›</a:t>
            </a:fld>
            <a:endParaRPr kern="0">
              <a:solidFill>
                <a:srgbClr val="3D5F4C"/>
              </a:solidFill>
              <a:cs typeface="Arial"/>
              <a:sym typeface="Arial"/>
            </a:endParaRPr>
          </a:p>
        </p:txBody>
      </p:sp>
    </p:spTree>
    <p:extLst>
      <p:ext uri="{BB962C8B-B14F-4D97-AF65-F5344CB8AC3E}">
        <p14:creationId xmlns:p14="http://schemas.microsoft.com/office/powerpoint/2010/main" val="2312041350"/>
      </p:ext>
    </p:extLst>
  </p:cSld>
  <p:clrMap bg1="lt1" tx1="dk1" bg2="dk2"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 id="2147483748" r:id="rId22"/>
    <p:sldLayoutId id="2147483749" r:id="rId23"/>
    <p:sldLayoutId id="2147483750" r:id="rId24"/>
    <p:sldLayoutId id="2147483751" r:id="rId25"/>
    <p:sldLayoutId id="2147483752" r:id="rId26"/>
    <p:sldLayoutId id="2147483753" r:id="rId27"/>
    <p:sldLayoutId id="2147483754" r:id="rId28"/>
    <p:sldLayoutId id="2147483755" r:id="rId29"/>
    <p:sldLayoutId id="2147483756" r:id="rId30"/>
    <p:sldLayoutId id="2147483757"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ctr">
              <a:spcBef>
                <a:spcPts val="0"/>
              </a:spcBef>
              <a:spcAft>
                <a:spcPts val="0"/>
              </a:spcAft>
              <a:buClr>
                <a:schemeClr val="dk2"/>
              </a:buClr>
              <a:buSzPts val="3400"/>
              <a:buFont typeface="Nunito Black"/>
              <a:buNone/>
              <a:defRPr sz="3400">
                <a:solidFill>
                  <a:schemeClr val="dk2"/>
                </a:solidFill>
                <a:latin typeface="Nunito Black"/>
                <a:ea typeface="Nunito Black"/>
                <a:cs typeface="Nunito Black"/>
                <a:sym typeface="Nunito Black"/>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a:buClr>
                <a:srgbClr val="000000"/>
              </a:buClr>
              <a:buFont typeface="Arial"/>
              <a:buNone/>
            </a:pPr>
            <a:fld id="{00000000-1234-1234-1234-123412341234}" type="slidenum">
              <a:rPr lang="en" kern="0">
                <a:solidFill>
                  <a:srgbClr val="3D5F4C"/>
                </a:solidFill>
                <a:cs typeface="Arial"/>
                <a:sym typeface="Arial"/>
              </a:rPr>
              <a:pPr>
                <a:buClr>
                  <a:srgbClr val="000000"/>
                </a:buClr>
                <a:buFont typeface="Arial"/>
                <a:buNone/>
              </a:pPr>
              <a:t>‹#›</a:t>
            </a:fld>
            <a:endParaRPr kern="0">
              <a:solidFill>
                <a:srgbClr val="3D5F4C"/>
              </a:solidFill>
              <a:cs typeface="Arial"/>
              <a:sym typeface="Arial"/>
            </a:endParaRPr>
          </a:p>
        </p:txBody>
      </p:sp>
    </p:spTree>
    <p:extLst>
      <p:ext uri="{BB962C8B-B14F-4D97-AF65-F5344CB8AC3E}">
        <p14:creationId xmlns:p14="http://schemas.microsoft.com/office/powerpoint/2010/main" val="56525737"/>
      </p:ext>
    </p:extLst>
  </p:cSld>
  <p:clrMap bg1="lt1" tx1="dk1" bg2="dk2" tx2="lt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 id="2147483771" r:id="rId13"/>
    <p:sldLayoutId id="2147483772" r:id="rId14"/>
    <p:sldLayoutId id="2147483773" r:id="rId15"/>
    <p:sldLayoutId id="2147483774" r:id="rId16"/>
    <p:sldLayoutId id="2147483775" r:id="rId17"/>
    <p:sldLayoutId id="2147483776" r:id="rId18"/>
    <p:sldLayoutId id="2147483777" r:id="rId19"/>
    <p:sldLayoutId id="2147483778" r:id="rId20"/>
    <p:sldLayoutId id="2147483779" r:id="rId21"/>
    <p:sldLayoutId id="2147483780" r:id="rId22"/>
    <p:sldLayoutId id="2147483781" r:id="rId23"/>
    <p:sldLayoutId id="2147483782" r:id="rId24"/>
    <p:sldLayoutId id="2147483783" r:id="rId25"/>
    <p:sldLayoutId id="2147483784" r:id="rId26"/>
    <p:sldLayoutId id="2147483785" r:id="rId27"/>
    <p:sldLayoutId id="2147483786" r:id="rId28"/>
    <p:sldLayoutId id="2147483787" r:id="rId29"/>
    <p:sldLayoutId id="2147483788" r:id="rId30"/>
    <p:sldLayoutId id="2147483789"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9432711"/>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91743201"/>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A4AB25-3DBC-4D78-9617-DA5B905C0CA3}" type="datetimeFigureOut">
              <a:rPr lang="en-US" smtClean="0">
                <a:solidFill>
                  <a:prstClr val="black">
                    <a:tint val="75000"/>
                  </a:prstClr>
                </a:solidFill>
              </a:rPr>
              <a:pPr/>
              <a:t>9/9/2022</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00203792"/>
      </p:ext>
    </p:extLst>
  </p:cSld>
  <p:clrMap bg1="lt1" tx1="dk1" bg2="lt2" tx2="dk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microsoft.com/office/2007/relationships/hdphoto" Target="../media/hdphoto1.wdp"/><Relationship Id="rId13" Type="http://schemas.microsoft.com/office/2007/relationships/hdphoto" Target="../media/hdphoto3.wdp"/><Relationship Id="rId18" Type="http://schemas.openxmlformats.org/officeDocument/2006/relationships/image" Target="../media/image8.png"/><Relationship Id="rId26" Type="http://schemas.openxmlformats.org/officeDocument/2006/relationships/image" Target="../media/image12.png"/><Relationship Id="rId39" Type="http://schemas.openxmlformats.org/officeDocument/2006/relationships/image" Target="../media/image20.png"/><Relationship Id="rId3" Type="http://schemas.openxmlformats.org/officeDocument/2006/relationships/audio" Target="../media/media1.mp3"/><Relationship Id="rId21" Type="http://schemas.microsoft.com/office/2007/relationships/hdphoto" Target="../media/hdphoto7.wdp"/><Relationship Id="rId34" Type="http://schemas.openxmlformats.org/officeDocument/2006/relationships/image" Target="../media/image16.png"/><Relationship Id="rId42" Type="http://schemas.openxmlformats.org/officeDocument/2006/relationships/image" Target="../media/image22.png"/><Relationship Id="rId7" Type="http://schemas.openxmlformats.org/officeDocument/2006/relationships/image" Target="../media/image2.png"/><Relationship Id="rId12" Type="http://schemas.openxmlformats.org/officeDocument/2006/relationships/image" Target="../media/image5.png"/><Relationship Id="rId17" Type="http://schemas.microsoft.com/office/2007/relationships/hdphoto" Target="../media/hdphoto5.wdp"/><Relationship Id="rId25" Type="http://schemas.microsoft.com/office/2007/relationships/hdphoto" Target="../media/hdphoto9.wdp"/><Relationship Id="rId33" Type="http://schemas.microsoft.com/office/2007/relationships/hdphoto" Target="../media/hdphoto13.wdp"/><Relationship Id="rId38" Type="http://schemas.openxmlformats.org/officeDocument/2006/relationships/image" Target="../media/image19.gif"/><Relationship Id="rId2" Type="http://schemas.microsoft.com/office/2007/relationships/media" Target="../media/media1.mp3"/><Relationship Id="rId16" Type="http://schemas.openxmlformats.org/officeDocument/2006/relationships/image" Target="../media/image7.png"/><Relationship Id="rId20" Type="http://schemas.openxmlformats.org/officeDocument/2006/relationships/image" Target="../media/image9.png"/><Relationship Id="rId29" Type="http://schemas.microsoft.com/office/2007/relationships/hdphoto" Target="../media/hdphoto11.wdp"/><Relationship Id="rId41" Type="http://schemas.openxmlformats.org/officeDocument/2006/relationships/image" Target="../media/image21.jpeg"/><Relationship Id="rId1" Type="http://schemas.openxmlformats.org/officeDocument/2006/relationships/tags" Target="../tags/tag2.xml"/><Relationship Id="rId6" Type="http://schemas.openxmlformats.org/officeDocument/2006/relationships/image" Target="../media/image1.png"/><Relationship Id="rId11" Type="http://schemas.microsoft.com/office/2007/relationships/hdphoto" Target="../media/hdphoto2.wdp"/><Relationship Id="rId24" Type="http://schemas.openxmlformats.org/officeDocument/2006/relationships/image" Target="../media/image11.png"/><Relationship Id="rId32" Type="http://schemas.openxmlformats.org/officeDocument/2006/relationships/image" Target="../media/image15.png"/><Relationship Id="rId37" Type="http://schemas.openxmlformats.org/officeDocument/2006/relationships/image" Target="../media/image18.png"/><Relationship Id="rId40" Type="http://schemas.microsoft.com/office/2007/relationships/hdphoto" Target="../media/hdphoto15.wdp"/><Relationship Id="rId5" Type="http://schemas.openxmlformats.org/officeDocument/2006/relationships/notesSlide" Target="../notesSlides/notesSlide1.xml"/><Relationship Id="rId15" Type="http://schemas.microsoft.com/office/2007/relationships/hdphoto" Target="../media/hdphoto4.wdp"/><Relationship Id="rId23" Type="http://schemas.microsoft.com/office/2007/relationships/hdphoto" Target="../media/hdphoto8.wdp"/><Relationship Id="rId28" Type="http://schemas.openxmlformats.org/officeDocument/2006/relationships/image" Target="../media/image13.png"/><Relationship Id="rId36" Type="http://schemas.openxmlformats.org/officeDocument/2006/relationships/image" Target="../media/image17.emf"/><Relationship Id="rId10" Type="http://schemas.openxmlformats.org/officeDocument/2006/relationships/image" Target="../media/image4.png"/><Relationship Id="rId19" Type="http://schemas.microsoft.com/office/2007/relationships/hdphoto" Target="../media/hdphoto6.wdp"/><Relationship Id="rId31" Type="http://schemas.microsoft.com/office/2007/relationships/hdphoto" Target="../media/hdphoto12.wdp"/><Relationship Id="rId4" Type="http://schemas.openxmlformats.org/officeDocument/2006/relationships/slideLayout" Target="../slideLayouts/slideLayout1.xml"/><Relationship Id="rId9" Type="http://schemas.openxmlformats.org/officeDocument/2006/relationships/image" Target="../media/image3.png"/><Relationship Id="rId14" Type="http://schemas.openxmlformats.org/officeDocument/2006/relationships/image" Target="../media/image6.png"/><Relationship Id="rId22" Type="http://schemas.openxmlformats.org/officeDocument/2006/relationships/image" Target="../media/image10.png"/><Relationship Id="rId27" Type="http://schemas.microsoft.com/office/2007/relationships/hdphoto" Target="../media/hdphoto10.wdp"/><Relationship Id="rId30" Type="http://schemas.openxmlformats.org/officeDocument/2006/relationships/image" Target="../media/image14.png"/><Relationship Id="rId35" Type="http://schemas.microsoft.com/office/2007/relationships/hdphoto" Target="../media/hdphoto14.wdp"/></Relationships>
</file>

<file path=ppt/slides/_rels/slide10.xml.rels><?xml version="1.0" encoding="UTF-8" standalone="yes"?>
<Relationships xmlns="http://schemas.openxmlformats.org/package/2006/relationships"><Relationship Id="rId8" Type="http://schemas.openxmlformats.org/officeDocument/2006/relationships/image" Target="../media/image23.png"/><Relationship Id="rId3" Type="http://schemas.microsoft.com/office/2007/relationships/media" Target="../media/media7.wav"/><Relationship Id="rId7" Type="http://schemas.openxmlformats.org/officeDocument/2006/relationships/image" Target="../media/image18.png"/><Relationship Id="rId2" Type="http://schemas.openxmlformats.org/officeDocument/2006/relationships/audio" Target="NULL" TargetMode="External"/><Relationship Id="rId1" Type="http://schemas.openxmlformats.org/officeDocument/2006/relationships/tags" Target="../tags/tag11.xml"/><Relationship Id="rId6" Type="http://schemas.openxmlformats.org/officeDocument/2006/relationships/image" Target="../media/image33.png"/><Relationship Id="rId5" Type="http://schemas.openxmlformats.org/officeDocument/2006/relationships/notesSlide" Target="../notesSlides/notesSlide10.xml"/><Relationship Id="rId4" Type="http://schemas.openxmlformats.org/officeDocument/2006/relationships/slideLayout" Target="../slideLayouts/slideLayout97.xml"/></Relationships>
</file>

<file path=ppt/slides/_rels/slide11.xml.rels><?xml version="1.0" encoding="UTF-8" standalone="yes"?>
<Relationships xmlns="http://schemas.openxmlformats.org/package/2006/relationships"><Relationship Id="rId8" Type="http://schemas.openxmlformats.org/officeDocument/2006/relationships/image" Target="../media/image23.png"/><Relationship Id="rId3" Type="http://schemas.microsoft.com/office/2007/relationships/media" Target="../media/media7.wav"/><Relationship Id="rId7" Type="http://schemas.openxmlformats.org/officeDocument/2006/relationships/image" Target="../media/image18.png"/><Relationship Id="rId2" Type="http://schemas.openxmlformats.org/officeDocument/2006/relationships/audio" Target="NULL" TargetMode="External"/><Relationship Id="rId1" Type="http://schemas.openxmlformats.org/officeDocument/2006/relationships/tags" Target="../tags/tag12.xml"/><Relationship Id="rId6" Type="http://schemas.openxmlformats.org/officeDocument/2006/relationships/image" Target="../media/image37.png"/><Relationship Id="rId5" Type="http://schemas.openxmlformats.org/officeDocument/2006/relationships/notesSlide" Target="../notesSlides/notesSlide11.xml"/><Relationship Id="rId4" Type="http://schemas.openxmlformats.org/officeDocument/2006/relationships/slideLayout" Target="../slideLayouts/slideLayout97.xml"/></Relationships>
</file>

<file path=ppt/slides/_rels/slide12.xml.rels><?xml version="1.0" encoding="UTF-8" standalone="yes"?>
<Relationships xmlns="http://schemas.openxmlformats.org/package/2006/relationships"><Relationship Id="rId8" Type="http://schemas.openxmlformats.org/officeDocument/2006/relationships/image" Target="../media/image23.png"/><Relationship Id="rId3" Type="http://schemas.microsoft.com/office/2007/relationships/media" Target="../media/media7.wav"/><Relationship Id="rId7" Type="http://schemas.openxmlformats.org/officeDocument/2006/relationships/image" Target="../media/image18.png"/><Relationship Id="rId2" Type="http://schemas.openxmlformats.org/officeDocument/2006/relationships/audio" Target="NULL" TargetMode="External"/><Relationship Id="rId1" Type="http://schemas.openxmlformats.org/officeDocument/2006/relationships/tags" Target="../tags/tag13.xml"/><Relationship Id="rId6" Type="http://schemas.openxmlformats.org/officeDocument/2006/relationships/image" Target="../media/image38.png"/><Relationship Id="rId5" Type="http://schemas.openxmlformats.org/officeDocument/2006/relationships/notesSlide" Target="../notesSlides/notesSlide12.xml"/><Relationship Id="rId4" Type="http://schemas.openxmlformats.org/officeDocument/2006/relationships/slideLayout" Target="../slideLayouts/slideLayout97.xml"/></Relationships>
</file>

<file path=ppt/slides/_rels/slide13.xml.rels><?xml version="1.0" encoding="UTF-8" standalone="yes"?>
<Relationships xmlns="http://schemas.openxmlformats.org/package/2006/relationships"><Relationship Id="rId8" Type="http://schemas.openxmlformats.org/officeDocument/2006/relationships/image" Target="../media/image40.tiff"/><Relationship Id="rId3" Type="http://schemas.openxmlformats.org/officeDocument/2006/relationships/audio" Target="../media/media7.wav"/><Relationship Id="rId7" Type="http://schemas.openxmlformats.org/officeDocument/2006/relationships/image" Target="../media/image39.tiff"/><Relationship Id="rId2" Type="http://schemas.microsoft.com/office/2007/relationships/media" Target="../media/media7.wav"/><Relationship Id="rId1" Type="http://schemas.openxmlformats.org/officeDocument/2006/relationships/tags" Target="../tags/tag14.xml"/><Relationship Id="rId6" Type="http://schemas.openxmlformats.org/officeDocument/2006/relationships/notesSlide" Target="../notesSlides/notesSlide13.xml"/><Relationship Id="rId11" Type="http://schemas.openxmlformats.org/officeDocument/2006/relationships/image" Target="../media/image23.png"/><Relationship Id="rId5" Type="http://schemas.openxmlformats.org/officeDocument/2006/relationships/slideLayout" Target="../slideLayouts/slideLayout111.xml"/><Relationship Id="rId10" Type="http://schemas.openxmlformats.org/officeDocument/2006/relationships/image" Target="../media/image18.png"/><Relationship Id="rId4" Type="http://schemas.openxmlformats.org/officeDocument/2006/relationships/audio" Target="NULL" TargetMode="External"/><Relationship Id="rId9" Type="http://schemas.openxmlformats.org/officeDocument/2006/relationships/image" Target="../media/image41.tiff"/></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97.xml"/><Relationship Id="rId1" Type="http://schemas.openxmlformats.org/officeDocument/2006/relationships/tags" Target="../tags/tag15.xml"/><Relationship Id="rId6" Type="http://schemas.openxmlformats.org/officeDocument/2006/relationships/image" Target="../media/image23.png"/><Relationship Id="rId5" Type="http://schemas.openxmlformats.org/officeDocument/2006/relationships/image" Target="../media/image43.gif"/><Relationship Id="rId4" Type="http://schemas.openxmlformats.org/officeDocument/2006/relationships/image" Target="../media/image42.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97.xml"/><Relationship Id="rId1" Type="http://schemas.openxmlformats.org/officeDocument/2006/relationships/tags" Target="../tags/tag16.xml"/><Relationship Id="rId6" Type="http://schemas.openxmlformats.org/officeDocument/2006/relationships/image" Target="../media/image23.png"/><Relationship Id="rId5" Type="http://schemas.openxmlformats.org/officeDocument/2006/relationships/image" Target="../media/image44.gif"/><Relationship Id="rId4" Type="http://schemas.openxmlformats.org/officeDocument/2006/relationships/image" Target="../media/image42.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97.xml"/><Relationship Id="rId1" Type="http://schemas.openxmlformats.org/officeDocument/2006/relationships/tags" Target="../tags/tag17.xml"/><Relationship Id="rId6" Type="http://schemas.openxmlformats.org/officeDocument/2006/relationships/image" Target="../media/image23.png"/><Relationship Id="rId5" Type="http://schemas.openxmlformats.org/officeDocument/2006/relationships/image" Target="../media/image45.gif"/><Relationship Id="rId4" Type="http://schemas.openxmlformats.org/officeDocument/2006/relationships/image" Target="../media/image42.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17.xml"/><Relationship Id="rId1" Type="http://schemas.openxmlformats.org/officeDocument/2006/relationships/tags" Target="../tags/tag18.xml"/><Relationship Id="rId5" Type="http://schemas.openxmlformats.org/officeDocument/2006/relationships/image" Target="../media/image23.png"/><Relationship Id="rId4" Type="http://schemas.openxmlformats.org/officeDocument/2006/relationships/image" Target="../media/image36.jpeg"/></Relationships>
</file>

<file path=ppt/slides/_rels/slide18.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audio" Target="../media/media8.wav"/><Relationship Id="rId7" Type="http://schemas.openxmlformats.org/officeDocument/2006/relationships/image" Target="../media/image46.tiff"/><Relationship Id="rId2" Type="http://schemas.microsoft.com/office/2007/relationships/media" Target="../media/media8.wav"/><Relationship Id="rId1" Type="http://schemas.openxmlformats.org/officeDocument/2006/relationships/tags" Target="../tags/tag19.xml"/><Relationship Id="rId6" Type="http://schemas.openxmlformats.org/officeDocument/2006/relationships/notesSlide" Target="../notesSlides/notesSlide18.xml"/><Relationship Id="rId5" Type="http://schemas.openxmlformats.org/officeDocument/2006/relationships/slideLayout" Target="../slideLayouts/slideLayout111.xml"/><Relationship Id="rId4" Type="http://schemas.openxmlformats.org/officeDocument/2006/relationships/audio" Target="NULL" TargetMode="External"/><Relationship Id="rId9" Type="http://schemas.openxmlformats.org/officeDocument/2006/relationships/image" Target="../media/image23.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17.xml"/><Relationship Id="rId1" Type="http://schemas.openxmlformats.org/officeDocument/2006/relationships/tags" Target="../tags/tag20.xml"/><Relationship Id="rId5" Type="http://schemas.openxmlformats.org/officeDocument/2006/relationships/image" Target="../media/image23.png"/><Relationship Id="rId4" Type="http://schemas.openxmlformats.org/officeDocument/2006/relationships/image" Target="../media/image35.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0.xml"/><Relationship Id="rId1" Type="http://schemas.openxmlformats.org/officeDocument/2006/relationships/tags" Target="../tags/tag3.xml"/><Relationship Id="rId4" Type="http://schemas.openxmlformats.org/officeDocument/2006/relationships/image" Target="../media/image23.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27.xml"/><Relationship Id="rId1" Type="http://schemas.openxmlformats.org/officeDocument/2006/relationships/tags" Target="../tags/tag21.xml"/><Relationship Id="rId5" Type="http://schemas.openxmlformats.org/officeDocument/2006/relationships/image" Target="../media/image23.png"/><Relationship Id="rId4" Type="http://schemas.openxmlformats.org/officeDocument/2006/relationships/image" Target="../media/image47.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48.xml"/><Relationship Id="rId1" Type="http://schemas.openxmlformats.org/officeDocument/2006/relationships/tags" Target="../tags/tag22.xml"/><Relationship Id="rId5" Type="http://schemas.openxmlformats.org/officeDocument/2006/relationships/image" Target="../media/image23.png"/><Relationship Id="rId4" Type="http://schemas.openxmlformats.org/officeDocument/2006/relationships/image" Target="../media/image48.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27.xml"/><Relationship Id="rId1" Type="http://schemas.openxmlformats.org/officeDocument/2006/relationships/tags" Target="../tags/tag23.xml"/><Relationship Id="rId5" Type="http://schemas.openxmlformats.org/officeDocument/2006/relationships/image" Target="../media/image23.png"/><Relationship Id="rId4" Type="http://schemas.openxmlformats.org/officeDocument/2006/relationships/image" Target="../media/image49.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26.xml"/><Relationship Id="rId1" Type="http://schemas.openxmlformats.org/officeDocument/2006/relationships/tags" Target="../tags/tag24.xml"/><Relationship Id="rId5" Type="http://schemas.openxmlformats.org/officeDocument/2006/relationships/image" Target="../media/image23.png"/><Relationship Id="rId4" Type="http://schemas.openxmlformats.org/officeDocument/2006/relationships/image" Target="../media/image48.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38.xml"/><Relationship Id="rId1" Type="http://schemas.openxmlformats.org/officeDocument/2006/relationships/tags" Target="../tags/tag25.xml"/><Relationship Id="rId5" Type="http://schemas.openxmlformats.org/officeDocument/2006/relationships/image" Target="../media/image23.png"/><Relationship Id="rId4" Type="http://schemas.openxmlformats.org/officeDocument/2006/relationships/image" Target="../media/image50.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38.xml"/><Relationship Id="rId1" Type="http://schemas.openxmlformats.org/officeDocument/2006/relationships/tags" Target="../tags/tag26.xml"/><Relationship Id="rId5" Type="http://schemas.openxmlformats.org/officeDocument/2006/relationships/image" Target="../media/image23.png"/><Relationship Id="rId4" Type="http://schemas.openxmlformats.org/officeDocument/2006/relationships/image" Target="../media/image51.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27.xml"/><Relationship Id="rId1" Type="http://schemas.openxmlformats.org/officeDocument/2006/relationships/tags" Target="../tags/tag27.xml"/><Relationship Id="rId5" Type="http://schemas.openxmlformats.org/officeDocument/2006/relationships/image" Target="../media/image23.png"/><Relationship Id="rId4" Type="http://schemas.openxmlformats.org/officeDocument/2006/relationships/image" Target="../media/image49.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26.xml"/><Relationship Id="rId1" Type="http://schemas.openxmlformats.org/officeDocument/2006/relationships/tags" Target="../tags/tag28.xml"/><Relationship Id="rId5" Type="http://schemas.openxmlformats.org/officeDocument/2006/relationships/image" Target="../media/image23.png"/><Relationship Id="rId4" Type="http://schemas.openxmlformats.org/officeDocument/2006/relationships/image" Target="../media/image48.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27.xml"/><Relationship Id="rId1" Type="http://schemas.openxmlformats.org/officeDocument/2006/relationships/tags" Target="../tags/tag29.xml"/><Relationship Id="rId5" Type="http://schemas.openxmlformats.org/officeDocument/2006/relationships/image" Target="../media/image23.png"/><Relationship Id="rId4" Type="http://schemas.openxmlformats.org/officeDocument/2006/relationships/image" Target="../media/image50.pn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27.xml"/><Relationship Id="rId1" Type="http://schemas.openxmlformats.org/officeDocument/2006/relationships/tags" Target="../tags/tag30.xml"/><Relationship Id="rId5" Type="http://schemas.openxmlformats.org/officeDocument/2006/relationships/image" Target="../media/image23.png"/><Relationship Id="rId4" Type="http://schemas.openxmlformats.org/officeDocument/2006/relationships/image" Target="../media/image51.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7.xml"/><Relationship Id="rId1" Type="http://schemas.openxmlformats.org/officeDocument/2006/relationships/tags" Target="../tags/tag4.xml"/><Relationship Id="rId4" Type="http://schemas.openxmlformats.org/officeDocument/2006/relationships/image" Target="../media/image23.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27.xml"/><Relationship Id="rId1" Type="http://schemas.openxmlformats.org/officeDocument/2006/relationships/tags" Target="../tags/tag31.xml"/><Relationship Id="rId5" Type="http://schemas.openxmlformats.org/officeDocument/2006/relationships/image" Target="../media/image23.png"/><Relationship Id="rId4" Type="http://schemas.openxmlformats.org/officeDocument/2006/relationships/image" Target="../media/image49.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26.xml"/><Relationship Id="rId1" Type="http://schemas.openxmlformats.org/officeDocument/2006/relationships/tags" Target="../tags/tag32.xml"/><Relationship Id="rId5" Type="http://schemas.openxmlformats.org/officeDocument/2006/relationships/image" Target="../media/image23.png"/><Relationship Id="rId4" Type="http://schemas.openxmlformats.org/officeDocument/2006/relationships/image" Target="../media/image48.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27.xml"/><Relationship Id="rId1" Type="http://schemas.openxmlformats.org/officeDocument/2006/relationships/tags" Target="../tags/tag33.xml"/><Relationship Id="rId5" Type="http://schemas.openxmlformats.org/officeDocument/2006/relationships/image" Target="../media/image23.png"/><Relationship Id="rId4" Type="http://schemas.openxmlformats.org/officeDocument/2006/relationships/image" Target="../media/image50.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27.xml"/><Relationship Id="rId1" Type="http://schemas.openxmlformats.org/officeDocument/2006/relationships/tags" Target="../tags/tag34.xml"/><Relationship Id="rId5" Type="http://schemas.openxmlformats.org/officeDocument/2006/relationships/image" Target="../media/image23.png"/><Relationship Id="rId4" Type="http://schemas.openxmlformats.org/officeDocument/2006/relationships/image" Target="../media/image51.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7" Type="http://schemas.openxmlformats.org/officeDocument/2006/relationships/image" Target="../media/image23.png"/><Relationship Id="rId2" Type="http://schemas.openxmlformats.org/officeDocument/2006/relationships/slideLayout" Target="../slideLayouts/slideLayout108.xml"/><Relationship Id="rId1" Type="http://schemas.openxmlformats.org/officeDocument/2006/relationships/tags" Target="../tags/tag35.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42.png"/></Relationships>
</file>

<file path=ppt/slides/_rels/slide35.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notesSlide" Target="../notesSlides/notesSlide35.xml"/><Relationship Id="rId7" Type="http://schemas.openxmlformats.org/officeDocument/2006/relationships/image" Target="../media/image57.png"/><Relationship Id="rId2" Type="http://schemas.openxmlformats.org/officeDocument/2006/relationships/slideLayout" Target="../slideLayouts/slideLayout108.xml"/><Relationship Id="rId1" Type="http://schemas.openxmlformats.org/officeDocument/2006/relationships/tags" Target="../tags/tag36.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 Id="rId9" Type="http://schemas.openxmlformats.org/officeDocument/2006/relationships/image" Target="../media/image23.png"/></Relationships>
</file>

<file path=ppt/slides/_rels/slide36.xml.rels><?xml version="1.0" encoding="UTF-8" standalone="yes"?>
<Relationships xmlns="http://schemas.openxmlformats.org/package/2006/relationships"><Relationship Id="rId8" Type="http://schemas.openxmlformats.org/officeDocument/2006/relationships/image" Target="../media/image61.png"/><Relationship Id="rId3" Type="http://schemas.openxmlformats.org/officeDocument/2006/relationships/audio" Target="../media/media9.mp3"/><Relationship Id="rId7" Type="http://schemas.openxmlformats.org/officeDocument/2006/relationships/image" Target="../media/image60.png"/><Relationship Id="rId2" Type="http://schemas.microsoft.com/office/2007/relationships/media" Target="../media/media9.mp3"/><Relationship Id="rId1" Type="http://schemas.openxmlformats.org/officeDocument/2006/relationships/tags" Target="../tags/tag37.xml"/><Relationship Id="rId6" Type="http://schemas.openxmlformats.org/officeDocument/2006/relationships/image" Target="../media/image59.jpeg"/><Relationship Id="rId11" Type="http://schemas.openxmlformats.org/officeDocument/2006/relationships/image" Target="../media/image23.png"/><Relationship Id="rId5" Type="http://schemas.openxmlformats.org/officeDocument/2006/relationships/notesSlide" Target="../notesSlides/notesSlide36.xml"/><Relationship Id="rId10" Type="http://schemas.openxmlformats.org/officeDocument/2006/relationships/image" Target="../media/image18.png"/><Relationship Id="rId4" Type="http://schemas.openxmlformats.org/officeDocument/2006/relationships/slideLayout" Target="../slideLayouts/slideLayout32.xml"/><Relationship Id="rId9" Type="http://schemas.openxmlformats.org/officeDocument/2006/relationships/image" Target="../media/image62.png"/></Relationships>
</file>

<file path=ppt/slides/_rels/slide4.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audio" Target="../media/media2.mp3"/><Relationship Id="rId7" Type="http://schemas.openxmlformats.org/officeDocument/2006/relationships/image" Target="../media/image25.png"/><Relationship Id="rId2" Type="http://schemas.microsoft.com/office/2007/relationships/media" Target="../media/media2.mp3"/><Relationship Id="rId1" Type="http://schemas.openxmlformats.org/officeDocument/2006/relationships/tags" Target="../tags/tag5.xml"/><Relationship Id="rId6" Type="http://schemas.openxmlformats.org/officeDocument/2006/relationships/image" Target="../media/image24.png"/><Relationship Id="rId5" Type="http://schemas.openxmlformats.org/officeDocument/2006/relationships/notesSlide" Target="../notesSlides/notesSlide4.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5.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audio" Target="../media/media3.mp3"/><Relationship Id="rId7" Type="http://schemas.openxmlformats.org/officeDocument/2006/relationships/image" Target="../media/image27.png"/><Relationship Id="rId2" Type="http://schemas.microsoft.com/office/2007/relationships/media" Target="../media/media3.mp3"/><Relationship Id="rId1" Type="http://schemas.openxmlformats.org/officeDocument/2006/relationships/tags" Target="../tags/tag6.xml"/><Relationship Id="rId6" Type="http://schemas.openxmlformats.org/officeDocument/2006/relationships/image" Target="../media/image26.png"/><Relationship Id="rId5" Type="http://schemas.openxmlformats.org/officeDocument/2006/relationships/notesSlide" Target="../notesSlides/notesSlide5.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6.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audio" Target="../media/media4.mp3"/><Relationship Id="rId7" Type="http://schemas.openxmlformats.org/officeDocument/2006/relationships/image" Target="../media/image29.png"/><Relationship Id="rId2" Type="http://schemas.microsoft.com/office/2007/relationships/media" Target="../media/media4.mp3"/><Relationship Id="rId1" Type="http://schemas.openxmlformats.org/officeDocument/2006/relationships/tags" Target="../tags/tag7.xml"/><Relationship Id="rId6" Type="http://schemas.openxmlformats.org/officeDocument/2006/relationships/image" Target="../media/image28.png"/><Relationship Id="rId5" Type="http://schemas.openxmlformats.org/officeDocument/2006/relationships/notesSlide" Target="../notesSlides/notesSlide6.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7.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audio" Target="../media/media5.mp3"/><Relationship Id="rId7" Type="http://schemas.openxmlformats.org/officeDocument/2006/relationships/image" Target="../media/image31.png"/><Relationship Id="rId2" Type="http://schemas.microsoft.com/office/2007/relationships/media" Target="../media/media5.mp3"/><Relationship Id="rId1" Type="http://schemas.openxmlformats.org/officeDocument/2006/relationships/tags" Target="../tags/tag8.xml"/><Relationship Id="rId6" Type="http://schemas.openxmlformats.org/officeDocument/2006/relationships/image" Target="../media/image30.png"/><Relationship Id="rId5" Type="http://schemas.openxmlformats.org/officeDocument/2006/relationships/notesSlide" Target="../notesSlides/notesSlide7.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8.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audio" Target="../media/media6.mp3"/><Relationship Id="rId7" Type="http://schemas.openxmlformats.org/officeDocument/2006/relationships/image" Target="../media/image32.png"/><Relationship Id="rId2" Type="http://schemas.microsoft.com/office/2007/relationships/media" Target="../media/media6.mp3"/><Relationship Id="rId1" Type="http://schemas.openxmlformats.org/officeDocument/2006/relationships/tags" Target="../tags/tag9.xml"/><Relationship Id="rId6" Type="http://schemas.openxmlformats.org/officeDocument/2006/relationships/image" Target="../media/image18.png"/><Relationship Id="rId5" Type="http://schemas.openxmlformats.org/officeDocument/2006/relationships/notesSlide" Target="../notesSlides/notesSlide8.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7" Type="http://schemas.openxmlformats.org/officeDocument/2006/relationships/image" Target="../media/image23.png"/><Relationship Id="rId2" Type="http://schemas.openxmlformats.org/officeDocument/2006/relationships/slideLayout" Target="../slideLayouts/slideLayout117.xml"/><Relationship Id="rId1" Type="http://schemas.openxmlformats.org/officeDocument/2006/relationships/tags" Target="../tags/tag10.xml"/><Relationship Id="rId6" Type="http://schemas.openxmlformats.org/officeDocument/2006/relationships/image" Target="../media/image36.jpeg"/><Relationship Id="rId5" Type="http://schemas.openxmlformats.org/officeDocument/2006/relationships/image" Target="../media/image35.png"/><Relationship Id="rId4" Type="http://schemas.openxmlformats.org/officeDocument/2006/relationships/image" Target="../media/image3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pic>
        <p:nvPicPr>
          <p:cNvPr id="148" name="Picture 4" descr="136 Viet nam Vector Images, Viet nam Illustrations | Depositphotos"/>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90315" y="2110699"/>
            <a:ext cx="1158268" cy="110373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84" name="图片 38"/>
          <p:cNvPicPr>
            <a:picLocks noChangeAspect="1"/>
          </p:cNvPicPr>
          <p:nvPr/>
        </p:nvPicPr>
        <p:blipFill>
          <a:blip r:embed="rId7">
            <a:extLst>
              <a:ext uri="{BEBA8EAE-BF5A-486C-A8C5-ECC9F3942E4B}">
                <a14:imgProps xmlns:a14="http://schemas.microsoft.com/office/drawing/2010/main">
                  <a14:imgLayer r:embed="rId8">
                    <a14:imgEffect>
                      <a14:saturation sat="135000"/>
                    </a14:imgEffect>
                  </a14:imgLayer>
                </a14:imgProps>
              </a:ext>
              <a:ext uri="{28A0092B-C50C-407E-A947-70E740481C1C}">
                <a14:useLocalDpi xmlns:a14="http://schemas.microsoft.com/office/drawing/2010/main" val="0"/>
              </a:ext>
            </a:extLst>
          </a:blip>
          <a:stretch>
            <a:fillRect/>
          </a:stretch>
        </p:blipFill>
        <p:spPr>
          <a:xfrm>
            <a:off x="-699246" y="4901491"/>
            <a:ext cx="14284619" cy="2150860"/>
          </a:xfrm>
          <a:prstGeom prst="rect">
            <a:avLst/>
          </a:prstGeom>
        </p:spPr>
      </p:pic>
      <p:pic>
        <p:nvPicPr>
          <p:cNvPr id="93" name="图片 8">
            <a:extLst>
              <a:ext uri="{FF2B5EF4-FFF2-40B4-BE49-F238E27FC236}">
                <a16:creationId xmlns:a16="http://schemas.microsoft.com/office/drawing/2014/main" id="{A70BE0F2-6240-46DC-B88B-5F8E34652B82}"/>
              </a:ext>
            </a:extLst>
          </p:cNvPr>
          <p:cNvPicPr>
            <a:picLocks noChangeAspect="1"/>
          </p:cNvPicPr>
          <p:nvPr/>
        </p:nvPicPr>
        <p:blipFill>
          <a:blip r:embed="rId9" cstate="screen">
            <a:extLst>
              <a:ext uri="{28A0092B-C50C-407E-A947-70E740481C1C}">
                <a14:useLocalDpi xmlns:a14="http://schemas.microsoft.com/office/drawing/2010/main" val="0"/>
              </a:ext>
            </a:extLst>
          </a:blip>
          <a:stretch>
            <a:fillRect/>
          </a:stretch>
        </p:blipFill>
        <p:spPr>
          <a:xfrm>
            <a:off x="10625565" y="4669465"/>
            <a:ext cx="1547892" cy="1992795"/>
          </a:xfrm>
          <a:prstGeom prst="rect">
            <a:avLst/>
          </a:prstGeom>
          <a:ln>
            <a:noFill/>
          </a:ln>
          <a:effectLst>
            <a:outerShdw blurRad="292100" dist="139700" dir="2700000" algn="tl" rotWithShape="0">
              <a:srgbClr val="333333">
                <a:alpha val="65000"/>
              </a:srgbClr>
            </a:outerShdw>
          </a:effectLst>
        </p:spPr>
      </p:pic>
      <p:sp>
        <p:nvSpPr>
          <p:cNvPr id="1057" name="Google Shape;1057;p41"/>
          <p:cNvSpPr/>
          <p:nvPr/>
        </p:nvSpPr>
        <p:spPr>
          <a:xfrm>
            <a:off x="10431309" y="483026"/>
            <a:ext cx="429503" cy="498143"/>
          </a:xfrm>
          <a:custGeom>
            <a:avLst/>
            <a:gdLst/>
            <a:ahLst/>
            <a:cxnLst/>
            <a:rect l="l" t="t" r="r" b="b"/>
            <a:pathLst>
              <a:path w="1940" h="2250" extrusionOk="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pic>
        <p:nvPicPr>
          <p:cNvPr id="85" name="图片 37"/>
          <p:cNvPicPr>
            <a:picLocks noChangeAspect="1"/>
          </p:cNvPicPr>
          <p:nvPr/>
        </p:nvPicPr>
        <p:blipFill>
          <a:blip r:embed="rId10">
            <a:extLst>
              <a:ext uri="{BEBA8EAE-BF5A-486C-A8C5-ECC9F3942E4B}">
                <a14:imgProps xmlns:a14="http://schemas.microsoft.com/office/drawing/2010/main">
                  <a14:imgLayer r:embed="rId11">
                    <a14:imgEffect>
                      <a14:saturation sat="300000"/>
                    </a14:imgEffect>
                  </a14:imgLayer>
                </a14:imgProps>
              </a:ext>
              <a:ext uri="{28A0092B-C50C-407E-A947-70E740481C1C}">
                <a14:useLocalDpi xmlns:a14="http://schemas.microsoft.com/office/drawing/2010/main" val="0"/>
              </a:ext>
            </a:extLst>
          </a:blip>
          <a:stretch>
            <a:fillRect/>
          </a:stretch>
        </p:blipFill>
        <p:spPr>
          <a:xfrm>
            <a:off x="-2038908" y="4503088"/>
            <a:ext cx="8590048" cy="2009355"/>
          </a:xfrm>
          <a:prstGeom prst="rect">
            <a:avLst/>
          </a:prstGeom>
        </p:spPr>
      </p:pic>
      <p:pic>
        <p:nvPicPr>
          <p:cNvPr id="86" name="Picture 18" descr="School Building, School Clipart, School, Yellow PNG Transparent Clipart  Image and PSD File for Free Download"/>
          <p:cNvPicPr>
            <a:picLocks noChangeAspect="1" noChangeArrowheads="1"/>
          </p:cNvPicPr>
          <p:nvPr/>
        </p:nvPicPr>
        <p:blipFill rotWithShape="1">
          <a:blip r:embed="rId12">
            <a:extLst>
              <a:ext uri="{BEBA8EAE-BF5A-486C-A8C5-ECC9F3942E4B}">
                <a14:imgProps xmlns:a14="http://schemas.microsoft.com/office/drawing/2010/main">
                  <a14:imgLayer r:embed="rId13">
                    <a14:imgEffect>
                      <a14:backgroundRemoval t="10000" b="90000" l="0" r="99375">
                        <a14:foregroundMark x1="15937" y1="50781" x2="18438" y2="53906"/>
                      </a14:backgroundRemoval>
                    </a14:imgEffect>
                    <a14:imgEffect>
                      <a14:saturation sat="200000"/>
                    </a14:imgEffect>
                  </a14:imgLayer>
                </a14:imgProps>
              </a:ext>
              <a:ext uri="{28A0092B-C50C-407E-A947-70E740481C1C}">
                <a14:useLocalDpi xmlns:a14="http://schemas.microsoft.com/office/drawing/2010/main" val="0"/>
              </a:ext>
            </a:extLst>
          </a:blip>
          <a:srcRect t="10131" r="3136" b="32682"/>
          <a:stretch/>
        </p:blipFill>
        <p:spPr bwMode="auto">
          <a:xfrm flipH="1">
            <a:off x="-32618" y="2700140"/>
            <a:ext cx="3465897" cy="2046245"/>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0" descr="Cute Flower Cartoon. Flower and Grass Clipart Vector Illustration Stock  Vector - Illustration of flower, clipart: 223759667"/>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889" b="98222" l="9944" r="89916"/>
                    </a14:imgEffect>
                    <a14:imgEffect>
                      <a14:colorTemperature colorTemp="5300"/>
                    </a14:imgEffect>
                  </a14:imgLayer>
                </a14:imgProps>
              </a:ext>
              <a:ext uri="{28A0092B-C50C-407E-A947-70E740481C1C}">
                <a14:useLocalDpi xmlns:a14="http://schemas.microsoft.com/office/drawing/2010/main" val="0"/>
              </a:ext>
            </a:extLst>
          </a:blip>
          <a:srcRect/>
          <a:stretch>
            <a:fillRect/>
          </a:stretch>
        </p:blipFill>
        <p:spPr bwMode="auto">
          <a:xfrm>
            <a:off x="489262" y="5323927"/>
            <a:ext cx="910340" cy="1147488"/>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22" descr="Farm Cartoon Flowers Bouquet Decoration Background Stock Vector -  Illustration of botanical, invitation: 170046110"/>
          <p:cNvPicPr>
            <a:picLocks noChangeAspect="1" noChangeArrowheads="1"/>
          </p:cNvPicPr>
          <p:nvPr/>
        </p:nvPicPr>
        <p:blipFill>
          <a:blip r:embed="rId16" cstate="print">
            <a:extLst>
              <a:ext uri="{BEBA8EAE-BF5A-486C-A8C5-ECC9F3942E4B}">
                <a14:imgProps xmlns:a14="http://schemas.microsoft.com/office/drawing/2010/main">
                  <a14:imgLayer r:embed="rId17">
                    <a14:imgEffect>
                      <a14:backgroundRemoval t="6250" b="90000" l="10000" r="90000">
                        <a14:foregroundMark x1="43000" y1="24250" x2="61250" y2="27750"/>
                        <a14:foregroundMark x1="50750" y1="12750" x2="59500" y2="35000"/>
                        <a14:foregroundMark x1="42250" y1="20000" x2="54750" y2="33500"/>
                        <a14:foregroundMark x1="58500" y1="16500" x2="65500" y2="24500"/>
                        <a14:foregroundMark x1="28500" y1="34000" x2="36250" y2="35000"/>
                      </a14:backgroundRemoval>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112117" y="4542758"/>
            <a:ext cx="961796" cy="96179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1" name="Picture 8" descr="Vector Illustration Of School Children. Download a Free Preview or High  Quality Adobe Illustrator Ai, EPS, PDF and High Resolut… | Vector, Kids  clipart, Vector free"/>
          <p:cNvPicPr>
            <a:picLocks noChangeAspect="1" noChangeArrowheads="1"/>
          </p:cNvPicPr>
          <p:nvPr/>
        </p:nvPicPr>
        <p:blipFill>
          <a:blip r:embed="rId18" cstate="print">
            <a:extLst>
              <a:ext uri="{BEBA8EAE-BF5A-486C-A8C5-ECC9F3942E4B}">
                <a14:imgProps xmlns:a14="http://schemas.microsoft.com/office/drawing/2010/main">
                  <a14:imgLayer r:embed="rId19">
                    <a14:imgEffect>
                      <a14:backgroundRemoval t="1019" b="90000" l="2700" r="96400">
                        <a14:foregroundMark x1="15000" y1="9352" x2="27600" y2="32130"/>
                        <a14:foregroundMark x1="26400" y1="42315" x2="28000" y2="57778"/>
                        <a14:foregroundMark x1="20700" y1="64352" x2="19600" y2="76852"/>
                        <a14:foregroundMark x1="30100" y1="65370" x2="31900" y2="78333"/>
                        <a14:foregroundMark x1="12500" y1="83796" x2="15700" y2="85926"/>
                        <a14:foregroundMark x1="17300" y1="46944" x2="7900" y2="61389"/>
                        <a14:foregroundMark x1="18900" y1="40833" x2="34700" y2="45278"/>
                        <a14:foregroundMark x1="20500" y1="76389" x2="16600" y2="83426"/>
                        <a14:foregroundMark x1="63900" y1="24722" x2="79900" y2="28796"/>
                        <a14:foregroundMark x1="65300" y1="65185" x2="64400" y2="74259"/>
                        <a14:foregroundMark x1="55900" y1="86944" x2="59800" y2="84630"/>
                        <a14:foregroundMark x1="58700" y1="68981" x2="77600" y2="69444"/>
                        <a14:foregroundMark x1="73300" y1="75093" x2="74200" y2="76574"/>
                        <a14:foregroundMark x1="83600" y1="80463" x2="78500" y2="80000"/>
                        <a14:foregroundMark x1="69200" y1="43981" x2="78300" y2="46111"/>
                        <a14:foregroundMark x1="84500" y1="80833" x2="83300" y2="84259"/>
                        <a14:foregroundMark x1="67600" y1="32778" x2="72800" y2="34907"/>
                        <a14:foregroundMark x1="23700" y1="33611" x2="30300" y2="34537"/>
                        <a14:foregroundMark x1="66700" y1="34259" x2="68500" y2="36204"/>
                        <a14:foregroundMark x1="67000" y1="42130" x2="68200" y2="42593"/>
                        <a14:foregroundMark x1="62000" y1="80556" x2="59400" y2="85926"/>
                        <a14:backgroundMark x1="22200" y1="39537" x2="22900" y2="39259"/>
                        <a14:backgroundMark x1="23200" y1="39537" x2="24000" y2="39444"/>
                        <a14:backgroundMark x1="28500" y1="39537" x2="28500" y2="39537"/>
                      </a14:backgroundRemoval>
                    </a14:imgEffect>
                  </a14:imgLayer>
                </a14:imgProps>
              </a:ext>
              <a:ext uri="{28A0092B-C50C-407E-A947-70E740481C1C}">
                <a14:useLocalDpi xmlns:a14="http://schemas.microsoft.com/office/drawing/2010/main" val="0"/>
              </a:ext>
            </a:extLst>
          </a:blip>
          <a:srcRect/>
          <a:stretch>
            <a:fillRect/>
          </a:stretch>
        </p:blipFill>
        <p:spPr bwMode="auto">
          <a:xfrm>
            <a:off x="7482223" y="3964867"/>
            <a:ext cx="2313109" cy="249815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3" name="Picture 12" descr="138 Preschool Children Sharing Illustrations &amp;amp; Clip Art - iStock"/>
          <p:cNvPicPr>
            <a:picLocks noChangeAspect="1" noChangeArrowheads="1"/>
          </p:cNvPicPr>
          <p:nvPr/>
        </p:nvPicPr>
        <p:blipFill rotWithShape="1">
          <a:blip r:embed="rId20" cstate="print">
            <a:extLst>
              <a:ext uri="{BEBA8EAE-BF5A-486C-A8C5-ECC9F3942E4B}">
                <a14:imgProps xmlns:a14="http://schemas.microsoft.com/office/drawing/2010/main">
                  <a14:imgLayer r:embed="rId21">
                    <a14:imgEffect>
                      <a14:backgroundRemoval t="9804" b="89706" l="3268" r="98366">
                        <a14:foregroundMark x1="69281" y1="22712" x2="84641" y2="54739"/>
                        <a14:foregroundMark x1="81863" y1="38235" x2="69935" y2="68954"/>
                        <a14:foregroundMark x1="67974" y1="39216" x2="91830" y2="31536"/>
                        <a14:foregroundMark x1="70098" y1="58824" x2="66176" y2="73529"/>
                        <a14:foregroundMark x1="75490" y1="78431" x2="75490" y2="74837"/>
                        <a14:foregroundMark x1="20425" y1="78105" x2="21732" y2="77288"/>
                        <a14:foregroundMark x1="17810" y1="42157" x2="33007" y2="39542"/>
                        <a14:foregroundMark x1="58170" y1="50000" x2="59314" y2="51144"/>
                        <a14:foregroundMark x1="76307" y1="75490" x2="76797" y2="77288"/>
                        <a14:foregroundMark x1="76634" y1="76797" x2="76634" y2="77778"/>
                        <a14:backgroundMark x1="30392" y1="76797" x2="30392" y2="76797"/>
                        <a14:backgroundMark x1="25817" y1="78105" x2="25817" y2="78105"/>
                        <a14:backgroundMark x1="68464" y1="78431" x2="68464" y2="78431"/>
                        <a14:backgroundMark x1="64542" y1="75817" x2="64542" y2="75817"/>
                        <a14:backgroundMark x1="69444" y1="77451" x2="69444" y2="77451"/>
                        <a14:backgroundMark x1="69444" y1="77451" x2="69444" y2="77451"/>
                        <a14:backgroundMark x1="69444" y1="77451" x2="69444" y2="77451"/>
                        <a14:backgroundMark x1="27451" y1="79085" x2="27451" y2="79085"/>
                        <a14:backgroundMark x1="23366" y1="55392" x2="23366" y2="55392"/>
                        <a14:backgroundMark x1="27941" y1="55065" x2="27941" y2="55065"/>
                      </a14:backgroundRemoval>
                    </a14:imgEffect>
                  </a14:imgLayer>
                </a14:imgProps>
              </a:ext>
              <a:ext uri="{28A0092B-C50C-407E-A947-70E740481C1C}">
                <a14:useLocalDpi xmlns:a14="http://schemas.microsoft.com/office/drawing/2010/main" val="0"/>
              </a:ext>
            </a:extLst>
          </a:blip>
          <a:srcRect b="15372"/>
          <a:stretch/>
        </p:blipFill>
        <p:spPr bwMode="auto">
          <a:xfrm>
            <a:off x="1519511" y="4613499"/>
            <a:ext cx="2531591" cy="214244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 name="Picture 16" descr="Red mushroom cartoon Royalty Free Vector Image"/>
          <p:cNvPicPr>
            <a:picLocks noChangeAspect="1" noChangeArrowheads="1"/>
          </p:cNvPicPr>
          <p:nvPr/>
        </p:nvPicPr>
        <p:blipFill>
          <a:blip r:embed="rId22" cstate="print">
            <a:extLst>
              <a:ext uri="{BEBA8EAE-BF5A-486C-A8C5-ECC9F3942E4B}">
                <a14:imgProps xmlns:a14="http://schemas.microsoft.com/office/drawing/2010/main">
                  <a14:imgLayer r:embed="rId23">
                    <a14:imgEffect>
                      <a14:backgroundRemoval t="3704" b="91852" l="5500" r="95400"/>
                    </a14:imgEffect>
                  </a14:imgLayer>
                </a14:imgProps>
              </a:ext>
              <a:ext uri="{28A0092B-C50C-407E-A947-70E740481C1C}">
                <a14:useLocalDpi xmlns:a14="http://schemas.microsoft.com/office/drawing/2010/main" val="0"/>
              </a:ext>
            </a:extLst>
          </a:blip>
          <a:srcRect/>
          <a:stretch>
            <a:fillRect/>
          </a:stretch>
        </p:blipFill>
        <p:spPr bwMode="auto">
          <a:xfrm>
            <a:off x="3147040" y="6251717"/>
            <a:ext cx="572481" cy="61828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8" descr="Carved autumn leaf. Nature bright leaves of trees. Cartoon style. 3015600  Vector Art at Vecteezy"/>
          <p:cNvPicPr>
            <a:picLocks noChangeAspect="1" noChangeArrowheads="1"/>
          </p:cNvPicPr>
          <p:nvPr/>
        </p:nvPicPr>
        <p:blipFill rotWithShape="1">
          <a:blip r:embed="rId24" cstate="print">
            <a:extLst>
              <a:ext uri="{BEBA8EAE-BF5A-486C-A8C5-ECC9F3942E4B}">
                <a14:imgProps xmlns:a14="http://schemas.microsoft.com/office/drawing/2010/main">
                  <a14:imgLayer r:embed="rId25">
                    <a14:imgEffect>
                      <a14:backgroundRemoval t="10000" b="98061" l="10000" r="90000"/>
                    </a14:imgEffect>
                  </a14:imgLayer>
                </a14:imgProps>
              </a:ext>
              <a:ext uri="{28A0092B-C50C-407E-A947-70E740481C1C}">
                <a14:useLocalDpi xmlns:a14="http://schemas.microsoft.com/office/drawing/2010/main" val="0"/>
              </a:ext>
            </a:extLst>
          </a:blip>
          <a:srcRect l="10523" r="9333"/>
          <a:stretch/>
        </p:blipFill>
        <p:spPr bwMode="auto">
          <a:xfrm>
            <a:off x="10744103" y="2338594"/>
            <a:ext cx="419851" cy="52386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0" descr="Carved autumn leaf. Nature bright leaves of trees. Cartoon style. 3218131  Vector Art at Vecteezy"/>
          <p:cNvPicPr>
            <a:picLocks noChangeAspect="1" noChangeArrowheads="1"/>
          </p:cNvPicPr>
          <p:nvPr/>
        </p:nvPicPr>
        <p:blipFill rotWithShape="1">
          <a:blip r:embed="rId26" cstate="print">
            <a:extLst>
              <a:ext uri="{BEBA8EAE-BF5A-486C-A8C5-ECC9F3942E4B}">
                <a14:imgProps xmlns:a14="http://schemas.microsoft.com/office/drawing/2010/main">
                  <a14:imgLayer r:embed="rId27">
                    <a14:imgEffect>
                      <a14:backgroundRemoval t="2755" b="96735" l="10000" r="90000"/>
                    </a14:imgEffect>
                  </a14:imgLayer>
                </a14:imgProps>
              </a:ext>
              <a:ext uri="{28A0092B-C50C-407E-A947-70E740481C1C}">
                <a14:useLocalDpi xmlns:a14="http://schemas.microsoft.com/office/drawing/2010/main" val="0"/>
              </a:ext>
            </a:extLst>
          </a:blip>
          <a:srcRect l="21191" r="19156"/>
          <a:stretch/>
        </p:blipFill>
        <p:spPr bwMode="auto">
          <a:xfrm rot="1402055">
            <a:off x="11593248" y="1968539"/>
            <a:ext cx="332189" cy="556869"/>
          </a:xfrm>
          <a:prstGeom prst="rect">
            <a:avLst/>
          </a:prstGeom>
          <a:noFill/>
          <a:extLst>
            <a:ext uri="{909E8E84-426E-40DD-AFC4-6F175D3DCCD1}">
              <a14:hiddenFill xmlns:a14="http://schemas.microsoft.com/office/drawing/2010/main">
                <a:solidFill>
                  <a:srgbClr val="FFFFFF"/>
                </a:solidFill>
              </a14:hiddenFill>
            </a:ext>
          </a:extLst>
        </p:spPr>
      </p:pic>
      <p:pic>
        <p:nvPicPr>
          <p:cNvPr id="114" name="Picture 2" descr="Children Playing Park Stock Vector Image by ©yusufdemirci #318430298"/>
          <p:cNvPicPr>
            <a:picLocks noChangeAspect="1" noChangeArrowheads="1"/>
          </p:cNvPicPr>
          <p:nvPr/>
        </p:nvPicPr>
        <p:blipFill rotWithShape="1">
          <a:blip r:embed="rId28" cstate="print">
            <a:extLst>
              <a:ext uri="{BEBA8EAE-BF5A-486C-A8C5-ECC9F3942E4B}">
                <a14:imgProps xmlns:a14="http://schemas.microsoft.com/office/drawing/2010/main">
                  <a14:imgLayer r:embed="rId29">
                    <a14:imgEffect>
                      <a14:backgroundRemoval t="36739" b="75258" l="2563" r="24438"/>
                    </a14:imgEffect>
                  </a14:imgLayer>
                </a14:imgProps>
              </a:ext>
              <a:ext uri="{28A0092B-C50C-407E-A947-70E740481C1C}">
                <a14:useLocalDpi xmlns:a14="http://schemas.microsoft.com/office/drawing/2010/main" val="0"/>
              </a:ext>
            </a:extLst>
          </a:blip>
          <a:srcRect t="35199" r="74324" b="23028"/>
          <a:stretch/>
        </p:blipFill>
        <p:spPr bwMode="auto">
          <a:xfrm>
            <a:off x="3415850" y="3859416"/>
            <a:ext cx="978260" cy="106134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19" name="Picture 22" descr="Kid playing football Royalty Free Vector Image"/>
          <p:cNvPicPr>
            <a:picLocks noChangeAspect="1" noChangeArrowheads="1"/>
          </p:cNvPicPr>
          <p:nvPr/>
        </p:nvPicPr>
        <p:blipFill rotWithShape="1">
          <a:blip r:embed="rId30" cstate="print">
            <a:extLst>
              <a:ext uri="{BEBA8EAE-BF5A-486C-A8C5-ECC9F3942E4B}">
                <a14:imgProps xmlns:a14="http://schemas.microsoft.com/office/drawing/2010/main">
                  <a14:imgLayer r:embed="rId31">
                    <a14:imgEffect>
                      <a14:backgroundRemoval t="10000" b="90000" l="2800" r="98000">
                        <a14:foregroundMark x1="19500" y1="16667" x2="27900" y2="40278"/>
                        <a14:foregroundMark x1="23700" y1="49167" x2="30000" y2="66944"/>
                        <a14:foregroundMark x1="9900" y1="69630" x2="17000" y2="70185"/>
                        <a14:foregroundMark x1="31400" y1="66944" x2="35000" y2="73148"/>
                        <a14:foregroundMark x1="79000" y1="49167" x2="87800" y2="65185"/>
                        <a14:foregroundMark x1="76100" y1="41019" x2="76300" y2="43889"/>
                        <a14:foregroundMark x1="41000" y1="44907" x2="41000" y2="44907"/>
                        <a14:foregroundMark x1="40200" y1="39259" x2="40200" y2="39259"/>
                        <a14:foregroundMark x1="93200" y1="39907" x2="93200" y2="39907"/>
                        <a14:foregroundMark x1="63200" y1="47037" x2="63200" y2="47037"/>
                        <a14:foregroundMark x1="93400" y1="45463" x2="93400" y2="45463"/>
                        <a14:foregroundMark x1="28100" y1="70185" x2="32100" y2="68519"/>
                        <a14:foregroundMark x1="8700" y1="69074" x2="8900" y2="71389"/>
                        <a14:foregroundMark x1="8500" y1="71759" x2="10800" y2="74444"/>
                        <a14:foregroundMark x1="35800" y1="76944" x2="37700" y2="78333"/>
                        <a14:foregroundMark x1="35600" y1="80648" x2="38300" y2="79907"/>
                        <a14:foregroundMark x1="38100" y1="79722" x2="40200" y2="78519"/>
                        <a14:foregroundMark x1="17700" y1="52037" x2="22500" y2="51481"/>
                        <a14:foregroundMark x1="26600" y1="40648" x2="28100" y2="43519"/>
                        <a14:foregroundMark x1="7400" y1="34630" x2="19100" y2="26111"/>
                        <a14:foregroundMark x1="24600" y1="23426" x2="35800" y2="23796"/>
                        <a14:foregroundMark x1="10200" y1="74815" x2="10200" y2="73519"/>
                        <a14:foregroundMark x1="46000" y1="70556" x2="50800" y2="78148"/>
                        <a14:foregroundMark x1="45200" y1="76944" x2="55400" y2="76759"/>
                        <a14:foregroundMark x1="43300" y1="73333" x2="43300" y2="75833"/>
                        <a14:foregroundMark x1="49000" y1="69074" x2="49600" y2="71019"/>
                        <a14:foregroundMark x1="43800" y1="77963" x2="49600" y2="80463"/>
                        <a14:foregroundMark x1="50800" y1="70185" x2="53800" y2="72315"/>
                        <a14:foregroundMark x1="51900" y1="79444" x2="53600" y2="79722"/>
                        <a14:foregroundMark x1="43800" y1="72315" x2="45800" y2="70000"/>
                        <a14:foregroundMark x1="14500" y1="45833" x2="15600" y2="46667"/>
                        <a14:foregroundMark x1="18500" y1="47963" x2="18500" y2="47963"/>
                        <a14:foregroundMark x1="11400" y1="43148" x2="12200" y2="43519"/>
                        <a14:backgroundMark x1="18700" y1="57222" x2="18900" y2="55185"/>
                      </a14:backgroundRemoval>
                    </a14:imgEffect>
                    <a14:imgEffect>
                      <a14:saturation sat="200000"/>
                    </a14:imgEffect>
                  </a14:imgLayer>
                </a14:imgProps>
              </a:ext>
              <a:ext uri="{28A0092B-C50C-407E-A947-70E740481C1C}">
                <a14:useLocalDpi xmlns:a14="http://schemas.microsoft.com/office/drawing/2010/main" val="0"/>
              </a:ext>
            </a:extLst>
          </a:blip>
          <a:srcRect l="-1" r="44055"/>
          <a:stretch/>
        </p:blipFill>
        <p:spPr bwMode="auto">
          <a:xfrm>
            <a:off x="4489779" y="3705882"/>
            <a:ext cx="1063739" cy="20534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20" name="Picture 22" descr="Kid playing football Royalty Free Vector Image"/>
          <p:cNvPicPr>
            <a:picLocks noChangeAspect="1" noChangeArrowheads="1"/>
          </p:cNvPicPr>
          <p:nvPr/>
        </p:nvPicPr>
        <p:blipFill rotWithShape="1">
          <a:blip r:embed="rId32" cstate="print">
            <a:extLst>
              <a:ext uri="{BEBA8EAE-BF5A-486C-A8C5-ECC9F3942E4B}">
                <a14:imgProps xmlns:a14="http://schemas.microsoft.com/office/drawing/2010/main">
                  <a14:imgLayer r:embed="rId33">
                    <a14:imgEffect>
                      <a14:backgroundRemoval t="10000" b="90000" l="2800" r="98000">
                        <a14:foregroundMark x1="19500" y1="16667" x2="27900" y2="40278"/>
                        <a14:foregroundMark x1="23700" y1="49167" x2="30000" y2="66944"/>
                        <a14:foregroundMark x1="9900" y1="69630" x2="17000" y2="70185"/>
                        <a14:foregroundMark x1="31400" y1="66944" x2="35000" y2="73148"/>
                        <a14:foregroundMark x1="79000" y1="49167" x2="87800" y2="65185"/>
                        <a14:foregroundMark x1="76100" y1="41019" x2="76300" y2="43889"/>
                        <a14:foregroundMark x1="41000" y1="44907" x2="41000" y2="44907"/>
                        <a14:foregroundMark x1="40200" y1="39259" x2="40200" y2="39259"/>
                        <a14:foregroundMark x1="93200" y1="39907" x2="93200" y2="39907"/>
                        <a14:foregroundMark x1="63200" y1="47037" x2="63200" y2="47037"/>
                        <a14:foregroundMark x1="93400" y1="45463" x2="93400" y2="45463"/>
                        <a14:foregroundMark x1="28100" y1="70185" x2="32100" y2="68519"/>
                        <a14:foregroundMark x1="8700" y1="69074" x2="8900" y2="71389"/>
                        <a14:foregroundMark x1="8500" y1="71759" x2="10800" y2="74444"/>
                        <a14:foregroundMark x1="35800" y1="76944" x2="37700" y2="78333"/>
                        <a14:foregroundMark x1="35600" y1="80648" x2="38300" y2="79907"/>
                        <a14:foregroundMark x1="38100" y1="79722" x2="40200" y2="78519"/>
                        <a14:foregroundMark x1="17700" y1="52037" x2="22500" y2="51481"/>
                        <a14:foregroundMark x1="26600" y1="40648" x2="28100" y2="43519"/>
                        <a14:foregroundMark x1="7400" y1="34630" x2="19100" y2="26111"/>
                        <a14:foregroundMark x1="24600" y1="23426" x2="35800" y2="23796"/>
                        <a14:foregroundMark x1="10200" y1="74815" x2="10200" y2="73519"/>
                        <a14:foregroundMark x1="46000" y1="70556" x2="50800" y2="78148"/>
                        <a14:foregroundMark x1="45200" y1="76944" x2="55400" y2="76759"/>
                        <a14:foregroundMark x1="43300" y1="73333" x2="43300" y2="75833"/>
                        <a14:foregroundMark x1="49000" y1="69074" x2="49600" y2="71019"/>
                        <a14:foregroundMark x1="43800" y1="77963" x2="49600" y2="80463"/>
                        <a14:foregroundMark x1="50800" y1="70185" x2="53800" y2="72315"/>
                        <a14:foregroundMark x1="51900" y1="79444" x2="53600" y2="79722"/>
                        <a14:foregroundMark x1="43800" y1="72315" x2="45800" y2="70000"/>
                        <a14:foregroundMark x1="14500" y1="45833" x2="15600" y2="46667"/>
                        <a14:foregroundMark x1="18500" y1="47963" x2="18500" y2="47963"/>
                        <a14:foregroundMark x1="11400" y1="43148" x2="12200" y2="43519"/>
                        <a14:backgroundMark x1="18700" y1="57222" x2="18900" y2="55185"/>
                      </a14:backgroundRemoval>
                    </a14:imgEffect>
                    <a14:imgEffect>
                      <a14:saturation sat="200000"/>
                    </a14:imgEffect>
                  </a14:imgLayer>
                </a14:imgProps>
              </a:ext>
              <a:ext uri="{28A0092B-C50C-407E-A947-70E740481C1C}">
                <a14:useLocalDpi xmlns:a14="http://schemas.microsoft.com/office/drawing/2010/main" val="0"/>
              </a:ext>
            </a:extLst>
          </a:blip>
          <a:srcRect l="56615"/>
          <a:stretch/>
        </p:blipFill>
        <p:spPr bwMode="auto">
          <a:xfrm>
            <a:off x="6167553" y="3722240"/>
            <a:ext cx="898748" cy="223729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82" name="Picture 4" descr="Green bush with pink flowers Royalty Free Vector Image"/>
          <p:cNvPicPr>
            <a:picLocks noChangeAspect="1" noChangeArrowheads="1"/>
          </p:cNvPicPr>
          <p:nvPr/>
        </p:nvPicPr>
        <p:blipFill rotWithShape="1">
          <a:blip r:embed="rId34" cstate="print">
            <a:extLst>
              <a:ext uri="{BEBA8EAE-BF5A-486C-A8C5-ECC9F3942E4B}">
                <a14:imgProps xmlns:a14="http://schemas.microsoft.com/office/drawing/2010/main">
                  <a14:imgLayer r:embed="rId35">
                    <a14:imgEffect>
                      <a14:backgroundRemoval t="532" b="100000" l="0" r="100000">
                        <a14:backgroundMark x1="2100" y1="14468" x2="2100" y2="14468"/>
                        <a14:backgroundMark x1="91403" y1="5682" x2="95475" y2="17614"/>
                        <a14:backgroundMark x1="90498" y1="88636" x2="95928" y2="86932"/>
                        <a14:backgroundMark x1="4072" y1="83523" x2="18100" y2="89205"/>
                      </a14:backgroundRemoval>
                    </a14:imgEffect>
                    <a14:imgEffect>
                      <a14:saturation sat="200000"/>
                    </a14:imgEffect>
                  </a14:imgLayer>
                </a14:imgProps>
              </a:ext>
              <a:ext uri="{28A0092B-C50C-407E-A947-70E740481C1C}">
                <a14:useLocalDpi xmlns:a14="http://schemas.microsoft.com/office/drawing/2010/main" val="0"/>
              </a:ext>
            </a:extLst>
          </a:blip>
          <a:srcRect b="8601"/>
          <a:stretch/>
        </p:blipFill>
        <p:spPr bwMode="auto">
          <a:xfrm>
            <a:off x="2770214" y="4228441"/>
            <a:ext cx="784445" cy="570884"/>
          </a:xfrm>
          <a:prstGeom prst="rect">
            <a:avLst/>
          </a:prstGeom>
          <a:noFill/>
          <a:extLst>
            <a:ext uri="{909E8E84-426E-40DD-AFC4-6F175D3DCCD1}">
              <a14:hiddenFill xmlns:a14="http://schemas.microsoft.com/office/drawing/2010/main">
                <a:solidFill>
                  <a:srgbClr val="FFFFFF"/>
                </a:solidFill>
              </a14:hiddenFill>
            </a:ext>
          </a:extLst>
        </p:spPr>
      </p:pic>
      <p:pic>
        <p:nvPicPr>
          <p:cNvPr id="197" name="图片 5"/>
          <p:cNvPicPr>
            <a:picLocks noChangeAspect="1"/>
          </p:cNvPicPr>
          <p:nvPr/>
        </p:nvPicPr>
        <p:blipFill>
          <a:blip r:embed="rId36">
            <a:extLst>
              <a:ext uri="{28A0092B-C50C-407E-A947-70E740481C1C}">
                <a14:useLocalDpi xmlns:a14="http://schemas.microsoft.com/office/drawing/2010/main"/>
              </a:ext>
            </a:extLst>
          </a:blip>
          <a:srcRect/>
          <a:stretch>
            <a:fillRect/>
          </a:stretch>
        </p:blipFill>
        <p:spPr bwMode="auto">
          <a:xfrm>
            <a:off x="1495403" y="6301475"/>
            <a:ext cx="452861" cy="331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 name="happy-ukulele-7464">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37"/>
          <a:stretch>
            <a:fillRect/>
          </a:stretch>
        </p:blipFill>
        <p:spPr>
          <a:xfrm>
            <a:off x="13933839" y="1105228"/>
            <a:ext cx="812800" cy="812800"/>
          </a:xfrm>
          <a:prstGeom prst="rect">
            <a:avLst/>
          </a:prstGeom>
        </p:spPr>
      </p:pic>
      <p:pic>
        <p:nvPicPr>
          <p:cNvPr id="200" name="Picture 199" descr="200.gif"/>
          <p:cNvPicPr>
            <a:picLocks noChangeAspect="1"/>
          </p:cNvPicPr>
          <p:nvPr/>
        </p:nvPicPr>
        <p:blipFill>
          <a:blip r:embed="rId38" cstate="print"/>
          <a:stretch>
            <a:fillRect/>
          </a:stretch>
        </p:blipFill>
        <p:spPr>
          <a:xfrm>
            <a:off x="932781" y="857817"/>
            <a:ext cx="999691" cy="1030609"/>
          </a:xfrm>
          <a:prstGeom prst="rect">
            <a:avLst/>
          </a:prstGeom>
          <a:ln>
            <a:noFill/>
          </a:ln>
          <a:effectLst>
            <a:outerShdw blurRad="292100" dist="139700" dir="2700000" algn="tl" rotWithShape="0">
              <a:srgbClr val="333333">
                <a:alpha val="65000"/>
              </a:srgbClr>
            </a:outerShdw>
          </a:effectLst>
        </p:spPr>
      </p:pic>
      <p:grpSp>
        <p:nvGrpSpPr>
          <p:cNvPr id="147" name="Google Shape;1248;p47"/>
          <p:cNvGrpSpPr/>
          <p:nvPr/>
        </p:nvGrpSpPr>
        <p:grpSpPr>
          <a:xfrm>
            <a:off x="4660328" y="6275791"/>
            <a:ext cx="6618081" cy="636992"/>
            <a:chOff x="1610262" y="4439258"/>
            <a:chExt cx="7532671" cy="703746"/>
          </a:xfrm>
        </p:grpSpPr>
        <p:sp>
          <p:nvSpPr>
            <p:cNvPr id="149" name="Google Shape;1250;p47"/>
            <p:cNvSpPr/>
            <p:nvPr/>
          </p:nvSpPr>
          <p:spPr>
            <a:xfrm flipH="1">
              <a:off x="1610262" y="4704922"/>
              <a:ext cx="1428999" cy="438079"/>
            </a:xfrm>
            <a:custGeom>
              <a:avLst/>
              <a:gdLst/>
              <a:ahLst/>
              <a:cxnLst/>
              <a:rect l="l" t="t" r="r" b="b"/>
              <a:pathLst>
                <a:path w="13573" h="4161" extrusionOk="0">
                  <a:moveTo>
                    <a:pt x="6205" y="1"/>
                  </a:moveTo>
                  <a:cubicBezTo>
                    <a:pt x="5665" y="1"/>
                    <a:pt x="5118" y="141"/>
                    <a:pt x="4628" y="387"/>
                  </a:cubicBezTo>
                  <a:cubicBezTo>
                    <a:pt x="3878" y="929"/>
                    <a:pt x="3232" y="1679"/>
                    <a:pt x="2689" y="2429"/>
                  </a:cubicBezTo>
                  <a:cubicBezTo>
                    <a:pt x="2482" y="2119"/>
                    <a:pt x="2146" y="1783"/>
                    <a:pt x="1733" y="1576"/>
                  </a:cubicBezTo>
                  <a:cubicBezTo>
                    <a:pt x="1604" y="1545"/>
                    <a:pt x="1475" y="1533"/>
                    <a:pt x="1347" y="1533"/>
                  </a:cubicBezTo>
                  <a:cubicBezTo>
                    <a:pt x="1038" y="1533"/>
                    <a:pt x="733" y="1606"/>
                    <a:pt x="440" y="1679"/>
                  </a:cubicBezTo>
                  <a:cubicBezTo>
                    <a:pt x="337" y="1783"/>
                    <a:pt x="104" y="1886"/>
                    <a:pt x="1" y="1989"/>
                  </a:cubicBezTo>
                  <a:lnTo>
                    <a:pt x="1" y="4161"/>
                  </a:lnTo>
                  <a:lnTo>
                    <a:pt x="13572" y="4161"/>
                  </a:lnTo>
                  <a:cubicBezTo>
                    <a:pt x="13572" y="3928"/>
                    <a:pt x="13469" y="3825"/>
                    <a:pt x="13365" y="3618"/>
                  </a:cubicBezTo>
                  <a:cubicBezTo>
                    <a:pt x="13029" y="2765"/>
                    <a:pt x="12280" y="2119"/>
                    <a:pt x="11426" y="1886"/>
                  </a:cubicBezTo>
                  <a:cubicBezTo>
                    <a:pt x="11319" y="1873"/>
                    <a:pt x="11211" y="1867"/>
                    <a:pt x="11102" y="1867"/>
                  </a:cubicBezTo>
                  <a:cubicBezTo>
                    <a:pt x="10317" y="1867"/>
                    <a:pt x="9500" y="2182"/>
                    <a:pt x="8841" y="2636"/>
                  </a:cubicBezTo>
                  <a:cubicBezTo>
                    <a:pt x="8738" y="1679"/>
                    <a:pt x="8299" y="697"/>
                    <a:pt x="7446" y="283"/>
                  </a:cubicBezTo>
                  <a:cubicBezTo>
                    <a:pt x="7057" y="89"/>
                    <a:pt x="6633" y="1"/>
                    <a:pt x="620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251;p47"/>
            <p:cNvSpPr/>
            <p:nvPr/>
          </p:nvSpPr>
          <p:spPr>
            <a:xfrm>
              <a:off x="8236556" y="4776621"/>
              <a:ext cx="906377" cy="366383"/>
            </a:xfrm>
            <a:custGeom>
              <a:avLst/>
              <a:gdLst/>
              <a:ahLst/>
              <a:cxnLst/>
              <a:rect l="l" t="t" r="r" b="b"/>
              <a:pathLst>
                <a:path w="8609" h="3480" extrusionOk="0">
                  <a:moveTo>
                    <a:pt x="6202" y="1"/>
                  </a:moveTo>
                  <a:cubicBezTo>
                    <a:pt x="6108" y="1"/>
                    <a:pt x="6014" y="6"/>
                    <a:pt x="5920" y="16"/>
                  </a:cubicBezTo>
                  <a:cubicBezTo>
                    <a:pt x="4834" y="16"/>
                    <a:pt x="3748" y="895"/>
                    <a:pt x="3335" y="1851"/>
                  </a:cubicBezTo>
                  <a:cubicBezTo>
                    <a:pt x="3244" y="1844"/>
                    <a:pt x="3154" y="1840"/>
                    <a:pt x="3064" y="1840"/>
                  </a:cubicBezTo>
                  <a:cubicBezTo>
                    <a:pt x="1864" y="1840"/>
                    <a:pt x="697" y="2470"/>
                    <a:pt x="0" y="3480"/>
                  </a:cubicBezTo>
                  <a:lnTo>
                    <a:pt x="8608" y="3480"/>
                  </a:lnTo>
                  <a:lnTo>
                    <a:pt x="8608" y="998"/>
                  </a:lnTo>
                  <a:cubicBezTo>
                    <a:pt x="7932" y="415"/>
                    <a:pt x="7067" y="1"/>
                    <a:pt x="620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252;p47"/>
            <p:cNvSpPr/>
            <p:nvPr/>
          </p:nvSpPr>
          <p:spPr>
            <a:xfrm>
              <a:off x="2692644" y="4710185"/>
              <a:ext cx="827519" cy="432816"/>
            </a:xfrm>
            <a:custGeom>
              <a:avLst/>
              <a:gdLst/>
              <a:ahLst/>
              <a:cxnLst/>
              <a:rect l="l" t="t" r="r" b="b"/>
              <a:pathLst>
                <a:path w="7860" h="4111" extrusionOk="0">
                  <a:moveTo>
                    <a:pt x="3129" y="1"/>
                  </a:moveTo>
                  <a:cubicBezTo>
                    <a:pt x="2793" y="1"/>
                    <a:pt x="2482" y="130"/>
                    <a:pt x="2146" y="337"/>
                  </a:cubicBezTo>
                  <a:cubicBezTo>
                    <a:pt x="957" y="1190"/>
                    <a:pt x="311" y="2586"/>
                    <a:pt x="1" y="4111"/>
                  </a:cubicBezTo>
                  <a:lnTo>
                    <a:pt x="7859" y="4111"/>
                  </a:lnTo>
                  <a:cubicBezTo>
                    <a:pt x="7652" y="3568"/>
                    <a:pt x="7213" y="3128"/>
                    <a:pt x="6670" y="2922"/>
                  </a:cubicBezTo>
                  <a:cubicBezTo>
                    <a:pt x="6295" y="2702"/>
                    <a:pt x="5836" y="2592"/>
                    <a:pt x="5378" y="2592"/>
                  </a:cubicBezTo>
                  <a:cubicBezTo>
                    <a:pt x="4919" y="2592"/>
                    <a:pt x="4460" y="2702"/>
                    <a:pt x="4085" y="2922"/>
                  </a:cubicBezTo>
                  <a:cubicBezTo>
                    <a:pt x="4188" y="2379"/>
                    <a:pt x="4188" y="1733"/>
                    <a:pt x="3982" y="1086"/>
                  </a:cubicBezTo>
                  <a:cubicBezTo>
                    <a:pt x="3878" y="647"/>
                    <a:pt x="3646" y="130"/>
                    <a:pt x="3129" y="1"/>
                  </a:cubicBezTo>
                  <a:close/>
                </a:path>
              </a:pathLst>
            </a:custGeom>
            <a:solidFill>
              <a:srgbClr val="98DB7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253;p47"/>
            <p:cNvSpPr/>
            <p:nvPr/>
          </p:nvSpPr>
          <p:spPr>
            <a:xfrm>
              <a:off x="6034691" y="4514222"/>
              <a:ext cx="215092" cy="511778"/>
            </a:xfrm>
            <a:custGeom>
              <a:avLst/>
              <a:gdLst/>
              <a:ahLst/>
              <a:cxnLst/>
              <a:rect l="l" t="t" r="r" b="b"/>
              <a:pathLst>
                <a:path w="2043" h="4861" extrusionOk="0">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254;p47"/>
            <p:cNvSpPr/>
            <p:nvPr/>
          </p:nvSpPr>
          <p:spPr>
            <a:xfrm>
              <a:off x="6271478" y="4527804"/>
              <a:ext cx="193299" cy="272261"/>
            </a:xfrm>
            <a:custGeom>
              <a:avLst/>
              <a:gdLst/>
              <a:ahLst/>
              <a:cxnLst/>
              <a:rect l="l" t="t" r="r" b="b"/>
              <a:pathLst>
                <a:path w="1836" h="2586" extrusionOk="0">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255;p47"/>
            <p:cNvSpPr/>
            <p:nvPr/>
          </p:nvSpPr>
          <p:spPr>
            <a:xfrm>
              <a:off x="6238840" y="4527804"/>
              <a:ext cx="111705" cy="296897"/>
            </a:xfrm>
            <a:custGeom>
              <a:avLst/>
              <a:gdLst/>
              <a:ahLst/>
              <a:cxnLst/>
              <a:rect l="l" t="t" r="r" b="b"/>
              <a:pathLst>
                <a:path w="1061" h="2820" extrusionOk="0">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256;p47"/>
            <p:cNvSpPr/>
            <p:nvPr/>
          </p:nvSpPr>
          <p:spPr>
            <a:xfrm>
              <a:off x="6135344" y="4514222"/>
              <a:ext cx="114442" cy="298476"/>
            </a:xfrm>
            <a:custGeom>
              <a:avLst/>
              <a:gdLst/>
              <a:ahLst/>
              <a:cxnLst/>
              <a:rect l="l" t="t" r="r" b="b"/>
              <a:pathLst>
                <a:path w="1087" h="2835" extrusionOk="0">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257;p47"/>
            <p:cNvSpPr/>
            <p:nvPr/>
          </p:nvSpPr>
          <p:spPr>
            <a:xfrm>
              <a:off x="5999315" y="4503377"/>
              <a:ext cx="226042" cy="261311"/>
            </a:xfrm>
            <a:custGeom>
              <a:avLst/>
              <a:gdLst/>
              <a:ahLst/>
              <a:cxnLst/>
              <a:rect l="l" t="t" r="r" b="b"/>
              <a:pathLst>
                <a:path w="2147" h="2482" extrusionOk="0">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258;p47"/>
            <p:cNvSpPr/>
            <p:nvPr/>
          </p:nvSpPr>
          <p:spPr>
            <a:xfrm>
              <a:off x="5909506" y="4500429"/>
              <a:ext cx="294054" cy="163609"/>
            </a:xfrm>
            <a:custGeom>
              <a:avLst/>
              <a:gdLst/>
              <a:ahLst/>
              <a:cxnLst/>
              <a:rect l="l" t="t" r="r" b="b"/>
              <a:pathLst>
                <a:path w="2793" h="1554" extrusionOk="0">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259;p47"/>
            <p:cNvSpPr/>
            <p:nvPr/>
          </p:nvSpPr>
          <p:spPr>
            <a:xfrm>
              <a:off x="6124499" y="4439258"/>
              <a:ext cx="204248" cy="142447"/>
            </a:xfrm>
            <a:custGeom>
              <a:avLst/>
              <a:gdLst/>
              <a:ahLst/>
              <a:cxnLst/>
              <a:rect l="l" t="t" r="r" b="b"/>
              <a:pathLst>
                <a:path w="1940" h="1353" extrusionOk="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260;p47"/>
            <p:cNvSpPr/>
            <p:nvPr/>
          </p:nvSpPr>
          <p:spPr>
            <a:xfrm>
              <a:off x="5931300" y="4764592"/>
              <a:ext cx="136130" cy="125286"/>
            </a:xfrm>
            <a:custGeom>
              <a:avLst/>
              <a:gdLst/>
              <a:ahLst/>
              <a:cxnLst/>
              <a:rect l="l" t="t" r="r" b="b"/>
              <a:pathLst>
                <a:path w="1293" h="1190" extrusionOk="0">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261;p47"/>
            <p:cNvSpPr/>
            <p:nvPr/>
          </p:nvSpPr>
          <p:spPr>
            <a:xfrm>
              <a:off x="4861651" y="4647568"/>
              <a:ext cx="168873" cy="419235"/>
            </a:xfrm>
            <a:custGeom>
              <a:avLst/>
              <a:gdLst/>
              <a:ahLst/>
              <a:cxnLst/>
              <a:rect l="l" t="t" r="r" b="b"/>
              <a:pathLst>
                <a:path w="1604" h="3982" extrusionOk="0">
                  <a:moveTo>
                    <a:pt x="1" y="1"/>
                  </a:moveTo>
                  <a:lnTo>
                    <a:pt x="1" y="104"/>
                  </a:lnTo>
                  <a:cubicBezTo>
                    <a:pt x="1" y="208"/>
                    <a:pt x="104" y="208"/>
                    <a:pt x="104" y="311"/>
                  </a:cubicBezTo>
                  <a:cubicBezTo>
                    <a:pt x="207" y="414"/>
                    <a:pt x="311" y="518"/>
                    <a:pt x="414" y="750"/>
                  </a:cubicBezTo>
                  <a:cubicBezTo>
                    <a:pt x="957" y="1707"/>
                    <a:pt x="1293" y="2793"/>
                    <a:pt x="1603" y="3982"/>
                  </a:cubicBezTo>
                  <a:cubicBezTo>
                    <a:pt x="1603" y="3749"/>
                    <a:pt x="1603" y="3646"/>
                    <a:pt x="1500" y="3439"/>
                  </a:cubicBezTo>
                  <a:cubicBezTo>
                    <a:pt x="1293" y="2353"/>
                    <a:pt x="854" y="1293"/>
                    <a:pt x="207" y="311"/>
                  </a:cubicBezTo>
                  <a:cubicBezTo>
                    <a:pt x="104" y="208"/>
                    <a:pt x="104" y="104"/>
                    <a:pt x="1"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262;p47"/>
            <p:cNvSpPr/>
            <p:nvPr/>
          </p:nvSpPr>
          <p:spPr>
            <a:xfrm>
              <a:off x="4872601" y="4537018"/>
              <a:ext cx="329324" cy="97070"/>
            </a:xfrm>
            <a:custGeom>
              <a:avLst/>
              <a:gdLst/>
              <a:ahLst/>
              <a:cxnLst/>
              <a:rect l="l" t="t" r="r" b="b"/>
              <a:pathLst>
                <a:path w="3128" h="922" extrusionOk="0">
                  <a:moveTo>
                    <a:pt x="2269" y="1"/>
                  </a:moveTo>
                  <a:cubicBezTo>
                    <a:pt x="2115" y="1"/>
                    <a:pt x="1964" y="26"/>
                    <a:pt x="1835" y="68"/>
                  </a:cubicBezTo>
                  <a:cubicBezTo>
                    <a:pt x="1293" y="68"/>
                    <a:pt x="646" y="275"/>
                    <a:pt x="310" y="611"/>
                  </a:cubicBezTo>
                  <a:cubicBezTo>
                    <a:pt x="0" y="818"/>
                    <a:pt x="543" y="818"/>
                    <a:pt x="646" y="818"/>
                  </a:cubicBezTo>
                  <a:cubicBezTo>
                    <a:pt x="853" y="818"/>
                    <a:pt x="1189" y="818"/>
                    <a:pt x="1396" y="922"/>
                  </a:cubicBezTo>
                  <a:cubicBezTo>
                    <a:pt x="1939" y="922"/>
                    <a:pt x="2482" y="922"/>
                    <a:pt x="2895" y="715"/>
                  </a:cubicBezTo>
                  <a:cubicBezTo>
                    <a:pt x="2999" y="611"/>
                    <a:pt x="3128" y="611"/>
                    <a:pt x="3128" y="508"/>
                  </a:cubicBezTo>
                  <a:cubicBezTo>
                    <a:pt x="3128" y="275"/>
                    <a:pt x="2999" y="172"/>
                    <a:pt x="2895" y="172"/>
                  </a:cubicBezTo>
                  <a:cubicBezTo>
                    <a:pt x="2714" y="51"/>
                    <a:pt x="2487" y="1"/>
                    <a:pt x="22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263;p47"/>
            <p:cNvSpPr/>
            <p:nvPr/>
          </p:nvSpPr>
          <p:spPr>
            <a:xfrm>
              <a:off x="4633076" y="4647568"/>
              <a:ext cx="182455" cy="272261"/>
            </a:xfrm>
            <a:custGeom>
              <a:avLst/>
              <a:gdLst/>
              <a:ahLst/>
              <a:cxnLst/>
              <a:rect l="l" t="t" r="r" b="b"/>
              <a:pathLst>
                <a:path w="1733" h="2586" extrusionOk="0">
                  <a:moveTo>
                    <a:pt x="1732" y="1"/>
                  </a:moveTo>
                  <a:lnTo>
                    <a:pt x="1732" y="1"/>
                  </a:lnTo>
                  <a:cubicBezTo>
                    <a:pt x="1189" y="311"/>
                    <a:pt x="646" y="854"/>
                    <a:pt x="233" y="1397"/>
                  </a:cubicBezTo>
                  <a:cubicBezTo>
                    <a:pt x="104" y="1604"/>
                    <a:pt x="0" y="1810"/>
                    <a:pt x="0" y="2043"/>
                  </a:cubicBezTo>
                  <a:cubicBezTo>
                    <a:pt x="0" y="2353"/>
                    <a:pt x="233" y="2586"/>
                    <a:pt x="440" y="2586"/>
                  </a:cubicBezTo>
                  <a:cubicBezTo>
                    <a:pt x="646" y="2586"/>
                    <a:pt x="750" y="2457"/>
                    <a:pt x="750" y="2353"/>
                  </a:cubicBezTo>
                  <a:cubicBezTo>
                    <a:pt x="879" y="2250"/>
                    <a:pt x="983" y="2146"/>
                    <a:pt x="983" y="2043"/>
                  </a:cubicBezTo>
                  <a:cubicBezTo>
                    <a:pt x="1293" y="1397"/>
                    <a:pt x="1629" y="647"/>
                    <a:pt x="1732"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264;p47"/>
            <p:cNvSpPr/>
            <p:nvPr/>
          </p:nvSpPr>
          <p:spPr>
            <a:xfrm>
              <a:off x="4736466" y="4647568"/>
              <a:ext cx="111705" cy="296897"/>
            </a:xfrm>
            <a:custGeom>
              <a:avLst/>
              <a:gdLst/>
              <a:ahLst/>
              <a:cxnLst/>
              <a:rect l="l" t="t" r="r" b="b"/>
              <a:pathLst>
                <a:path w="1061" h="2820" extrusionOk="0">
                  <a:moveTo>
                    <a:pt x="957" y="1"/>
                  </a:moveTo>
                  <a:cubicBezTo>
                    <a:pt x="543" y="518"/>
                    <a:pt x="207" y="1164"/>
                    <a:pt x="104" y="1810"/>
                  </a:cubicBezTo>
                  <a:cubicBezTo>
                    <a:pt x="104" y="2043"/>
                    <a:pt x="1" y="2250"/>
                    <a:pt x="104" y="2457"/>
                  </a:cubicBezTo>
                  <a:cubicBezTo>
                    <a:pt x="189" y="2647"/>
                    <a:pt x="429" y="2820"/>
                    <a:pt x="627" y="2820"/>
                  </a:cubicBezTo>
                  <a:cubicBezTo>
                    <a:pt x="671" y="2820"/>
                    <a:pt x="713" y="2811"/>
                    <a:pt x="750" y="2793"/>
                  </a:cubicBezTo>
                  <a:cubicBezTo>
                    <a:pt x="854" y="2689"/>
                    <a:pt x="957" y="2586"/>
                    <a:pt x="957" y="2457"/>
                  </a:cubicBezTo>
                  <a:lnTo>
                    <a:pt x="957" y="2146"/>
                  </a:lnTo>
                  <a:cubicBezTo>
                    <a:pt x="957" y="1397"/>
                    <a:pt x="1060" y="647"/>
                    <a:pt x="957"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265;p47"/>
            <p:cNvSpPr/>
            <p:nvPr/>
          </p:nvSpPr>
          <p:spPr>
            <a:xfrm>
              <a:off x="4837119" y="4647568"/>
              <a:ext cx="125391" cy="288579"/>
            </a:xfrm>
            <a:custGeom>
              <a:avLst/>
              <a:gdLst/>
              <a:ahLst/>
              <a:cxnLst/>
              <a:rect l="l" t="t" r="r" b="b"/>
              <a:pathLst>
                <a:path w="1191" h="2741" extrusionOk="0">
                  <a:moveTo>
                    <a:pt x="234" y="1"/>
                  </a:moveTo>
                  <a:cubicBezTo>
                    <a:pt x="1" y="518"/>
                    <a:pt x="1" y="1293"/>
                    <a:pt x="104" y="1940"/>
                  </a:cubicBezTo>
                  <a:cubicBezTo>
                    <a:pt x="104" y="2146"/>
                    <a:pt x="234" y="2353"/>
                    <a:pt x="440" y="2586"/>
                  </a:cubicBezTo>
                  <a:cubicBezTo>
                    <a:pt x="492" y="2689"/>
                    <a:pt x="602" y="2741"/>
                    <a:pt x="725" y="2741"/>
                  </a:cubicBezTo>
                  <a:cubicBezTo>
                    <a:pt x="848" y="2741"/>
                    <a:pt x="983" y="2689"/>
                    <a:pt x="1087" y="2586"/>
                  </a:cubicBezTo>
                  <a:cubicBezTo>
                    <a:pt x="1087" y="2586"/>
                    <a:pt x="1190" y="2353"/>
                    <a:pt x="1190" y="2250"/>
                  </a:cubicBezTo>
                  <a:cubicBezTo>
                    <a:pt x="1087" y="2146"/>
                    <a:pt x="1087" y="2043"/>
                    <a:pt x="1087" y="1940"/>
                  </a:cubicBezTo>
                  <a:cubicBezTo>
                    <a:pt x="751" y="1293"/>
                    <a:pt x="544" y="518"/>
                    <a:pt x="234"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266;p47"/>
            <p:cNvSpPr/>
            <p:nvPr/>
          </p:nvSpPr>
          <p:spPr>
            <a:xfrm>
              <a:off x="4861651" y="4623141"/>
              <a:ext cx="226042" cy="261311"/>
            </a:xfrm>
            <a:custGeom>
              <a:avLst/>
              <a:gdLst/>
              <a:ahLst/>
              <a:cxnLst/>
              <a:rect l="l" t="t" r="r" b="b"/>
              <a:pathLst>
                <a:path w="2147" h="2482" extrusionOk="0">
                  <a:moveTo>
                    <a:pt x="1" y="0"/>
                  </a:moveTo>
                  <a:cubicBezTo>
                    <a:pt x="311" y="750"/>
                    <a:pt x="750" y="1396"/>
                    <a:pt x="1060" y="2042"/>
                  </a:cubicBezTo>
                  <a:cubicBezTo>
                    <a:pt x="1164" y="2172"/>
                    <a:pt x="1293" y="2275"/>
                    <a:pt x="1397" y="2378"/>
                  </a:cubicBezTo>
                  <a:cubicBezTo>
                    <a:pt x="1500" y="2482"/>
                    <a:pt x="1603" y="2482"/>
                    <a:pt x="1707" y="2482"/>
                  </a:cubicBezTo>
                  <a:cubicBezTo>
                    <a:pt x="2043" y="2482"/>
                    <a:pt x="2146" y="2275"/>
                    <a:pt x="2146" y="1939"/>
                  </a:cubicBezTo>
                  <a:cubicBezTo>
                    <a:pt x="2146" y="1732"/>
                    <a:pt x="1939" y="1525"/>
                    <a:pt x="1810" y="1293"/>
                  </a:cubicBezTo>
                  <a:cubicBezTo>
                    <a:pt x="1293" y="750"/>
                    <a:pt x="647" y="233"/>
                    <a:pt x="1"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267;p47"/>
            <p:cNvSpPr/>
            <p:nvPr/>
          </p:nvSpPr>
          <p:spPr>
            <a:xfrm>
              <a:off x="4883445" y="4620193"/>
              <a:ext cx="304898" cy="171716"/>
            </a:xfrm>
            <a:custGeom>
              <a:avLst/>
              <a:gdLst/>
              <a:ahLst/>
              <a:cxnLst/>
              <a:rect l="l" t="t" r="r" b="b"/>
              <a:pathLst>
                <a:path w="2896" h="1631" extrusionOk="0">
                  <a:moveTo>
                    <a:pt x="409" y="1"/>
                  </a:moveTo>
                  <a:cubicBezTo>
                    <a:pt x="273" y="1"/>
                    <a:pt x="137" y="9"/>
                    <a:pt x="0" y="28"/>
                  </a:cubicBezTo>
                  <a:cubicBezTo>
                    <a:pt x="543" y="468"/>
                    <a:pt x="1293" y="907"/>
                    <a:pt x="1836" y="1321"/>
                  </a:cubicBezTo>
                  <a:cubicBezTo>
                    <a:pt x="1939" y="1424"/>
                    <a:pt x="2043" y="1553"/>
                    <a:pt x="2146" y="1553"/>
                  </a:cubicBezTo>
                  <a:cubicBezTo>
                    <a:pt x="2262" y="1605"/>
                    <a:pt x="2346" y="1631"/>
                    <a:pt x="2414" y="1631"/>
                  </a:cubicBezTo>
                  <a:cubicBezTo>
                    <a:pt x="2482" y="1631"/>
                    <a:pt x="2534" y="1605"/>
                    <a:pt x="2585" y="1553"/>
                  </a:cubicBezTo>
                  <a:cubicBezTo>
                    <a:pt x="2792" y="1424"/>
                    <a:pt x="2896" y="1114"/>
                    <a:pt x="2689" y="907"/>
                  </a:cubicBezTo>
                  <a:cubicBezTo>
                    <a:pt x="2585" y="674"/>
                    <a:pt x="2379" y="468"/>
                    <a:pt x="2146" y="364"/>
                  </a:cubicBezTo>
                  <a:cubicBezTo>
                    <a:pt x="1617" y="174"/>
                    <a:pt x="1019" y="1"/>
                    <a:pt x="40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268;p47"/>
            <p:cNvSpPr/>
            <p:nvPr/>
          </p:nvSpPr>
          <p:spPr>
            <a:xfrm>
              <a:off x="4758260" y="4561549"/>
              <a:ext cx="215092" cy="139920"/>
            </a:xfrm>
            <a:custGeom>
              <a:avLst/>
              <a:gdLst/>
              <a:ahLst/>
              <a:cxnLst/>
              <a:rect l="l" t="t" r="r" b="b"/>
              <a:pathLst>
                <a:path w="2043" h="1329" extrusionOk="0">
                  <a:moveTo>
                    <a:pt x="1685" y="0"/>
                  </a:moveTo>
                  <a:cubicBezTo>
                    <a:pt x="1386" y="0"/>
                    <a:pt x="1093" y="79"/>
                    <a:pt x="853" y="172"/>
                  </a:cubicBezTo>
                  <a:cubicBezTo>
                    <a:pt x="440" y="378"/>
                    <a:pt x="0" y="689"/>
                    <a:pt x="0" y="1231"/>
                  </a:cubicBezTo>
                  <a:cubicBezTo>
                    <a:pt x="131" y="1300"/>
                    <a:pt x="259" y="1328"/>
                    <a:pt x="386" y="1328"/>
                  </a:cubicBezTo>
                  <a:cubicBezTo>
                    <a:pt x="687" y="1328"/>
                    <a:pt x="984" y="1170"/>
                    <a:pt x="1293" y="1025"/>
                  </a:cubicBezTo>
                  <a:cubicBezTo>
                    <a:pt x="1629" y="921"/>
                    <a:pt x="1939" y="482"/>
                    <a:pt x="2042" y="42"/>
                  </a:cubicBezTo>
                  <a:cubicBezTo>
                    <a:pt x="1924" y="13"/>
                    <a:pt x="1804" y="0"/>
                    <a:pt x="168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269;p47"/>
            <p:cNvSpPr/>
            <p:nvPr/>
          </p:nvSpPr>
          <p:spPr>
            <a:xfrm>
              <a:off x="5019474" y="4884356"/>
              <a:ext cx="136236" cy="125286"/>
            </a:xfrm>
            <a:custGeom>
              <a:avLst/>
              <a:gdLst/>
              <a:ahLst/>
              <a:cxnLst/>
              <a:rect l="l" t="t" r="r" b="b"/>
              <a:pathLst>
                <a:path w="1294" h="1190" extrusionOk="0">
                  <a:moveTo>
                    <a:pt x="1293" y="1"/>
                  </a:moveTo>
                  <a:cubicBezTo>
                    <a:pt x="957" y="1"/>
                    <a:pt x="751" y="104"/>
                    <a:pt x="440" y="337"/>
                  </a:cubicBezTo>
                  <a:cubicBezTo>
                    <a:pt x="208" y="544"/>
                    <a:pt x="104" y="854"/>
                    <a:pt x="1" y="1190"/>
                  </a:cubicBezTo>
                  <a:cubicBezTo>
                    <a:pt x="440" y="1190"/>
                    <a:pt x="751" y="983"/>
                    <a:pt x="1087" y="647"/>
                  </a:cubicBezTo>
                  <a:cubicBezTo>
                    <a:pt x="1190" y="440"/>
                    <a:pt x="1293" y="208"/>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270;p47"/>
            <p:cNvSpPr/>
            <p:nvPr/>
          </p:nvSpPr>
          <p:spPr>
            <a:xfrm>
              <a:off x="7202229" y="4699341"/>
              <a:ext cx="68223" cy="443660"/>
            </a:xfrm>
            <a:custGeom>
              <a:avLst/>
              <a:gdLst/>
              <a:ahLst/>
              <a:cxnLst/>
              <a:rect l="l" t="t" r="r" b="b"/>
              <a:pathLst>
                <a:path w="648" h="4214" extrusionOk="0">
                  <a:moveTo>
                    <a:pt x="647" y="0"/>
                  </a:moveTo>
                  <a:lnTo>
                    <a:pt x="544" y="104"/>
                  </a:lnTo>
                  <a:cubicBezTo>
                    <a:pt x="544" y="233"/>
                    <a:pt x="544" y="336"/>
                    <a:pt x="440" y="336"/>
                  </a:cubicBezTo>
                  <a:lnTo>
                    <a:pt x="440" y="440"/>
                  </a:lnTo>
                  <a:cubicBezTo>
                    <a:pt x="130" y="1525"/>
                    <a:pt x="1" y="2585"/>
                    <a:pt x="1" y="3774"/>
                  </a:cubicBezTo>
                  <a:lnTo>
                    <a:pt x="1" y="4214"/>
                  </a:lnTo>
                  <a:cubicBezTo>
                    <a:pt x="1" y="3025"/>
                    <a:pt x="130" y="1939"/>
                    <a:pt x="440" y="879"/>
                  </a:cubicBezTo>
                  <a:cubicBezTo>
                    <a:pt x="440" y="646"/>
                    <a:pt x="440" y="543"/>
                    <a:pt x="544" y="440"/>
                  </a:cubicBezTo>
                  <a:cubicBezTo>
                    <a:pt x="544" y="336"/>
                    <a:pt x="647" y="233"/>
                    <a:pt x="647" y="104"/>
                  </a:cubicBezTo>
                  <a:lnTo>
                    <a:pt x="647" y="0"/>
                  </a:ln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271;p47"/>
            <p:cNvSpPr/>
            <p:nvPr/>
          </p:nvSpPr>
          <p:spPr>
            <a:xfrm>
              <a:off x="6919221" y="4646593"/>
              <a:ext cx="329429" cy="103598"/>
            </a:xfrm>
            <a:custGeom>
              <a:avLst/>
              <a:gdLst/>
              <a:ahLst/>
              <a:cxnLst/>
              <a:rect l="l" t="t" r="r" b="b"/>
              <a:pathLst>
                <a:path w="3129" h="984" extrusionOk="0">
                  <a:moveTo>
                    <a:pt x="1917" y="1"/>
                  </a:moveTo>
                  <a:cubicBezTo>
                    <a:pt x="1672" y="1"/>
                    <a:pt x="1421" y="32"/>
                    <a:pt x="1190" y="88"/>
                  </a:cubicBezTo>
                  <a:cubicBezTo>
                    <a:pt x="879" y="88"/>
                    <a:pt x="440" y="191"/>
                    <a:pt x="233" y="501"/>
                  </a:cubicBezTo>
                  <a:cubicBezTo>
                    <a:pt x="104" y="501"/>
                    <a:pt x="0" y="734"/>
                    <a:pt x="0" y="837"/>
                  </a:cubicBezTo>
                  <a:cubicBezTo>
                    <a:pt x="104" y="941"/>
                    <a:pt x="233" y="941"/>
                    <a:pt x="233" y="941"/>
                  </a:cubicBezTo>
                  <a:cubicBezTo>
                    <a:pt x="385" y="971"/>
                    <a:pt x="538" y="983"/>
                    <a:pt x="691" y="983"/>
                  </a:cubicBezTo>
                  <a:cubicBezTo>
                    <a:pt x="1059" y="983"/>
                    <a:pt x="1422" y="910"/>
                    <a:pt x="1732" y="837"/>
                  </a:cubicBezTo>
                  <a:cubicBezTo>
                    <a:pt x="2043" y="734"/>
                    <a:pt x="2275" y="605"/>
                    <a:pt x="2482" y="501"/>
                  </a:cubicBezTo>
                  <a:cubicBezTo>
                    <a:pt x="2689" y="398"/>
                    <a:pt x="3128" y="398"/>
                    <a:pt x="2818" y="191"/>
                  </a:cubicBezTo>
                  <a:cubicBezTo>
                    <a:pt x="2566" y="58"/>
                    <a:pt x="2247" y="1"/>
                    <a:pt x="1917"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272;p47"/>
            <p:cNvSpPr/>
            <p:nvPr/>
          </p:nvSpPr>
          <p:spPr>
            <a:xfrm>
              <a:off x="7305725" y="4688392"/>
              <a:ext cx="236886" cy="239623"/>
            </a:xfrm>
            <a:custGeom>
              <a:avLst/>
              <a:gdLst/>
              <a:ahLst/>
              <a:cxnLst/>
              <a:rect l="l" t="t" r="r" b="b"/>
              <a:pathLst>
                <a:path w="2250" h="2276" extrusionOk="0">
                  <a:moveTo>
                    <a:pt x="0" y="1"/>
                  </a:moveTo>
                  <a:cubicBezTo>
                    <a:pt x="310" y="647"/>
                    <a:pt x="853" y="1190"/>
                    <a:pt x="1293" y="1836"/>
                  </a:cubicBezTo>
                  <a:cubicBezTo>
                    <a:pt x="1293" y="1940"/>
                    <a:pt x="1396" y="2043"/>
                    <a:pt x="1500" y="2146"/>
                  </a:cubicBezTo>
                  <a:cubicBezTo>
                    <a:pt x="1603" y="2146"/>
                    <a:pt x="1732" y="2276"/>
                    <a:pt x="1939" y="2276"/>
                  </a:cubicBezTo>
                  <a:cubicBezTo>
                    <a:pt x="2146" y="2146"/>
                    <a:pt x="2249" y="1836"/>
                    <a:pt x="2249" y="1629"/>
                  </a:cubicBezTo>
                  <a:cubicBezTo>
                    <a:pt x="2146" y="1397"/>
                    <a:pt x="2042" y="1190"/>
                    <a:pt x="1836" y="1086"/>
                  </a:cubicBezTo>
                  <a:cubicBezTo>
                    <a:pt x="1293" y="647"/>
                    <a:pt x="646" y="208"/>
                    <a:pt x="0"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273;p47"/>
            <p:cNvSpPr/>
            <p:nvPr/>
          </p:nvSpPr>
          <p:spPr>
            <a:xfrm>
              <a:off x="7283931" y="4699341"/>
              <a:ext cx="157924" cy="275103"/>
            </a:xfrm>
            <a:custGeom>
              <a:avLst/>
              <a:gdLst/>
              <a:ahLst/>
              <a:cxnLst/>
              <a:rect l="l" t="t" r="r" b="b"/>
              <a:pathLst>
                <a:path w="1500" h="2613" extrusionOk="0">
                  <a:moveTo>
                    <a:pt x="0" y="0"/>
                  </a:moveTo>
                  <a:lnTo>
                    <a:pt x="0" y="0"/>
                  </a:lnTo>
                  <a:cubicBezTo>
                    <a:pt x="104" y="646"/>
                    <a:pt x="311" y="1396"/>
                    <a:pt x="517" y="2042"/>
                  </a:cubicBezTo>
                  <a:cubicBezTo>
                    <a:pt x="517" y="2172"/>
                    <a:pt x="647" y="2275"/>
                    <a:pt x="647" y="2378"/>
                  </a:cubicBezTo>
                  <a:cubicBezTo>
                    <a:pt x="750" y="2482"/>
                    <a:pt x="853" y="2585"/>
                    <a:pt x="957" y="2585"/>
                  </a:cubicBezTo>
                  <a:cubicBezTo>
                    <a:pt x="995" y="2604"/>
                    <a:pt x="1034" y="2613"/>
                    <a:pt x="1072" y="2613"/>
                  </a:cubicBezTo>
                  <a:cubicBezTo>
                    <a:pt x="1245" y="2613"/>
                    <a:pt x="1415" y="2444"/>
                    <a:pt x="1500" y="2275"/>
                  </a:cubicBezTo>
                  <a:cubicBezTo>
                    <a:pt x="1500" y="2042"/>
                    <a:pt x="1396" y="1732"/>
                    <a:pt x="1293" y="1525"/>
                  </a:cubicBezTo>
                  <a:cubicBezTo>
                    <a:pt x="1060" y="982"/>
                    <a:pt x="517" y="336"/>
                    <a:pt x="0"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274;p47"/>
            <p:cNvSpPr/>
            <p:nvPr/>
          </p:nvSpPr>
          <p:spPr>
            <a:xfrm>
              <a:off x="7226760" y="4699341"/>
              <a:ext cx="100755" cy="300897"/>
            </a:xfrm>
            <a:custGeom>
              <a:avLst/>
              <a:gdLst/>
              <a:ahLst/>
              <a:cxnLst/>
              <a:rect l="l" t="t" r="r" b="b"/>
              <a:pathLst>
                <a:path w="957" h="2858" extrusionOk="0">
                  <a:moveTo>
                    <a:pt x="311" y="0"/>
                  </a:moveTo>
                  <a:cubicBezTo>
                    <a:pt x="104" y="646"/>
                    <a:pt x="104" y="1396"/>
                    <a:pt x="104" y="2042"/>
                  </a:cubicBezTo>
                  <a:cubicBezTo>
                    <a:pt x="1" y="2275"/>
                    <a:pt x="1" y="2378"/>
                    <a:pt x="1" y="2482"/>
                  </a:cubicBezTo>
                  <a:cubicBezTo>
                    <a:pt x="104" y="2585"/>
                    <a:pt x="104" y="2689"/>
                    <a:pt x="207" y="2818"/>
                  </a:cubicBezTo>
                  <a:cubicBezTo>
                    <a:pt x="262" y="2845"/>
                    <a:pt x="325" y="2858"/>
                    <a:pt x="391" y="2858"/>
                  </a:cubicBezTo>
                  <a:cubicBezTo>
                    <a:pt x="575" y="2858"/>
                    <a:pt x="777" y="2757"/>
                    <a:pt x="854" y="2585"/>
                  </a:cubicBezTo>
                  <a:cubicBezTo>
                    <a:pt x="957" y="2378"/>
                    <a:pt x="957" y="2172"/>
                    <a:pt x="957" y="1939"/>
                  </a:cubicBezTo>
                  <a:cubicBezTo>
                    <a:pt x="854" y="1293"/>
                    <a:pt x="750" y="543"/>
                    <a:pt x="311"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275;p47"/>
            <p:cNvSpPr/>
            <p:nvPr/>
          </p:nvSpPr>
          <p:spPr>
            <a:xfrm>
              <a:off x="7090731" y="4688392"/>
              <a:ext cx="168768" cy="297107"/>
            </a:xfrm>
            <a:custGeom>
              <a:avLst/>
              <a:gdLst/>
              <a:ahLst/>
              <a:cxnLst/>
              <a:rect l="l" t="t" r="r" b="b"/>
              <a:pathLst>
                <a:path w="1603" h="2822" extrusionOk="0">
                  <a:moveTo>
                    <a:pt x="1603" y="1"/>
                  </a:moveTo>
                  <a:lnTo>
                    <a:pt x="1603" y="1"/>
                  </a:lnTo>
                  <a:cubicBezTo>
                    <a:pt x="956" y="337"/>
                    <a:pt x="543" y="983"/>
                    <a:pt x="207" y="1629"/>
                  </a:cubicBezTo>
                  <a:cubicBezTo>
                    <a:pt x="103" y="1836"/>
                    <a:pt x="0" y="2146"/>
                    <a:pt x="0" y="2379"/>
                  </a:cubicBezTo>
                  <a:cubicBezTo>
                    <a:pt x="87" y="2554"/>
                    <a:pt x="249" y="2821"/>
                    <a:pt x="437" y="2821"/>
                  </a:cubicBezTo>
                  <a:cubicBezTo>
                    <a:pt x="472" y="2821"/>
                    <a:pt x="507" y="2812"/>
                    <a:pt x="543" y="2793"/>
                  </a:cubicBezTo>
                  <a:cubicBezTo>
                    <a:pt x="750" y="2793"/>
                    <a:pt x="853" y="2689"/>
                    <a:pt x="853" y="2586"/>
                  </a:cubicBezTo>
                  <a:cubicBezTo>
                    <a:pt x="956" y="2482"/>
                    <a:pt x="956" y="2276"/>
                    <a:pt x="1060" y="2146"/>
                  </a:cubicBezTo>
                  <a:cubicBezTo>
                    <a:pt x="1189" y="1500"/>
                    <a:pt x="1499" y="750"/>
                    <a:pt x="160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276;p47"/>
            <p:cNvSpPr/>
            <p:nvPr/>
          </p:nvSpPr>
          <p:spPr>
            <a:xfrm>
              <a:off x="6976391" y="4688392"/>
              <a:ext cx="261311" cy="226042"/>
            </a:xfrm>
            <a:custGeom>
              <a:avLst/>
              <a:gdLst/>
              <a:ahLst/>
              <a:cxnLst/>
              <a:rect l="l" t="t" r="r" b="b"/>
              <a:pathLst>
                <a:path w="2482" h="2147" extrusionOk="0">
                  <a:moveTo>
                    <a:pt x="2482" y="1"/>
                  </a:moveTo>
                  <a:lnTo>
                    <a:pt x="2482" y="1"/>
                  </a:lnTo>
                  <a:cubicBezTo>
                    <a:pt x="1732" y="104"/>
                    <a:pt x="1086" y="440"/>
                    <a:pt x="543" y="854"/>
                  </a:cubicBezTo>
                  <a:cubicBezTo>
                    <a:pt x="336" y="1086"/>
                    <a:pt x="104" y="1190"/>
                    <a:pt x="0" y="1500"/>
                  </a:cubicBezTo>
                  <a:cubicBezTo>
                    <a:pt x="0" y="1733"/>
                    <a:pt x="104" y="2043"/>
                    <a:pt x="336" y="2146"/>
                  </a:cubicBezTo>
                  <a:cubicBezTo>
                    <a:pt x="440" y="2146"/>
                    <a:pt x="647" y="2043"/>
                    <a:pt x="750" y="2043"/>
                  </a:cubicBezTo>
                  <a:cubicBezTo>
                    <a:pt x="853" y="1940"/>
                    <a:pt x="983" y="1836"/>
                    <a:pt x="1086" y="1733"/>
                  </a:cubicBezTo>
                  <a:cubicBezTo>
                    <a:pt x="1500" y="1190"/>
                    <a:pt x="2042" y="647"/>
                    <a:pt x="2482"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277;p47"/>
            <p:cNvSpPr/>
            <p:nvPr/>
          </p:nvSpPr>
          <p:spPr>
            <a:xfrm>
              <a:off x="7134214" y="4635222"/>
              <a:ext cx="239623" cy="110441"/>
            </a:xfrm>
            <a:custGeom>
              <a:avLst/>
              <a:gdLst/>
              <a:ahLst/>
              <a:cxnLst/>
              <a:rect l="l" t="t" r="r" b="b"/>
              <a:pathLst>
                <a:path w="2276" h="1049" extrusionOk="0">
                  <a:moveTo>
                    <a:pt x="734" y="0"/>
                  </a:moveTo>
                  <a:cubicBezTo>
                    <a:pt x="478" y="0"/>
                    <a:pt x="202" y="56"/>
                    <a:pt x="1" y="196"/>
                  </a:cubicBezTo>
                  <a:cubicBezTo>
                    <a:pt x="233" y="506"/>
                    <a:pt x="543" y="945"/>
                    <a:pt x="983" y="945"/>
                  </a:cubicBezTo>
                  <a:cubicBezTo>
                    <a:pt x="1203" y="997"/>
                    <a:pt x="1442" y="1049"/>
                    <a:pt x="1668" y="1049"/>
                  </a:cubicBezTo>
                  <a:cubicBezTo>
                    <a:pt x="1894" y="1049"/>
                    <a:pt x="2107" y="997"/>
                    <a:pt x="2275" y="842"/>
                  </a:cubicBezTo>
                  <a:cubicBezTo>
                    <a:pt x="2172" y="402"/>
                    <a:pt x="1629" y="66"/>
                    <a:pt x="1190" y="66"/>
                  </a:cubicBezTo>
                  <a:cubicBezTo>
                    <a:pt x="1066" y="25"/>
                    <a:pt x="904" y="0"/>
                    <a:pt x="734"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278;p47"/>
            <p:cNvSpPr/>
            <p:nvPr/>
          </p:nvSpPr>
          <p:spPr>
            <a:xfrm>
              <a:off x="7033561" y="5006882"/>
              <a:ext cx="168768" cy="94017"/>
            </a:xfrm>
            <a:custGeom>
              <a:avLst/>
              <a:gdLst/>
              <a:ahLst/>
              <a:cxnLst/>
              <a:rect l="l" t="t" r="r" b="b"/>
              <a:pathLst>
                <a:path w="1603" h="893" extrusionOk="0">
                  <a:moveTo>
                    <a:pt x="0" y="0"/>
                  </a:moveTo>
                  <a:cubicBezTo>
                    <a:pt x="104" y="207"/>
                    <a:pt x="310" y="414"/>
                    <a:pt x="440" y="543"/>
                  </a:cubicBezTo>
                  <a:cubicBezTo>
                    <a:pt x="672" y="776"/>
                    <a:pt x="978" y="892"/>
                    <a:pt x="1290" y="892"/>
                  </a:cubicBezTo>
                  <a:cubicBezTo>
                    <a:pt x="1394" y="892"/>
                    <a:pt x="1499" y="879"/>
                    <a:pt x="1603" y="853"/>
                  </a:cubicBezTo>
                  <a:cubicBezTo>
                    <a:pt x="1499" y="543"/>
                    <a:pt x="1189" y="310"/>
                    <a:pt x="957" y="104"/>
                  </a:cubicBezTo>
                  <a:cubicBezTo>
                    <a:pt x="646" y="0"/>
                    <a:pt x="310"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14" name="Picture 14" descr="Tree branch with dry leaves Royalty Free Vector Image"/>
          <p:cNvPicPr>
            <a:picLocks noChangeAspect="1" noChangeArrowheads="1"/>
          </p:cNvPicPr>
          <p:nvPr/>
        </p:nvPicPr>
        <p:blipFill>
          <a:blip r:embed="rId39" cstate="print">
            <a:extLst>
              <a:ext uri="{BEBA8EAE-BF5A-486C-A8C5-ECC9F3942E4B}">
                <a14:imgProps xmlns:a14="http://schemas.microsoft.com/office/drawing/2010/main">
                  <a14:imgLayer r:embed="rId40">
                    <a14:imgEffect>
                      <a14:backgroundRemoval t="0" b="89735" l="0" r="100000">
                        <a14:foregroundMark x1="60400" y1="23068" x2="65400" y2="22145"/>
                        <a14:foregroundMark x1="73200" y1="20531" x2="74600" y2="23299"/>
                        <a14:foregroundMark x1="84800" y1="14764" x2="92800" y2="15456"/>
                        <a14:foregroundMark x1="86400" y1="32065" x2="86400" y2="32065"/>
                        <a14:foregroundMark x1="90400" y1="34371" x2="90400" y2="34371"/>
                        <a14:foregroundMark x1="6000" y1="17070" x2="10000" y2="20761"/>
                        <a14:foregroundMark x1="48000" y1="37370" x2="48000" y2="37370"/>
                        <a14:backgroundMark x1="58000" y1="39446" x2="58000" y2="39446"/>
                        <a14:backgroundMark x1="62800" y1="28143" x2="62800" y2="28143"/>
                      </a14:backgroundRemoval>
                    </a14:imgEffect>
                  </a14:imgLayer>
                </a14:imgProps>
              </a:ext>
              <a:ext uri="{28A0092B-C50C-407E-A947-70E740481C1C}">
                <a14:useLocalDpi xmlns:a14="http://schemas.microsoft.com/office/drawing/2010/main" val="0"/>
              </a:ext>
            </a:extLst>
          </a:blip>
          <a:srcRect/>
          <a:stretch>
            <a:fillRect/>
          </a:stretch>
        </p:blipFill>
        <p:spPr bwMode="auto">
          <a:xfrm rot="20096705" flipH="1">
            <a:off x="10229378" y="513508"/>
            <a:ext cx="3003813" cy="2604307"/>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7">
            <a:extLst>
              <a:ext uri="{FF2B5EF4-FFF2-40B4-BE49-F238E27FC236}">
                <a16:creationId xmlns:a16="http://schemas.microsoft.com/office/drawing/2014/main" id="{226515EE-1FEC-4474-98D7-30A4E2B3CA23}"/>
              </a:ext>
            </a:extLst>
          </p:cNvPr>
          <p:cNvPicPr>
            <a:picLocks noChangeAspect="1"/>
          </p:cNvPicPr>
          <p:nvPr/>
        </p:nvPicPr>
        <p:blipFill>
          <a:blip r:embed="rId41" cstate="print">
            <a:alphaModFix/>
            <a:extLst>
              <a:ext uri="{28A0092B-C50C-407E-A947-70E740481C1C}">
                <a14:useLocalDpi xmlns:a14="http://schemas.microsoft.com/office/drawing/2010/main"/>
              </a:ext>
            </a:extLst>
          </a:blip>
          <a:stretch>
            <a:fillRect/>
          </a:stretch>
        </p:blipFill>
        <p:spPr>
          <a:xfrm rot="20815360">
            <a:off x="9900640" y="4927740"/>
            <a:ext cx="1159052" cy="1616166"/>
          </a:xfrm>
          <a:prstGeom prst="rect">
            <a:avLst/>
          </a:prstGeom>
          <a:ln>
            <a:solidFill>
              <a:schemeClr val="tx2"/>
            </a:solidFill>
          </a:ln>
        </p:spPr>
      </p:pic>
      <p:pic>
        <p:nvPicPr>
          <p:cNvPr id="4" name="Picture 3"/>
          <p:cNvPicPr>
            <a:picLocks noChangeAspect="1"/>
          </p:cNvPicPr>
          <p:nvPr/>
        </p:nvPicPr>
        <p:blipFill rotWithShape="1">
          <a:blip r:embed="rId42">
            <a:extLst>
              <a:ext uri="{28A0092B-C50C-407E-A947-70E740481C1C}">
                <a14:useLocalDpi xmlns:a14="http://schemas.microsoft.com/office/drawing/2010/main" val="0"/>
              </a:ext>
            </a:extLst>
          </a:blip>
          <a:srcRect l="11207" t="28323" r="29018" b="25384"/>
          <a:stretch/>
        </p:blipFill>
        <p:spPr>
          <a:xfrm>
            <a:off x="2094744" y="537552"/>
            <a:ext cx="7619750" cy="3317766"/>
          </a:xfrm>
          <a:prstGeom prst="rect">
            <a:avLst/>
          </a:prstGeom>
        </p:spPr>
      </p:pic>
    </p:spTree>
    <p:custDataLst>
      <p:tags r:id="rId1"/>
    </p:custDataLst>
    <p:extLst>
      <p:ext uri="{BB962C8B-B14F-4D97-AF65-F5344CB8AC3E}">
        <p14:creationId xmlns:p14="http://schemas.microsoft.com/office/powerpoint/2010/main" val="1397714934"/>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5033" fill="hold"/>
                                        <p:tgtEl>
                                          <p:spTgt spid="199"/>
                                        </p:tgtEl>
                                      </p:cBhvr>
                                    </p:cmd>
                                  </p:childTnLst>
                                </p:cTn>
                              </p:par>
                              <p:par>
                                <p:cTn id="7" presetID="42" presetClass="path" presetSubtype="0" repeatCount="indefinite" accel="50000" decel="50000" fill="hold" nodeType="withEffect">
                                  <p:stCondLst>
                                    <p:cond delay="0"/>
                                  </p:stCondLst>
                                  <p:childTnLst>
                                    <p:animMotion origin="layout" path="M -1.66667E-6 -4.44444E-6 L 0.02057 0.00787 " pathEditMode="relative" rAng="0" ptsTypes="AA">
                                      <p:cBhvr>
                                        <p:cTn id="8" dur="1250" fill="hold"/>
                                        <p:tgtEl>
                                          <p:spTgt spid="114"/>
                                        </p:tgtEl>
                                        <p:attrNameLst>
                                          <p:attrName>ppt_x</p:attrName>
                                          <p:attrName>ppt_y</p:attrName>
                                        </p:attrNameLst>
                                      </p:cBhvr>
                                      <p:rCtr x="1029" y="394"/>
                                    </p:animMotion>
                                  </p:childTnLst>
                                </p:cTn>
                              </p:par>
                              <p:par>
                                <p:cTn id="9" presetID="42" presetClass="path" presetSubtype="0" repeatCount="indefinite" accel="50000" decel="50000" fill="hold" nodeType="withEffect">
                                  <p:stCondLst>
                                    <p:cond delay="0"/>
                                  </p:stCondLst>
                                  <p:childTnLst>
                                    <p:animMotion origin="layout" path="M 3.33333E-6 -1.85185E-6 L 0.02526 -1.85185E-6 " pathEditMode="relative" rAng="0" ptsTypes="AA">
                                      <p:cBhvr>
                                        <p:cTn id="10" dur="1500" fill="hold"/>
                                        <p:tgtEl>
                                          <p:spTgt spid="119"/>
                                        </p:tgtEl>
                                        <p:attrNameLst>
                                          <p:attrName>ppt_x</p:attrName>
                                          <p:attrName>ppt_y</p:attrName>
                                        </p:attrNameLst>
                                      </p:cBhvr>
                                      <p:rCtr x="1263" y="0"/>
                                    </p:animMotion>
                                  </p:childTnLst>
                                </p:cTn>
                              </p:par>
                              <p:par>
                                <p:cTn id="11" presetID="42" presetClass="path" presetSubtype="0" repeatCount="indefinite" accel="50000" decel="50000" fill="hold" nodeType="withEffect">
                                  <p:stCondLst>
                                    <p:cond delay="0"/>
                                  </p:stCondLst>
                                  <p:childTnLst>
                                    <p:animMotion origin="layout" path="M -0.01106 -0.00579 L -0.0625 0.00023 " pathEditMode="relative" rAng="0" ptsTypes="AA">
                                      <p:cBhvr>
                                        <p:cTn id="12" dur="2000" fill="hold"/>
                                        <p:tgtEl>
                                          <p:spTgt spid="120"/>
                                        </p:tgtEl>
                                        <p:attrNameLst>
                                          <p:attrName>ppt_x</p:attrName>
                                          <p:attrName>ppt_y</p:attrName>
                                        </p:attrNameLst>
                                      </p:cBhvr>
                                      <p:rCtr x="-2578" y="301"/>
                                    </p:animMotion>
                                  </p:childTnLst>
                                </p:cTn>
                              </p:par>
                              <p:par>
                                <p:cTn id="13" presetID="0" presetClass="path" presetSubtype="0" repeatCount="indefinite" accel="50000" decel="50000" fill="hold" nodeType="withEffect">
                                  <p:stCondLst>
                                    <p:cond delay="0"/>
                                  </p:stCondLst>
                                  <p:childTnLst>
                                    <p:animMotion origin="layout" path="M -4.16667E-6 2.96296E-6 L -0.00017 0.00031 C -0.00173 0.0074 -0.00416 0.01419 -0.00503 0.02222 C -0.0059 0.03024 -0.00538 0.03889 -0.0059 0.04753 C -0.00625 0.05771 -0.00659 0.06759 -0.00694 0.07808 C -0.00902 0.09382 -0.01059 0.10956 -0.01284 0.12531 C -0.01319 0.12839 -0.01371 0.1321 -0.0151 0.13487 C -0.01632 0.13765 -0.0184 0.13858 -0.01996 0.14105 C -0.03177 0.16111 -0.02222 0.14815 -0.03402 0.17037 C -0.0368 0.175 -0.03975 0.1787 -0.0427 0.18364 C -0.04427 0.18642 -0.04583 0.1895 -0.04757 0.19228 C -0.05538 0.21913 -0.04375 0.17315 -0.04288 0.20432 C -0.04184 0.23889 -0.04375 0.24012 -0.05191 0.25555 C -0.05312 0.26481 -0.05416 0.27376 -0.05572 0.28271 C -0.05625 0.28611 -0.05711 0.28889 -0.05798 0.29259 C -0.05902 0.29784 -0.06007 0.3037 -0.06093 0.30895 C -0.06857 0.36234 -0.06232 0.32747 -0.06822 0.35895 C -0.06996 0.37222 -0.07135 0.38549 -0.07326 0.39876 C -0.07326 0.39907 -0.07691 0.41389 -0.0776 0.41543 C -0.08038 0.41882 -0.0842 0.41913 -0.08697 0.42315 L -0.0901 0.42747 L -0.09027 0.42777 " pathEditMode="relative" rAng="540000" ptsTypes="AAAAAAAAAAAAAAAAAAAAAA">
                                      <p:cBhvr>
                                        <p:cTn id="14" dur="3250" fill="hold"/>
                                        <p:tgtEl>
                                          <p:spTgt spid="17"/>
                                        </p:tgtEl>
                                        <p:attrNameLst>
                                          <p:attrName>ppt_x</p:attrName>
                                          <p:attrName>ppt_y</p:attrName>
                                        </p:attrNameLst>
                                      </p:cBhvr>
                                      <p:rCtr x="-4514" y="21389"/>
                                    </p:animMotion>
                                  </p:childTnLst>
                                </p:cTn>
                              </p:par>
                              <p:par>
                                <p:cTn id="15" presetID="0" presetClass="path" presetSubtype="0" repeatCount="indefinite" accel="50000" decel="50000" fill="hold" nodeType="withEffect">
                                  <p:stCondLst>
                                    <p:cond delay="0"/>
                                  </p:stCondLst>
                                  <p:childTnLst>
                                    <p:animMotion origin="layout" path="M -3.33333E-6 6.41975E-6 L -3.33333E-6 6.41975E-6 C -0.00052 0.00927 -0.00035 0.01852 -0.00156 0.02778 C -0.00191 0.03087 -0.00364 0.03272 -0.00434 0.0355 C -0.00555 0.03951 -0.00608 0.04414 -0.00729 0.04815 C -0.00799 0.05093 -0.0092 0.05309 -0.01007 0.05587 C -0.01736 0.0784 -0.00885 0.05494 -0.0158 0.07346 C -0.01441 0.07686 -0.01302 0.08056 -0.01146 0.08365 C -0.00972 0.08735 -0.00625 0.0892 -0.00573 0.09383 C -0.00382 0.11513 -0.00677 0.12686 -0.01007 0.14476 C -0.01215 0.15587 -0.01076 0.15001 -0.01441 0.16235 C -0.01892 0.20309 -0.01667 0.17809 -0.01441 0.26389 C -0.01406 0.27778 -0.01337 0.27902 -0.01146 0.28951 C -0.01198 0.2997 -0.01215 0.30988 -0.01302 0.31976 C -0.01319 0.32254 -0.01406 0.32501 -0.01441 0.32748 C -0.0151 0.33427 -0.01545 0.34106 -0.0158 0.34785 C -0.01788 0.3818 -0.0151 0.36636 -0.02014 0.38859 C -0.02257 0.41914 -0.02031 0.39476 -0.02292 0.41636 C -0.02378 0.42346 -0.02361 0.43149 -0.02726 0.43673 C -0.02847 0.43828 -0.03003 0.43828 -0.03142 0.4392 C -0.03333 0.44445 -0.03576 0.44908 -0.03715 0.45464 C -0.03854 0.45927 -0.03906 0.46482 -0.0401 0.46976 C -0.04062 0.47223 -0.0408 0.47501 -0.04149 0.47748 C -0.04531 0.49075 -0.04601 0.49198 -0.04861 0.50525 C -0.04965 0.51019 -0.05035 0.51575 -0.05156 0.52068 C -0.05278 0.52593 -0.05451 0.53056 -0.05573 0.53581 C -0.05677 0.53982 -0.05781 0.54414 -0.05868 0.54846 C -0.0592 0.55093 -0.0592 0.55402 -0.06007 0.55618 C -0.06111 0.55834 -0.06285 0.55957 -0.06441 0.56112 C -0.0658 0.56019 -0.06719 0.55865 -0.06858 0.55865 C -0.07205 0.55865 -0.07535 0.55957 -0.07864 0.56112 C -0.08212 0.56297 -0.0875 0.57007 -0.0901 0.57377 C -0.09305 0.57871 -0.09531 0.58519 -0.09861 0.5892 L -0.10295 0.59414 C -0.10364 0.59877 -0.10399 0.6068 -0.10868 0.60433 C -0.11094 0.60309 -0.11424 0.59661 -0.11424 0.59661 L -0.11424 0.59661 " pathEditMode="relative" ptsTypes="AAAAAAAAAAAAAAAAAAAAAAAAAAAAAAAAAAAAA">
                                      <p:cBhvr>
                                        <p:cTn id="16" dur="3250" fill="hold"/>
                                        <p:tgtEl>
                                          <p:spTgt spid="1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199"/>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34744" y="444253"/>
            <a:ext cx="5829300" cy="5829300"/>
          </a:xfrm>
          <a:prstGeom prst="rect">
            <a:avLst/>
          </a:prstGeom>
        </p:spPr>
      </p:pic>
      <p:sp>
        <p:nvSpPr>
          <p:cNvPr id="7" name="TextBox 6"/>
          <p:cNvSpPr txBox="1"/>
          <p:nvPr/>
        </p:nvSpPr>
        <p:spPr>
          <a:xfrm>
            <a:off x="6845405" y="3358903"/>
            <a:ext cx="2816797" cy="1200329"/>
          </a:xfrm>
          <a:prstGeom prst="rect">
            <a:avLst/>
          </a:prstGeom>
          <a:noFill/>
        </p:spPr>
        <p:txBody>
          <a:bodyPr wrap="none" rtlCol="0">
            <a:spAutoFit/>
          </a:bodyPr>
          <a:lstStyle/>
          <a:p>
            <a:r>
              <a:rPr lang="en-US" sz="7200" b="1" dirty="0">
                <a:latin typeface="Comic Sans MS" panose="030F0702030302020204" pitchFamily="66" charset="0"/>
              </a:rPr>
              <a:t>drums</a:t>
            </a:r>
          </a:p>
        </p:txBody>
      </p:sp>
      <p:pic>
        <p:nvPicPr>
          <p:cNvPr id="9" name="6.8">
            <a:hlinkClick r:id="" action="ppaction://media"/>
          </p:cNvPr>
          <p:cNvPicPr>
            <a:picLocks noChangeAspect="1"/>
          </p:cNvPicPr>
          <p:nvPr>
            <a:audioFile r:link="rId2"/>
            <p:extLst>
              <p:ext uri="{DAA4B4D4-6D71-4841-9C94-3DE7FCFB9230}">
                <p14:media xmlns:p14="http://schemas.microsoft.com/office/powerpoint/2010/main" r:embed="rId3">
                  <p14:trim st="8892" end="7300.4166"/>
                </p14:media>
              </p:ext>
            </p:extLst>
          </p:nvPr>
        </p:nvPicPr>
        <p:blipFill>
          <a:blip r:embed="rId7"/>
          <a:stretch>
            <a:fillRect/>
          </a:stretch>
        </p:blipFill>
        <p:spPr>
          <a:xfrm>
            <a:off x="10524147" y="-1065102"/>
            <a:ext cx="686587" cy="686587"/>
          </a:xfrm>
          <a:prstGeom prst="rect">
            <a:avLst/>
          </a:prstGeom>
        </p:spPr>
      </p:pic>
      <p:pic>
        <p:nvPicPr>
          <p:cNvPr id="10" name="6.8">
            <a:hlinkClick r:id="" action="ppaction://media"/>
          </p:cNvPr>
          <p:cNvPicPr>
            <a:picLocks noChangeAspect="1"/>
          </p:cNvPicPr>
          <p:nvPr>
            <a:audioFile r:link="rId2"/>
            <p:extLst>
              <p:ext uri="{DAA4B4D4-6D71-4841-9C94-3DE7FCFB9230}">
                <p14:media xmlns:p14="http://schemas.microsoft.com/office/powerpoint/2010/main" r:embed="rId3">
                  <p14:trim st="8892" end="7300.4166"/>
                </p14:media>
              </p:ext>
            </p:extLst>
          </p:nvPr>
        </p:nvPicPr>
        <p:blipFill>
          <a:blip r:embed="rId7"/>
          <a:stretch>
            <a:fillRect/>
          </a:stretch>
        </p:blipFill>
        <p:spPr>
          <a:xfrm>
            <a:off x="9818207" y="3358903"/>
            <a:ext cx="1411880" cy="1411880"/>
          </a:xfrm>
          <a:prstGeom prst="rect">
            <a:avLst/>
          </a:prstGeom>
        </p:spPr>
      </p:pic>
      <p:sp>
        <p:nvSpPr>
          <p:cNvPr id="11" name="TextBox 10"/>
          <p:cNvSpPr txBox="1"/>
          <p:nvPr/>
        </p:nvSpPr>
        <p:spPr>
          <a:xfrm>
            <a:off x="702353" y="288417"/>
            <a:ext cx="2479510"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New words</a:t>
            </a:r>
          </a:p>
        </p:txBody>
      </p:sp>
      <p:pic>
        <p:nvPicPr>
          <p:cNvPr id="8" name="Picture 7">
            <a:extLst>
              <a:ext uri="{FF2B5EF4-FFF2-40B4-BE49-F238E27FC236}">
                <a16:creationId xmlns:a16="http://schemas.microsoft.com/office/drawing/2014/main" id="{77288C4A-6247-4C91-B74B-A38CDBD71BEE}"/>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03750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repeatCount="indefinite" fill="hold" nodeType="clickEffect">
                                  <p:stCondLst>
                                    <p:cond delay="0"/>
                                  </p:stCondLst>
                                  <p:childTnLst>
                                    <p:animRot by="120000">
                                      <p:cBhvr>
                                        <p:cTn id="6" dur="100" fill="hold">
                                          <p:stCondLst>
                                            <p:cond delay="0"/>
                                          </p:stCondLst>
                                        </p:cTn>
                                        <p:tgtEl>
                                          <p:spTgt spid="2"/>
                                        </p:tgtEl>
                                        <p:attrNameLst>
                                          <p:attrName>r</p:attrName>
                                        </p:attrNameLst>
                                      </p:cBhvr>
                                    </p:animRot>
                                    <p:animRot by="-240000">
                                      <p:cBhvr>
                                        <p:cTn id="7" dur="200" fill="hold">
                                          <p:stCondLst>
                                            <p:cond delay="200"/>
                                          </p:stCondLst>
                                        </p:cTn>
                                        <p:tgtEl>
                                          <p:spTgt spid="2"/>
                                        </p:tgtEl>
                                        <p:attrNameLst>
                                          <p:attrName>r</p:attrName>
                                        </p:attrNameLst>
                                      </p:cBhvr>
                                    </p:animRot>
                                    <p:animRot by="240000">
                                      <p:cBhvr>
                                        <p:cTn id="8" dur="200" fill="hold">
                                          <p:stCondLst>
                                            <p:cond delay="400"/>
                                          </p:stCondLst>
                                        </p:cTn>
                                        <p:tgtEl>
                                          <p:spTgt spid="2"/>
                                        </p:tgtEl>
                                        <p:attrNameLst>
                                          <p:attrName>r</p:attrName>
                                        </p:attrNameLst>
                                      </p:cBhvr>
                                    </p:animRot>
                                    <p:animRot by="-240000">
                                      <p:cBhvr>
                                        <p:cTn id="9" dur="200" fill="hold">
                                          <p:stCondLst>
                                            <p:cond delay="600"/>
                                          </p:stCondLst>
                                        </p:cTn>
                                        <p:tgtEl>
                                          <p:spTgt spid="2"/>
                                        </p:tgtEl>
                                        <p:attrNameLst>
                                          <p:attrName>r</p:attrName>
                                        </p:attrNameLst>
                                      </p:cBhvr>
                                    </p:animRot>
                                    <p:animRot by="120000">
                                      <p:cBhvr>
                                        <p:cTn id="10" dur="200" fill="hold">
                                          <p:stCondLst>
                                            <p:cond delay="800"/>
                                          </p:stCondLst>
                                        </p:cTn>
                                        <p:tgtEl>
                                          <p:spTgt spid="2"/>
                                        </p:tgtEl>
                                        <p:attrNameLst>
                                          <p:attrName>r</p:attrName>
                                        </p:attrNameLst>
                                      </p:cBhvr>
                                    </p:animRot>
                                  </p:childTnLst>
                                </p:cTn>
                              </p:par>
                              <p:par>
                                <p:cTn id="11" presetID="42"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par>
                                <p:cTn id="16" presetID="1" presetClass="entr" presetSubtype="0"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mediacall" presetSubtype="0" fill="hold" nodeType="withEffect">
                                  <p:stCondLst>
                                    <p:cond delay="0"/>
                                  </p:stCondLst>
                                  <p:childTnLst>
                                    <p:cmd type="call" cmd="playFrom(0.0)">
                                      <p:cBhvr>
                                        <p:cTn id="19" dur="1316"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9"/>
                </p:tgtEl>
              </p:cMediaNode>
            </p:audio>
            <p:audio>
              <p:cMediaNode vol="80000">
                <p:cTn id="21" fill="hold" display="0">
                  <p:stCondLst>
                    <p:cond delay="indefinite"/>
                  </p:stCondLst>
                  <p:endCondLst>
                    <p:cond evt="onStopAudio" delay="0">
                      <p:tgtEl>
                        <p:sldTgt/>
                      </p:tgtEl>
                    </p:cond>
                  </p:endCondLst>
                </p:cTn>
                <p:tgtEl>
                  <p:spTgt spid="10"/>
                </p:tgtEl>
              </p:cMediaNode>
            </p:audio>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799523" y="901148"/>
            <a:ext cx="4406346" cy="4406346"/>
          </a:xfrm>
          <a:prstGeom prst="rect">
            <a:avLst/>
          </a:prstGeom>
        </p:spPr>
      </p:pic>
      <p:sp>
        <p:nvSpPr>
          <p:cNvPr id="5" name="TextBox 4"/>
          <p:cNvSpPr txBox="1"/>
          <p:nvPr/>
        </p:nvSpPr>
        <p:spPr>
          <a:xfrm>
            <a:off x="6623139" y="3928746"/>
            <a:ext cx="2805576" cy="1200329"/>
          </a:xfrm>
          <a:prstGeom prst="rect">
            <a:avLst/>
          </a:prstGeom>
          <a:noFill/>
        </p:spPr>
        <p:txBody>
          <a:bodyPr wrap="none" rtlCol="0">
            <a:spAutoFit/>
          </a:bodyPr>
          <a:lstStyle/>
          <a:p>
            <a:r>
              <a:rPr lang="en-US" sz="7200" b="1" dirty="0">
                <a:latin typeface="Comic Sans MS" panose="030F0702030302020204" pitchFamily="66" charset="0"/>
              </a:rPr>
              <a:t>guitar</a:t>
            </a:r>
          </a:p>
        </p:txBody>
      </p:sp>
      <p:pic>
        <p:nvPicPr>
          <p:cNvPr id="7" name="6.8">
            <a:hlinkClick r:id="" action="ppaction://media"/>
          </p:cNvPr>
          <p:cNvPicPr>
            <a:picLocks noChangeAspect="1"/>
          </p:cNvPicPr>
          <p:nvPr>
            <a:audioFile r:link="rId2"/>
            <p:extLst>
              <p:ext uri="{DAA4B4D4-6D71-4841-9C94-3DE7FCFB9230}">
                <p14:media xmlns:p14="http://schemas.microsoft.com/office/powerpoint/2010/main" r:embed="rId3">
                  <p14:trim st="11809" end="4480.4166"/>
                </p14:media>
              </p:ext>
            </p:extLst>
          </p:nvPr>
        </p:nvPicPr>
        <p:blipFill>
          <a:blip r:embed="rId7"/>
          <a:stretch>
            <a:fillRect/>
          </a:stretch>
        </p:blipFill>
        <p:spPr>
          <a:xfrm>
            <a:off x="9621077" y="3928746"/>
            <a:ext cx="1245533" cy="1245533"/>
          </a:xfrm>
          <a:prstGeom prst="rect">
            <a:avLst/>
          </a:prstGeom>
        </p:spPr>
      </p:pic>
      <p:pic>
        <p:nvPicPr>
          <p:cNvPr id="8" name="6.8">
            <a:hlinkClick r:id="" action="ppaction://media"/>
          </p:cNvPr>
          <p:cNvPicPr>
            <a:picLocks noChangeAspect="1"/>
          </p:cNvPicPr>
          <p:nvPr>
            <a:audioFile r:link="rId2"/>
            <p:extLst>
              <p:ext uri="{DAA4B4D4-6D71-4841-9C94-3DE7FCFB9230}">
                <p14:media xmlns:p14="http://schemas.microsoft.com/office/powerpoint/2010/main" r:embed="rId3">
                  <p14:trim st="11809" end="4480.4166"/>
                </p14:media>
              </p:ext>
            </p:extLst>
          </p:nvPr>
        </p:nvPicPr>
        <p:blipFill>
          <a:blip r:embed="rId7"/>
          <a:stretch>
            <a:fillRect/>
          </a:stretch>
        </p:blipFill>
        <p:spPr>
          <a:xfrm>
            <a:off x="11475862" y="-770028"/>
            <a:ext cx="622767" cy="622767"/>
          </a:xfrm>
          <a:prstGeom prst="rect">
            <a:avLst/>
          </a:prstGeom>
        </p:spPr>
      </p:pic>
      <p:sp>
        <p:nvSpPr>
          <p:cNvPr id="9" name="TextBox 8"/>
          <p:cNvSpPr txBox="1"/>
          <p:nvPr/>
        </p:nvSpPr>
        <p:spPr>
          <a:xfrm>
            <a:off x="993901" y="328957"/>
            <a:ext cx="2479510"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New words</a:t>
            </a:r>
          </a:p>
        </p:txBody>
      </p:sp>
      <p:pic>
        <p:nvPicPr>
          <p:cNvPr id="10" name="Picture 9">
            <a:extLst>
              <a:ext uri="{FF2B5EF4-FFF2-40B4-BE49-F238E27FC236}">
                <a16:creationId xmlns:a16="http://schemas.microsoft.com/office/drawing/2014/main" id="{77288C4A-6247-4C91-B74B-A38CDBD71BEE}"/>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286118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repeatCount="indefinite" fill="hold" nodeType="clickEffect">
                                  <p:stCondLst>
                                    <p:cond delay="0"/>
                                  </p:stCondLst>
                                  <p:childTnLst>
                                    <p:animRot by="120000">
                                      <p:cBhvr>
                                        <p:cTn id="6" dur="100" fill="hold">
                                          <p:stCondLst>
                                            <p:cond delay="0"/>
                                          </p:stCondLst>
                                        </p:cTn>
                                        <p:tgtEl>
                                          <p:spTgt spid="4"/>
                                        </p:tgtEl>
                                        <p:attrNameLst>
                                          <p:attrName>r</p:attrName>
                                        </p:attrNameLst>
                                      </p:cBhvr>
                                    </p:animRot>
                                    <p:animRot by="-240000">
                                      <p:cBhvr>
                                        <p:cTn id="7" dur="200" fill="hold">
                                          <p:stCondLst>
                                            <p:cond delay="200"/>
                                          </p:stCondLst>
                                        </p:cTn>
                                        <p:tgtEl>
                                          <p:spTgt spid="4"/>
                                        </p:tgtEl>
                                        <p:attrNameLst>
                                          <p:attrName>r</p:attrName>
                                        </p:attrNameLst>
                                      </p:cBhvr>
                                    </p:animRot>
                                    <p:animRot by="240000">
                                      <p:cBhvr>
                                        <p:cTn id="8" dur="200" fill="hold">
                                          <p:stCondLst>
                                            <p:cond delay="400"/>
                                          </p:stCondLst>
                                        </p:cTn>
                                        <p:tgtEl>
                                          <p:spTgt spid="4"/>
                                        </p:tgtEl>
                                        <p:attrNameLst>
                                          <p:attrName>r</p:attrName>
                                        </p:attrNameLst>
                                      </p:cBhvr>
                                    </p:animRot>
                                    <p:animRot by="-240000">
                                      <p:cBhvr>
                                        <p:cTn id="9" dur="200" fill="hold">
                                          <p:stCondLst>
                                            <p:cond delay="600"/>
                                          </p:stCondLst>
                                        </p:cTn>
                                        <p:tgtEl>
                                          <p:spTgt spid="4"/>
                                        </p:tgtEl>
                                        <p:attrNameLst>
                                          <p:attrName>r</p:attrName>
                                        </p:attrNameLst>
                                      </p:cBhvr>
                                    </p:animRot>
                                    <p:animRot by="120000">
                                      <p:cBhvr>
                                        <p:cTn id="10" dur="200" fill="hold">
                                          <p:stCondLst>
                                            <p:cond delay="800"/>
                                          </p:stCondLst>
                                        </p:cTn>
                                        <p:tgtEl>
                                          <p:spTgt spid="4"/>
                                        </p:tgtEl>
                                        <p:attrNameLst>
                                          <p:attrName>r</p:attrName>
                                        </p:attrNameLst>
                                      </p:cBhvr>
                                    </p:animRot>
                                  </p:childTnLst>
                                </p:cTn>
                              </p:par>
                              <p:par>
                                <p:cTn id="11" presetID="42"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par>
                                <p:cTn id="16" presetID="1" presetClass="mediacall" presetSubtype="0" fill="hold" nodeType="withEffect">
                                  <p:stCondLst>
                                    <p:cond delay="0"/>
                                  </p:stCondLst>
                                  <p:childTnLst>
                                    <p:cmd type="call" cmd="playFrom(0.0)">
                                      <p:cBhvr>
                                        <p:cTn id="17" dur="1219" fill="hold"/>
                                        <p:tgtEl>
                                          <p:spTgt spid="8"/>
                                        </p:tgtEl>
                                      </p:cBhvr>
                                    </p:cmd>
                                  </p:childTnLst>
                                </p:cTn>
                              </p:par>
                              <p:par>
                                <p:cTn id="18" presetID="1" presetClass="entr" presetSubtype="0" fill="hold" nodeType="with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7"/>
                </p:tgtEl>
              </p:cMediaNode>
            </p:audio>
            <p:audio>
              <p:cMediaNode vol="80000">
                <p:cTn id="21" fill="hold" display="0">
                  <p:stCondLst>
                    <p:cond delay="indefinite"/>
                  </p:stCondLst>
                  <p:endCondLst>
                    <p:cond evt="onStopAudio" delay="0">
                      <p:tgtEl>
                        <p:sldTgt/>
                      </p:tgtEl>
                    </p:cond>
                  </p:endCondLst>
                </p:cTn>
                <p:tgtEl>
                  <p:spTgt spid="8"/>
                </p:tgtEl>
              </p:cMediaNode>
            </p:audio>
          </p:childTnLst>
        </p:cTn>
      </p:par>
    </p:tnLst>
    <p:bldLst>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84960" y="1947950"/>
            <a:ext cx="5857665" cy="3698271"/>
          </a:xfrm>
          <a:prstGeom prst="rect">
            <a:avLst/>
          </a:prstGeom>
        </p:spPr>
      </p:pic>
      <p:sp>
        <p:nvSpPr>
          <p:cNvPr id="5" name="TextBox 4"/>
          <p:cNvSpPr txBox="1"/>
          <p:nvPr/>
        </p:nvSpPr>
        <p:spPr>
          <a:xfrm>
            <a:off x="7113469" y="3358903"/>
            <a:ext cx="2419252" cy="1200329"/>
          </a:xfrm>
          <a:prstGeom prst="rect">
            <a:avLst/>
          </a:prstGeom>
          <a:noFill/>
        </p:spPr>
        <p:txBody>
          <a:bodyPr wrap="none" rtlCol="0">
            <a:spAutoFit/>
          </a:bodyPr>
          <a:lstStyle/>
          <a:p>
            <a:r>
              <a:rPr lang="en-US" sz="7200" b="1" dirty="0">
                <a:latin typeface="Comic Sans MS" panose="030F0702030302020204" pitchFamily="66" charset="0"/>
              </a:rPr>
              <a:t>piano</a:t>
            </a:r>
          </a:p>
        </p:txBody>
      </p:sp>
      <p:pic>
        <p:nvPicPr>
          <p:cNvPr id="7" name="6.8">
            <a:hlinkClick r:id="" action="ppaction://media"/>
          </p:cNvPr>
          <p:cNvPicPr>
            <a:picLocks noChangeAspect="1"/>
          </p:cNvPicPr>
          <p:nvPr>
            <a:audioFile r:link="rId2"/>
            <p:extLst>
              <p:ext uri="{DAA4B4D4-6D71-4841-9C94-3DE7FCFB9230}">
                <p14:media xmlns:p14="http://schemas.microsoft.com/office/powerpoint/2010/main" r:embed="rId3">
                  <p14:trim st="14719" end="1519.4166"/>
                </p14:media>
              </p:ext>
            </p:extLst>
          </p:nvPr>
        </p:nvPicPr>
        <p:blipFill>
          <a:blip r:embed="rId7"/>
          <a:stretch>
            <a:fillRect/>
          </a:stretch>
        </p:blipFill>
        <p:spPr>
          <a:xfrm>
            <a:off x="9532721" y="3358903"/>
            <a:ext cx="1413858" cy="1413858"/>
          </a:xfrm>
          <a:prstGeom prst="rect">
            <a:avLst/>
          </a:prstGeom>
        </p:spPr>
      </p:pic>
      <p:pic>
        <p:nvPicPr>
          <p:cNvPr id="8" name="6.8">
            <a:hlinkClick r:id="" action="ppaction://media"/>
          </p:cNvPr>
          <p:cNvPicPr>
            <a:picLocks noChangeAspect="1"/>
          </p:cNvPicPr>
          <p:nvPr>
            <a:audioFile r:link="rId2"/>
            <p:extLst>
              <p:ext uri="{DAA4B4D4-6D71-4841-9C94-3DE7FCFB9230}">
                <p14:media xmlns:p14="http://schemas.microsoft.com/office/powerpoint/2010/main" r:embed="rId3">
                  <p14:trim st="14719" end="1519.4166"/>
                </p14:media>
              </p:ext>
            </p:extLst>
          </p:nvPr>
        </p:nvPicPr>
        <p:blipFill>
          <a:blip r:embed="rId7"/>
          <a:stretch>
            <a:fillRect/>
          </a:stretch>
        </p:blipFill>
        <p:spPr>
          <a:xfrm>
            <a:off x="10439163" y="-1178181"/>
            <a:ext cx="731894" cy="731894"/>
          </a:xfrm>
          <a:prstGeom prst="rect">
            <a:avLst/>
          </a:prstGeom>
        </p:spPr>
      </p:pic>
      <p:sp>
        <p:nvSpPr>
          <p:cNvPr id="9" name="TextBox 8"/>
          <p:cNvSpPr txBox="1"/>
          <p:nvPr/>
        </p:nvSpPr>
        <p:spPr>
          <a:xfrm>
            <a:off x="993901" y="328957"/>
            <a:ext cx="2479510"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New words</a:t>
            </a:r>
          </a:p>
        </p:txBody>
      </p:sp>
      <p:pic>
        <p:nvPicPr>
          <p:cNvPr id="10" name="Picture 9">
            <a:extLst>
              <a:ext uri="{FF2B5EF4-FFF2-40B4-BE49-F238E27FC236}">
                <a16:creationId xmlns:a16="http://schemas.microsoft.com/office/drawing/2014/main" id="{77288C4A-6247-4C91-B74B-A38CDBD71BEE}"/>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780243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repeatCount="indefinite" fill="hold" nodeType="clickEffect">
                                  <p:stCondLst>
                                    <p:cond delay="0"/>
                                  </p:stCondLst>
                                  <p:childTnLst>
                                    <p:animRot by="120000">
                                      <p:cBhvr>
                                        <p:cTn id="6" dur="100" fill="hold">
                                          <p:stCondLst>
                                            <p:cond delay="0"/>
                                          </p:stCondLst>
                                        </p:cTn>
                                        <p:tgtEl>
                                          <p:spTgt spid="4"/>
                                        </p:tgtEl>
                                        <p:attrNameLst>
                                          <p:attrName>r</p:attrName>
                                        </p:attrNameLst>
                                      </p:cBhvr>
                                    </p:animRot>
                                    <p:animRot by="-240000">
                                      <p:cBhvr>
                                        <p:cTn id="7" dur="200" fill="hold">
                                          <p:stCondLst>
                                            <p:cond delay="200"/>
                                          </p:stCondLst>
                                        </p:cTn>
                                        <p:tgtEl>
                                          <p:spTgt spid="4"/>
                                        </p:tgtEl>
                                        <p:attrNameLst>
                                          <p:attrName>r</p:attrName>
                                        </p:attrNameLst>
                                      </p:cBhvr>
                                    </p:animRot>
                                    <p:animRot by="240000">
                                      <p:cBhvr>
                                        <p:cTn id="8" dur="200" fill="hold">
                                          <p:stCondLst>
                                            <p:cond delay="400"/>
                                          </p:stCondLst>
                                        </p:cTn>
                                        <p:tgtEl>
                                          <p:spTgt spid="4"/>
                                        </p:tgtEl>
                                        <p:attrNameLst>
                                          <p:attrName>r</p:attrName>
                                        </p:attrNameLst>
                                      </p:cBhvr>
                                    </p:animRot>
                                    <p:animRot by="-240000">
                                      <p:cBhvr>
                                        <p:cTn id="9" dur="200" fill="hold">
                                          <p:stCondLst>
                                            <p:cond delay="600"/>
                                          </p:stCondLst>
                                        </p:cTn>
                                        <p:tgtEl>
                                          <p:spTgt spid="4"/>
                                        </p:tgtEl>
                                        <p:attrNameLst>
                                          <p:attrName>r</p:attrName>
                                        </p:attrNameLst>
                                      </p:cBhvr>
                                    </p:animRot>
                                    <p:animRot by="120000">
                                      <p:cBhvr>
                                        <p:cTn id="10" dur="200" fill="hold">
                                          <p:stCondLst>
                                            <p:cond delay="800"/>
                                          </p:stCondLst>
                                        </p:cTn>
                                        <p:tgtEl>
                                          <p:spTgt spid="4"/>
                                        </p:tgtEl>
                                        <p:attrNameLst>
                                          <p:attrName>r</p:attrName>
                                        </p:attrNameLst>
                                      </p:cBhvr>
                                    </p:animRot>
                                  </p:childTnLst>
                                </p:cTn>
                              </p:par>
                              <p:par>
                                <p:cTn id="11" presetID="42"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par>
                                <p:cTn id="16" presetID="1"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childTnLst>
                                </p:cTn>
                              </p:par>
                              <p:par>
                                <p:cTn id="18" presetID="1" presetClass="mediacall" presetSubtype="0" fill="hold" nodeType="withEffect">
                                  <p:stCondLst>
                                    <p:cond delay="0"/>
                                  </p:stCondLst>
                                  <p:childTnLst>
                                    <p:cmd type="call" cmd="playFrom(0.0)">
                                      <p:cBhvr>
                                        <p:cTn id="19" dur="1270"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7"/>
                </p:tgtEl>
              </p:cMediaNode>
            </p:audio>
            <p:audio>
              <p:cMediaNode vol="80000">
                <p:cTn id="21" fill="hold" display="0">
                  <p:stCondLst>
                    <p:cond delay="indefinite"/>
                  </p:stCondLst>
                  <p:endCondLst>
                    <p:cond evt="onStopAudio" delay="0">
                      <p:tgtEl>
                        <p:sldTgt/>
                      </p:tgtEl>
                    </p:cond>
                  </p:endCondLst>
                </p:cTn>
                <p:tgtEl>
                  <p:spTgt spid="8"/>
                </p:tgtEl>
              </p:cMediaNode>
            </p:audio>
          </p:childTnLst>
        </p:cTn>
      </p:par>
    </p:tnLst>
    <p:bldLst>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1167063" y="2851483"/>
            <a:ext cx="9938083" cy="2370221"/>
          </a:xfrm>
          <a:prstGeom prst="round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980023" y="2176413"/>
            <a:ext cx="2780681" cy="1860180"/>
          </a:xfrm>
          <a:prstGeom prst="rect">
            <a:avLst/>
          </a:prstGeom>
        </p:spPr>
      </p:pic>
      <p:pic>
        <p:nvPicPr>
          <p:cNvPr id="5" name="Picture 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760704" y="2191734"/>
            <a:ext cx="2348928" cy="1743780"/>
          </a:xfrm>
          <a:prstGeom prst="rect">
            <a:avLst/>
          </a:prstGeom>
        </p:spPr>
      </p:pic>
      <p:pic>
        <p:nvPicPr>
          <p:cNvPr id="6" name="Picture 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269856" y="2067361"/>
            <a:ext cx="2550435" cy="1992527"/>
          </a:xfrm>
          <a:prstGeom prst="rect">
            <a:avLst/>
          </a:prstGeom>
        </p:spPr>
      </p:pic>
      <p:sp>
        <p:nvSpPr>
          <p:cNvPr id="7" name="TextBox 6"/>
          <p:cNvSpPr txBox="1"/>
          <p:nvPr/>
        </p:nvSpPr>
        <p:spPr>
          <a:xfrm>
            <a:off x="3329745" y="4326942"/>
            <a:ext cx="1792478" cy="769441"/>
          </a:xfrm>
          <a:prstGeom prst="rect">
            <a:avLst/>
          </a:prstGeom>
          <a:noFill/>
        </p:spPr>
        <p:txBody>
          <a:bodyPr wrap="none" rtlCol="0">
            <a:spAutoFit/>
          </a:bodyPr>
          <a:lstStyle/>
          <a:p>
            <a:r>
              <a:rPr lang="en-US" sz="4400" b="1" dirty="0">
                <a:latin typeface="Comic Sans MS" panose="030F0702030302020204" pitchFamily="66" charset="0"/>
              </a:rPr>
              <a:t>drums</a:t>
            </a:r>
          </a:p>
        </p:txBody>
      </p:sp>
      <p:sp>
        <p:nvSpPr>
          <p:cNvPr id="8" name="TextBox 7"/>
          <p:cNvSpPr txBox="1"/>
          <p:nvPr/>
        </p:nvSpPr>
        <p:spPr>
          <a:xfrm>
            <a:off x="5905083" y="4275131"/>
            <a:ext cx="1787669" cy="769441"/>
          </a:xfrm>
          <a:prstGeom prst="rect">
            <a:avLst/>
          </a:prstGeom>
          <a:noFill/>
        </p:spPr>
        <p:txBody>
          <a:bodyPr wrap="none" rtlCol="0">
            <a:spAutoFit/>
          </a:bodyPr>
          <a:lstStyle/>
          <a:p>
            <a:r>
              <a:rPr lang="en-US" sz="4400" b="1" dirty="0">
                <a:latin typeface="Comic Sans MS" panose="030F0702030302020204" pitchFamily="66" charset="0"/>
              </a:rPr>
              <a:t>guitar</a:t>
            </a:r>
          </a:p>
        </p:txBody>
      </p:sp>
      <p:sp>
        <p:nvSpPr>
          <p:cNvPr id="9" name="TextBox 8"/>
          <p:cNvSpPr txBox="1"/>
          <p:nvPr/>
        </p:nvSpPr>
        <p:spPr>
          <a:xfrm>
            <a:off x="8769861" y="4275132"/>
            <a:ext cx="1550424" cy="769441"/>
          </a:xfrm>
          <a:prstGeom prst="rect">
            <a:avLst/>
          </a:prstGeom>
          <a:noFill/>
        </p:spPr>
        <p:txBody>
          <a:bodyPr wrap="none" rtlCol="0">
            <a:spAutoFit/>
          </a:bodyPr>
          <a:lstStyle/>
          <a:p>
            <a:r>
              <a:rPr lang="en-US" sz="4400" b="1" dirty="0">
                <a:latin typeface="Comic Sans MS" panose="030F0702030302020204" pitchFamily="66" charset="0"/>
              </a:rPr>
              <a:t>piano</a:t>
            </a:r>
          </a:p>
        </p:txBody>
      </p:sp>
      <p:sp>
        <p:nvSpPr>
          <p:cNvPr id="10" name="TextBox 9"/>
          <p:cNvSpPr txBox="1"/>
          <p:nvPr/>
        </p:nvSpPr>
        <p:spPr>
          <a:xfrm>
            <a:off x="1530893" y="3005822"/>
            <a:ext cx="1718740" cy="1446550"/>
          </a:xfrm>
          <a:prstGeom prst="rect">
            <a:avLst/>
          </a:prstGeom>
          <a:noFill/>
        </p:spPr>
        <p:txBody>
          <a:bodyPr wrap="none" rtlCol="0">
            <a:spAutoFit/>
          </a:bodyPr>
          <a:lstStyle/>
          <a:p>
            <a:r>
              <a:rPr lang="en-US" sz="4400" b="1" dirty="0">
                <a:latin typeface="Comic Sans MS" panose="030F0702030302020204" pitchFamily="66" charset="0"/>
              </a:rPr>
              <a:t>play</a:t>
            </a:r>
          </a:p>
          <a:p>
            <a:r>
              <a:rPr lang="en-US" sz="4400" b="1" dirty="0">
                <a:latin typeface="Comic Sans MS" panose="030F0702030302020204" pitchFamily="66" charset="0"/>
              </a:rPr>
              <a:t>the …</a:t>
            </a:r>
          </a:p>
        </p:txBody>
      </p:sp>
      <p:sp>
        <p:nvSpPr>
          <p:cNvPr id="11" name="TextBox 10"/>
          <p:cNvSpPr txBox="1"/>
          <p:nvPr/>
        </p:nvSpPr>
        <p:spPr>
          <a:xfrm>
            <a:off x="742110" y="633757"/>
            <a:ext cx="5175270"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Listen and point. Repeat. </a:t>
            </a:r>
          </a:p>
        </p:txBody>
      </p:sp>
      <p:pic>
        <p:nvPicPr>
          <p:cNvPr id="12" name="6.8">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0"/>
          <a:stretch>
            <a:fillRect/>
          </a:stretch>
        </p:blipFill>
        <p:spPr>
          <a:xfrm>
            <a:off x="6181189" y="311986"/>
            <a:ext cx="1413858" cy="1413858"/>
          </a:xfrm>
          <a:prstGeom prst="rect">
            <a:avLst/>
          </a:prstGeom>
        </p:spPr>
      </p:pic>
      <p:pic>
        <p:nvPicPr>
          <p:cNvPr id="13" name="6.8">
            <a:hlinkClick r:id="" action="ppaction://media"/>
          </p:cNvPr>
          <p:cNvPicPr>
            <a:picLocks noChangeAspect="1"/>
          </p:cNvPicPr>
          <p:nvPr>
            <a:audioFile r:link="rId4"/>
            <p:extLst>
              <p:ext uri="{DAA4B4D4-6D71-4841-9C94-3DE7FCFB9230}">
                <p14:media xmlns:p14="http://schemas.microsoft.com/office/powerpoint/2010/main" r:embed="rId2">
                  <p14:trim st="6550" end="7317.4166"/>
                </p14:media>
              </p:ext>
            </p:extLst>
          </p:nvPr>
        </p:nvPicPr>
        <p:blipFill>
          <a:blip r:embed="rId10"/>
          <a:stretch>
            <a:fillRect/>
          </a:stretch>
        </p:blipFill>
        <p:spPr>
          <a:xfrm>
            <a:off x="12314664" y="386668"/>
            <a:ext cx="816720" cy="816720"/>
          </a:xfrm>
          <a:prstGeom prst="rect">
            <a:avLst/>
          </a:prstGeom>
        </p:spPr>
      </p:pic>
      <p:pic>
        <p:nvPicPr>
          <p:cNvPr id="14" name="6.8">
            <a:hlinkClick r:id="" action="ppaction://media"/>
          </p:cNvPr>
          <p:cNvPicPr>
            <a:picLocks noChangeAspect="1"/>
          </p:cNvPicPr>
          <p:nvPr>
            <a:audioFile r:link="rId4"/>
            <p:extLst>
              <p:ext uri="{DAA4B4D4-6D71-4841-9C94-3DE7FCFB9230}">
                <p14:media xmlns:p14="http://schemas.microsoft.com/office/powerpoint/2010/main" r:embed="rId2">
                  <p14:trim st="11757" end="4411.4166"/>
                </p14:media>
              </p:ext>
            </p:extLst>
          </p:nvPr>
        </p:nvPicPr>
        <p:blipFill>
          <a:blip r:embed="rId10"/>
          <a:stretch>
            <a:fillRect/>
          </a:stretch>
        </p:blipFill>
        <p:spPr>
          <a:xfrm>
            <a:off x="12317514" y="534976"/>
            <a:ext cx="813870" cy="813870"/>
          </a:xfrm>
          <a:prstGeom prst="rect">
            <a:avLst/>
          </a:prstGeom>
        </p:spPr>
      </p:pic>
      <p:pic>
        <p:nvPicPr>
          <p:cNvPr id="15" name="6.8">
            <a:hlinkClick r:id="" action="ppaction://media"/>
          </p:cNvPr>
          <p:cNvPicPr>
            <a:picLocks noChangeAspect="1"/>
          </p:cNvPicPr>
          <p:nvPr>
            <a:audioFile r:link="rId4"/>
            <p:extLst>
              <p:ext uri="{DAA4B4D4-6D71-4841-9C94-3DE7FCFB9230}">
                <p14:media xmlns:p14="http://schemas.microsoft.com/office/powerpoint/2010/main" r:embed="rId2">
                  <p14:trim st="6629" end="9381.4166"/>
                </p14:media>
              </p:ext>
            </p:extLst>
          </p:nvPr>
        </p:nvPicPr>
        <p:blipFill>
          <a:blip r:embed="rId10"/>
          <a:stretch>
            <a:fillRect/>
          </a:stretch>
        </p:blipFill>
        <p:spPr>
          <a:xfrm>
            <a:off x="12354577" y="1725844"/>
            <a:ext cx="736893" cy="736893"/>
          </a:xfrm>
          <a:prstGeom prst="rect">
            <a:avLst/>
          </a:prstGeom>
        </p:spPr>
      </p:pic>
      <p:pic>
        <p:nvPicPr>
          <p:cNvPr id="16" name="6.8">
            <a:hlinkClick r:id="" action="ppaction://media"/>
          </p:cNvPr>
          <p:cNvPicPr>
            <a:picLocks noChangeAspect="1"/>
          </p:cNvPicPr>
          <p:nvPr>
            <a:audioFile r:link="rId4"/>
            <p:extLst>
              <p:ext uri="{DAA4B4D4-6D71-4841-9C94-3DE7FCFB9230}">
                <p14:media xmlns:p14="http://schemas.microsoft.com/office/powerpoint/2010/main" r:embed="rId2">
                  <p14:trim st="6629" end="9381.4166"/>
                </p14:media>
              </p:ext>
            </p:extLst>
          </p:nvPr>
        </p:nvPicPr>
        <p:blipFill>
          <a:blip r:embed="rId10"/>
          <a:stretch>
            <a:fillRect/>
          </a:stretch>
        </p:blipFill>
        <p:spPr>
          <a:xfrm>
            <a:off x="12375875" y="1211939"/>
            <a:ext cx="736893" cy="736893"/>
          </a:xfrm>
          <a:prstGeom prst="rect">
            <a:avLst/>
          </a:prstGeom>
        </p:spPr>
      </p:pic>
      <p:pic>
        <p:nvPicPr>
          <p:cNvPr id="17" name="6.8">
            <a:hlinkClick r:id="" action="ppaction://media"/>
          </p:cNvPr>
          <p:cNvPicPr>
            <a:picLocks noChangeAspect="1"/>
          </p:cNvPicPr>
          <p:nvPr>
            <a:audioFile r:link="rId4"/>
            <p:extLst>
              <p:ext uri="{DAA4B4D4-6D71-4841-9C94-3DE7FCFB9230}">
                <p14:media xmlns:p14="http://schemas.microsoft.com/office/powerpoint/2010/main" r:embed="rId2">
                  <p14:trim st="14841" end="1393.4166"/>
                </p14:media>
              </p:ext>
            </p:extLst>
          </p:nvPr>
        </p:nvPicPr>
        <p:blipFill>
          <a:blip r:embed="rId10"/>
          <a:stretch>
            <a:fillRect/>
          </a:stretch>
        </p:blipFill>
        <p:spPr>
          <a:xfrm>
            <a:off x="12510439" y="1825364"/>
            <a:ext cx="660690" cy="660690"/>
          </a:xfrm>
          <a:prstGeom prst="rect">
            <a:avLst/>
          </a:prstGeom>
        </p:spPr>
      </p:pic>
      <p:pic>
        <p:nvPicPr>
          <p:cNvPr id="19" name="Picture 18">
            <a:extLst>
              <a:ext uri="{FF2B5EF4-FFF2-40B4-BE49-F238E27FC236}">
                <a16:creationId xmlns:a16="http://schemas.microsoft.com/office/drawing/2014/main" id="{77288C4A-6247-4C91-B74B-A38CDBD71BEE}"/>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82323922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2"/>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17508" fill="hold"/>
                                        <p:tgtEl>
                                          <p:spTgt spid="12"/>
                                        </p:tgtEl>
                                      </p:cBhvr>
                                    </p:cmd>
                                  </p:childTnLst>
                                </p:cTn>
                              </p:par>
                            </p:childTnLst>
                          </p:cTn>
                        </p:par>
                      </p:childTnLst>
                    </p:cTn>
                  </p:par>
                </p:childTnLst>
              </p:cTn>
              <p:nextCondLst>
                <p:cond evt="onClick" delay="0">
                  <p:tgtEl>
                    <p:spTgt spid="12"/>
                  </p:tgtEl>
                </p:cond>
              </p:nextCondLst>
            </p:seq>
            <p:audio>
              <p:cMediaNode vol="80000">
                <p:cTn id="7" fill="hold" display="0">
                  <p:stCondLst>
                    <p:cond delay="indefinite"/>
                  </p:stCondLst>
                  <p:endCondLst>
                    <p:cond evt="onStopAudio" delay="0">
                      <p:tgtEl>
                        <p:sldTgt/>
                      </p:tgtEl>
                    </p:cond>
                  </p:endCondLst>
                </p:cTn>
                <p:tgtEl>
                  <p:spTgt spid="12"/>
                </p:tgtEl>
              </p:cMediaNode>
            </p:audio>
            <p:audio>
              <p:cMediaNode vol="80000">
                <p:cTn id="8" fill="hold" display="0">
                  <p:stCondLst>
                    <p:cond delay="indefinite"/>
                  </p:stCondLst>
                  <p:endCondLst>
                    <p:cond evt="onStopAudio" delay="0">
                      <p:tgtEl>
                        <p:sldTgt/>
                      </p:tgtEl>
                    </p:cond>
                  </p:endCondLst>
                </p:cTn>
                <p:tgtEl>
                  <p:spTgt spid="13"/>
                </p:tgtEl>
              </p:cMediaNode>
            </p:audio>
            <p:seq concurrent="1" nextAc="seek">
              <p:cTn id="9" restart="whenNotActive" fill="hold" evtFilter="cancelBubble" nodeType="interactiveSeq">
                <p:stCondLst>
                  <p:cond evt="onClick" delay="0">
                    <p:tgtEl>
                      <p:spTgt spid="7"/>
                    </p:tgtEl>
                  </p:cond>
                </p:stCondLst>
                <p:endSync evt="end" delay="0">
                  <p:rtn val="all"/>
                </p:endSync>
                <p:childTnLst>
                  <p:par>
                    <p:cTn id="10" fill="hold">
                      <p:stCondLst>
                        <p:cond delay="0"/>
                      </p:stCondLst>
                      <p:childTnLst>
                        <p:par>
                          <p:cTn id="11" fill="hold">
                            <p:stCondLst>
                              <p:cond delay="0"/>
                            </p:stCondLst>
                            <p:childTnLst>
                              <p:par>
                                <p:cTn id="12" presetID="1" presetClass="mediacall" presetSubtype="0" fill="hold" nodeType="clickEffect">
                                  <p:stCondLst>
                                    <p:cond delay="0"/>
                                  </p:stCondLst>
                                  <p:childTnLst>
                                    <p:cmd type="call" cmd="playFrom(0.0)">
                                      <p:cBhvr>
                                        <p:cTn id="13" dur="3641" fill="hold"/>
                                        <p:tgtEl>
                                          <p:spTgt spid="13"/>
                                        </p:tgtEl>
                                      </p:cBhvr>
                                    </p:cmd>
                                  </p:childTnLst>
                                </p:cTn>
                              </p:par>
                            </p:childTnLst>
                          </p:cTn>
                        </p:par>
                      </p:childTnLst>
                    </p:cTn>
                  </p:par>
                </p:childTnLst>
              </p:cTn>
              <p:nextCondLst>
                <p:cond evt="onClick" delay="0">
                  <p:tgtEl>
                    <p:spTgt spid="7"/>
                  </p:tgtEl>
                </p:cond>
              </p:nextCondLst>
            </p:seq>
            <p:audio>
              <p:cMediaNode vol="80000">
                <p:cTn id="14" fill="hold" display="0">
                  <p:stCondLst>
                    <p:cond delay="indefinite"/>
                  </p:stCondLst>
                  <p:endCondLst>
                    <p:cond evt="onStopAudio" delay="0">
                      <p:tgtEl>
                        <p:sldTgt/>
                      </p:tgtEl>
                    </p:cond>
                  </p:endCondLst>
                </p:cTn>
                <p:tgtEl>
                  <p:spTgt spid="14"/>
                </p:tgtEl>
              </p:cMediaNode>
            </p:audio>
            <p:audio>
              <p:cMediaNode vol="80000">
                <p:cTn id="15" fill="hold" display="0">
                  <p:stCondLst>
                    <p:cond delay="indefinite"/>
                  </p:stCondLst>
                  <p:endCondLst>
                    <p:cond evt="onStopAudio" delay="0">
                      <p:tgtEl>
                        <p:sldTgt/>
                      </p:tgtEl>
                    </p:cond>
                  </p:endCondLst>
                </p:cTn>
                <p:tgtEl>
                  <p:spTgt spid="15"/>
                </p:tgtEl>
              </p:cMediaNode>
            </p:audio>
            <p:seq concurrent="1" nextAc="seek">
              <p:cTn id="16" restart="whenNotActive" fill="hold" evtFilter="cancelBubble" nodeType="interactiveSeq">
                <p:stCondLst>
                  <p:cond evt="onClick" delay="0">
                    <p:tgtEl>
                      <p:spTgt spid="8"/>
                    </p:tgtEl>
                  </p:cond>
                </p:stCondLst>
                <p:endSync evt="end" delay="0">
                  <p:rtn val="all"/>
                </p:endSync>
                <p:childTnLst>
                  <p:par>
                    <p:cTn id="17" fill="hold">
                      <p:stCondLst>
                        <p:cond delay="0"/>
                      </p:stCondLst>
                      <p:childTnLst>
                        <p:par>
                          <p:cTn id="18" fill="hold">
                            <p:stCondLst>
                              <p:cond delay="0"/>
                            </p:stCondLst>
                            <p:childTnLst>
                              <p:par>
                                <p:cTn id="19" presetID="1" presetClass="mediacall" presetSubtype="0" fill="hold" nodeType="withEffect">
                                  <p:stCondLst>
                                    <p:cond delay="0"/>
                                  </p:stCondLst>
                                  <p:childTnLst>
                                    <p:cmd type="call" cmd="playFrom(0.0)">
                                      <p:cBhvr>
                                        <p:cTn id="20" dur="1498" fill="hold"/>
                                        <p:tgtEl>
                                          <p:spTgt spid="15"/>
                                        </p:tgtEl>
                                      </p:cBhvr>
                                    </p:cmd>
                                  </p:childTnLst>
                                </p:cTn>
                              </p:par>
                            </p:childTnLst>
                          </p:cTn>
                        </p:par>
                        <p:par>
                          <p:cTn id="21" fill="hold">
                            <p:stCondLst>
                              <p:cond delay="1498"/>
                            </p:stCondLst>
                            <p:childTnLst>
                              <p:par>
                                <p:cTn id="22" presetID="1" presetClass="mediacall" presetSubtype="0" fill="hold" nodeType="afterEffect">
                                  <p:stCondLst>
                                    <p:cond delay="0"/>
                                  </p:stCondLst>
                                  <p:childTnLst>
                                    <p:cmd type="call" cmd="playFrom(0.0)">
                                      <p:cBhvr>
                                        <p:cTn id="23" dur="1340" fill="hold"/>
                                        <p:tgtEl>
                                          <p:spTgt spid="14"/>
                                        </p:tgtEl>
                                      </p:cBhvr>
                                    </p:cmd>
                                  </p:childTnLst>
                                </p:cTn>
                              </p:par>
                            </p:childTnLst>
                          </p:cTn>
                        </p:par>
                      </p:childTnLst>
                    </p:cTn>
                  </p:par>
                </p:childTnLst>
              </p:cTn>
              <p:nextCondLst>
                <p:cond evt="onClick" delay="0">
                  <p:tgtEl>
                    <p:spTgt spid="8"/>
                  </p:tgtEl>
                </p:cond>
              </p:nextCondLst>
            </p:seq>
            <p:audio>
              <p:cMediaNode vol="80000">
                <p:cTn id="24" fill="hold" display="0">
                  <p:stCondLst>
                    <p:cond delay="indefinite"/>
                  </p:stCondLst>
                  <p:endCondLst>
                    <p:cond evt="onStopAudio" delay="0">
                      <p:tgtEl>
                        <p:sldTgt/>
                      </p:tgtEl>
                    </p:cond>
                  </p:endCondLst>
                </p:cTn>
                <p:tgtEl>
                  <p:spTgt spid="16"/>
                </p:tgtEl>
              </p:cMediaNode>
            </p:audio>
            <p:seq concurrent="1" nextAc="seek">
              <p:cTn id="25" restart="whenNotActive" fill="hold" evtFilter="cancelBubble" nodeType="interactiveSeq">
                <p:stCondLst>
                  <p:cond evt="onClick" delay="0">
                    <p:tgtEl>
                      <p:spTgt spid="9"/>
                    </p:tgtEl>
                  </p:cond>
                </p:stCondLst>
                <p:endSync evt="end" delay="0">
                  <p:rtn val="all"/>
                </p:endSync>
                <p:childTnLst>
                  <p:par>
                    <p:cTn id="26" fill="hold">
                      <p:stCondLst>
                        <p:cond delay="0"/>
                      </p:stCondLst>
                      <p:childTnLst>
                        <p:par>
                          <p:cTn id="27" fill="hold">
                            <p:stCondLst>
                              <p:cond delay="0"/>
                            </p:stCondLst>
                            <p:childTnLst>
                              <p:par>
                                <p:cTn id="28" presetID="1" presetClass="mediacall" presetSubtype="0" fill="hold" nodeType="clickEffect">
                                  <p:stCondLst>
                                    <p:cond delay="0"/>
                                  </p:stCondLst>
                                  <p:childTnLst>
                                    <p:cmd type="call" cmd="playFrom(0.0)">
                                      <p:cBhvr>
                                        <p:cTn id="29" dur="1498" fill="hold"/>
                                        <p:tgtEl>
                                          <p:spTgt spid="16"/>
                                        </p:tgtEl>
                                      </p:cBhvr>
                                    </p:cmd>
                                  </p:childTnLst>
                                </p:cTn>
                              </p:par>
                            </p:childTnLst>
                          </p:cTn>
                        </p:par>
                        <p:par>
                          <p:cTn id="30" fill="hold">
                            <p:stCondLst>
                              <p:cond delay="1498"/>
                            </p:stCondLst>
                            <p:childTnLst>
                              <p:par>
                                <p:cTn id="31" presetID="1" presetClass="mediacall" presetSubtype="0" fill="hold" nodeType="afterEffect">
                                  <p:stCondLst>
                                    <p:cond delay="0"/>
                                  </p:stCondLst>
                                  <p:childTnLst>
                                    <p:cmd type="call" cmd="playFrom(0.0)">
                                      <p:cBhvr>
                                        <p:cTn id="32" dur="1274" fill="hold"/>
                                        <p:tgtEl>
                                          <p:spTgt spid="17"/>
                                        </p:tgtEl>
                                      </p:cBhvr>
                                    </p:cmd>
                                  </p:childTnLst>
                                </p:cTn>
                              </p:par>
                            </p:childTnLst>
                          </p:cTn>
                        </p:par>
                      </p:childTnLst>
                    </p:cTn>
                  </p:par>
                </p:childTnLst>
              </p:cTn>
              <p:nextCondLst>
                <p:cond evt="onClick" delay="0">
                  <p:tgtEl>
                    <p:spTgt spid="9"/>
                  </p:tgtEl>
                </p:cond>
              </p:nextCondLst>
            </p:seq>
            <p:audio>
              <p:cMediaNode vol="80000">
                <p:cTn id="33" fill="hold" display="0">
                  <p:stCondLst>
                    <p:cond delay="indefinite"/>
                  </p:stCondLst>
                  <p:endCondLst>
                    <p:cond evt="onStopAudio" delay="0">
                      <p:tgtEl>
                        <p:sldTgt/>
                      </p:tgtEl>
                    </p:cond>
                  </p:endCondLst>
                </p:cTn>
                <p:tgtEl>
                  <p:spTgt spid="17"/>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821646" y="276285"/>
            <a:ext cx="3006968"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Listen and act</a:t>
            </a:r>
          </a:p>
        </p:txBody>
      </p:sp>
      <p:sp>
        <p:nvSpPr>
          <p:cNvPr id="5" name="TextBox 4"/>
          <p:cNvSpPr txBox="1"/>
          <p:nvPr/>
        </p:nvSpPr>
        <p:spPr>
          <a:xfrm>
            <a:off x="479382" y="0"/>
            <a:ext cx="3334629" cy="2697837"/>
          </a:xfrm>
          <a:prstGeom prst="irregularSeal2">
            <a:avLst/>
          </a:prstGeom>
          <a:solidFill>
            <a:schemeClr val="accent1">
              <a:lumMod val="20000"/>
              <a:lumOff val="80000"/>
            </a:schemeClr>
          </a:solidFill>
          <a:ln>
            <a:solidFill>
              <a:schemeClr val="accent1"/>
            </a:solidFill>
          </a:ln>
        </p:spPr>
        <p:txBody>
          <a:bodyPr wrap="square" rtlCol="0">
            <a:spAutoFit/>
          </a:bodyPr>
          <a:lstStyle/>
          <a:p>
            <a:pPr algn="ctr"/>
            <a:r>
              <a:rPr lang="en-US" sz="3600" dirty="0">
                <a:latin typeface="Myriad Pro" panose="020B0503030403020204" pitchFamily="34" charset="0"/>
              </a:rPr>
              <a:t> Let’s check!</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442" y="2697837"/>
            <a:ext cx="6478532" cy="4316322"/>
          </a:xfrm>
          <a:prstGeom prst="rect">
            <a:avLst/>
          </a:prstGeom>
        </p:spPr>
      </p:pic>
      <p:sp>
        <p:nvSpPr>
          <p:cNvPr id="7" name="Oval Callout 6"/>
          <p:cNvSpPr/>
          <p:nvPr/>
        </p:nvSpPr>
        <p:spPr>
          <a:xfrm>
            <a:off x="3453064" y="1768642"/>
            <a:ext cx="2338136" cy="1455821"/>
          </a:xfrm>
          <a:prstGeom prst="wedgeEllipseCallout">
            <a:avLst>
              <a:gd name="adj1" fmla="val -71308"/>
              <a:gd name="adj2" fmla="val 42379"/>
            </a:avLst>
          </a:prstGeom>
          <a:solidFill>
            <a:schemeClr val="accent3">
              <a:lumMod val="20000"/>
              <a:lumOff val="80000"/>
            </a:schemeClr>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guitar</a:t>
            </a:r>
          </a:p>
        </p:txBody>
      </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6924543" y="3285953"/>
            <a:ext cx="4762729" cy="3572047"/>
          </a:xfrm>
          <a:prstGeom prst="rect">
            <a:avLst/>
          </a:prstGeom>
        </p:spPr>
      </p:pic>
      <p:sp>
        <p:nvSpPr>
          <p:cNvPr id="9" name="Oval Callout 8"/>
          <p:cNvSpPr/>
          <p:nvPr/>
        </p:nvSpPr>
        <p:spPr>
          <a:xfrm>
            <a:off x="7294202" y="1768641"/>
            <a:ext cx="2326454" cy="1455821"/>
          </a:xfrm>
          <a:prstGeom prst="wedgeEllipseCallout">
            <a:avLst>
              <a:gd name="adj1" fmla="val 50593"/>
              <a:gd name="adj2" fmla="val 67867"/>
            </a:avLst>
          </a:prstGeom>
          <a:solidFill>
            <a:schemeClr val="bg2">
              <a:lumMod val="20000"/>
              <a:lumOff val="8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guitar</a:t>
            </a:r>
          </a:p>
        </p:txBody>
      </p:sp>
      <p:pic>
        <p:nvPicPr>
          <p:cNvPr id="11" name="Picture 10">
            <a:extLst>
              <a:ext uri="{FF2B5EF4-FFF2-40B4-BE49-F238E27FC236}">
                <a16:creationId xmlns:a16="http://schemas.microsoft.com/office/drawing/2014/main" id="{77288C4A-6247-4C91-B74B-A38CDBD71BE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32618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821646" y="276285"/>
            <a:ext cx="3006968"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Listen and act</a:t>
            </a:r>
          </a:p>
        </p:txBody>
      </p:sp>
      <p:sp>
        <p:nvSpPr>
          <p:cNvPr id="5" name="TextBox 4"/>
          <p:cNvSpPr txBox="1"/>
          <p:nvPr/>
        </p:nvSpPr>
        <p:spPr>
          <a:xfrm>
            <a:off x="479382" y="0"/>
            <a:ext cx="3334629" cy="2697837"/>
          </a:xfrm>
          <a:prstGeom prst="irregularSeal2">
            <a:avLst/>
          </a:prstGeom>
          <a:solidFill>
            <a:schemeClr val="accent1">
              <a:lumMod val="20000"/>
              <a:lumOff val="80000"/>
            </a:schemeClr>
          </a:solidFill>
          <a:ln>
            <a:solidFill>
              <a:schemeClr val="accent1"/>
            </a:solidFill>
          </a:ln>
        </p:spPr>
        <p:txBody>
          <a:bodyPr wrap="square" rtlCol="0">
            <a:spAutoFit/>
          </a:bodyPr>
          <a:lstStyle/>
          <a:p>
            <a:pPr algn="ctr"/>
            <a:r>
              <a:rPr lang="en-US" sz="3600" dirty="0">
                <a:latin typeface="Myriad Pro" panose="020B0503030403020204" pitchFamily="34" charset="0"/>
              </a:rPr>
              <a:t> Let’s check!</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442" y="2697837"/>
            <a:ext cx="6478532" cy="4316322"/>
          </a:xfrm>
          <a:prstGeom prst="rect">
            <a:avLst/>
          </a:prstGeom>
        </p:spPr>
      </p:pic>
      <p:sp>
        <p:nvSpPr>
          <p:cNvPr id="7" name="Oval Callout 6"/>
          <p:cNvSpPr/>
          <p:nvPr/>
        </p:nvSpPr>
        <p:spPr>
          <a:xfrm>
            <a:off x="3453064" y="1768642"/>
            <a:ext cx="2338136" cy="1455821"/>
          </a:xfrm>
          <a:prstGeom prst="wedgeEllipseCallout">
            <a:avLst>
              <a:gd name="adj1" fmla="val -71308"/>
              <a:gd name="adj2" fmla="val 42379"/>
            </a:avLst>
          </a:prstGeom>
          <a:solidFill>
            <a:schemeClr val="accent3">
              <a:lumMod val="20000"/>
              <a:lumOff val="80000"/>
            </a:schemeClr>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drum</a:t>
            </a:r>
          </a:p>
        </p:txBody>
      </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6924543" y="3728887"/>
            <a:ext cx="4762729" cy="2686179"/>
          </a:xfrm>
          <a:prstGeom prst="rect">
            <a:avLst/>
          </a:prstGeom>
        </p:spPr>
      </p:pic>
      <p:sp>
        <p:nvSpPr>
          <p:cNvPr id="9" name="Oval Callout 8"/>
          <p:cNvSpPr/>
          <p:nvPr/>
        </p:nvSpPr>
        <p:spPr>
          <a:xfrm>
            <a:off x="7294202" y="1768641"/>
            <a:ext cx="2326454" cy="1455821"/>
          </a:xfrm>
          <a:prstGeom prst="wedgeEllipseCallout">
            <a:avLst>
              <a:gd name="adj1" fmla="val 50593"/>
              <a:gd name="adj2" fmla="val 67867"/>
            </a:avLst>
          </a:prstGeom>
          <a:solidFill>
            <a:schemeClr val="bg2">
              <a:lumMod val="20000"/>
              <a:lumOff val="8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drum</a:t>
            </a:r>
          </a:p>
        </p:txBody>
      </p:sp>
      <p:pic>
        <p:nvPicPr>
          <p:cNvPr id="11" name="Picture 10">
            <a:extLst>
              <a:ext uri="{FF2B5EF4-FFF2-40B4-BE49-F238E27FC236}">
                <a16:creationId xmlns:a16="http://schemas.microsoft.com/office/drawing/2014/main" id="{77288C4A-6247-4C91-B74B-A38CDBD71BE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850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821646" y="276285"/>
            <a:ext cx="3006968" cy="715089"/>
          </a:xfrm>
          <a:prstGeom prst="roundRect">
            <a:avLst/>
          </a:prstGeom>
          <a:solidFill>
            <a:schemeClr val="accent5">
              <a:lumMod val="40000"/>
              <a:lumOff val="60000"/>
            </a:schemeClr>
          </a:solidFill>
        </p:spPr>
        <p:txBody>
          <a:bodyPr wrap="none" rtlCol="0">
            <a:spAutoFit/>
          </a:bodyPr>
          <a:lstStyle/>
          <a:p>
            <a:r>
              <a:rPr lang="en-US" sz="3600" dirty="0">
                <a:solidFill>
                  <a:srgbClr val="000000"/>
                </a:solidFill>
                <a:latin typeface="Myriad Pro" panose="020B0503030403020204" pitchFamily="34" charset="0"/>
              </a:rPr>
              <a:t> Listen and act</a:t>
            </a:r>
          </a:p>
        </p:txBody>
      </p:sp>
      <p:sp>
        <p:nvSpPr>
          <p:cNvPr id="5" name="TextBox 4"/>
          <p:cNvSpPr txBox="1"/>
          <p:nvPr/>
        </p:nvSpPr>
        <p:spPr>
          <a:xfrm>
            <a:off x="479382" y="0"/>
            <a:ext cx="3334629" cy="2697837"/>
          </a:xfrm>
          <a:prstGeom prst="irregularSeal2">
            <a:avLst/>
          </a:prstGeom>
          <a:solidFill>
            <a:schemeClr val="accent1">
              <a:lumMod val="20000"/>
              <a:lumOff val="80000"/>
            </a:schemeClr>
          </a:solidFill>
          <a:ln>
            <a:solidFill>
              <a:schemeClr val="accent1"/>
            </a:solidFill>
          </a:ln>
        </p:spPr>
        <p:txBody>
          <a:bodyPr wrap="square" rtlCol="0">
            <a:spAutoFit/>
          </a:bodyPr>
          <a:lstStyle/>
          <a:p>
            <a:pPr algn="ctr"/>
            <a:r>
              <a:rPr lang="en-US" sz="3600" dirty="0">
                <a:solidFill>
                  <a:srgbClr val="000000"/>
                </a:solidFill>
                <a:latin typeface="Myriad Pro" panose="020B0503030403020204" pitchFamily="34" charset="0"/>
              </a:rPr>
              <a:t> Let’s check!</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442" y="2697837"/>
            <a:ext cx="6478532" cy="4316322"/>
          </a:xfrm>
          <a:prstGeom prst="rect">
            <a:avLst/>
          </a:prstGeom>
        </p:spPr>
      </p:pic>
      <p:sp>
        <p:nvSpPr>
          <p:cNvPr id="7" name="Oval Callout 6"/>
          <p:cNvSpPr/>
          <p:nvPr/>
        </p:nvSpPr>
        <p:spPr>
          <a:xfrm>
            <a:off x="3453064" y="1768642"/>
            <a:ext cx="2338136" cy="1455821"/>
          </a:xfrm>
          <a:prstGeom prst="wedgeEllipseCallout">
            <a:avLst>
              <a:gd name="adj1" fmla="val -71308"/>
              <a:gd name="adj2" fmla="val 42379"/>
            </a:avLst>
          </a:prstGeom>
          <a:solidFill>
            <a:schemeClr val="accent3">
              <a:lumMod val="20000"/>
              <a:lumOff val="80000"/>
            </a:schemeClr>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piano</a:t>
            </a:r>
          </a:p>
        </p:txBody>
      </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7044464" y="3762226"/>
            <a:ext cx="4762729" cy="2619500"/>
          </a:xfrm>
          <a:prstGeom prst="rect">
            <a:avLst/>
          </a:prstGeom>
        </p:spPr>
      </p:pic>
      <p:sp>
        <p:nvSpPr>
          <p:cNvPr id="9" name="Oval Callout 8"/>
          <p:cNvSpPr/>
          <p:nvPr/>
        </p:nvSpPr>
        <p:spPr>
          <a:xfrm>
            <a:off x="7294202" y="1768641"/>
            <a:ext cx="2326454" cy="1455821"/>
          </a:xfrm>
          <a:prstGeom prst="wedgeEllipseCallout">
            <a:avLst>
              <a:gd name="adj1" fmla="val 50593"/>
              <a:gd name="adj2" fmla="val 67867"/>
            </a:avLst>
          </a:prstGeom>
          <a:solidFill>
            <a:schemeClr val="bg2">
              <a:lumMod val="20000"/>
              <a:lumOff val="8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piano</a:t>
            </a:r>
          </a:p>
        </p:txBody>
      </p:sp>
      <p:pic>
        <p:nvPicPr>
          <p:cNvPr id="11" name="Picture 10">
            <a:extLst>
              <a:ext uri="{FF2B5EF4-FFF2-40B4-BE49-F238E27FC236}">
                <a16:creationId xmlns:a16="http://schemas.microsoft.com/office/drawing/2014/main" id="{77288C4A-6247-4C91-B74B-A38CDBD71BE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4018312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927"/>
        <p:cNvGrpSpPr/>
        <p:nvPr/>
      </p:nvGrpSpPr>
      <p:grpSpPr>
        <a:xfrm>
          <a:off x="0" y="0"/>
          <a:ext cx="0" cy="0"/>
          <a:chOff x="0" y="0"/>
          <a:chExt cx="0" cy="0"/>
        </a:xfrm>
      </p:grpSpPr>
      <p:sp>
        <p:nvSpPr>
          <p:cNvPr id="9" name="Google Shape;2833;p71"/>
          <p:cNvSpPr/>
          <p:nvPr/>
        </p:nvSpPr>
        <p:spPr>
          <a:xfrm>
            <a:off x="1402196" y="2577679"/>
            <a:ext cx="9364379" cy="1299781"/>
          </a:xfrm>
          <a:custGeom>
            <a:avLst/>
            <a:gdLst/>
            <a:ahLst/>
            <a:cxnLst/>
            <a:rect l="l" t="t" r="r" b="b"/>
            <a:pathLst>
              <a:path w="13994" h="3585" extrusionOk="0">
                <a:moveTo>
                  <a:pt x="13248" y="0"/>
                </a:moveTo>
                <a:cubicBezTo>
                  <a:pt x="13248" y="0"/>
                  <a:pt x="11756" y="60"/>
                  <a:pt x="11688" y="78"/>
                </a:cubicBezTo>
                <a:cubicBezTo>
                  <a:pt x="11674" y="80"/>
                  <a:pt x="11606" y="81"/>
                  <a:pt x="11499" y="81"/>
                </a:cubicBezTo>
                <a:cubicBezTo>
                  <a:pt x="11168" y="81"/>
                  <a:pt x="10471" y="72"/>
                  <a:pt x="9929" y="72"/>
                </a:cubicBezTo>
                <a:cubicBezTo>
                  <a:pt x="9710" y="72"/>
                  <a:pt x="9516" y="73"/>
                  <a:pt x="9382" y="78"/>
                </a:cubicBezTo>
                <a:cubicBezTo>
                  <a:pt x="9191" y="82"/>
                  <a:pt x="8551" y="84"/>
                  <a:pt x="7763" y="84"/>
                </a:cubicBezTo>
                <a:cubicBezTo>
                  <a:pt x="6188" y="84"/>
                  <a:pt x="4022" y="78"/>
                  <a:pt x="3680" y="78"/>
                </a:cubicBezTo>
                <a:cubicBezTo>
                  <a:pt x="3166" y="78"/>
                  <a:pt x="1733" y="91"/>
                  <a:pt x="1415" y="137"/>
                </a:cubicBezTo>
                <a:cubicBezTo>
                  <a:pt x="1241" y="162"/>
                  <a:pt x="823" y="168"/>
                  <a:pt x="487" y="168"/>
                </a:cubicBezTo>
                <a:cubicBezTo>
                  <a:pt x="218" y="168"/>
                  <a:pt x="1" y="164"/>
                  <a:pt x="1" y="164"/>
                </a:cubicBezTo>
                <a:lnTo>
                  <a:pt x="1" y="164"/>
                </a:lnTo>
                <a:cubicBezTo>
                  <a:pt x="1" y="164"/>
                  <a:pt x="642" y="1101"/>
                  <a:pt x="801" y="1269"/>
                </a:cubicBezTo>
                <a:cubicBezTo>
                  <a:pt x="960" y="1433"/>
                  <a:pt x="1288" y="1933"/>
                  <a:pt x="1288" y="1933"/>
                </a:cubicBezTo>
                <a:lnTo>
                  <a:pt x="928" y="2370"/>
                </a:lnTo>
                <a:cubicBezTo>
                  <a:pt x="928" y="2370"/>
                  <a:pt x="287" y="3093"/>
                  <a:pt x="169" y="3170"/>
                </a:cubicBezTo>
                <a:cubicBezTo>
                  <a:pt x="55" y="3247"/>
                  <a:pt x="1" y="3520"/>
                  <a:pt x="1" y="3520"/>
                </a:cubicBezTo>
                <a:cubicBezTo>
                  <a:pt x="1" y="3520"/>
                  <a:pt x="1720" y="3585"/>
                  <a:pt x="2280" y="3585"/>
                </a:cubicBezTo>
                <a:cubicBezTo>
                  <a:pt x="2368" y="3585"/>
                  <a:pt x="2428" y="3583"/>
                  <a:pt x="2447" y="3579"/>
                </a:cubicBezTo>
                <a:cubicBezTo>
                  <a:pt x="2593" y="3548"/>
                  <a:pt x="4853" y="3502"/>
                  <a:pt x="5185" y="3488"/>
                </a:cubicBezTo>
                <a:cubicBezTo>
                  <a:pt x="5294" y="3482"/>
                  <a:pt x="5685" y="3480"/>
                  <a:pt x="6166" y="3480"/>
                </a:cubicBezTo>
                <a:cubicBezTo>
                  <a:pt x="7128" y="3480"/>
                  <a:pt x="8449" y="3488"/>
                  <a:pt x="8591" y="3488"/>
                </a:cubicBezTo>
                <a:cubicBezTo>
                  <a:pt x="8809" y="3488"/>
                  <a:pt x="12074" y="3411"/>
                  <a:pt x="12416" y="3366"/>
                </a:cubicBezTo>
                <a:cubicBezTo>
                  <a:pt x="12761" y="3320"/>
                  <a:pt x="13994" y="3106"/>
                  <a:pt x="13994" y="3106"/>
                </a:cubicBezTo>
                <a:cubicBezTo>
                  <a:pt x="13994" y="3106"/>
                  <a:pt x="13348" y="2597"/>
                  <a:pt x="13261" y="2493"/>
                </a:cubicBezTo>
                <a:cubicBezTo>
                  <a:pt x="13175" y="2388"/>
                  <a:pt x="12729" y="1838"/>
                  <a:pt x="12729" y="1838"/>
                </a:cubicBezTo>
                <a:cubicBezTo>
                  <a:pt x="12729" y="1838"/>
                  <a:pt x="13075" y="1328"/>
                  <a:pt x="13234" y="1087"/>
                </a:cubicBezTo>
                <a:cubicBezTo>
                  <a:pt x="13389" y="846"/>
                  <a:pt x="13921" y="0"/>
                  <a:pt x="13921" y="0"/>
                </a:cubicBezTo>
                <a:close/>
              </a:path>
            </a:pathLst>
          </a:custGeom>
          <a:solidFill>
            <a:srgbClr val="EC7459">
              <a:lumMod val="40000"/>
              <a:lumOff val="60000"/>
            </a:srgbClr>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2" name="Google Shape;2836;p71"/>
          <p:cNvSpPr/>
          <p:nvPr/>
        </p:nvSpPr>
        <p:spPr>
          <a:xfrm>
            <a:off x="1393083" y="2570668"/>
            <a:ext cx="9459402" cy="1351627"/>
          </a:xfrm>
          <a:custGeom>
            <a:avLst/>
            <a:gdLst/>
            <a:ahLst/>
            <a:cxnLst/>
            <a:rect l="l" t="t" r="r" b="b"/>
            <a:pathLst>
              <a:path w="14136" h="3728" extrusionOk="0">
                <a:moveTo>
                  <a:pt x="7779" y="142"/>
                </a:moveTo>
                <a:cubicBezTo>
                  <a:pt x="9155" y="142"/>
                  <a:pt x="10532" y="145"/>
                  <a:pt x="11911" y="148"/>
                </a:cubicBezTo>
                <a:lnTo>
                  <a:pt x="13430" y="148"/>
                </a:lnTo>
                <a:cubicBezTo>
                  <a:pt x="13512" y="148"/>
                  <a:pt x="13598" y="148"/>
                  <a:pt x="13680" y="152"/>
                </a:cubicBezTo>
                <a:cubicBezTo>
                  <a:pt x="13698" y="152"/>
                  <a:pt x="13724" y="148"/>
                  <a:pt x="13747" y="148"/>
                </a:cubicBezTo>
                <a:cubicBezTo>
                  <a:pt x="13758" y="148"/>
                  <a:pt x="13768" y="149"/>
                  <a:pt x="13775" y="152"/>
                </a:cubicBezTo>
                <a:cubicBezTo>
                  <a:pt x="13848" y="175"/>
                  <a:pt x="13844" y="216"/>
                  <a:pt x="13821" y="284"/>
                </a:cubicBezTo>
                <a:cubicBezTo>
                  <a:pt x="13766" y="425"/>
                  <a:pt x="13657" y="557"/>
                  <a:pt x="13580" y="684"/>
                </a:cubicBezTo>
                <a:cubicBezTo>
                  <a:pt x="13502" y="807"/>
                  <a:pt x="13421" y="925"/>
                  <a:pt x="13343" y="1044"/>
                </a:cubicBezTo>
                <a:cubicBezTo>
                  <a:pt x="13157" y="1316"/>
                  <a:pt x="12966" y="1580"/>
                  <a:pt x="12761" y="1839"/>
                </a:cubicBezTo>
                <a:cubicBezTo>
                  <a:pt x="12738" y="1867"/>
                  <a:pt x="12734" y="1903"/>
                  <a:pt x="12761" y="1935"/>
                </a:cubicBezTo>
                <a:cubicBezTo>
                  <a:pt x="13166" y="2344"/>
                  <a:pt x="13575" y="2753"/>
                  <a:pt x="13980" y="3162"/>
                </a:cubicBezTo>
                <a:lnTo>
                  <a:pt x="13980" y="3162"/>
                </a:lnTo>
                <a:cubicBezTo>
                  <a:pt x="13980" y="3163"/>
                  <a:pt x="13980" y="3163"/>
                  <a:pt x="13980" y="3163"/>
                </a:cubicBezTo>
                <a:cubicBezTo>
                  <a:pt x="14016" y="3226"/>
                  <a:pt x="13643" y="3236"/>
                  <a:pt x="13616" y="3236"/>
                </a:cubicBezTo>
                <a:cubicBezTo>
                  <a:pt x="13489" y="3240"/>
                  <a:pt x="13366" y="3245"/>
                  <a:pt x="13243" y="3249"/>
                </a:cubicBezTo>
                <a:cubicBezTo>
                  <a:pt x="12975" y="3263"/>
                  <a:pt x="12707" y="3276"/>
                  <a:pt x="12438" y="3286"/>
                </a:cubicBezTo>
                <a:cubicBezTo>
                  <a:pt x="11920" y="3308"/>
                  <a:pt x="11401" y="3327"/>
                  <a:pt x="10883" y="3349"/>
                </a:cubicBezTo>
                <a:cubicBezTo>
                  <a:pt x="9833" y="3386"/>
                  <a:pt x="8782" y="3422"/>
                  <a:pt x="7732" y="3454"/>
                </a:cubicBezTo>
                <a:cubicBezTo>
                  <a:pt x="5649" y="3513"/>
                  <a:pt x="3566" y="3549"/>
                  <a:pt x="1479" y="3572"/>
                </a:cubicBezTo>
                <a:cubicBezTo>
                  <a:pt x="1188" y="3577"/>
                  <a:pt x="892" y="3577"/>
                  <a:pt x="596" y="3581"/>
                </a:cubicBezTo>
                <a:lnTo>
                  <a:pt x="405" y="3581"/>
                </a:lnTo>
                <a:cubicBezTo>
                  <a:pt x="374" y="3581"/>
                  <a:pt x="326" y="3590"/>
                  <a:pt x="284" y="3590"/>
                </a:cubicBezTo>
                <a:cubicBezTo>
                  <a:pt x="227" y="3590"/>
                  <a:pt x="179" y="3574"/>
                  <a:pt x="187" y="3499"/>
                </a:cubicBezTo>
                <a:cubicBezTo>
                  <a:pt x="192" y="3467"/>
                  <a:pt x="278" y="3386"/>
                  <a:pt x="301" y="3363"/>
                </a:cubicBezTo>
                <a:cubicBezTo>
                  <a:pt x="351" y="3299"/>
                  <a:pt x="401" y="3240"/>
                  <a:pt x="451" y="3181"/>
                </a:cubicBezTo>
                <a:cubicBezTo>
                  <a:pt x="806" y="2767"/>
                  <a:pt x="1183" y="2381"/>
                  <a:pt x="1583" y="2012"/>
                </a:cubicBezTo>
                <a:cubicBezTo>
                  <a:pt x="1610" y="1985"/>
                  <a:pt x="1606" y="1944"/>
                  <a:pt x="1583" y="1917"/>
                </a:cubicBezTo>
                <a:lnTo>
                  <a:pt x="414" y="589"/>
                </a:lnTo>
                <a:cubicBezTo>
                  <a:pt x="364" y="530"/>
                  <a:pt x="123" y="325"/>
                  <a:pt x="214" y="248"/>
                </a:cubicBezTo>
                <a:cubicBezTo>
                  <a:pt x="223" y="240"/>
                  <a:pt x="244" y="238"/>
                  <a:pt x="269" y="238"/>
                </a:cubicBezTo>
                <a:cubicBezTo>
                  <a:pt x="319" y="238"/>
                  <a:pt x="387" y="248"/>
                  <a:pt x="414" y="248"/>
                </a:cubicBezTo>
                <a:lnTo>
                  <a:pt x="646" y="248"/>
                </a:lnTo>
                <a:cubicBezTo>
                  <a:pt x="915" y="248"/>
                  <a:pt x="1188" y="211"/>
                  <a:pt x="1456" y="198"/>
                </a:cubicBezTo>
                <a:cubicBezTo>
                  <a:pt x="1679" y="190"/>
                  <a:pt x="1895" y="169"/>
                  <a:pt x="2116" y="169"/>
                </a:cubicBezTo>
                <a:cubicBezTo>
                  <a:pt x="2152" y="169"/>
                  <a:pt x="2188" y="169"/>
                  <a:pt x="2224" y="170"/>
                </a:cubicBezTo>
                <a:cubicBezTo>
                  <a:pt x="2318" y="174"/>
                  <a:pt x="2411" y="177"/>
                  <a:pt x="2504" y="177"/>
                </a:cubicBezTo>
                <a:cubicBezTo>
                  <a:pt x="2543" y="177"/>
                  <a:pt x="2581" y="176"/>
                  <a:pt x="2620" y="175"/>
                </a:cubicBezTo>
                <a:cubicBezTo>
                  <a:pt x="2734" y="171"/>
                  <a:pt x="2842" y="155"/>
                  <a:pt x="2951" y="155"/>
                </a:cubicBezTo>
                <a:cubicBezTo>
                  <a:pt x="2973" y="155"/>
                  <a:pt x="2994" y="155"/>
                  <a:pt x="3016" y="157"/>
                </a:cubicBezTo>
                <a:cubicBezTo>
                  <a:pt x="3087" y="164"/>
                  <a:pt x="3159" y="166"/>
                  <a:pt x="3232" y="166"/>
                </a:cubicBezTo>
                <a:cubicBezTo>
                  <a:pt x="3430" y="166"/>
                  <a:pt x="3630" y="147"/>
                  <a:pt x="3829" y="147"/>
                </a:cubicBezTo>
                <a:cubicBezTo>
                  <a:pt x="3844" y="147"/>
                  <a:pt x="3860" y="148"/>
                  <a:pt x="3875" y="148"/>
                </a:cubicBezTo>
                <a:cubicBezTo>
                  <a:pt x="3972" y="149"/>
                  <a:pt x="4070" y="150"/>
                  <a:pt x="4168" y="150"/>
                </a:cubicBezTo>
                <a:cubicBezTo>
                  <a:pt x="4363" y="150"/>
                  <a:pt x="4560" y="148"/>
                  <a:pt x="4757" y="148"/>
                </a:cubicBezTo>
                <a:cubicBezTo>
                  <a:pt x="5765" y="144"/>
                  <a:pt x="6772" y="142"/>
                  <a:pt x="7779" y="142"/>
                </a:cubicBezTo>
                <a:close/>
                <a:moveTo>
                  <a:pt x="13767" y="0"/>
                </a:moveTo>
                <a:cubicBezTo>
                  <a:pt x="13672" y="0"/>
                  <a:pt x="13567" y="16"/>
                  <a:pt x="13493" y="16"/>
                </a:cubicBezTo>
                <a:lnTo>
                  <a:pt x="12984" y="16"/>
                </a:lnTo>
                <a:cubicBezTo>
                  <a:pt x="11670" y="11"/>
                  <a:pt x="10351" y="11"/>
                  <a:pt x="9032" y="7"/>
                </a:cubicBezTo>
                <a:cubicBezTo>
                  <a:pt x="7700" y="7"/>
                  <a:pt x="6372" y="7"/>
                  <a:pt x="5044" y="11"/>
                </a:cubicBezTo>
                <a:cubicBezTo>
                  <a:pt x="4716" y="11"/>
                  <a:pt x="4389" y="16"/>
                  <a:pt x="4062" y="16"/>
                </a:cubicBezTo>
                <a:cubicBezTo>
                  <a:pt x="3789" y="16"/>
                  <a:pt x="3513" y="32"/>
                  <a:pt x="3241" y="32"/>
                </a:cubicBezTo>
                <a:cubicBezTo>
                  <a:pt x="3187" y="32"/>
                  <a:pt x="3133" y="31"/>
                  <a:pt x="3079" y="30"/>
                </a:cubicBezTo>
                <a:cubicBezTo>
                  <a:pt x="3016" y="25"/>
                  <a:pt x="2957" y="7"/>
                  <a:pt x="2897" y="7"/>
                </a:cubicBezTo>
                <a:cubicBezTo>
                  <a:pt x="2825" y="11"/>
                  <a:pt x="2752" y="34"/>
                  <a:pt x="2684" y="39"/>
                </a:cubicBezTo>
                <a:cubicBezTo>
                  <a:pt x="2632" y="43"/>
                  <a:pt x="2580" y="45"/>
                  <a:pt x="2528" y="45"/>
                </a:cubicBezTo>
                <a:cubicBezTo>
                  <a:pt x="2417" y="45"/>
                  <a:pt x="2306" y="37"/>
                  <a:pt x="2197" y="34"/>
                </a:cubicBezTo>
                <a:cubicBezTo>
                  <a:pt x="2163" y="33"/>
                  <a:pt x="2130" y="32"/>
                  <a:pt x="2096" y="32"/>
                </a:cubicBezTo>
                <a:cubicBezTo>
                  <a:pt x="1853" y="32"/>
                  <a:pt x="1614" y="58"/>
                  <a:pt x="1374" y="70"/>
                </a:cubicBezTo>
                <a:cubicBezTo>
                  <a:pt x="1024" y="89"/>
                  <a:pt x="678" y="116"/>
                  <a:pt x="328" y="116"/>
                </a:cubicBezTo>
                <a:cubicBezTo>
                  <a:pt x="289" y="114"/>
                  <a:pt x="245" y="108"/>
                  <a:pt x="202" y="108"/>
                </a:cubicBezTo>
                <a:cubicBezTo>
                  <a:pt x="143" y="108"/>
                  <a:pt x="87" y="119"/>
                  <a:pt x="51" y="166"/>
                </a:cubicBezTo>
                <a:cubicBezTo>
                  <a:pt x="1" y="230"/>
                  <a:pt x="10" y="311"/>
                  <a:pt x="51" y="375"/>
                </a:cubicBezTo>
                <a:cubicBezTo>
                  <a:pt x="137" y="512"/>
                  <a:pt x="273" y="630"/>
                  <a:pt x="383" y="753"/>
                </a:cubicBezTo>
                <a:cubicBezTo>
                  <a:pt x="505" y="894"/>
                  <a:pt x="628" y="1035"/>
                  <a:pt x="751" y="1171"/>
                </a:cubicBezTo>
                <a:cubicBezTo>
                  <a:pt x="981" y="1435"/>
                  <a:pt x="1211" y="1695"/>
                  <a:pt x="1438" y="1959"/>
                </a:cubicBezTo>
                <a:lnTo>
                  <a:pt x="1438" y="1959"/>
                </a:lnTo>
                <a:cubicBezTo>
                  <a:pt x="1058" y="2315"/>
                  <a:pt x="692" y="2688"/>
                  <a:pt x="355" y="3085"/>
                </a:cubicBezTo>
                <a:cubicBezTo>
                  <a:pt x="273" y="3181"/>
                  <a:pt x="192" y="3281"/>
                  <a:pt x="110" y="3381"/>
                </a:cubicBezTo>
                <a:cubicBezTo>
                  <a:pt x="60" y="3440"/>
                  <a:pt x="5" y="3499"/>
                  <a:pt x="14" y="3581"/>
                </a:cubicBezTo>
                <a:cubicBezTo>
                  <a:pt x="31" y="3703"/>
                  <a:pt x="133" y="3727"/>
                  <a:pt x="241" y="3727"/>
                </a:cubicBezTo>
                <a:cubicBezTo>
                  <a:pt x="310" y="3727"/>
                  <a:pt x="382" y="3718"/>
                  <a:pt x="437" y="3718"/>
                </a:cubicBezTo>
                <a:cubicBezTo>
                  <a:pt x="1606" y="3709"/>
                  <a:pt x="2775" y="3695"/>
                  <a:pt x="3943" y="3677"/>
                </a:cubicBezTo>
                <a:cubicBezTo>
                  <a:pt x="6285" y="3636"/>
                  <a:pt x="8632" y="3568"/>
                  <a:pt x="10979" y="3481"/>
                </a:cubicBezTo>
                <a:cubicBezTo>
                  <a:pt x="11620" y="3454"/>
                  <a:pt x="12261" y="3431"/>
                  <a:pt x="12902" y="3404"/>
                </a:cubicBezTo>
                <a:cubicBezTo>
                  <a:pt x="13221" y="3390"/>
                  <a:pt x="13543" y="3372"/>
                  <a:pt x="13862" y="3358"/>
                </a:cubicBezTo>
                <a:cubicBezTo>
                  <a:pt x="13948" y="3354"/>
                  <a:pt x="14044" y="3367"/>
                  <a:pt x="14098" y="3290"/>
                </a:cubicBezTo>
                <a:cubicBezTo>
                  <a:pt x="14135" y="3233"/>
                  <a:pt x="14135" y="3173"/>
                  <a:pt x="14109" y="3115"/>
                </a:cubicBezTo>
                <a:lnTo>
                  <a:pt x="14109" y="3115"/>
                </a:lnTo>
                <a:cubicBezTo>
                  <a:pt x="14106" y="3103"/>
                  <a:pt x="14100" y="3092"/>
                  <a:pt x="14089" y="3081"/>
                </a:cubicBezTo>
                <a:cubicBezTo>
                  <a:pt x="13694" y="2681"/>
                  <a:pt x="13298" y="2281"/>
                  <a:pt x="12903" y="1882"/>
                </a:cubicBezTo>
                <a:lnTo>
                  <a:pt x="12903" y="1882"/>
                </a:lnTo>
                <a:cubicBezTo>
                  <a:pt x="13251" y="1434"/>
                  <a:pt x="13573" y="965"/>
                  <a:pt x="13862" y="480"/>
                </a:cubicBezTo>
                <a:cubicBezTo>
                  <a:pt x="13930" y="366"/>
                  <a:pt x="14126" y="120"/>
                  <a:pt x="13921" y="25"/>
                </a:cubicBezTo>
                <a:cubicBezTo>
                  <a:pt x="13879" y="6"/>
                  <a:pt x="13825" y="0"/>
                  <a:pt x="13767" y="0"/>
                </a:cubicBezTo>
                <a:close/>
              </a:path>
            </a:pathLst>
          </a:custGeom>
          <a:solidFill>
            <a:srgbClr val="000000"/>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3" name="TextBox 12"/>
          <p:cNvSpPr txBox="1"/>
          <p:nvPr/>
        </p:nvSpPr>
        <p:spPr>
          <a:xfrm>
            <a:off x="4475602" y="1219329"/>
            <a:ext cx="3294363" cy="830997"/>
          </a:xfrm>
          <a:prstGeom prst="rect">
            <a:avLst/>
          </a:prstGeom>
          <a:noFill/>
        </p:spPr>
        <p:txBody>
          <a:bodyPr wrap="none" rtlCol="0">
            <a:spAutoFit/>
          </a:bodyPr>
          <a:lstStyle/>
          <a:p>
            <a:r>
              <a:rPr lang="en-US" sz="4800" b="1" dirty="0">
                <a:solidFill>
                  <a:srgbClr val="000000"/>
                </a:solidFill>
                <a:latin typeface="Myriad Pro" panose="020B0503030403020204" pitchFamily="34" charset="0"/>
              </a:rPr>
              <a:t>3  </a:t>
            </a:r>
            <a:r>
              <a:rPr lang="en-US" sz="4800" dirty="0">
                <a:solidFill>
                  <a:srgbClr val="000000"/>
                </a:solidFill>
                <a:latin typeface="Myriad Pro" panose="020B0503030403020204" pitchFamily="34" charset="0"/>
              </a:rPr>
              <a:t>PRACTICE</a:t>
            </a:r>
          </a:p>
        </p:txBody>
      </p:sp>
      <p:sp>
        <p:nvSpPr>
          <p:cNvPr id="2" name="TextBox 1"/>
          <p:cNvSpPr txBox="1"/>
          <p:nvPr/>
        </p:nvSpPr>
        <p:spPr>
          <a:xfrm>
            <a:off x="3387386" y="2790551"/>
            <a:ext cx="5595699" cy="769441"/>
          </a:xfrm>
          <a:prstGeom prst="rect">
            <a:avLst/>
          </a:prstGeom>
          <a:noFill/>
        </p:spPr>
        <p:txBody>
          <a:bodyPr wrap="none" rtlCol="0">
            <a:spAutoFit/>
          </a:bodyPr>
          <a:lstStyle/>
          <a:p>
            <a:r>
              <a:rPr lang="en-US" sz="4400" b="1" dirty="0">
                <a:latin typeface="Myriad Pro" panose="020B0503030403020204" pitchFamily="34" charset="0"/>
              </a:rPr>
              <a:t>Task 2</a:t>
            </a:r>
            <a:r>
              <a:rPr lang="en-US" sz="4400" dirty="0">
                <a:latin typeface="Myriad Pro" panose="020B0503030403020204" pitchFamily="34" charset="0"/>
              </a:rPr>
              <a:t>: Listen and tick. </a:t>
            </a:r>
          </a:p>
        </p:txBody>
      </p:sp>
      <p:grpSp>
        <p:nvGrpSpPr>
          <p:cNvPr id="10" name="Group 9"/>
          <p:cNvGrpSpPr/>
          <p:nvPr/>
        </p:nvGrpSpPr>
        <p:grpSpPr>
          <a:xfrm>
            <a:off x="5344556" y="4442637"/>
            <a:ext cx="2105526" cy="1082842"/>
            <a:chOff x="3491693" y="353471"/>
            <a:chExt cx="2105526" cy="1082842"/>
          </a:xfrm>
        </p:grpSpPr>
        <p:sp>
          <p:nvSpPr>
            <p:cNvPr id="11" name="Rounded Rectangle 10"/>
            <p:cNvSpPr/>
            <p:nvPr/>
          </p:nvSpPr>
          <p:spPr>
            <a:xfrm>
              <a:off x="3491693" y="353471"/>
              <a:ext cx="2105526" cy="1082842"/>
            </a:xfrm>
            <a:prstGeom prst="roundRect">
              <a:avLst/>
            </a:prstGeom>
            <a:solidFill>
              <a:sysClr val="window" lastClr="FFFFFF"/>
            </a:solidFill>
            <a:ln w="12700" cap="flat" cmpd="sng" algn="ctr">
              <a:solidFill>
                <a:srgbClr val="5B9BD5">
                  <a:shade val="50000"/>
                </a:srgbClr>
              </a:solidFill>
              <a:prstDash val="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pic>
          <p:nvPicPr>
            <p:cNvPr id="17" name="Picture 16" descr="29,362 Listening Icon Stock Photos, Pictures &amp; Royalty-Free Images - iStock">
              <a:extLst>
                <a:ext uri="{FF2B5EF4-FFF2-40B4-BE49-F238E27FC236}">
                  <a16:creationId xmlns:a16="http://schemas.microsoft.com/office/drawing/2014/main" id="{24084AA4-EAF3-498D-9203-05F271DAD74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87990" y="538153"/>
              <a:ext cx="696734" cy="696734"/>
            </a:xfrm>
            <a:prstGeom prst="rect">
              <a:avLst/>
            </a:prstGeom>
            <a:noFill/>
            <a:extLst>
              <a:ext uri="{909E8E84-426E-40DD-AFC4-6F175D3DCCD1}">
                <a14:hiddenFill xmlns:a14="http://schemas.microsoft.com/office/drawing/2010/main">
                  <a:solidFill>
                    <a:srgbClr val="FFFFFF"/>
                  </a:solidFill>
                </a14:hiddenFill>
              </a:ext>
            </a:extLst>
          </p:spPr>
        </p:pic>
        <p:grpSp>
          <p:nvGrpSpPr>
            <p:cNvPr id="18" name="Google Shape;1701;p49"/>
            <p:cNvGrpSpPr/>
            <p:nvPr/>
          </p:nvGrpSpPr>
          <p:grpSpPr>
            <a:xfrm>
              <a:off x="4581021" y="538153"/>
              <a:ext cx="721009" cy="696734"/>
              <a:chOff x="5845950" y="2548050"/>
              <a:chExt cx="355425" cy="342925"/>
            </a:xfrm>
          </p:grpSpPr>
          <p:sp>
            <p:nvSpPr>
              <p:cNvPr id="19" name="Google Shape;1702;p49"/>
              <p:cNvSpPr/>
              <p:nvPr/>
            </p:nvSpPr>
            <p:spPr>
              <a:xfrm>
                <a:off x="5859350" y="2598075"/>
                <a:ext cx="267025" cy="278625"/>
              </a:xfrm>
              <a:custGeom>
                <a:avLst/>
                <a:gdLst/>
                <a:ahLst/>
                <a:cxnLst/>
                <a:rect l="l" t="t" r="r" b="b"/>
                <a:pathLst>
                  <a:path w="10681" h="11145" extrusionOk="0">
                    <a:moveTo>
                      <a:pt x="6168" y="5322"/>
                    </a:moveTo>
                    <a:cubicBezTo>
                      <a:pt x="5644" y="4584"/>
                      <a:pt x="5156" y="3870"/>
                      <a:pt x="4620" y="3120"/>
                    </a:cubicBezTo>
                    <a:cubicBezTo>
                      <a:pt x="4144" y="3382"/>
                      <a:pt x="3727" y="3584"/>
                      <a:pt x="3322" y="3834"/>
                    </a:cubicBezTo>
                    <a:cubicBezTo>
                      <a:pt x="3227" y="3894"/>
                      <a:pt x="3227" y="4096"/>
                      <a:pt x="3215" y="4239"/>
                    </a:cubicBezTo>
                    <a:cubicBezTo>
                      <a:pt x="3215" y="4298"/>
                      <a:pt x="3275" y="4370"/>
                      <a:pt x="3322" y="4429"/>
                    </a:cubicBezTo>
                    <a:cubicBezTo>
                      <a:pt x="4096" y="5668"/>
                      <a:pt x="4858" y="6906"/>
                      <a:pt x="5644" y="8120"/>
                    </a:cubicBezTo>
                    <a:cubicBezTo>
                      <a:pt x="5763" y="8311"/>
                      <a:pt x="6001" y="8418"/>
                      <a:pt x="6239" y="8597"/>
                    </a:cubicBezTo>
                    <a:cubicBezTo>
                      <a:pt x="6954" y="7727"/>
                      <a:pt x="7609" y="6918"/>
                      <a:pt x="8263" y="6096"/>
                    </a:cubicBezTo>
                    <a:cubicBezTo>
                      <a:pt x="8918" y="5287"/>
                      <a:pt x="9549" y="4453"/>
                      <a:pt x="10288" y="3524"/>
                    </a:cubicBezTo>
                    <a:cubicBezTo>
                      <a:pt x="10383" y="3763"/>
                      <a:pt x="10478" y="3894"/>
                      <a:pt x="10490" y="4048"/>
                    </a:cubicBezTo>
                    <a:cubicBezTo>
                      <a:pt x="10680" y="5810"/>
                      <a:pt x="10478" y="7549"/>
                      <a:pt x="9514" y="9073"/>
                    </a:cubicBezTo>
                    <a:cubicBezTo>
                      <a:pt x="8740" y="10299"/>
                      <a:pt x="7513" y="10871"/>
                      <a:pt x="6097" y="11037"/>
                    </a:cubicBezTo>
                    <a:cubicBezTo>
                      <a:pt x="5180" y="11144"/>
                      <a:pt x="4251" y="11133"/>
                      <a:pt x="3382" y="10775"/>
                    </a:cubicBezTo>
                    <a:cubicBezTo>
                      <a:pt x="1429" y="9966"/>
                      <a:pt x="358" y="8501"/>
                      <a:pt x="167" y="6394"/>
                    </a:cubicBezTo>
                    <a:cubicBezTo>
                      <a:pt x="1" y="4584"/>
                      <a:pt x="643" y="2989"/>
                      <a:pt x="1798" y="1631"/>
                    </a:cubicBezTo>
                    <a:cubicBezTo>
                      <a:pt x="2858" y="417"/>
                      <a:pt x="4299" y="0"/>
                      <a:pt x="5894" y="191"/>
                    </a:cubicBezTo>
                    <a:cubicBezTo>
                      <a:pt x="6501" y="262"/>
                      <a:pt x="7097" y="357"/>
                      <a:pt x="7716" y="476"/>
                    </a:cubicBezTo>
                    <a:cubicBezTo>
                      <a:pt x="8192" y="560"/>
                      <a:pt x="8621" y="774"/>
                      <a:pt x="8930" y="1179"/>
                    </a:cubicBezTo>
                    <a:cubicBezTo>
                      <a:pt x="9061" y="1334"/>
                      <a:pt x="9121" y="1489"/>
                      <a:pt x="8978" y="1679"/>
                    </a:cubicBezTo>
                    <a:cubicBezTo>
                      <a:pt x="8097" y="2846"/>
                      <a:pt x="7240" y="4013"/>
                      <a:pt x="6370" y="5179"/>
                    </a:cubicBezTo>
                    <a:cubicBezTo>
                      <a:pt x="6358" y="5191"/>
                      <a:pt x="6311" y="5227"/>
                      <a:pt x="6168" y="5322"/>
                    </a:cubicBezTo>
                    <a:close/>
                  </a:path>
                </a:pathLst>
              </a:custGeom>
              <a:solidFill>
                <a:sysClr val="window" lastClr="FFFFFF"/>
              </a:solidFill>
              <a:ln>
                <a:noFill/>
              </a:ln>
            </p:spPr>
            <p:txBody>
              <a:bodyPr spcFirstLastPara="1" wrap="square" lIns="121900" tIns="121900" rIns="121900" bIns="121900"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prstClr val="black"/>
                  </a:solidFill>
                  <a:effectLst/>
                  <a:uLnTx/>
                  <a:uFillTx/>
                  <a:latin typeface="Calibri" panose="020F0502020204030204"/>
                </a:endParaRPr>
              </a:p>
            </p:txBody>
          </p:sp>
          <p:sp>
            <p:nvSpPr>
              <p:cNvPr id="20" name="Google Shape;1703;p49"/>
              <p:cNvSpPr/>
              <p:nvPr/>
            </p:nvSpPr>
            <p:spPr>
              <a:xfrm>
                <a:off x="5950125" y="2566525"/>
                <a:ext cx="231025" cy="228325"/>
              </a:xfrm>
              <a:custGeom>
                <a:avLst/>
                <a:gdLst/>
                <a:ahLst/>
                <a:cxnLst/>
                <a:rect l="l" t="t" r="r" b="b"/>
                <a:pathLst>
                  <a:path w="9241" h="9133" extrusionOk="0">
                    <a:moveTo>
                      <a:pt x="8264" y="0"/>
                    </a:moveTo>
                    <a:cubicBezTo>
                      <a:pt x="8621" y="238"/>
                      <a:pt x="8931" y="441"/>
                      <a:pt x="9240" y="631"/>
                    </a:cubicBezTo>
                    <a:cubicBezTo>
                      <a:pt x="9085" y="1203"/>
                      <a:pt x="3275" y="8549"/>
                      <a:pt x="2549" y="9132"/>
                    </a:cubicBezTo>
                    <a:cubicBezTo>
                      <a:pt x="2418" y="9013"/>
                      <a:pt x="2251" y="8906"/>
                      <a:pt x="2144" y="8763"/>
                    </a:cubicBezTo>
                    <a:cubicBezTo>
                      <a:pt x="1430" y="7680"/>
                      <a:pt x="739" y="6572"/>
                      <a:pt x="1" y="5418"/>
                    </a:cubicBezTo>
                    <a:cubicBezTo>
                      <a:pt x="334" y="5239"/>
                      <a:pt x="561" y="5120"/>
                      <a:pt x="811" y="4977"/>
                    </a:cubicBezTo>
                    <a:cubicBezTo>
                      <a:pt x="1251" y="5239"/>
                      <a:pt x="1406" y="5715"/>
                      <a:pt x="1668" y="6072"/>
                    </a:cubicBezTo>
                    <a:cubicBezTo>
                      <a:pt x="1846" y="6310"/>
                      <a:pt x="2001" y="6584"/>
                      <a:pt x="2180" y="6822"/>
                    </a:cubicBezTo>
                    <a:cubicBezTo>
                      <a:pt x="2382" y="7108"/>
                      <a:pt x="2668" y="7108"/>
                      <a:pt x="2894" y="6846"/>
                    </a:cubicBezTo>
                    <a:cubicBezTo>
                      <a:pt x="3108" y="6560"/>
                      <a:pt x="3323" y="6251"/>
                      <a:pt x="3525" y="5965"/>
                    </a:cubicBezTo>
                    <a:cubicBezTo>
                      <a:pt x="4359" y="4846"/>
                      <a:pt x="5192" y="3715"/>
                      <a:pt x="6049" y="2620"/>
                    </a:cubicBezTo>
                    <a:cubicBezTo>
                      <a:pt x="6609" y="1869"/>
                      <a:pt x="7216" y="1155"/>
                      <a:pt x="7811" y="441"/>
                    </a:cubicBezTo>
                    <a:cubicBezTo>
                      <a:pt x="7931" y="310"/>
                      <a:pt x="8073" y="179"/>
                      <a:pt x="8264" y="0"/>
                    </a:cubicBezTo>
                    <a:close/>
                  </a:path>
                </a:pathLst>
              </a:custGeom>
              <a:solidFill>
                <a:srgbClr val="FF0000"/>
              </a:solidFill>
              <a:ln>
                <a:noFill/>
              </a:ln>
            </p:spPr>
            <p:txBody>
              <a:bodyPr spcFirstLastPara="1" wrap="square" lIns="121900" tIns="121900" rIns="121900" bIns="121900"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prstClr val="black"/>
                  </a:solidFill>
                  <a:effectLst/>
                  <a:uLnTx/>
                  <a:uFillTx/>
                  <a:latin typeface="Calibri" panose="020F0502020204030204"/>
                </a:endParaRPr>
              </a:p>
            </p:txBody>
          </p:sp>
          <p:sp>
            <p:nvSpPr>
              <p:cNvPr id="21" name="Google Shape;1704;p49"/>
              <p:cNvSpPr/>
              <p:nvPr/>
            </p:nvSpPr>
            <p:spPr>
              <a:xfrm>
                <a:off x="5845950" y="2548050"/>
                <a:ext cx="355425" cy="342925"/>
              </a:xfrm>
              <a:custGeom>
                <a:avLst/>
                <a:gdLst/>
                <a:ahLst/>
                <a:cxnLst/>
                <a:rect l="l" t="t" r="r" b="b"/>
                <a:pathLst>
                  <a:path w="14217" h="13717" extrusionOk="0">
                    <a:moveTo>
                      <a:pt x="13991" y="977"/>
                    </a:moveTo>
                    <a:cubicBezTo>
                      <a:pt x="13574" y="656"/>
                      <a:pt x="13193" y="382"/>
                      <a:pt x="12800" y="108"/>
                    </a:cubicBezTo>
                    <a:cubicBezTo>
                      <a:pt x="12717" y="37"/>
                      <a:pt x="12609" y="1"/>
                      <a:pt x="12514" y="1"/>
                    </a:cubicBezTo>
                    <a:cubicBezTo>
                      <a:pt x="12336" y="1"/>
                      <a:pt x="12205" y="144"/>
                      <a:pt x="12121" y="239"/>
                    </a:cubicBezTo>
                    <a:cubicBezTo>
                      <a:pt x="11550" y="942"/>
                      <a:pt x="10966" y="1644"/>
                      <a:pt x="10466" y="2239"/>
                    </a:cubicBezTo>
                    <a:cubicBezTo>
                      <a:pt x="10347" y="2382"/>
                      <a:pt x="10216" y="2525"/>
                      <a:pt x="10073" y="2680"/>
                    </a:cubicBezTo>
                    <a:cubicBezTo>
                      <a:pt x="10050" y="2728"/>
                      <a:pt x="10002" y="2763"/>
                      <a:pt x="9978" y="2799"/>
                    </a:cubicBezTo>
                    <a:lnTo>
                      <a:pt x="9883" y="2716"/>
                    </a:lnTo>
                    <a:cubicBezTo>
                      <a:pt x="9752" y="2597"/>
                      <a:pt x="9645" y="2489"/>
                      <a:pt x="9514" y="2418"/>
                    </a:cubicBezTo>
                    <a:lnTo>
                      <a:pt x="9466" y="2382"/>
                    </a:lnTo>
                    <a:cubicBezTo>
                      <a:pt x="9169" y="2227"/>
                      <a:pt x="8871" y="2061"/>
                      <a:pt x="8549" y="1989"/>
                    </a:cubicBezTo>
                    <a:cubicBezTo>
                      <a:pt x="8252" y="1906"/>
                      <a:pt x="7954" y="1882"/>
                      <a:pt x="7656" y="1835"/>
                    </a:cubicBezTo>
                    <a:cubicBezTo>
                      <a:pt x="7395" y="1811"/>
                      <a:pt x="7145" y="1775"/>
                      <a:pt x="6894" y="1715"/>
                    </a:cubicBezTo>
                    <a:cubicBezTo>
                      <a:pt x="6597" y="1656"/>
                      <a:pt x="6287" y="1632"/>
                      <a:pt x="5966" y="1632"/>
                    </a:cubicBezTo>
                    <a:cubicBezTo>
                      <a:pt x="5216" y="1632"/>
                      <a:pt x="4442" y="1811"/>
                      <a:pt x="3501" y="2204"/>
                    </a:cubicBezTo>
                    <a:cubicBezTo>
                      <a:pt x="2811" y="2489"/>
                      <a:pt x="2263" y="2894"/>
                      <a:pt x="1858" y="3370"/>
                    </a:cubicBezTo>
                    <a:cubicBezTo>
                      <a:pt x="1049" y="4371"/>
                      <a:pt x="489" y="5585"/>
                      <a:pt x="227" y="7014"/>
                    </a:cubicBezTo>
                    <a:cubicBezTo>
                      <a:pt x="1" y="8252"/>
                      <a:pt x="179" y="9466"/>
                      <a:pt x="727" y="10574"/>
                    </a:cubicBezTo>
                    <a:cubicBezTo>
                      <a:pt x="1489" y="12086"/>
                      <a:pt x="2739" y="13086"/>
                      <a:pt x="4418" y="13526"/>
                    </a:cubicBezTo>
                    <a:cubicBezTo>
                      <a:pt x="4859" y="13646"/>
                      <a:pt x="5299" y="13717"/>
                      <a:pt x="5763" y="13717"/>
                    </a:cubicBezTo>
                    <a:cubicBezTo>
                      <a:pt x="6406" y="13717"/>
                      <a:pt x="7085" y="13598"/>
                      <a:pt x="7799" y="13372"/>
                    </a:cubicBezTo>
                    <a:cubicBezTo>
                      <a:pt x="8276" y="13217"/>
                      <a:pt x="8704" y="13026"/>
                      <a:pt x="9085" y="12788"/>
                    </a:cubicBezTo>
                    <a:cubicBezTo>
                      <a:pt x="10252" y="12050"/>
                      <a:pt x="11002" y="10895"/>
                      <a:pt x="11407" y="9157"/>
                    </a:cubicBezTo>
                    <a:cubicBezTo>
                      <a:pt x="11705" y="7835"/>
                      <a:pt x="11717" y="6573"/>
                      <a:pt x="11431" y="5395"/>
                    </a:cubicBezTo>
                    <a:cubicBezTo>
                      <a:pt x="11371" y="5121"/>
                      <a:pt x="11419" y="4930"/>
                      <a:pt x="11586" y="4728"/>
                    </a:cubicBezTo>
                    <a:cubicBezTo>
                      <a:pt x="11895" y="4347"/>
                      <a:pt x="12193" y="3966"/>
                      <a:pt x="12479" y="3609"/>
                    </a:cubicBezTo>
                    <a:cubicBezTo>
                      <a:pt x="12609" y="3442"/>
                      <a:pt x="12729" y="3275"/>
                      <a:pt x="12860" y="3120"/>
                    </a:cubicBezTo>
                    <a:cubicBezTo>
                      <a:pt x="12967" y="2978"/>
                      <a:pt x="13086" y="2835"/>
                      <a:pt x="13193" y="2704"/>
                    </a:cubicBezTo>
                    <a:cubicBezTo>
                      <a:pt x="13431" y="2418"/>
                      <a:pt x="13669" y="2120"/>
                      <a:pt x="13883" y="1811"/>
                    </a:cubicBezTo>
                    <a:cubicBezTo>
                      <a:pt x="13979" y="1704"/>
                      <a:pt x="14026" y="1573"/>
                      <a:pt x="14086" y="1454"/>
                    </a:cubicBezTo>
                    <a:cubicBezTo>
                      <a:pt x="14110" y="1394"/>
                      <a:pt x="14122" y="1334"/>
                      <a:pt x="14157" y="1275"/>
                    </a:cubicBezTo>
                    <a:lnTo>
                      <a:pt x="14217" y="1156"/>
                    </a:lnTo>
                    <a:close/>
                    <a:moveTo>
                      <a:pt x="9419" y="3561"/>
                    </a:moveTo>
                    <a:cubicBezTo>
                      <a:pt x="8883" y="4275"/>
                      <a:pt x="8347" y="4990"/>
                      <a:pt x="7811" y="5716"/>
                    </a:cubicBezTo>
                    <a:cubicBezTo>
                      <a:pt x="7490" y="6168"/>
                      <a:pt x="7145" y="6633"/>
                      <a:pt x="6823" y="7073"/>
                    </a:cubicBezTo>
                    <a:cubicBezTo>
                      <a:pt x="6823" y="7073"/>
                      <a:pt x="6787" y="7109"/>
                      <a:pt x="6764" y="7121"/>
                    </a:cubicBezTo>
                    <a:lnTo>
                      <a:pt x="6764" y="7121"/>
                    </a:lnTo>
                    <a:lnTo>
                      <a:pt x="5228" y="4930"/>
                    </a:lnTo>
                    <a:lnTo>
                      <a:pt x="5109" y="4990"/>
                    </a:lnTo>
                    <a:cubicBezTo>
                      <a:pt x="4989" y="5049"/>
                      <a:pt x="4870" y="5121"/>
                      <a:pt x="4751" y="5180"/>
                    </a:cubicBezTo>
                    <a:cubicBezTo>
                      <a:pt x="4418" y="5359"/>
                      <a:pt x="4108" y="5525"/>
                      <a:pt x="3811" y="5704"/>
                    </a:cubicBezTo>
                    <a:cubicBezTo>
                      <a:pt x="3680" y="5799"/>
                      <a:pt x="3644" y="6002"/>
                      <a:pt x="3632" y="6168"/>
                    </a:cubicBezTo>
                    <a:lnTo>
                      <a:pt x="3632" y="6216"/>
                    </a:lnTo>
                    <a:cubicBezTo>
                      <a:pt x="3620" y="6311"/>
                      <a:pt x="3680" y="6395"/>
                      <a:pt x="3739" y="6466"/>
                    </a:cubicBezTo>
                    <a:cubicBezTo>
                      <a:pt x="3751" y="6478"/>
                      <a:pt x="3751" y="6490"/>
                      <a:pt x="3763" y="6514"/>
                    </a:cubicBezTo>
                    <a:lnTo>
                      <a:pt x="4299" y="7359"/>
                    </a:lnTo>
                    <a:cubicBezTo>
                      <a:pt x="4882" y="8300"/>
                      <a:pt x="5490" y="9264"/>
                      <a:pt x="6097" y="10205"/>
                    </a:cubicBezTo>
                    <a:cubicBezTo>
                      <a:pt x="6204" y="10347"/>
                      <a:pt x="6359" y="10455"/>
                      <a:pt x="6502" y="10562"/>
                    </a:cubicBezTo>
                    <a:cubicBezTo>
                      <a:pt x="6585" y="10598"/>
                      <a:pt x="6656" y="10657"/>
                      <a:pt x="6728" y="10717"/>
                    </a:cubicBezTo>
                    <a:lnTo>
                      <a:pt x="6847" y="10812"/>
                    </a:lnTo>
                    <a:cubicBezTo>
                      <a:pt x="6847" y="10812"/>
                      <a:pt x="7383" y="10157"/>
                      <a:pt x="7585" y="9883"/>
                    </a:cubicBezTo>
                    <a:cubicBezTo>
                      <a:pt x="8073" y="9312"/>
                      <a:pt x="8514" y="8752"/>
                      <a:pt x="8966" y="8192"/>
                    </a:cubicBezTo>
                    <a:cubicBezTo>
                      <a:pt x="9419" y="7621"/>
                      <a:pt x="9871" y="7049"/>
                      <a:pt x="10335" y="6430"/>
                    </a:cubicBezTo>
                    <a:lnTo>
                      <a:pt x="10824" y="5811"/>
                    </a:lnTo>
                    <a:cubicBezTo>
                      <a:pt x="10859" y="5918"/>
                      <a:pt x="10907" y="5990"/>
                      <a:pt x="10907" y="6061"/>
                    </a:cubicBezTo>
                    <a:cubicBezTo>
                      <a:pt x="11133" y="8014"/>
                      <a:pt x="10824" y="9621"/>
                      <a:pt x="9942" y="10990"/>
                    </a:cubicBezTo>
                    <a:cubicBezTo>
                      <a:pt x="9240" y="12074"/>
                      <a:pt x="8121" y="12717"/>
                      <a:pt x="6633" y="12884"/>
                    </a:cubicBezTo>
                    <a:cubicBezTo>
                      <a:pt x="6299" y="12907"/>
                      <a:pt x="6002" y="12943"/>
                      <a:pt x="5728" y="12943"/>
                    </a:cubicBezTo>
                    <a:cubicBezTo>
                      <a:pt x="5073" y="12943"/>
                      <a:pt x="4513" y="12836"/>
                      <a:pt x="4001" y="12622"/>
                    </a:cubicBezTo>
                    <a:cubicBezTo>
                      <a:pt x="2120" y="11848"/>
                      <a:pt x="1072" y="10419"/>
                      <a:pt x="882" y="8371"/>
                    </a:cubicBezTo>
                    <a:cubicBezTo>
                      <a:pt x="727" y="6692"/>
                      <a:pt x="1263" y="5121"/>
                      <a:pt x="2489" y="3728"/>
                    </a:cubicBezTo>
                    <a:cubicBezTo>
                      <a:pt x="3311" y="2775"/>
                      <a:pt x="4406" y="2299"/>
                      <a:pt x="5728" y="2299"/>
                    </a:cubicBezTo>
                    <a:cubicBezTo>
                      <a:pt x="5966" y="2299"/>
                      <a:pt x="6204" y="2311"/>
                      <a:pt x="6466" y="2347"/>
                    </a:cubicBezTo>
                    <a:cubicBezTo>
                      <a:pt x="7037" y="2418"/>
                      <a:pt x="7656" y="2501"/>
                      <a:pt x="8264" y="2620"/>
                    </a:cubicBezTo>
                    <a:cubicBezTo>
                      <a:pt x="8752" y="2716"/>
                      <a:pt x="9121" y="2918"/>
                      <a:pt x="9395" y="3263"/>
                    </a:cubicBezTo>
                    <a:cubicBezTo>
                      <a:pt x="9502" y="3394"/>
                      <a:pt x="9502" y="3454"/>
                      <a:pt x="9419" y="3561"/>
                    </a:cubicBezTo>
                    <a:close/>
                    <a:moveTo>
                      <a:pt x="6704" y="9693"/>
                    </a:moveTo>
                    <a:cubicBezTo>
                      <a:pt x="6680" y="9681"/>
                      <a:pt x="6668" y="9681"/>
                      <a:pt x="6668" y="9657"/>
                    </a:cubicBezTo>
                    <a:cubicBezTo>
                      <a:pt x="6585" y="9585"/>
                      <a:pt x="6490" y="9514"/>
                      <a:pt x="6430" y="9443"/>
                    </a:cubicBezTo>
                    <a:cubicBezTo>
                      <a:pt x="5894" y="8609"/>
                      <a:pt x="5359" y="7788"/>
                      <a:pt x="4811" y="6907"/>
                    </a:cubicBezTo>
                    <a:lnTo>
                      <a:pt x="4382" y="6228"/>
                    </a:lnTo>
                    <a:lnTo>
                      <a:pt x="4978" y="5906"/>
                    </a:lnTo>
                    <a:cubicBezTo>
                      <a:pt x="5204" y="6073"/>
                      <a:pt x="5347" y="6299"/>
                      <a:pt x="5490" y="6549"/>
                    </a:cubicBezTo>
                    <a:cubicBezTo>
                      <a:pt x="5573" y="6668"/>
                      <a:pt x="5644" y="6799"/>
                      <a:pt x="5728" y="6907"/>
                    </a:cubicBezTo>
                    <a:cubicBezTo>
                      <a:pt x="5823" y="7026"/>
                      <a:pt x="5894" y="7145"/>
                      <a:pt x="5990" y="7276"/>
                    </a:cubicBezTo>
                    <a:cubicBezTo>
                      <a:pt x="6061" y="7419"/>
                      <a:pt x="6144" y="7550"/>
                      <a:pt x="6240" y="7669"/>
                    </a:cubicBezTo>
                    <a:cubicBezTo>
                      <a:pt x="6371" y="7847"/>
                      <a:pt x="6537" y="7931"/>
                      <a:pt x="6716" y="7931"/>
                    </a:cubicBezTo>
                    <a:cubicBezTo>
                      <a:pt x="6835" y="7931"/>
                      <a:pt x="7014" y="7895"/>
                      <a:pt x="7192" y="7680"/>
                    </a:cubicBezTo>
                    <a:cubicBezTo>
                      <a:pt x="7335" y="7502"/>
                      <a:pt x="7478" y="7311"/>
                      <a:pt x="7597" y="7133"/>
                    </a:cubicBezTo>
                    <a:cubicBezTo>
                      <a:pt x="7668" y="7014"/>
                      <a:pt x="7752" y="6907"/>
                      <a:pt x="7835" y="6788"/>
                    </a:cubicBezTo>
                    <a:cubicBezTo>
                      <a:pt x="8049" y="6490"/>
                      <a:pt x="8264" y="6204"/>
                      <a:pt x="8490" y="5906"/>
                    </a:cubicBezTo>
                    <a:cubicBezTo>
                      <a:pt x="9097" y="5097"/>
                      <a:pt x="9716" y="4263"/>
                      <a:pt x="10347" y="3442"/>
                    </a:cubicBezTo>
                    <a:cubicBezTo>
                      <a:pt x="10776" y="2870"/>
                      <a:pt x="11240" y="2323"/>
                      <a:pt x="11681" y="1787"/>
                    </a:cubicBezTo>
                    <a:cubicBezTo>
                      <a:pt x="11836" y="1608"/>
                      <a:pt x="11967" y="1442"/>
                      <a:pt x="12121" y="1263"/>
                    </a:cubicBezTo>
                    <a:cubicBezTo>
                      <a:pt x="12193" y="1180"/>
                      <a:pt x="12276" y="1084"/>
                      <a:pt x="12383" y="989"/>
                    </a:cubicBezTo>
                    <a:lnTo>
                      <a:pt x="12455" y="906"/>
                    </a:lnTo>
                    <a:lnTo>
                      <a:pt x="13229" y="1418"/>
                    </a:lnTo>
                    <a:cubicBezTo>
                      <a:pt x="12669" y="2418"/>
                      <a:pt x="7668" y="8752"/>
                      <a:pt x="6704" y="9693"/>
                    </a:cubicBezTo>
                    <a:close/>
                  </a:path>
                </a:pathLst>
              </a:custGeom>
              <a:solidFill>
                <a:sysClr val="windowText" lastClr="000000"/>
              </a:solidFill>
              <a:ln>
                <a:noFill/>
              </a:ln>
            </p:spPr>
            <p:txBody>
              <a:bodyPr spcFirstLastPara="1" wrap="square" lIns="121900" tIns="121900" rIns="121900" bIns="121900"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prstClr val="black"/>
                  </a:solidFill>
                  <a:effectLst/>
                  <a:uLnTx/>
                  <a:uFillTx/>
                  <a:latin typeface="Calibri" panose="020F0502020204030204"/>
                </a:endParaRPr>
              </a:p>
            </p:txBody>
          </p:sp>
        </p:grpSp>
      </p:grpSp>
      <p:pic>
        <p:nvPicPr>
          <p:cNvPr id="15" name="Picture 1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9540146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7" cstate="print">
            <a:extLst>
              <a:ext uri="{28A0092B-C50C-407E-A947-70E740481C1C}">
                <a14:useLocalDpi xmlns:a14="http://schemas.microsoft.com/office/drawing/2010/main" val="0"/>
              </a:ext>
            </a:extLst>
          </a:blip>
          <a:srcRect l="40087" r="4417" b="35835"/>
          <a:stretch/>
        </p:blipFill>
        <p:spPr>
          <a:xfrm>
            <a:off x="917398" y="710322"/>
            <a:ext cx="5976045" cy="4720053"/>
          </a:xfrm>
          <a:prstGeom prst="rect">
            <a:avLst/>
          </a:prstGeom>
        </p:spPr>
      </p:pic>
      <p:sp>
        <p:nvSpPr>
          <p:cNvPr id="4" name="Rounded Rectangle 3"/>
          <p:cNvSpPr/>
          <p:nvPr/>
        </p:nvSpPr>
        <p:spPr>
          <a:xfrm>
            <a:off x="1010655" y="5325316"/>
            <a:ext cx="10238875" cy="1191126"/>
          </a:xfrm>
          <a:prstGeom prst="roundRect">
            <a:avLst/>
          </a:prstGeom>
          <a:solidFill>
            <a:srgbClr val="CC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p:cNvSpPr/>
          <p:nvPr/>
        </p:nvSpPr>
        <p:spPr>
          <a:xfrm>
            <a:off x="8706038" y="5407249"/>
            <a:ext cx="2563136" cy="523220"/>
          </a:xfrm>
          <a:prstGeom prst="rect">
            <a:avLst/>
          </a:prstGeom>
        </p:spPr>
        <p:txBody>
          <a:bodyPr wrap="square">
            <a:spAutoFit/>
          </a:bodyPr>
          <a:lstStyle/>
          <a:p>
            <a:r>
              <a:rPr lang="en-US" sz="2800" dirty="0">
                <a:solidFill>
                  <a:srgbClr val="0070C0"/>
                </a:solidFill>
                <a:latin typeface="Myriad Pro" panose="020B0503030403020204" pitchFamily="34" charset="0"/>
              </a:rPr>
              <a:t>play the piano.  </a:t>
            </a:r>
          </a:p>
        </p:txBody>
      </p:sp>
      <p:sp>
        <p:nvSpPr>
          <p:cNvPr id="6" name="Rectangle 5"/>
          <p:cNvSpPr/>
          <p:nvPr/>
        </p:nvSpPr>
        <p:spPr>
          <a:xfrm>
            <a:off x="1096193" y="5452706"/>
            <a:ext cx="3692229" cy="523220"/>
          </a:xfrm>
          <a:prstGeom prst="rect">
            <a:avLst/>
          </a:prstGeom>
        </p:spPr>
        <p:txBody>
          <a:bodyPr wrap="none">
            <a:spAutoFit/>
          </a:bodyPr>
          <a:lstStyle/>
          <a:p>
            <a:r>
              <a:rPr lang="en-US" sz="2800" b="1" dirty="0">
                <a:latin typeface="Myriad Pro" panose="020B0503030403020204" pitchFamily="34" charset="0"/>
              </a:rPr>
              <a:t>1</a:t>
            </a:r>
            <a:r>
              <a:rPr lang="en-US" sz="2800" dirty="0">
                <a:latin typeface="Myriad Pro" panose="020B0503030403020204" pitchFamily="34" charset="0"/>
              </a:rPr>
              <a:t> Jacinta can ________ </a:t>
            </a:r>
          </a:p>
        </p:txBody>
      </p:sp>
      <p:sp>
        <p:nvSpPr>
          <p:cNvPr id="7" name="Rectangle 6"/>
          <p:cNvSpPr/>
          <p:nvPr/>
        </p:nvSpPr>
        <p:spPr>
          <a:xfrm>
            <a:off x="1096193" y="5927048"/>
            <a:ext cx="3536546" cy="523220"/>
          </a:xfrm>
          <a:prstGeom prst="rect">
            <a:avLst/>
          </a:prstGeom>
        </p:spPr>
        <p:txBody>
          <a:bodyPr wrap="none">
            <a:spAutoFit/>
          </a:bodyPr>
          <a:lstStyle/>
          <a:p>
            <a:r>
              <a:rPr lang="en-US" sz="2800" b="1" dirty="0">
                <a:latin typeface="Myriad Pro" panose="020B0503030403020204" pitchFamily="34" charset="0"/>
              </a:rPr>
              <a:t>2</a:t>
            </a:r>
            <a:r>
              <a:rPr lang="en-US" sz="2800" dirty="0">
                <a:latin typeface="Myriad Pro" panose="020B0503030403020204" pitchFamily="34" charset="0"/>
              </a:rPr>
              <a:t> Jenna can ________ </a:t>
            </a:r>
          </a:p>
        </p:txBody>
      </p:sp>
      <p:sp>
        <p:nvSpPr>
          <p:cNvPr id="8" name="Rectangle 7"/>
          <p:cNvSpPr/>
          <p:nvPr/>
        </p:nvSpPr>
        <p:spPr>
          <a:xfrm>
            <a:off x="8705519" y="5968273"/>
            <a:ext cx="2382127" cy="523220"/>
          </a:xfrm>
          <a:prstGeom prst="rect">
            <a:avLst/>
          </a:prstGeom>
        </p:spPr>
        <p:txBody>
          <a:bodyPr wrap="none">
            <a:spAutoFit/>
          </a:bodyPr>
          <a:lstStyle/>
          <a:p>
            <a:r>
              <a:rPr lang="en-US" sz="2800" dirty="0">
                <a:solidFill>
                  <a:srgbClr val="0070C0"/>
                </a:solidFill>
                <a:latin typeface="Myriad Pro" panose="020B0503030403020204" pitchFamily="34" charset="0"/>
              </a:rPr>
              <a:t>play the piano.</a:t>
            </a:r>
          </a:p>
        </p:txBody>
      </p:sp>
      <p:sp>
        <p:nvSpPr>
          <p:cNvPr id="9" name="Rectangle 8"/>
          <p:cNvSpPr/>
          <p:nvPr/>
        </p:nvSpPr>
        <p:spPr>
          <a:xfrm>
            <a:off x="5175477" y="5460812"/>
            <a:ext cx="2480679" cy="523220"/>
          </a:xfrm>
          <a:prstGeom prst="rect">
            <a:avLst/>
          </a:prstGeom>
        </p:spPr>
        <p:txBody>
          <a:bodyPr wrap="none">
            <a:spAutoFit/>
          </a:bodyPr>
          <a:lstStyle/>
          <a:p>
            <a:r>
              <a:rPr lang="en-US" sz="2800" dirty="0">
                <a:solidFill>
                  <a:srgbClr val="0070C0"/>
                </a:solidFill>
                <a:latin typeface="Myriad Pro" panose="020B0503030403020204" pitchFamily="34" charset="0"/>
              </a:rPr>
              <a:t>play the guitar. </a:t>
            </a:r>
            <a:endParaRPr lang="en-US" sz="2800" dirty="0">
              <a:solidFill>
                <a:srgbClr val="0070C0"/>
              </a:solidFill>
            </a:endParaRPr>
          </a:p>
        </p:txBody>
      </p:sp>
      <p:sp>
        <p:nvSpPr>
          <p:cNvPr id="10" name="Rectangle 9"/>
          <p:cNvSpPr/>
          <p:nvPr/>
        </p:nvSpPr>
        <p:spPr>
          <a:xfrm>
            <a:off x="5166820" y="6004323"/>
            <a:ext cx="2489336" cy="523220"/>
          </a:xfrm>
          <a:prstGeom prst="rect">
            <a:avLst/>
          </a:prstGeom>
        </p:spPr>
        <p:txBody>
          <a:bodyPr wrap="none">
            <a:spAutoFit/>
          </a:bodyPr>
          <a:lstStyle/>
          <a:p>
            <a:r>
              <a:rPr lang="en-US" sz="2800" dirty="0">
                <a:solidFill>
                  <a:srgbClr val="0070C0"/>
                </a:solidFill>
                <a:latin typeface="Myriad Pro" panose="020B0503030403020204" pitchFamily="34" charset="0"/>
              </a:rPr>
              <a:t>play the drums.</a:t>
            </a:r>
          </a:p>
        </p:txBody>
      </p:sp>
      <p:sp>
        <p:nvSpPr>
          <p:cNvPr id="11" name="Rectangle 10"/>
          <p:cNvSpPr/>
          <p:nvPr/>
        </p:nvSpPr>
        <p:spPr>
          <a:xfrm>
            <a:off x="4718277" y="5440521"/>
            <a:ext cx="457200" cy="457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718277" y="5992137"/>
            <a:ext cx="457200" cy="457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8267963" y="5432902"/>
            <a:ext cx="457200" cy="457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8267444" y="5997374"/>
            <a:ext cx="457200" cy="457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p:cNvSpPr/>
          <p:nvPr/>
        </p:nvSpPr>
        <p:spPr>
          <a:xfrm>
            <a:off x="7044635" y="710322"/>
            <a:ext cx="4528068" cy="2165684"/>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Comic Sans MS" panose="030F0702030302020204" pitchFamily="66" charset="0"/>
            </a:endParaRPr>
          </a:p>
        </p:txBody>
      </p:sp>
      <p:sp>
        <p:nvSpPr>
          <p:cNvPr id="17" name="Rounded Rectangle 16"/>
          <p:cNvSpPr/>
          <p:nvPr/>
        </p:nvSpPr>
        <p:spPr>
          <a:xfrm>
            <a:off x="7044635" y="2930055"/>
            <a:ext cx="4528068" cy="2165684"/>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Comic Sans MS" panose="030F0702030302020204" pitchFamily="66" charset="0"/>
            </a:endParaRPr>
          </a:p>
        </p:txBody>
      </p:sp>
      <p:sp>
        <p:nvSpPr>
          <p:cNvPr id="18" name="Rectangle 17"/>
          <p:cNvSpPr/>
          <p:nvPr/>
        </p:nvSpPr>
        <p:spPr>
          <a:xfrm>
            <a:off x="7210845" y="2330669"/>
            <a:ext cx="2775308" cy="400110"/>
          </a:xfrm>
          <a:prstGeom prst="rect">
            <a:avLst/>
          </a:prstGeom>
        </p:spPr>
        <p:txBody>
          <a:bodyPr wrap="square">
            <a:spAutoFit/>
          </a:bodyPr>
          <a:lstStyle/>
          <a:p>
            <a:r>
              <a:rPr lang="en-US" sz="2000" dirty="0">
                <a:latin typeface="Comic Sans MS" panose="030F0702030302020204" pitchFamily="66" charset="0"/>
              </a:rPr>
              <a:t>Jenna: Yes, she can.</a:t>
            </a:r>
          </a:p>
        </p:txBody>
      </p:sp>
      <p:sp>
        <p:nvSpPr>
          <p:cNvPr id="19" name="Rectangle 18"/>
          <p:cNvSpPr/>
          <p:nvPr/>
        </p:nvSpPr>
        <p:spPr>
          <a:xfrm>
            <a:off x="7210845" y="846677"/>
            <a:ext cx="4125528" cy="400110"/>
          </a:xfrm>
          <a:prstGeom prst="rect">
            <a:avLst/>
          </a:prstGeom>
        </p:spPr>
        <p:txBody>
          <a:bodyPr wrap="square">
            <a:spAutoFit/>
          </a:bodyPr>
          <a:lstStyle/>
          <a:p>
            <a:r>
              <a:rPr lang="en-US" sz="2000" dirty="0">
                <a:latin typeface="Comic Sans MS" panose="030F0702030302020204" pitchFamily="66" charset="0"/>
              </a:rPr>
              <a:t>Jenna: Ken, this is our band. </a:t>
            </a:r>
          </a:p>
        </p:txBody>
      </p:sp>
      <p:sp>
        <p:nvSpPr>
          <p:cNvPr id="20" name="Rectangle 19"/>
          <p:cNvSpPr/>
          <p:nvPr/>
        </p:nvSpPr>
        <p:spPr>
          <a:xfrm>
            <a:off x="7210845" y="1191762"/>
            <a:ext cx="1596790" cy="400110"/>
          </a:xfrm>
          <a:prstGeom prst="rect">
            <a:avLst/>
          </a:prstGeom>
        </p:spPr>
        <p:txBody>
          <a:bodyPr wrap="square">
            <a:spAutoFit/>
          </a:bodyPr>
          <a:lstStyle/>
          <a:p>
            <a:r>
              <a:rPr lang="en-US" sz="2000" dirty="0">
                <a:latin typeface="Comic Sans MS" panose="030F0702030302020204" pitchFamily="66" charset="0"/>
              </a:rPr>
              <a:t>Ken: Cool! </a:t>
            </a:r>
          </a:p>
        </p:txBody>
      </p:sp>
      <p:sp>
        <p:nvSpPr>
          <p:cNvPr id="21" name="Rectangle 20"/>
          <p:cNvSpPr/>
          <p:nvPr/>
        </p:nvSpPr>
        <p:spPr>
          <a:xfrm>
            <a:off x="7210845" y="1554352"/>
            <a:ext cx="4798764" cy="400110"/>
          </a:xfrm>
          <a:prstGeom prst="rect">
            <a:avLst/>
          </a:prstGeom>
        </p:spPr>
        <p:txBody>
          <a:bodyPr wrap="square">
            <a:spAutoFit/>
          </a:bodyPr>
          <a:lstStyle/>
          <a:p>
            <a:r>
              <a:rPr lang="en-US" sz="2000" dirty="0">
                <a:latin typeface="Comic Sans MS" panose="030F0702030302020204" pitchFamily="66" charset="0"/>
              </a:rPr>
              <a:t>Jenna: This is my sister, Jacinta. </a:t>
            </a:r>
          </a:p>
        </p:txBody>
      </p:sp>
      <p:sp>
        <p:nvSpPr>
          <p:cNvPr id="22" name="Rectangle 21"/>
          <p:cNvSpPr/>
          <p:nvPr/>
        </p:nvSpPr>
        <p:spPr>
          <a:xfrm>
            <a:off x="7210845" y="1925728"/>
            <a:ext cx="4236822" cy="400110"/>
          </a:xfrm>
          <a:prstGeom prst="rect">
            <a:avLst/>
          </a:prstGeom>
        </p:spPr>
        <p:txBody>
          <a:bodyPr wrap="square">
            <a:spAutoFit/>
          </a:bodyPr>
          <a:lstStyle/>
          <a:p>
            <a:r>
              <a:rPr lang="en-US" sz="2000" dirty="0">
                <a:latin typeface="Comic Sans MS" panose="030F0702030302020204" pitchFamily="66" charset="0"/>
              </a:rPr>
              <a:t>Ken: Can she play the guitar? </a:t>
            </a:r>
          </a:p>
        </p:txBody>
      </p:sp>
      <p:sp>
        <p:nvSpPr>
          <p:cNvPr id="23" name="Rectangle 22"/>
          <p:cNvSpPr/>
          <p:nvPr/>
        </p:nvSpPr>
        <p:spPr>
          <a:xfrm>
            <a:off x="7098315" y="4598046"/>
            <a:ext cx="1992628" cy="400110"/>
          </a:xfrm>
          <a:prstGeom prst="rect">
            <a:avLst/>
          </a:prstGeom>
        </p:spPr>
        <p:txBody>
          <a:bodyPr wrap="square">
            <a:spAutoFit/>
          </a:bodyPr>
          <a:lstStyle/>
          <a:p>
            <a:r>
              <a:rPr lang="en-US" sz="2000" dirty="0">
                <a:latin typeface="Comic Sans MS" panose="030F0702030302020204" pitchFamily="66" charset="0"/>
              </a:rPr>
              <a:t>Ken: It’s great!</a:t>
            </a:r>
          </a:p>
        </p:txBody>
      </p:sp>
      <p:sp>
        <p:nvSpPr>
          <p:cNvPr id="24" name="Rectangle 23"/>
          <p:cNvSpPr/>
          <p:nvPr/>
        </p:nvSpPr>
        <p:spPr>
          <a:xfrm>
            <a:off x="7153136" y="3011725"/>
            <a:ext cx="4222226" cy="400110"/>
          </a:xfrm>
          <a:prstGeom prst="rect">
            <a:avLst/>
          </a:prstGeom>
        </p:spPr>
        <p:txBody>
          <a:bodyPr wrap="square">
            <a:spAutoFit/>
          </a:bodyPr>
          <a:lstStyle/>
          <a:p>
            <a:r>
              <a:rPr lang="en-US" sz="2000" dirty="0">
                <a:latin typeface="Comic Sans MS" panose="030F0702030302020204" pitchFamily="66" charset="0"/>
              </a:rPr>
              <a:t>Ken: Can you play the guitar? </a:t>
            </a:r>
          </a:p>
        </p:txBody>
      </p:sp>
      <p:sp>
        <p:nvSpPr>
          <p:cNvPr id="25" name="Rectangle 24"/>
          <p:cNvSpPr/>
          <p:nvPr/>
        </p:nvSpPr>
        <p:spPr>
          <a:xfrm>
            <a:off x="7108793" y="3337989"/>
            <a:ext cx="4227580" cy="707886"/>
          </a:xfrm>
          <a:prstGeom prst="rect">
            <a:avLst/>
          </a:prstGeom>
        </p:spPr>
        <p:txBody>
          <a:bodyPr wrap="square">
            <a:spAutoFit/>
          </a:bodyPr>
          <a:lstStyle/>
          <a:p>
            <a:r>
              <a:rPr lang="en-US" sz="2000" dirty="0">
                <a:latin typeface="Comic Sans MS" panose="030F0702030302020204" pitchFamily="66" charset="0"/>
              </a:rPr>
              <a:t>Jenna: No, I can’t. But I can play the drums. </a:t>
            </a:r>
          </a:p>
        </p:txBody>
      </p:sp>
      <p:sp>
        <p:nvSpPr>
          <p:cNvPr id="26" name="Rectangle 25"/>
          <p:cNvSpPr/>
          <p:nvPr/>
        </p:nvSpPr>
        <p:spPr>
          <a:xfrm>
            <a:off x="7101839" y="3937371"/>
            <a:ext cx="4587123" cy="400110"/>
          </a:xfrm>
          <a:prstGeom prst="rect">
            <a:avLst/>
          </a:prstGeom>
        </p:spPr>
        <p:txBody>
          <a:bodyPr wrap="square">
            <a:spAutoFit/>
          </a:bodyPr>
          <a:lstStyle/>
          <a:p>
            <a:r>
              <a:rPr lang="en-US" sz="2000" dirty="0">
                <a:latin typeface="Comic Sans MS" panose="030F0702030302020204" pitchFamily="66" charset="0"/>
              </a:rPr>
              <a:t>Ken: Can I listen to your music? </a:t>
            </a:r>
          </a:p>
        </p:txBody>
      </p:sp>
      <p:sp>
        <p:nvSpPr>
          <p:cNvPr id="27" name="Rectangle 26"/>
          <p:cNvSpPr/>
          <p:nvPr/>
        </p:nvSpPr>
        <p:spPr>
          <a:xfrm>
            <a:off x="7080731" y="4263623"/>
            <a:ext cx="3008942" cy="400110"/>
          </a:xfrm>
          <a:prstGeom prst="rect">
            <a:avLst/>
          </a:prstGeom>
        </p:spPr>
        <p:txBody>
          <a:bodyPr wrap="square">
            <a:spAutoFit/>
          </a:bodyPr>
          <a:lstStyle/>
          <a:p>
            <a:r>
              <a:rPr lang="en-US" sz="2000" dirty="0">
                <a:latin typeface="Comic Sans MS" panose="030F0702030302020204" pitchFamily="66" charset="0"/>
              </a:rPr>
              <a:t>Jenna: Yes, you can. </a:t>
            </a:r>
          </a:p>
        </p:txBody>
      </p:sp>
      <p:pic>
        <p:nvPicPr>
          <p:cNvPr id="2" name="6.9">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3249238" y="17845"/>
            <a:ext cx="878996" cy="878996"/>
          </a:xfrm>
          <a:prstGeom prst="rect">
            <a:avLst/>
          </a:prstGeom>
        </p:spPr>
      </p:pic>
      <p:sp>
        <p:nvSpPr>
          <p:cNvPr id="28" name="TextBox 27"/>
          <p:cNvSpPr txBox="1"/>
          <p:nvPr/>
        </p:nvSpPr>
        <p:spPr>
          <a:xfrm>
            <a:off x="136764" y="36883"/>
            <a:ext cx="2961282" cy="646986"/>
          </a:xfrm>
          <a:prstGeom prst="roundRect">
            <a:avLst/>
          </a:prstGeom>
          <a:solidFill>
            <a:schemeClr val="accent5">
              <a:lumMod val="40000"/>
              <a:lumOff val="60000"/>
            </a:schemeClr>
          </a:solidFill>
        </p:spPr>
        <p:txBody>
          <a:bodyPr wrap="none" rtlCol="0">
            <a:spAutoFit/>
          </a:bodyPr>
          <a:lstStyle/>
          <a:p>
            <a:r>
              <a:rPr lang="en-US" sz="3200" dirty="0">
                <a:latin typeface="Myriad Pro" panose="020B0503030403020204" pitchFamily="34" charset="0"/>
              </a:rPr>
              <a:t> Listen and tick. </a:t>
            </a:r>
          </a:p>
        </p:txBody>
      </p:sp>
      <p:sp>
        <p:nvSpPr>
          <p:cNvPr id="16" name="TextBox 15"/>
          <p:cNvSpPr txBox="1"/>
          <p:nvPr/>
        </p:nvSpPr>
        <p:spPr>
          <a:xfrm>
            <a:off x="4600189" y="5288005"/>
            <a:ext cx="729687" cy="923330"/>
          </a:xfrm>
          <a:prstGeom prst="rect">
            <a:avLst/>
          </a:prstGeom>
          <a:noFill/>
        </p:spPr>
        <p:txBody>
          <a:bodyPr wrap="none" rtlCol="0">
            <a:spAutoFit/>
          </a:bodyPr>
          <a:lstStyle/>
          <a:p>
            <a:r>
              <a:rPr lang="en-US" sz="5400" b="1" dirty="0">
                <a:solidFill>
                  <a:schemeClr val="accent4">
                    <a:lumMod val="75000"/>
                  </a:schemeClr>
                </a:solidFill>
                <a:latin typeface="Comic Sans MS" panose="030F0702030302020204" pitchFamily="66" charset="0"/>
                <a:sym typeface="Wingdings" panose="05000000000000000000" pitchFamily="2" charset="2"/>
              </a:rPr>
              <a:t></a:t>
            </a:r>
            <a:endParaRPr lang="en-US" sz="5400" b="1" dirty="0">
              <a:solidFill>
                <a:schemeClr val="accent4">
                  <a:lumMod val="75000"/>
                </a:schemeClr>
              </a:solidFill>
              <a:latin typeface="Comic Sans MS" panose="030F0702030302020204" pitchFamily="66" charset="0"/>
            </a:endParaRPr>
          </a:p>
        </p:txBody>
      </p:sp>
      <p:sp>
        <p:nvSpPr>
          <p:cNvPr id="29" name="TextBox 28"/>
          <p:cNvSpPr txBox="1"/>
          <p:nvPr/>
        </p:nvSpPr>
        <p:spPr>
          <a:xfrm>
            <a:off x="4573540" y="5830283"/>
            <a:ext cx="729687" cy="923330"/>
          </a:xfrm>
          <a:prstGeom prst="rect">
            <a:avLst/>
          </a:prstGeom>
          <a:noFill/>
        </p:spPr>
        <p:txBody>
          <a:bodyPr wrap="none" rtlCol="0">
            <a:spAutoFit/>
          </a:bodyPr>
          <a:lstStyle/>
          <a:p>
            <a:r>
              <a:rPr lang="en-US" sz="5400" b="1" dirty="0">
                <a:solidFill>
                  <a:schemeClr val="accent4">
                    <a:lumMod val="75000"/>
                  </a:schemeClr>
                </a:solidFill>
                <a:latin typeface="Comic Sans MS" panose="030F0702030302020204" pitchFamily="66" charset="0"/>
                <a:sym typeface="Wingdings" panose="05000000000000000000" pitchFamily="2" charset="2"/>
              </a:rPr>
              <a:t></a:t>
            </a:r>
            <a:endParaRPr lang="en-US" sz="5400" b="1" dirty="0">
              <a:solidFill>
                <a:schemeClr val="accent4">
                  <a:lumMod val="75000"/>
                </a:schemeClr>
              </a:solidFill>
              <a:latin typeface="Comic Sans MS" panose="030F0702030302020204" pitchFamily="66" charset="0"/>
            </a:endParaRPr>
          </a:p>
        </p:txBody>
      </p:sp>
      <p:pic>
        <p:nvPicPr>
          <p:cNvPr id="30" name="6.9">
            <a:hlinkClick r:id="" action="ppaction://media"/>
          </p:cNvPr>
          <p:cNvPicPr>
            <a:picLocks noChangeAspect="1"/>
          </p:cNvPicPr>
          <p:nvPr>
            <a:audioFile r:link="rId4"/>
            <p:extLst>
              <p:ext uri="{DAA4B4D4-6D71-4841-9C94-3DE7FCFB9230}">
                <p14:media xmlns:p14="http://schemas.microsoft.com/office/powerpoint/2010/main" r:embed="rId2">
                  <p14:trim st="6279" end="28667.6666"/>
                </p14:media>
              </p:ext>
            </p:extLst>
          </p:nvPr>
        </p:nvPicPr>
        <p:blipFill>
          <a:blip r:embed="rId8"/>
          <a:stretch>
            <a:fillRect/>
          </a:stretch>
        </p:blipFill>
        <p:spPr>
          <a:xfrm>
            <a:off x="12626251" y="244371"/>
            <a:ext cx="878996" cy="878996"/>
          </a:xfrm>
          <a:prstGeom prst="rect">
            <a:avLst/>
          </a:prstGeom>
        </p:spPr>
      </p:pic>
      <p:pic>
        <p:nvPicPr>
          <p:cNvPr id="31" name="6.9">
            <a:hlinkClick r:id="" action="ppaction://media"/>
          </p:cNvPr>
          <p:cNvPicPr>
            <a:picLocks noChangeAspect="1"/>
          </p:cNvPicPr>
          <p:nvPr>
            <a:audioFile r:link="rId4"/>
            <p:extLst>
              <p:ext uri="{DAA4B4D4-6D71-4841-9C94-3DE7FCFB9230}">
                <p14:media xmlns:p14="http://schemas.microsoft.com/office/powerpoint/2010/main" r:embed="rId2">
                  <p14:trim st="10465" end="26470.6666"/>
                </p14:media>
              </p:ext>
            </p:extLst>
          </p:nvPr>
        </p:nvPicPr>
        <p:blipFill>
          <a:blip r:embed="rId8"/>
          <a:stretch>
            <a:fillRect/>
          </a:stretch>
        </p:blipFill>
        <p:spPr>
          <a:xfrm>
            <a:off x="12626251" y="270824"/>
            <a:ext cx="878996" cy="878996"/>
          </a:xfrm>
          <a:prstGeom prst="rect">
            <a:avLst/>
          </a:prstGeom>
        </p:spPr>
      </p:pic>
      <p:pic>
        <p:nvPicPr>
          <p:cNvPr id="32" name="6.9">
            <a:hlinkClick r:id="" action="ppaction://media"/>
          </p:cNvPr>
          <p:cNvPicPr>
            <a:picLocks noChangeAspect="1"/>
          </p:cNvPicPr>
          <p:nvPr>
            <a:audioFile r:link="rId4"/>
            <p:extLst>
              <p:ext uri="{DAA4B4D4-6D71-4841-9C94-3DE7FCFB9230}">
                <p14:media xmlns:p14="http://schemas.microsoft.com/office/powerpoint/2010/main" r:embed="rId2">
                  <p14:trim st="12376" end="22453.6666"/>
                </p14:media>
              </p:ext>
            </p:extLst>
          </p:nvPr>
        </p:nvPicPr>
        <p:blipFill>
          <a:blip r:embed="rId8"/>
          <a:stretch>
            <a:fillRect/>
          </a:stretch>
        </p:blipFill>
        <p:spPr>
          <a:xfrm>
            <a:off x="12626251" y="270041"/>
            <a:ext cx="878996" cy="878996"/>
          </a:xfrm>
          <a:prstGeom prst="rect">
            <a:avLst/>
          </a:prstGeom>
        </p:spPr>
      </p:pic>
      <p:pic>
        <p:nvPicPr>
          <p:cNvPr id="33" name="6.9">
            <a:hlinkClick r:id="" action="ppaction://media"/>
          </p:cNvPr>
          <p:cNvPicPr>
            <a:picLocks noChangeAspect="1"/>
          </p:cNvPicPr>
          <p:nvPr>
            <a:audioFile r:link="rId4"/>
            <p:extLst>
              <p:ext uri="{DAA4B4D4-6D71-4841-9C94-3DE7FCFB9230}">
                <p14:media xmlns:p14="http://schemas.microsoft.com/office/powerpoint/2010/main" r:embed="rId2">
                  <p14:trim st="16384" end="19307.6666"/>
                </p14:media>
              </p:ext>
            </p:extLst>
          </p:nvPr>
        </p:nvPicPr>
        <p:blipFill>
          <a:blip r:embed="rId8"/>
          <a:stretch>
            <a:fillRect/>
          </a:stretch>
        </p:blipFill>
        <p:spPr>
          <a:xfrm>
            <a:off x="12626251" y="257206"/>
            <a:ext cx="878996" cy="878996"/>
          </a:xfrm>
          <a:prstGeom prst="rect">
            <a:avLst/>
          </a:prstGeom>
        </p:spPr>
      </p:pic>
      <p:pic>
        <p:nvPicPr>
          <p:cNvPr id="34" name="6.9">
            <a:hlinkClick r:id="" action="ppaction://media"/>
          </p:cNvPr>
          <p:cNvPicPr>
            <a:picLocks noChangeAspect="1"/>
          </p:cNvPicPr>
          <p:nvPr>
            <a:audioFile r:link="rId4"/>
            <p:extLst>
              <p:ext uri="{DAA4B4D4-6D71-4841-9C94-3DE7FCFB9230}">
                <p14:media xmlns:p14="http://schemas.microsoft.com/office/powerpoint/2010/main" r:embed="rId2">
                  <p14:trim st="19565" end="16606.6666"/>
                </p14:media>
              </p:ext>
            </p:extLst>
          </p:nvPr>
        </p:nvPicPr>
        <p:blipFill>
          <a:blip r:embed="rId8"/>
          <a:stretch>
            <a:fillRect/>
          </a:stretch>
        </p:blipFill>
        <p:spPr>
          <a:xfrm>
            <a:off x="12626251" y="232549"/>
            <a:ext cx="878996" cy="878996"/>
          </a:xfrm>
          <a:prstGeom prst="rect">
            <a:avLst/>
          </a:prstGeom>
        </p:spPr>
      </p:pic>
      <p:pic>
        <p:nvPicPr>
          <p:cNvPr id="35" name="6.9">
            <a:hlinkClick r:id="" action="ppaction://media"/>
          </p:cNvPr>
          <p:cNvPicPr>
            <a:picLocks noChangeAspect="1"/>
          </p:cNvPicPr>
          <p:nvPr>
            <a:audioFile r:link="rId4"/>
            <p:extLst>
              <p:ext uri="{DAA4B4D4-6D71-4841-9C94-3DE7FCFB9230}">
                <p14:media xmlns:p14="http://schemas.microsoft.com/office/powerpoint/2010/main" r:embed="rId2">
                  <p14:trim st="22057" end="13628.6666"/>
                </p14:media>
              </p:ext>
            </p:extLst>
          </p:nvPr>
        </p:nvPicPr>
        <p:blipFill>
          <a:blip r:embed="rId8"/>
          <a:stretch>
            <a:fillRect/>
          </a:stretch>
        </p:blipFill>
        <p:spPr>
          <a:xfrm>
            <a:off x="12626251" y="269258"/>
            <a:ext cx="878996" cy="878996"/>
          </a:xfrm>
          <a:prstGeom prst="rect">
            <a:avLst/>
          </a:prstGeom>
        </p:spPr>
      </p:pic>
      <p:pic>
        <p:nvPicPr>
          <p:cNvPr id="36" name="6.9">
            <a:hlinkClick r:id="" action="ppaction://media"/>
          </p:cNvPr>
          <p:cNvPicPr>
            <a:picLocks noChangeAspect="1"/>
          </p:cNvPicPr>
          <p:nvPr>
            <a:audioFile r:link="rId4"/>
            <p:extLst>
              <p:ext uri="{DAA4B4D4-6D71-4841-9C94-3DE7FCFB9230}">
                <p14:media xmlns:p14="http://schemas.microsoft.com/office/powerpoint/2010/main" r:embed="rId2">
                  <p14:trim st="25259" end="8789.6666"/>
                </p14:media>
              </p:ext>
            </p:extLst>
          </p:nvPr>
        </p:nvPicPr>
        <p:blipFill>
          <a:blip r:embed="rId8"/>
          <a:stretch>
            <a:fillRect/>
          </a:stretch>
        </p:blipFill>
        <p:spPr>
          <a:xfrm>
            <a:off x="12760606" y="298841"/>
            <a:ext cx="878996" cy="878996"/>
          </a:xfrm>
          <a:prstGeom prst="rect">
            <a:avLst/>
          </a:prstGeom>
        </p:spPr>
      </p:pic>
      <p:pic>
        <p:nvPicPr>
          <p:cNvPr id="37" name="6.9">
            <a:hlinkClick r:id="" action="ppaction://media"/>
          </p:cNvPr>
          <p:cNvPicPr>
            <a:picLocks noChangeAspect="1"/>
          </p:cNvPicPr>
          <p:nvPr>
            <a:audioFile r:link="rId4"/>
            <p:extLst>
              <p:ext uri="{DAA4B4D4-6D71-4841-9C94-3DE7FCFB9230}">
                <p14:media xmlns:p14="http://schemas.microsoft.com/office/powerpoint/2010/main" r:embed="rId2">
                  <p14:trim st="30576" end="4789.6666"/>
                </p14:media>
              </p:ext>
            </p:extLst>
          </p:nvPr>
        </p:nvPicPr>
        <p:blipFill>
          <a:blip r:embed="rId8"/>
          <a:stretch>
            <a:fillRect/>
          </a:stretch>
        </p:blipFill>
        <p:spPr>
          <a:xfrm>
            <a:off x="12693429" y="320194"/>
            <a:ext cx="878996" cy="878996"/>
          </a:xfrm>
          <a:prstGeom prst="rect">
            <a:avLst/>
          </a:prstGeom>
        </p:spPr>
      </p:pic>
      <p:pic>
        <p:nvPicPr>
          <p:cNvPr id="39" name="6.9">
            <a:hlinkClick r:id="" action="ppaction://media"/>
          </p:cNvPr>
          <p:cNvPicPr>
            <a:picLocks noChangeAspect="1"/>
          </p:cNvPicPr>
          <p:nvPr>
            <a:audioFile r:link="rId4"/>
            <p:extLst>
              <p:ext uri="{DAA4B4D4-6D71-4841-9C94-3DE7FCFB9230}">
                <p14:media xmlns:p14="http://schemas.microsoft.com/office/powerpoint/2010/main" r:embed="rId2">
                  <p14:trim st="34034" end="2253.6666"/>
                </p14:media>
              </p:ext>
            </p:extLst>
          </p:nvPr>
        </p:nvPicPr>
        <p:blipFill>
          <a:blip r:embed="rId8"/>
          <a:stretch>
            <a:fillRect/>
          </a:stretch>
        </p:blipFill>
        <p:spPr>
          <a:xfrm>
            <a:off x="12760606" y="284822"/>
            <a:ext cx="878996" cy="878996"/>
          </a:xfrm>
          <a:prstGeom prst="rect">
            <a:avLst/>
          </a:prstGeom>
        </p:spPr>
      </p:pic>
      <p:pic>
        <p:nvPicPr>
          <p:cNvPr id="40" name="6.9">
            <a:hlinkClick r:id="" action="ppaction://media"/>
          </p:cNvPr>
          <p:cNvPicPr>
            <a:picLocks noChangeAspect="1"/>
          </p:cNvPicPr>
          <p:nvPr>
            <a:audioFile r:link="rId4"/>
            <p:extLst>
              <p:ext uri="{DAA4B4D4-6D71-4841-9C94-3DE7FCFB9230}">
                <p14:media xmlns:p14="http://schemas.microsoft.com/office/powerpoint/2010/main" r:embed="rId2">
                  <p14:trim st="36218"/>
                </p14:media>
              </p:ext>
            </p:extLst>
          </p:nvPr>
        </p:nvPicPr>
        <p:blipFill>
          <a:blip r:embed="rId8"/>
          <a:stretch>
            <a:fillRect/>
          </a:stretch>
        </p:blipFill>
        <p:spPr>
          <a:xfrm>
            <a:off x="12692839" y="300386"/>
            <a:ext cx="878996" cy="878996"/>
          </a:xfrm>
          <a:prstGeom prst="rect">
            <a:avLst/>
          </a:prstGeom>
        </p:spPr>
      </p:pic>
      <p:pic>
        <p:nvPicPr>
          <p:cNvPr id="42" name="Picture 41">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136897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1000"/>
                                        <p:tgtEl>
                                          <p:spTgt spid="6"/>
                                        </p:tgtEl>
                                      </p:cBhvr>
                                    </p:animEffect>
                                    <p:anim calcmode="lin" valueType="num">
                                      <p:cBhvr>
                                        <p:cTn id="25" dur="1000" fill="hold"/>
                                        <p:tgtEl>
                                          <p:spTgt spid="6"/>
                                        </p:tgtEl>
                                        <p:attrNameLst>
                                          <p:attrName>ppt_x</p:attrName>
                                        </p:attrNameLst>
                                      </p:cBhvr>
                                      <p:tavLst>
                                        <p:tav tm="0">
                                          <p:val>
                                            <p:strVal val="#ppt_x"/>
                                          </p:val>
                                        </p:tav>
                                        <p:tav tm="100000">
                                          <p:val>
                                            <p:strVal val="#ppt_x"/>
                                          </p:val>
                                        </p:tav>
                                      </p:tavLst>
                                    </p:anim>
                                    <p:anim calcmode="lin" valueType="num">
                                      <p:cBhvr>
                                        <p:cTn id="26" dur="1000" fill="hold"/>
                                        <p:tgtEl>
                                          <p:spTgt spid="6"/>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1000"/>
                                        <p:tgtEl>
                                          <p:spTgt spid="8"/>
                                        </p:tgtEl>
                                      </p:cBhvr>
                                    </p:animEffect>
                                    <p:anim calcmode="lin" valueType="num">
                                      <p:cBhvr>
                                        <p:cTn id="35" dur="1000" fill="hold"/>
                                        <p:tgtEl>
                                          <p:spTgt spid="8"/>
                                        </p:tgtEl>
                                        <p:attrNameLst>
                                          <p:attrName>ppt_x</p:attrName>
                                        </p:attrNameLst>
                                      </p:cBhvr>
                                      <p:tavLst>
                                        <p:tav tm="0">
                                          <p:val>
                                            <p:strVal val="#ppt_x"/>
                                          </p:val>
                                        </p:tav>
                                        <p:tav tm="100000">
                                          <p:val>
                                            <p:strVal val="#ppt_x"/>
                                          </p:val>
                                        </p:tav>
                                      </p:tavLst>
                                    </p:anim>
                                    <p:anim calcmode="lin" valueType="num">
                                      <p:cBhvr>
                                        <p:cTn id="36" dur="1000" fill="hold"/>
                                        <p:tgtEl>
                                          <p:spTgt spid="8"/>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anim calcmode="lin" valueType="num">
                                      <p:cBhvr>
                                        <p:cTn id="45" dur="1000" fill="hold"/>
                                        <p:tgtEl>
                                          <p:spTgt spid="10"/>
                                        </p:tgtEl>
                                        <p:attrNameLst>
                                          <p:attrName>ppt_x</p:attrName>
                                        </p:attrNameLst>
                                      </p:cBhvr>
                                      <p:tavLst>
                                        <p:tav tm="0">
                                          <p:val>
                                            <p:strVal val="#ppt_x"/>
                                          </p:val>
                                        </p:tav>
                                        <p:tav tm="100000">
                                          <p:val>
                                            <p:strVal val="#ppt_x"/>
                                          </p:val>
                                        </p:tav>
                                      </p:tavLst>
                                    </p:anim>
                                    <p:anim calcmode="lin" valueType="num">
                                      <p:cBhvr>
                                        <p:cTn id="46" dur="1000" fill="hold"/>
                                        <p:tgtEl>
                                          <p:spTgt spid="10"/>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1000"/>
                                        <p:tgtEl>
                                          <p:spTgt spid="11"/>
                                        </p:tgtEl>
                                      </p:cBhvr>
                                    </p:animEffect>
                                    <p:anim calcmode="lin" valueType="num">
                                      <p:cBhvr>
                                        <p:cTn id="50" dur="1000" fill="hold"/>
                                        <p:tgtEl>
                                          <p:spTgt spid="11"/>
                                        </p:tgtEl>
                                        <p:attrNameLst>
                                          <p:attrName>ppt_x</p:attrName>
                                        </p:attrNameLst>
                                      </p:cBhvr>
                                      <p:tavLst>
                                        <p:tav tm="0">
                                          <p:val>
                                            <p:strVal val="#ppt_x"/>
                                          </p:val>
                                        </p:tav>
                                        <p:tav tm="100000">
                                          <p:val>
                                            <p:strVal val="#ppt_x"/>
                                          </p:val>
                                        </p:tav>
                                      </p:tavLst>
                                    </p:anim>
                                    <p:anim calcmode="lin" valueType="num">
                                      <p:cBhvr>
                                        <p:cTn id="51" dur="1000" fill="hold"/>
                                        <p:tgtEl>
                                          <p:spTgt spid="11"/>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fade">
                                      <p:cBhvr>
                                        <p:cTn id="54" dur="1000"/>
                                        <p:tgtEl>
                                          <p:spTgt spid="12"/>
                                        </p:tgtEl>
                                      </p:cBhvr>
                                    </p:animEffect>
                                    <p:anim calcmode="lin" valueType="num">
                                      <p:cBhvr>
                                        <p:cTn id="55" dur="1000" fill="hold"/>
                                        <p:tgtEl>
                                          <p:spTgt spid="12"/>
                                        </p:tgtEl>
                                        <p:attrNameLst>
                                          <p:attrName>ppt_x</p:attrName>
                                        </p:attrNameLst>
                                      </p:cBhvr>
                                      <p:tavLst>
                                        <p:tav tm="0">
                                          <p:val>
                                            <p:strVal val="#ppt_x"/>
                                          </p:val>
                                        </p:tav>
                                        <p:tav tm="100000">
                                          <p:val>
                                            <p:strVal val="#ppt_x"/>
                                          </p:val>
                                        </p:tav>
                                      </p:tavLst>
                                    </p:anim>
                                    <p:anim calcmode="lin" valueType="num">
                                      <p:cBhvr>
                                        <p:cTn id="56" dur="1000" fill="hold"/>
                                        <p:tgtEl>
                                          <p:spTgt spid="12"/>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fade">
                                      <p:cBhvr>
                                        <p:cTn id="64" dur="1000"/>
                                        <p:tgtEl>
                                          <p:spTgt spid="14"/>
                                        </p:tgtEl>
                                      </p:cBhvr>
                                    </p:animEffect>
                                    <p:anim calcmode="lin" valueType="num">
                                      <p:cBhvr>
                                        <p:cTn id="65" dur="1000" fill="hold"/>
                                        <p:tgtEl>
                                          <p:spTgt spid="14"/>
                                        </p:tgtEl>
                                        <p:attrNameLst>
                                          <p:attrName>ppt_x</p:attrName>
                                        </p:attrNameLst>
                                      </p:cBhvr>
                                      <p:tavLst>
                                        <p:tav tm="0">
                                          <p:val>
                                            <p:strVal val="#ppt_x"/>
                                          </p:val>
                                        </p:tav>
                                        <p:tav tm="100000">
                                          <p:val>
                                            <p:strVal val="#ppt_x"/>
                                          </p:val>
                                        </p:tav>
                                      </p:tavLst>
                                    </p:anim>
                                    <p:anim calcmode="lin" valueType="num">
                                      <p:cBhvr>
                                        <p:cTn id="6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grpId="0" nodeType="click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fade">
                                      <p:cBhvr>
                                        <p:cTn id="71" dur="1000"/>
                                        <p:tgtEl>
                                          <p:spTgt spid="15"/>
                                        </p:tgtEl>
                                      </p:cBhvr>
                                    </p:animEffect>
                                    <p:anim calcmode="lin" valueType="num">
                                      <p:cBhvr>
                                        <p:cTn id="72" dur="1000" fill="hold"/>
                                        <p:tgtEl>
                                          <p:spTgt spid="15"/>
                                        </p:tgtEl>
                                        <p:attrNameLst>
                                          <p:attrName>ppt_x</p:attrName>
                                        </p:attrNameLst>
                                      </p:cBhvr>
                                      <p:tavLst>
                                        <p:tav tm="0">
                                          <p:val>
                                            <p:strVal val="#ppt_x"/>
                                          </p:val>
                                        </p:tav>
                                        <p:tav tm="100000">
                                          <p:val>
                                            <p:strVal val="#ppt_x"/>
                                          </p:val>
                                        </p:tav>
                                      </p:tavLst>
                                    </p:anim>
                                    <p:anim calcmode="lin" valueType="num">
                                      <p:cBhvr>
                                        <p:cTn id="7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42" presetClass="entr" presetSubtype="0" fill="hold" grpId="0"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1000"/>
                                        <p:tgtEl>
                                          <p:spTgt spid="19"/>
                                        </p:tgtEl>
                                      </p:cBhvr>
                                    </p:animEffect>
                                    <p:anim calcmode="lin" valueType="num">
                                      <p:cBhvr>
                                        <p:cTn id="79" dur="1000" fill="hold"/>
                                        <p:tgtEl>
                                          <p:spTgt spid="19"/>
                                        </p:tgtEl>
                                        <p:attrNameLst>
                                          <p:attrName>ppt_x</p:attrName>
                                        </p:attrNameLst>
                                      </p:cBhvr>
                                      <p:tavLst>
                                        <p:tav tm="0">
                                          <p:val>
                                            <p:strVal val="#ppt_x"/>
                                          </p:val>
                                        </p:tav>
                                        <p:tav tm="100000">
                                          <p:val>
                                            <p:strVal val="#ppt_x"/>
                                          </p:val>
                                        </p:tav>
                                      </p:tavLst>
                                    </p:anim>
                                    <p:anim calcmode="lin" valueType="num">
                                      <p:cBhvr>
                                        <p:cTn id="80" dur="1000" fill="hold"/>
                                        <p:tgtEl>
                                          <p:spTgt spid="19"/>
                                        </p:tgtEl>
                                        <p:attrNameLst>
                                          <p:attrName>ppt_y</p:attrName>
                                        </p:attrNameLst>
                                      </p:cBhvr>
                                      <p:tavLst>
                                        <p:tav tm="0">
                                          <p:val>
                                            <p:strVal val="#ppt_y+.1"/>
                                          </p:val>
                                        </p:tav>
                                        <p:tav tm="100000">
                                          <p:val>
                                            <p:strVal val="#ppt_y"/>
                                          </p:val>
                                        </p:tav>
                                      </p:tavLst>
                                    </p:anim>
                                  </p:childTnLst>
                                </p:cTn>
                              </p:par>
                              <p:par>
                                <p:cTn id="81" presetID="1" presetClass="mediacall" presetSubtype="0" fill="hold" nodeType="withEffect">
                                  <p:stCondLst>
                                    <p:cond delay="0"/>
                                  </p:stCondLst>
                                  <p:childTnLst>
                                    <p:cmd type="call" cmd="playFrom(0.0)">
                                      <p:cBhvr>
                                        <p:cTn id="82" dur="3285" fill="hold"/>
                                        <p:tgtEl>
                                          <p:spTgt spid="30"/>
                                        </p:tgtEl>
                                      </p:cBhvr>
                                    </p:cmd>
                                  </p:childTnLst>
                                </p:cTn>
                              </p:par>
                            </p:childTnLst>
                          </p:cTn>
                        </p:par>
                      </p:childTnLst>
                    </p:cTn>
                  </p:par>
                  <p:par>
                    <p:cTn id="83" fill="hold">
                      <p:stCondLst>
                        <p:cond delay="indefinite"/>
                      </p:stCondLst>
                      <p:childTnLst>
                        <p:par>
                          <p:cTn id="84" fill="hold">
                            <p:stCondLst>
                              <p:cond delay="0"/>
                            </p:stCondLst>
                            <p:childTnLst>
                              <p:par>
                                <p:cTn id="85" presetID="42" presetClass="entr" presetSubtype="0"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Effect transition="in" filter="fade">
                                      <p:cBhvr>
                                        <p:cTn id="87" dur="1000"/>
                                        <p:tgtEl>
                                          <p:spTgt spid="20"/>
                                        </p:tgtEl>
                                      </p:cBhvr>
                                    </p:animEffect>
                                    <p:anim calcmode="lin" valueType="num">
                                      <p:cBhvr>
                                        <p:cTn id="88" dur="1000" fill="hold"/>
                                        <p:tgtEl>
                                          <p:spTgt spid="20"/>
                                        </p:tgtEl>
                                        <p:attrNameLst>
                                          <p:attrName>ppt_x</p:attrName>
                                        </p:attrNameLst>
                                      </p:cBhvr>
                                      <p:tavLst>
                                        <p:tav tm="0">
                                          <p:val>
                                            <p:strVal val="#ppt_x"/>
                                          </p:val>
                                        </p:tav>
                                        <p:tav tm="100000">
                                          <p:val>
                                            <p:strVal val="#ppt_x"/>
                                          </p:val>
                                        </p:tav>
                                      </p:tavLst>
                                    </p:anim>
                                    <p:anim calcmode="lin" valueType="num">
                                      <p:cBhvr>
                                        <p:cTn id="89" dur="1000" fill="hold"/>
                                        <p:tgtEl>
                                          <p:spTgt spid="20"/>
                                        </p:tgtEl>
                                        <p:attrNameLst>
                                          <p:attrName>ppt_y</p:attrName>
                                        </p:attrNameLst>
                                      </p:cBhvr>
                                      <p:tavLst>
                                        <p:tav tm="0">
                                          <p:val>
                                            <p:strVal val="#ppt_y+.1"/>
                                          </p:val>
                                        </p:tav>
                                        <p:tav tm="100000">
                                          <p:val>
                                            <p:strVal val="#ppt_y"/>
                                          </p:val>
                                        </p:tav>
                                      </p:tavLst>
                                    </p:anim>
                                  </p:childTnLst>
                                </p:cTn>
                              </p:par>
                              <p:par>
                                <p:cTn id="90" presetID="1" presetClass="mediacall" presetSubtype="0" fill="hold" nodeType="withEffect">
                                  <p:stCondLst>
                                    <p:cond delay="0"/>
                                  </p:stCondLst>
                                  <p:childTnLst>
                                    <p:cmd type="call" cmd="playFrom(0.0)">
                                      <p:cBhvr>
                                        <p:cTn id="91" dur="1296" fill="hold"/>
                                        <p:tgtEl>
                                          <p:spTgt spid="31"/>
                                        </p:tgtEl>
                                      </p:cBhvr>
                                    </p:cmd>
                                  </p:childTnLst>
                                </p:cTn>
                              </p:par>
                            </p:childTnLst>
                          </p:cTn>
                        </p:par>
                      </p:childTnLst>
                    </p:cTn>
                  </p:par>
                  <p:par>
                    <p:cTn id="92" fill="hold">
                      <p:stCondLst>
                        <p:cond delay="indefinite"/>
                      </p:stCondLst>
                      <p:childTnLst>
                        <p:par>
                          <p:cTn id="93" fill="hold">
                            <p:stCondLst>
                              <p:cond delay="0"/>
                            </p:stCondLst>
                            <p:childTnLst>
                              <p:par>
                                <p:cTn id="94" presetID="42" presetClass="entr" presetSubtype="0" fill="hold" grpId="0" nodeType="clickEffect">
                                  <p:stCondLst>
                                    <p:cond delay="0"/>
                                  </p:stCondLst>
                                  <p:childTnLst>
                                    <p:set>
                                      <p:cBhvr>
                                        <p:cTn id="95" dur="1" fill="hold">
                                          <p:stCondLst>
                                            <p:cond delay="0"/>
                                          </p:stCondLst>
                                        </p:cTn>
                                        <p:tgtEl>
                                          <p:spTgt spid="21"/>
                                        </p:tgtEl>
                                        <p:attrNameLst>
                                          <p:attrName>style.visibility</p:attrName>
                                        </p:attrNameLst>
                                      </p:cBhvr>
                                      <p:to>
                                        <p:strVal val="visible"/>
                                      </p:to>
                                    </p:set>
                                    <p:animEffect transition="in" filter="fade">
                                      <p:cBhvr>
                                        <p:cTn id="96" dur="1000"/>
                                        <p:tgtEl>
                                          <p:spTgt spid="21"/>
                                        </p:tgtEl>
                                      </p:cBhvr>
                                    </p:animEffect>
                                    <p:anim calcmode="lin" valueType="num">
                                      <p:cBhvr>
                                        <p:cTn id="97" dur="1000" fill="hold"/>
                                        <p:tgtEl>
                                          <p:spTgt spid="21"/>
                                        </p:tgtEl>
                                        <p:attrNameLst>
                                          <p:attrName>ppt_x</p:attrName>
                                        </p:attrNameLst>
                                      </p:cBhvr>
                                      <p:tavLst>
                                        <p:tav tm="0">
                                          <p:val>
                                            <p:strVal val="#ppt_x"/>
                                          </p:val>
                                        </p:tav>
                                        <p:tav tm="100000">
                                          <p:val>
                                            <p:strVal val="#ppt_x"/>
                                          </p:val>
                                        </p:tav>
                                      </p:tavLst>
                                    </p:anim>
                                    <p:anim calcmode="lin" valueType="num">
                                      <p:cBhvr>
                                        <p:cTn id="98" dur="1000" fill="hold"/>
                                        <p:tgtEl>
                                          <p:spTgt spid="21"/>
                                        </p:tgtEl>
                                        <p:attrNameLst>
                                          <p:attrName>ppt_y</p:attrName>
                                        </p:attrNameLst>
                                      </p:cBhvr>
                                      <p:tavLst>
                                        <p:tav tm="0">
                                          <p:val>
                                            <p:strVal val="#ppt_y+.1"/>
                                          </p:val>
                                        </p:tav>
                                        <p:tav tm="100000">
                                          <p:val>
                                            <p:strVal val="#ppt_y"/>
                                          </p:val>
                                        </p:tav>
                                      </p:tavLst>
                                    </p:anim>
                                  </p:childTnLst>
                                </p:cTn>
                              </p:par>
                              <p:par>
                                <p:cTn id="99" presetID="1" presetClass="mediacall" presetSubtype="0" fill="hold" nodeType="withEffect">
                                  <p:stCondLst>
                                    <p:cond delay="0"/>
                                  </p:stCondLst>
                                  <p:childTnLst>
                                    <p:cmd type="call" cmd="playFrom(0.0)">
                                      <p:cBhvr>
                                        <p:cTn id="100" dur="3402" fill="hold"/>
                                        <p:tgtEl>
                                          <p:spTgt spid="32"/>
                                        </p:tgtEl>
                                      </p:cBhvr>
                                    </p:cmd>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fade">
                                      <p:cBhvr>
                                        <p:cTn id="105" dur="1000"/>
                                        <p:tgtEl>
                                          <p:spTgt spid="22"/>
                                        </p:tgtEl>
                                      </p:cBhvr>
                                    </p:animEffect>
                                    <p:anim calcmode="lin" valueType="num">
                                      <p:cBhvr>
                                        <p:cTn id="106" dur="1000" fill="hold"/>
                                        <p:tgtEl>
                                          <p:spTgt spid="22"/>
                                        </p:tgtEl>
                                        <p:attrNameLst>
                                          <p:attrName>ppt_x</p:attrName>
                                        </p:attrNameLst>
                                      </p:cBhvr>
                                      <p:tavLst>
                                        <p:tav tm="0">
                                          <p:val>
                                            <p:strVal val="#ppt_x"/>
                                          </p:val>
                                        </p:tav>
                                        <p:tav tm="100000">
                                          <p:val>
                                            <p:strVal val="#ppt_x"/>
                                          </p:val>
                                        </p:tav>
                                      </p:tavLst>
                                    </p:anim>
                                    <p:anim calcmode="lin" valueType="num">
                                      <p:cBhvr>
                                        <p:cTn id="107" dur="1000" fill="hold"/>
                                        <p:tgtEl>
                                          <p:spTgt spid="22"/>
                                        </p:tgtEl>
                                        <p:attrNameLst>
                                          <p:attrName>ppt_y</p:attrName>
                                        </p:attrNameLst>
                                      </p:cBhvr>
                                      <p:tavLst>
                                        <p:tav tm="0">
                                          <p:val>
                                            <p:strVal val="#ppt_y+.1"/>
                                          </p:val>
                                        </p:tav>
                                        <p:tav tm="100000">
                                          <p:val>
                                            <p:strVal val="#ppt_y"/>
                                          </p:val>
                                        </p:tav>
                                      </p:tavLst>
                                    </p:anim>
                                  </p:childTnLst>
                                </p:cTn>
                              </p:par>
                              <p:par>
                                <p:cTn id="108" presetID="1" presetClass="mediacall" presetSubtype="0" fill="hold" nodeType="withEffect">
                                  <p:stCondLst>
                                    <p:cond delay="0"/>
                                  </p:stCondLst>
                                  <p:childTnLst>
                                    <p:cmd type="call" cmd="playFrom(0.0)">
                                      <p:cBhvr>
                                        <p:cTn id="109" dur="2540" fill="hold"/>
                                        <p:tgtEl>
                                          <p:spTgt spid="33"/>
                                        </p:tgtEl>
                                      </p:cBhvr>
                                    </p:cmd>
                                  </p:childTnLst>
                                </p:cTn>
                              </p:par>
                            </p:childTnLst>
                          </p:cTn>
                        </p:par>
                      </p:childTnLst>
                    </p:cTn>
                  </p:par>
                  <p:par>
                    <p:cTn id="110" fill="hold">
                      <p:stCondLst>
                        <p:cond delay="indefinite"/>
                      </p:stCondLst>
                      <p:childTnLst>
                        <p:par>
                          <p:cTn id="111" fill="hold">
                            <p:stCondLst>
                              <p:cond delay="0"/>
                            </p:stCondLst>
                            <p:childTnLst>
                              <p:par>
                                <p:cTn id="112" presetID="42" presetClass="entr" presetSubtype="0" fill="hold" grpId="0" nodeType="click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fade">
                                      <p:cBhvr>
                                        <p:cTn id="114" dur="1000"/>
                                        <p:tgtEl>
                                          <p:spTgt spid="18"/>
                                        </p:tgtEl>
                                      </p:cBhvr>
                                    </p:animEffect>
                                    <p:anim calcmode="lin" valueType="num">
                                      <p:cBhvr>
                                        <p:cTn id="115" dur="1000" fill="hold"/>
                                        <p:tgtEl>
                                          <p:spTgt spid="18"/>
                                        </p:tgtEl>
                                        <p:attrNameLst>
                                          <p:attrName>ppt_x</p:attrName>
                                        </p:attrNameLst>
                                      </p:cBhvr>
                                      <p:tavLst>
                                        <p:tav tm="0">
                                          <p:val>
                                            <p:strVal val="#ppt_x"/>
                                          </p:val>
                                        </p:tav>
                                        <p:tav tm="100000">
                                          <p:val>
                                            <p:strVal val="#ppt_x"/>
                                          </p:val>
                                        </p:tav>
                                      </p:tavLst>
                                    </p:anim>
                                    <p:anim calcmode="lin" valueType="num">
                                      <p:cBhvr>
                                        <p:cTn id="116" dur="1000" fill="hold"/>
                                        <p:tgtEl>
                                          <p:spTgt spid="18"/>
                                        </p:tgtEl>
                                        <p:attrNameLst>
                                          <p:attrName>ppt_y</p:attrName>
                                        </p:attrNameLst>
                                      </p:cBhvr>
                                      <p:tavLst>
                                        <p:tav tm="0">
                                          <p:val>
                                            <p:strVal val="#ppt_y+.1"/>
                                          </p:val>
                                        </p:tav>
                                        <p:tav tm="100000">
                                          <p:val>
                                            <p:strVal val="#ppt_y"/>
                                          </p:val>
                                        </p:tav>
                                      </p:tavLst>
                                    </p:anim>
                                  </p:childTnLst>
                                </p:cTn>
                              </p:par>
                              <p:par>
                                <p:cTn id="117" presetID="1" presetClass="mediacall" presetSubtype="0" fill="hold" nodeType="withEffect">
                                  <p:stCondLst>
                                    <p:cond delay="0"/>
                                  </p:stCondLst>
                                  <p:childTnLst>
                                    <p:cmd type="call" cmd="playFrom(0.0)">
                                      <p:cBhvr>
                                        <p:cTn id="118" dur="2060" fill="hold"/>
                                        <p:tgtEl>
                                          <p:spTgt spid="34"/>
                                        </p:tgtEl>
                                      </p:cBhvr>
                                    </p:cmd>
                                  </p:childTnLst>
                                </p:cTn>
                              </p:par>
                            </p:childTnLst>
                          </p:cTn>
                        </p:par>
                      </p:childTnLst>
                    </p:cTn>
                  </p:par>
                  <p:par>
                    <p:cTn id="119" fill="hold">
                      <p:stCondLst>
                        <p:cond delay="indefinite"/>
                      </p:stCondLst>
                      <p:childTnLst>
                        <p:par>
                          <p:cTn id="120" fill="hold">
                            <p:stCondLst>
                              <p:cond delay="0"/>
                            </p:stCondLst>
                            <p:childTnLst>
                              <p:par>
                                <p:cTn id="121" presetID="42" presetClass="entr" presetSubtype="0" fill="hold" grpId="0" nodeType="clickEffect">
                                  <p:stCondLst>
                                    <p:cond delay="0"/>
                                  </p:stCondLst>
                                  <p:childTnLst>
                                    <p:set>
                                      <p:cBhvr>
                                        <p:cTn id="122" dur="1" fill="hold">
                                          <p:stCondLst>
                                            <p:cond delay="0"/>
                                          </p:stCondLst>
                                        </p:cTn>
                                        <p:tgtEl>
                                          <p:spTgt spid="17"/>
                                        </p:tgtEl>
                                        <p:attrNameLst>
                                          <p:attrName>style.visibility</p:attrName>
                                        </p:attrNameLst>
                                      </p:cBhvr>
                                      <p:to>
                                        <p:strVal val="visible"/>
                                      </p:to>
                                    </p:set>
                                    <p:animEffect transition="in" filter="fade">
                                      <p:cBhvr>
                                        <p:cTn id="123" dur="1000"/>
                                        <p:tgtEl>
                                          <p:spTgt spid="17"/>
                                        </p:tgtEl>
                                      </p:cBhvr>
                                    </p:animEffect>
                                    <p:anim calcmode="lin" valueType="num">
                                      <p:cBhvr>
                                        <p:cTn id="124" dur="1000" fill="hold"/>
                                        <p:tgtEl>
                                          <p:spTgt spid="17"/>
                                        </p:tgtEl>
                                        <p:attrNameLst>
                                          <p:attrName>ppt_x</p:attrName>
                                        </p:attrNameLst>
                                      </p:cBhvr>
                                      <p:tavLst>
                                        <p:tav tm="0">
                                          <p:val>
                                            <p:strVal val="#ppt_x"/>
                                          </p:val>
                                        </p:tav>
                                        <p:tav tm="100000">
                                          <p:val>
                                            <p:strVal val="#ppt_x"/>
                                          </p:val>
                                        </p:tav>
                                      </p:tavLst>
                                    </p:anim>
                                    <p:anim calcmode="lin" valueType="num">
                                      <p:cBhvr>
                                        <p:cTn id="12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42" presetClass="entr" presetSubtype="0" fill="hold" grpId="0" nodeType="clickEffect">
                                  <p:stCondLst>
                                    <p:cond delay="0"/>
                                  </p:stCondLst>
                                  <p:childTnLst>
                                    <p:set>
                                      <p:cBhvr>
                                        <p:cTn id="129" dur="1" fill="hold">
                                          <p:stCondLst>
                                            <p:cond delay="0"/>
                                          </p:stCondLst>
                                        </p:cTn>
                                        <p:tgtEl>
                                          <p:spTgt spid="24"/>
                                        </p:tgtEl>
                                        <p:attrNameLst>
                                          <p:attrName>style.visibility</p:attrName>
                                        </p:attrNameLst>
                                      </p:cBhvr>
                                      <p:to>
                                        <p:strVal val="visible"/>
                                      </p:to>
                                    </p:set>
                                    <p:animEffect transition="in" filter="fade">
                                      <p:cBhvr>
                                        <p:cTn id="130" dur="1000"/>
                                        <p:tgtEl>
                                          <p:spTgt spid="24"/>
                                        </p:tgtEl>
                                      </p:cBhvr>
                                    </p:animEffect>
                                    <p:anim calcmode="lin" valueType="num">
                                      <p:cBhvr>
                                        <p:cTn id="131" dur="1000" fill="hold"/>
                                        <p:tgtEl>
                                          <p:spTgt spid="24"/>
                                        </p:tgtEl>
                                        <p:attrNameLst>
                                          <p:attrName>ppt_x</p:attrName>
                                        </p:attrNameLst>
                                      </p:cBhvr>
                                      <p:tavLst>
                                        <p:tav tm="0">
                                          <p:val>
                                            <p:strVal val="#ppt_x"/>
                                          </p:val>
                                        </p:tav>
                                        <p:tav tm="100000">
                                          <p:val>
                                            <p:strVal val="#ppt_x"/>
                                          </p:val>
                                        </p:tav>
                                      </p:tavLst>
                                    </p:anim>
                                    <p:anim calcmode="lin" valueType="num">
                                      <p:cBhvr>
                                        <p:cTn id="132" dur="1000" fill="hold"/>
                                        <p:tgtEl>
                                          <p:spTgt spid="24"/>
                                        </p:tgtEl>
                                        <p:attrNameLst>
                                          <p:attrName>ppt_y</p:attrName>
                                        </p:attrNameLst>
                                      </p:cBhvr>
                                      <p:tavLst>
                                        <p:tav tm="0">
                                          <p:val>
                                            <p:strVal val="#ppt_y+.1"/>
                                          </p:val>
                                        </p:tav>
                                        <p:tav tm="100000">
                                          <p:val>
                                            <p:strVal val="#ppt_y"/>
                                          </p:val>
                                        </p:tav>
                                      </p:tavLst>
                                    </p:anim>
                                  </p:childTnLst>
                                </p:cTn>
                              </p:par>
                              <p:par>
                                <p:cTn id="133" presetID="1" presetClass="mediacall" presetSubtype="0" fill="hold" nodeType="withEffect">
                                  <p:stCondLst>
                                    <p:cond delay="0"/>
                                  </p:stCondLst>
                                  <p:childTnLst>
                                    <p:cmd type="call" cmd="playFrom(0.0)">
                                      <p:cBhvr>
                                        <p:cTn id="134" dur="2546" fill="hold"/>
                                        <p:tgtEl>
                                          <p:spTgt spid="35"/>
                                        </p:tgtEl>
                                      </p:cBhvr>
                                    </p:cmd>
                                  </p:childTnLst>
                                </p:cTn>
                              </p:par>
                            </p:childTnLst>
                          </p:cTn>
                        </p:par>
                      </p:childTnLst>
                    </p:cTn>
                  </p:par>
                  <p:par>
                    <p:cTn id="135" fill="hold">
                      <p:stCondLst>
                        <p:cond delay="indefinite"/>
                      </p:stCondLst>
                      <p:childTnLst>
                        <p:par>
                          <p:cTn id="136" fill="hold">
                            <p:stCondLst>
                              <p:cond delay="0"/>
                            </p:stCondLst>
                            <p:childTnLst>
                              <p:par>
                                <p:cTn id="137" presetID="42" presetClass="entr" presetSubtype="0" fill="hold" grpId="0" nodeType="clickEffect">
                                  <p:stCondLst>
                                    <p:cond delay="0"/>
                                  </p:stCondLst>
                                  <p:childTnLst>
                                    <p:set>
                                      <p:cBhvr>
                                        <p:cTn id="138" dur="1" fill="hold">
                                          <p:stCondLst>
                                            <p:cond delay="0"/>
                                          </p:stCondLst>
                                        </p:cTn>
                                        <p:tgtEl>
                                          <p:spTgt spid="25"/>
                                        </p:tgtEl>
                                        <p:attrNameLst>
                                          <p:attrName>style.visibility</p:attrName>
                                        </p:attrNameLst>
                                      </p:cBhvr>
                                      <p:to>
                                        <p:strVal val="visible"/>
                                      </p:to>
                                    </p:set>
                                    <p:animEffect transition="in" filter="fade">
                                      <p:cBhvr>
                                        <p:cTn id="139" dur="1000"/>
                                        <p:tgtEl>
                                          <p:spTgt spid="25"/>
                                        </p:tgtEl>
                                      </p:cBhvr>
                                    </p:animEffect>
                                    <p:anim calcmode="lin" valueType="num">
                                      <p:cBhvr>
                                        <p:cTn id="140" dur="1000" fill="hold"/>
                                        <p:tgtEl>
                                          <p:spTgt spid="25"/>
                                        </p:tgtEl>
                                        <p:attrNameLst>
                                          <p:attrName>ppt_x</p:attrName>
                                        </p:attrNameLst>
                                      </p:cBhvr>
                                      <p:tavLst>
                                        <p:tav tm="0">
                                          <p:val>
                                            <p:strVal val="#ppt_x"/>
                                          </p:val>
                                        </p:tav>
                                        <p:tav tm="100000">
                                          <p:val>
                                            <p:strVal val="#ppt_x"/>
                                          </p:val>
                                        </p:tav>
                                      </p:tavLst>
                                    </p:anim>
                                    <p:anim calcmode="lin" valueType="num">
                                      <p:cBhvr>
                                        <p:cTn id="141" dur="1000" fill="hold"/>
                                        <p:tgtEl>
                                          <p:spTgt spid="25"/>
                                        </p:tgtEl>
                                        <p:attrNameLst>
                                          <p:attrName>ppt_y</p:attrName>
                                        </p:attrNameLst>
                                      </p:cBhvr>
                                      <p:tavLst>
                                        <p:tav tm="0">
                                          <p:val>
                                            <p:strVal val="#ppt_y+.1"/>
                                          </p:val>
                                        </p:tav>
                                        <p:tav tm="100000">
                                          <p:val>
                                            <p:strVal val="#ppt_y"/>
                                          </p:val>
                                        </p:tav>
                                      </p:tavLst>
                                    </p:anim>
                                  </p:childTnLst>
                                </p:cTn>
                              </p:par>
                              <p:par>
                                <p:cTn id="142" presetID="1" presetClass="mediacall" presetSubtype="0" fill="hold" nodeType="withEffect">
                                  <p:stCondLst>
                                    <p:cond delay="0"/>
                                  </p:stCondLst>
                                  <p:childTnLst>
                                    <p:cmd type="call" cmd="playFrom(0.0)">
                                      <p:cBhvr>
                                        <p:cTn id="143" dur="4183" fill="hold"/>
                                        <p:tgtEl>
                                          <p:spTgt spid="36"/>
                                        </p:tgtEl>
                                      </p:cBhvr>
                                    </p:cmd>
                                  </p:childTnLst>
                                </p:cTn>
                              </p:par>
                            </p:childTnLst>
                          </p:cTn>
                        </p:par>
                      </p:childTnLst>
                    </p:cTn>
                  </p:par>
                  <p:par>
                    <p:cTn id="144" fill="hold">
                      <p:stCondLst>
                        <p:cond delay="indefinite"/>
                      </p:stCondLst>
                      <p:childTnLst>
                        <p:par>
                          <p:cTn id="145" fill="hold">
                            <p:stCondLst>
                              <p:cond delay="0"/>
                            </p:stCondLst>
                            <p:childTnLst>
                              <p:par>
                                <p:cTn id="146" presetID="42" presetClass="entr" presetSubtype="0" fill="hold" grpId="0" nodeType="click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fade">
                                      <p:cBhvr>
                                        <p:cTn id="148" dur="1000"/>
                                        <p:tgtEl>
                                          <p:spTgt spid="26"/>
                                        </p:tgtEl>
                                      </p:cBhvr>
                                    </p:animEffect>
                                    <p:anim calcmode="lin" valueType="num">
                                      <p:cBhvr>
                                        <p:cTn id="149" dur="1000" fill="hold"/>
                                        <p:tgtEl>
                                          <p:spTgt spid="26"/>
                                        </p:tgtEl>
                                        <p:attrNameLst>
                                          <p:attrName>ppt_x</p:attrName>
                                        </p:attrNameLst>
                                      </p:cBhvr>
                                      <p:tavLst>
                                        <p:tav tm="0">
                                          <p:val>
                                            <p:strVal val="#ppt_x"/>
                                          </p:val>
                                        </p:tav>
                                        <p:tav tm="100000">
                                          <p:val>
                                            <p:strVal val="#ppt_x"/>
                                          </p:val>
                                        </p:tav>
                                      </p:tavLst>
                                    </p:anim>
                                    <p:anim calcmode="lin" valueType="num">
                                      <p:cBhvr>
                                        <p:cTn id="150" dur="1000" fill="hold"/>
                                        <p:tgtEl>
                                          <p:spTgt spid="26"/>
                                        </p:tgtEl>
                                        <p:attrNameLst>
                                          <p:attrName>ppt_y</p:attrName>
                                        </p:attrNameLst>
                                      </p:cBhvr>
                                      <p:tavLst>
                                        <p:tav tm="0">
                                          <p:val>
                                            <p:strVal val="#ppt_y+.1"/>
                                          </p:val>
                                        </p:tav>
                                        <p:tav tm="100000">
                                          <p:val>
                                            <p:strVal val="#ppt_y"/>
                                          </p:val>
                                        </p:tav>
                                      </p:tavLst>
                                    </p:anim>
                                  </p:childTnLst>
                                </p:cTn>
                              </p:par>
                              <p:par>
                                <p:cTn id="151" presetID="1" presetClass="mediacall" presetSubtype="0" fill="hold" nodeType="withEffect">
                                  <p:stCondLst>
                                    <p:cond delay="0"/>
                                  </p:stCondLst>
                                  <p:childTnLst>
                                    <p:cmd type="call" cmd="playFrom(0.0)">
                                      <p:cBhvr>
                                        <p:cTn id="152" dur="2866" fill="hold"/>
                                        <p:tgtEl>
                                          <p:spTgt spid="37"/>
                                        </p:tgtEl>
                                      </p:cBhvr>
                                    </p:cmd>
                                  </p:childTnLst>
                                </p:cTn>
                              </p:par>
                            </p:childTnLst>
                          </p:cTn>
                        </p:par>
                      </p:childTnLst>
                    </p:cTn>
                  </p:par>
                  <p:par>
                    <p:cTn id="153" fill="hold">
                      <p:stCondLst>
                        <p:cond delay="indefinite"/>
                      </p:stCondLst>
                      <p:childTnLst>
                        <p:par>
                          <p:cTn id="154" fill="hold">
                            <p:stCondLst>
                              <p:cond delay="0"/>
                            </p:stCondLst>
                            <p:childTnLst>
                              <p:par>
                                <p:cTn id="155" presetID="42" presetClass="entr" presetSubtype="0" fill="hold" grpId="0" nodeType="clickEffect">
                                  <p:stCondLst>
                                    <p:cond delay="0"/>
                                  </p:stCondLst>
                                  <p:childTnLst>
                                    <p:set>
                                      <p:cBhvr>
                                        <p:cTn id="156" dur="1" fill="hold">
                                          <p:stCondLst>
                                            <p:cond delay="0"/>
                                          </p:stCondLst>
                                        </p:cTn>
                                        <p:tgtEl>
                                          <p:spTgt spid="27"/>
                                        </p:tgtEl>
                                        <p:attrNameLst>
                                          <p:attrName>style.visibility</p:attrName>
                                        </p:attrNameLst>
                                      </p:cBhvr>
                                      <p:to>
                                        <p:strVal val="visible"/>
                                      </p:to>
                                    </p:set>
                                    <p:animEffect transition="in" filter="fade">
                                      <p:cBhvr>
                                        <p:cTn id="157" dur="1000"/>
                                        <p:tgtEl>
                                          <p:spTgt spid="27"/>
                                        </p:tgtEl>
                                      </p:cBhvr>
                                    </p:animEffect>
                                    <p:anim calcmode="lin" valueType="num">
                                      <p:cBhvr>
                                        <p:cTn id="158" dur="1000" fill="hold"/>
                                        <p:tgtEl>
                                          <p:spTgt spid="27"/>
                                        </p:tgtEl>
                                        <p:attrNameLst>
                                          <p:attrName>ppt_x</p:attrName>
                                        </p:attrNameLst>
                                      </p:cBhvr>
                                      <p:tavLst>
                                        <p:tav tm="0">
                                          <p:val>
                                            <p:strVal val="#ppt_x"/>
                                          </p:val>
                                        </p:tav>
                                        <p:tav tm="100000">
                                          <p:val>
                                            <p:strVal val="#ppt_x"/>
                                          </p:val>
                                        </p:tav>
                                      </p:tavLst>
                                    </p:anim>
                                    <p:anim calcmode="lin" valueType="num">
                                      <p:cBhvr>
                                        <p:cTn id="159" dur="1000" fill="hold"/>
                                        <p:tgtEl>
                                          <p:spTgt spid="27"/>
                                        </p:tgtEl>
                                        <p:attrNameLst>
                                          <p:attrName>ppt_y</p:attrName>
                                        </p:attrNameLst>
                                      </p:cBhvr>
                                      <p:tavLst>
                                        <p:tav tm="0">
                                          <p:val>
                                            <p:strVal val="#ppt_y+.1"/>
                                          </p:val>
                                        </p:tav>
                                        <p:tav tm="100000">
                                          <p:val>
                                            <p:strVal val="#ppt_y"/>
                                          </p:val>
                                        </p:tav>
                                      </p:tavLst>
                                    </p:anim>
                                  </p:childTnLst>
                                </p:cTn>
                              </p:par>
                              <p:par>
                                <p:cTn id="160" presetID="1" presetClass="mediacall" presetSubtype="0" fill="hold" nodeType="withEffect">
                                  <p:stCondLst>
                                    <p:cond delay="0"/>
                                  </p:stCondLst>
                                  <p:childTnLst>
                                    <p:cmd type="call" cmd="playFrom(0.0)">
                                      <p:cBhvr>
                                        <p:cTn id="161" dur="1944" fill="hold"/>
                                        <p:tgtEl>
                                          <p:spTgt spid="39"/>
                                        </p:tgtEl>
                                      </p:cBhvr>
                                    </p:cmd>
                                  </p:childTnLst>
                                </p:cTn>
                              </p:par>
                            </p:childTnLst>
                          </p:cTn>
                        </p:par>
                      </p:childTnLst>
                    </p:cTn>
                  </p:par>
                  <p:par>
                    <p:cTn id="162" fill="hold">
                      <p:stCondLst>
                        <p:cond delay="indefinite"/>
                      </p:stCondLst>
                      <p:childTnLst>
                        <p:par>
                          <p:cTn id="163" fill="hold">
                            <p:stCondLst>
                              <p:cond delay="0"/>
                            </p:stCondLst>
                            <p:childTnLst>
                              <p:par>
                                <p:cTn id="164" presetID="42" presetClass="entr" presetSubtype="0" fill="hold" grpId="0" nodeType="clickEffect">
                                  <p:stCondLst>
                                    <p:cond delay="0"/>
                                  </p:stCondLst>
                                  <p:childTnLst>
                                    <p:set>
                                      <p:cBhvr>
                                        <p:cTn id="165" dur="1" fill="hold">
                                          <p:stCondLst>
                                            <p:cond delay="0"/>
                                          </p:stCondLst>
                                        </p:cTn>
                                        <p:tgtEl>
                                          <p:spTgt spid="23"/>
                                        </p:tgtEl>
                                        <p:attrNameLst>
                                          <p:attrName>style.visibility</p:attrName>
                                        </p:attrNameLst>
                                      </p:cBhvr>
                                      <p:to>
                                        <p:strVal val="visible"/>
                                      </p:to>
                                    </p:set>
                                    <p:animEffect transition="in" filter="fade">
                                      <p:cBhvr>
                                        <p:cTn id="166" dur="1000"/>
                                        <p:tgtEl>
                                          <p:spTgt spid="23"/>
                                        </p:tgtEl>
                                      </p:cBhvr>
                                    </p:animEffect>
                                    <p:anim calcmode="lin" valueType="num">
                                      <p:cBhvr>
                                        <p:cTn id="167" dur="1000" fill="hold"/>
                                        <p:tgtEl>
                                          <p:spTgt spid="23"/>
                                        </p:tgtEl>
                                        <p:attrNameLst>
                                          <p:attrName>ppt_x</p:attrName>
                                        </p:attrNameLst>
                                      </p:cBhvr>
                                      <p:tavLst>
                                        <p:tav tm="0">
                                          <p:val>
                                            <p:strVal val="#ppt_x"/>
                                          </p:val>
                                        </p:tav>
                                        <p:tav tm="100000">
                                          <p:val>
                                            <p:strVal val="#ppt_x"/>
                                          </p:val>
                                        </p:tav>
                                      </p:tavLst>
                                    </p:anim>
                                    <p:anim calcmode="lin" valueType="num">
                                      <p:cBhvr>
                                        <p:cTn id="168" dur="1000" fill="hold"/>
                                        <p:tgtEl>
                                          <p:spTgt spid="23"/>
                                        </p:tgtEl>
                                        <p:attrNameLst>
                                          <p:attrName>ppt_y</p:attrName>
                                        </p:attrNameLst>
                                      </p:cBhvr>
                                      <p:tavLst>
                                        <p:tav tm="0">
                                          <p:val>
                                            <p:strVal val="#ppt_y+.1"/>
                                          </p:val>
                                        </p:tav>
                                        <p:tav tm="100000">
                                          <p:val>
                                            <p:strVal val="#ppt_y"/>
                                          </p:val>
                                        </p:tav>
                                      </p:tavLst>
                                    </p:anim>
                                  </p:childTnLst>
                                </p:cTn>
                              </p:par>
                              <p:par>
                                <p:cTn id="169" presetID="1" presetClass="mediacall" presetSubtype="0" fill="hold" nodeType="withEffect">
                                  <p:stCondLst>
                                    <p:cond delay="0"/>
                                  </p:stCondLst>
                                  <p:childTnLst>
                                    <p:cmd type="call" cmd="playFrom(0.0)">
                                      <p:cBhvr>
                                        <p:cTn id="170" dur="2013" fill="hold"/>
                                        <p:tgtEl>
                                          <p:spTgt spid="40"/>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1" restart="whenNotActive" fill="hold" evtFilter="cancelBubble" nodeType="interactiveSeq">
                <p:stCondLst>
                  <p:cond evt="onClick" delay="0">
                    <p:tgtEl>
                      <p:spTgt spid="2"/>
                    </p:tgtEl>
                  </p:cond>
                </p:stCondLst>
                <p:endSync evt="end" delay="0">
                  <p:rtn val="all"/>
                </p:endSync>
                <p:childTnLst>
                  <p:par>
                    <p:cTn id="172" fill="hold">
                      <p:stCondLst>
                        <p:cond delay="0"/>
                      </p:stCondLst>
                      <p:childTnLst>
                        <p:par>
                          <p:cTn id="173" fill="hold">
                            <p:stCondLst>
                              <p:cond delay="0"/>
                            </p:stCondLst>
                            <p:childTnLst>
                              <p:par>
                                <p:cTn id="174" presetID="1" presetClass="mediacall" presetSubtype="0" fill="hold" nodeType="clickEffect">
                                  <p:stCondLst>
                                    <p:cond delay="0"/>
                                  </p:stCondLst>
                                  <p:childTnLst>
                                    <p:cmd type="call" cmd="playFrom(0.0)">
                                      <p:cBhvr>
                                        <p:cTn id="175" dur="38231" fill="hold"/>
                                        <p:tgtEl>
                                          <p:spTgt spid="2"/>
                                        </p:tgtEl>
                                      </p:cBhvr>
                                    </p:cmd>
                                  </p:childTnLst>
                                </p:cTn>
                              </p:par>
                            </p:childTnLst>
                          </p:cTn>
                        </p:par>
                      </p:childTnLst>
                    </p:cTn>
                  </p:par>
                </p:childTnLst>
              </p:cTn>
              <p:nextCondLst>
                <p:cond evt="onClick" delay="0">
                  <p:tgtEl>
                    <p:spTgt spid="2"/>
                  </p:tgtEl>
                </p:cond>
              </p:nextCondLst>
            </p:seq>
            <p:audio>
              <p:cMediaNode vol="80000">
                <p:cTn id="176" fill="hold" display="0">
                  <p:stCondLst>
                    <p:cond delay="indefinite"/>
                  </p:stCondLst>
                  <p:endCondLst>
                    <p:cond evt="onStopAudio" delay="0">
                      <p:tgtEl>
                        <p:sldTgt/>
                      </p:tgtEl>
                    </p:cond>
                  </p:endCondLst>
                </p:cTn>
                <p:tgtEl>
                  <p:spTgt spid="2"/>
                </p:tgtEl>
              </p:cMediaNode>
            </p:audio>
            <p:seq concurrent="1" nextAc="seek">
              <p:cTn id="177" restart="whenNotActive" fill="hold" evtFilter="cancelBubble" nodeType="interactiveSeq">
                <p:stCondLst>
                  <p:cond evt="onClick" delay="0">
                    <p:tgtEl>
                      <p:spTgt spid="11"/>
                    </p:tgtEl>
                  </p:cond>
                </p:stCondLst>
                <p:endSync evt="end" delay="0">
                  <p:rtn val="all"/>
                </p:endSync>
                <p:childTnLst>
                  <p:par>
                    <p:cTn id="178" fill="hold">
                      <p:stCondLst>
                        <p:cond delay="0"/>
                      </p:stCondLst>
                      <p:childTnLst>
                        <p:par>
                          <p:cTn id="179" fill="hold">
                            <p:stCondLst>
                              <p:cond delay="0"/>
                            </p:stCondLst>
                            <p:childTnLst>
                              <p:par>
                                <p:cTn id="180" presetID="1" presetClass="entr" presetSubtype="0" fill="hold" grpId="0" nodeType="clickEffect">
                                  <p:stCondLst>
                                    <p:cond delay="0"/>
                                  </p:stCondLst>
                                  <p:childTnLst>
                                    <p:set>
                                      <p:cBhvr>
                                        <p:cTn id="181" dur="1" fill="hold">
                                          <p:stCondLst>
                                            <p:cond delay="0"/>
                                          </p:stCondLst>
                                        </p:cTn>
                                        <p:tgtEl>
                                          <p:spTgt spid="16"/>
                                        </p:tgtEl>
                                        <p:attrNameLst>
                                          <p:attrName>style.visibility</p:attrName>
                                        </p:attrNameLst>
                                      </p:cBhvr>
                                      <p:to>
                                        <p:strVal val="visible"/>
                                      </p:to>
                                    </p:set>
                                  </p:childTnLst>
                                </p:cTn>
                              </p:par>
                            </p:childTnLst>
                          </p:cTn>
                        </p:par>
                      </p:childTnLst>
                    </p:cTn>
                  </p:par>
                </p:childTnLst>
              </p:cTn>
              <p:nextCondLst>
                <p:cond evt="onClick" delay="0">
                  <p:tgtEl>
                    <p:spTgt spid="11"/>
                  </p:tgtEl>
                </p:cond>
              </p:nextCondLst>
            </p:seq>
            <p:seq concurrent="1" nextAc="seek">
              <p:cTn id="182" restart="whenNotActive" fill="hold" evtFilter="cancelBubble" nodeType="interactiveSeq">
                <p:stCondLst>
                  <p:cond evt="onClick" delay="0">
                    <p:tgtEl>
                      <p:spTgt spid="12"/>
                    </p:tgtEl>
                  </p:cond>
                </p:stCondLst>
                <p:endSync evt="end" delay="0">
                  <p:rtn val="all"/>
                </p:endSync>
                <p:childTnLst>
                  <p:par>
                    <p:cTn id="183" fill="hold">
                      <p:stCondLst>
                        <p:cond delay="0"/>
                      </p:stCondLst>
                      <p:childTnLst>
                        <p:par>
                          <p:cTn id="184" fill="hold">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29"/>
                                        </p:tgtEl>
                                        <p:attrNameLst>
                                          <p:attrName>style.visibility</p:attrName>
                                        </p:attrNameLst>
                                      </p:cBhvr>
                                      <p:to>
                                        <p:strVal val="visible"/>
                                      </p:to>
                                    </p:set>
                                  </p:childTnLst>
                                </p:cTn>
                              </p:par>
                            </p:childTnLst>
                          </p:cTn>
                        </p:par>
                      </p:childTnLst>
                    </p:cTn>
                  </p:par>
                </p:childTnLst>
              </p:cTn>
              <p:nextCondLst>
                <p:cond evt="onClick" delay="0">
                  <p:tgtEl>
                    <p:spTgt spid="12"/>
                  </p:tgtEl>
                </p:cond>
              </p:nextCondLst>
            </p:seq>
            <p:audio>
              <p:cMediaNode vol="80000">
                <p:cTn id="187" fill="hold" display="0">
                  <p:stCondLst>
                    <p:cond delay="indefinite"/>
                  </p:stCondLst>
                  <p:endCondLst>
                    <p:cond evt="onStopAudio" delay="0">
                      <p:tgtEl>
                        <p:sldTgt/>
                      </p:tgtEl>
                    </p:cond>
                  </p:endCondLst>
                </p:cTn>
                <p:tgtEl>
                  <p:spTgt spid="30"/>
                </p:tgtEl>
              </p:cMediaNode>
            </p:audio>
            <p:audio>
              <p:cMediaNode vol="80000">
                <p:cTn id="188" fill="hold" display="0">
                  <p:stCondLst>
                    <p:cond delay="indefinite"/>
                  </p:stCondLst>
                  <p:endCondLst>
                    <p:cond evt="onStopAudio" delay="0">
                      <p:tgtEl>
                        <p:sldTgt/>
                      </p:tgtEl>
                    </p:cond>
                  </p:endCondLst>
                </p:cTn>
                <p:tgtEl>
                  <p:spTgt spid="31"/>
                </p:tgtEl>
              </p:cMediaNode>
            </p:audio>
            <p:audio>
              <p:cMediaNode vol="80000">
                <p:cTn id="189" fill="hold" display="0">
                  <p:stCondLst>
                    <p:cond delay="indefinite"/>
                  </p:stCondLst>
                  <p:endCondLst>
                    <p:cond evt="onStopAudio" delay="0">
                      <p:tgtEl>
                        <p:sldTgt/>
                      </p:tgtEl>
                    </p:cond>
                  </p:endCondLst>
                </p:cTn>
                <p:tgtEl>
                  <p:spTgt spid="32"/>
                </p:tgtEl>
              </p:cMediaNode>
            </p:audio>
            <p:audio>
              <p:cMediaNode vol="80000">
                <p:cTn id="190" fill="hold" display="0">
                  <p:stCondLst>
                    <p:cond delay="indefinite"/>
                  </p:stCondLst>
                  <p:endCondLst>
                    <p:cond evt="onStopAudio" delay="0">
                      <p:tgtEl>
                        <p:sldTgt/>
                      </p:tgtEl>
                    </p:cond>
                  </p:endCondLst>
                </p:cTn>
                <p:tgtEl>
                  <p:spTgt spid="33"/>
                </p:tgtEl>
              </p:cMediaNode>
            </p:audio>
            <p:audio>
              <p:cMediaNode vol="80000">
                <p:cTn id="191" fill="hold" display="0">
                  <p:stCondLst>
                    <p:cond delay="indefinite"/>
                  </p:stCondLst>
                  <p:endCondLst>
                    <p:cond evt="onStopAudio" delay="0">
                      <p:tgtEl>
                        <p:sldTgt/>
                      </p:tgtEl>
                    </p:cond>
                  </p:endCondLst>
                </p:cTn>
                <p:tgtEl>
                  <p:spTgt spid="34"/>
                </p:tgtEl>
              </p:cMediaNode>
            </p:audio>
            <p:audio>
              <p:cMediaNode vol="80000">
                <p:cTn id="192" fill="hold" display="0">
                  <p:stCondLst>
                    <p:cond delay="indefinite"/>
                  </p:stCondLst>
                  <p:endCondLst>
                    <p:cond evt="onStopAudio" delay="0">
                      <p:tgtEl>
                        <p:sldTgt/>
                      </p:tgtEl>
                    </p:cond>
                  </p:endCondLst>
                </p:cTn>
                <p:tgtEl>
                  <p:spTgt spid="35"/>
                </p:tgtEl>
              </p:cMediaNode>
            </p:audio>
            <p:audio>
              <p:cMediaNode vol="80000">
                <p:cTn id="193" fill="hold" display="0">
                  <p:stCondLst>
                    <p:cond delay="indefinite"/>
                  </p:stCondLst>
                  <p:endCondLst>
                    <p:cond evt="onStopAudio" delay="0">
                      <p:tgtEl>
                        <p:sldTgt/>
                      </p:tgtEl>
                    </p:cond>
                  </p:endCondLst>
                </p:cTn>
                <p:tgtEl>
                  <p:spTgt spid="36"/>
                </p:tgtEl>
              </p:cMediaNode>
            </p:audio>
            <p:audio>
              <p:cMediaNode vol="80000">
                <p:cTn id="194" fill="hold" display="0">
                  <p:stCondLst>
                    <p:cond delay="indefinite"/>
                  </p:stCondLst>
                  <p:endCondLst>
                    <p:cond evt="onStopAudio" delay="0">
                      <p:tgtEl>
                        <p:sldTgt/>
                      </p:tgtEl>
                    </p:cond>
                  </p:endCondLst>
                </p:cTn>
                <p:tgtEl>
                  <p:spTgt spid="37"/>
                </p:tgtEl>
              </p:cMediaNode>
            </p:audio>
            <p:audio>
              <p:cMediaNode vol="80000">
                <p:cTn id="195" fill="hold" display="0">
                  <p:stCondLst>
                    <p:cond delay="indefinite"/>
                  </p:stCondLst>
                  <p:endCondLst>
                    <p:cond evt="onStopAudio" delay="0">
                      <p:tgtEl>
                        <p:sldTgt/>
                      </p:tgtEl>
                    </p:cond>
                  </p:endCondLst>
                </p:cTn>
                <p:tgtEl>
                  <p:spTgt spid="39"/>
                </p:tgtEl>
              </p:cMediaNode>
            </p:audio>
            <p:audio>
              <p:cMediaNode vol="80000">
                <p:cTn id="196" fill="hold" display="0">
                  <p:stCondLst>
                    <p:cond delay="indefinite"/>
                  </p:stCondLst>
                  <p:endCondLst>
                    <p:cond evt="onStopAudio" delay="0">
                      <p:tgtEl>
                        <p:sldTgt/>
                      </p:tgtEl>
                    </p:cond>
                  </p:endCondLst>
                </p:cTn>
                <p:tgtEl>
                  <p:spTgt spid="40"/>
                </p:tgtEl>
              </p:cMediaNode>
            </p:audio>
          </p:childTnLst>
        </p:cTn>
      </p:par>
    </p:tnLst>
    <p:bldLst>
      <p:bldP spid="4" grpId="0" animBg="1"/>
      <p:bldP spid="5" grpId="0"/>
      <p:bldP spid="6" grpId="0"/>
      <p:bldP spid="7" grpId="0"/>
      <p:bldP spid="8" grpId="0"/>
      <p:bldP spid="9" grpId="0"/>
      <p:bldP spid="10" grpId="0"/>
      <p:bldP spid="11" grpId="0" animBg="1"/>
      <p:bldP spid="12" grpId="0" animBg="1"/>
      <p:bldP spid="13" grpId="0" animBg="1"/>
      <p:bldP spid="14" grpId="0" animBg="1"/>
      <p:bldP spid="15" grpId="0" animBg="1"/>
      <p:bldP spid="17" grpId="0" animBg="1"/>
      <p:bldP spid="18" grpId="0"/>
      <p:bldP spid="19" grpId="0"/>
      <p:bldP spid="20" grpId="0"/>
      <p:bldP spid="21" grpId="0"/>
      <p:bldP spid="22" grpId="0"/>
      <p:bldP spid="23" grpId="0"/>
      <p:bldP spid="24" grpId="0"/>
      <p:bldP spid="25" grpId="0"/>
      <p:bldP spid="26" grpId="0"/>
      <p:bldP spid="27" grpId="0"/>
      <p:bldP spid="16" grpId="0"/>
      <p:bldP spid="2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927"/>
        <p:cNvGrpSpPr/>
        <p:nvPr/>
      </p:nvGrpSpPr>
      <p:grpSpPr>
        <a:xfrm>
          <a:off x="0" y="0"/>
          <a:ext cx="0" cy="0"/>
          <a:chOff x="0" y="0"/>
          <a:chExt cx="0" cy="0"/>
        </a:xfrm>
      </p:grpSpPr>
      <p:sp>
        <p:nvSpPr>
          <p:cNvPr id="9" name="Google Shape;2833;p71"/>
          <p:cNvSpPr/>
          <p:nvPr/>
        </p:nvSpPr>
        <p:spPr>
          <a:xfrm>
            <a:off x="1402196" y="2577679"/>
            <a:ext cx="9364379" cy="1299781"/>
          </a:xfrm>
          <a:custGeom>
            <a:avLst/>
            <a:gdLst/>
            <a:ahLst/>
            <a:cxnLst/>
            <a:rect l="l" t="t" r="r" b="b"/>
            <a:pathLst>
              <a:path w="13994" h="3585" extrusionOk="0">
                <a:moveTo>
                  <a:pt x="13248" y="0"/>
                </a:moveTo>
                <a:cubicBezTo>
                  <a:pt x="13248" y="0"/>
                  <a:pt x="11756" y="60"/>
                  <a:pt x="11688" y="78"/>
                </a:cubicBezTo>
                <a:cubicBezTo>
                  <a:pt x="11674" y="80"/>
                  <a:pt x="11606" y="81"/>
                  <a:pt x="11499" y="81"/>
                </a:cubicBezTo>
                <a:cubicBezTo>
                  <a:pt x="11168" y="81"/>
                  <a:pt x="10471" y="72"/>
                  <a:pt x="9929" y="72"/>
                </a:cubicBezTo>
                <a:cubicBezTo>
                  <a:pt x="9710" y="72"/>
                  <a:pt x="9516" y="73"/>
                  <a:pt x="9382" y="78"/>
                </a:cubicBezTo>
                <a:cubicBezTo>
                  <a:pt x="9191" y="82"/>
                  <a:pt x="8551" y="84"/>
                  <a:pt x="7763" y="84"/>
                </a:cubicBezTo>
                <a:cubicBezTo>
                  <a:pt x="6188" y="84"/>
                  <a:pt x="4022" y="78"/>
                  <a:pt x="3680" y="78"/>
                </a:cubicBezTo>
                <a:cubicBezTo>
                  <a:pt x="3166" y="78"/>
                  <a:pt x="1733" y="91"/>
                  <a:pt x="1415" y="137"/>
                </a:cubicBezTo>
                <a:cubicBezTo>
                  <a:pt x="1241" y="162"/>
                  <a:pt x="823" y="168"/>
                  <a:pt x="487" y="168"/>
                </a:cubicBezTo>
                <a:cubicBezTo>
                  <a:pt x="218" y="168"/>
                  <a:pt x="1" y="164"/>
                  <a:pt x="1" y="164"/>
                </a:cubicBezTo>
                <a:lnTo>
                  <a:pt x="1" y="164"/>
                </a:lnTo>
                <a:cubicBezTo>
                  <a:pt x="1" y="164"/>
                  <a:pt x="642" y="1101"/>
                  <a:pt x="801" y="1269"/>
                </a:cubicBezTo>
                <a:cubicBezTo>
                  <a:pt x="960" y="1433"/>
                  <a:pt x="1288" y="1933"/>
                  <a:pt x="1288" y="1933"/>
                </a:cubicBezTo>
                <a:lnTo>
                  <a:pt x="928" y="2370"/>
                </a:lnTo>
                <a:cubicBezTo>
                  <a:pt x="928" y="2370"/>
                  <a:pt x="287" y="3093"/>
                  <a:pt x="169" y="3170"/>
                </a:cubicBezTo>
                <a:cubicBezTo>
                  <a:pt x="55" y="3247"/>
                  <a:pt x="1" y="3520"/>
                  <a:pt x="1" y="3520"/>
                </a:cubicBezTo>
                <a:cubicBezTo>
                  <a:pt x="1" y="3520"/>
                  <a:pt x="1720" y="3585"/>
                  <a:pt x="2280" y="3585"/>
                </a:cubicBezTo>
                <a:cubicBezTo>
                  <a:pt x="2368" y="3585"/>
                  <a:pt x="2428" y="3583"/>
                  <a:pt x="2447" y="3579"/>
                </a:cubicBezTo>
                <a:cubicBezTo>
                  <a:pt x="2593" y="3548"/>
                  <a:pt x="4853" y="3502"/>
                  <a:pt x="5185" y="3488"/>
                </a:cubicBezTo>
                <a:cubicBezTo>
                  <a:pt x="5294" y="3482"/>
                  <a:pt x="5685" y="3480"/>
                  <a:pt x="6166" y="3480"/>
                </a:cubicBezTo>
                <a:cubicBezTo>
                  <a:pt x="7128" y="3480"/>
                  <a:pt x="8449" y="3488"/>
                  <a:pt x="8591" y="3488"/>
                </a:cubicBezTo>
                <a:cubicBezTo>
                  <a:pt x="8809" y="3488"/>
                  <a:pt x="12074" y="3411"/>
                  <a:pt x="12416" y="3366"/>
                </a:cubicBezTo>
                <a:cubicBezTo>
                  <a:pt x="12761" y="3320"/>
                  <a:pt x="13994" y="3106"/>
                  <a:pt x="13994" y="3106"/>
                </a:cubicBezTo>
                <a:cubicBezTo>
                  <a:pt x="13994" y="3106"/>
                  <a:pt x="13348" y="2597"/>
                  <a:pt x="13261" y="2493"/>
                </a:cubicBezTo>
                <a:cubicBezTo>
                  <a:pt x="13175" y="2388"/>
                  <a:pt x="12729" y="1838"/>
                  <a:pt x="12729" y="1838"/>
                </a:cubicBezTo>
                <a:cubicBezTo>
                  <a:pt x="12729" y="1838"/>
                  <a:pt x="13075" y="1328"/>
                  <a:pt x="13234" y="1087"/>
                </a:cubicBezTo>
                <a:cubicBezTo>
                  <a:pt x="13389" y="846"/>
                  <a:pt x="13921" y="0"/>
                  <a:pt x="13921" y="0"/>
                </a:cubicBezTo>
                <a:close/>
              </a:path>
            </a:pathLst>
          </a:custGeom>
          <a:solidFill>
            <a:srgbClr val="EC7459">
              <a:lumMod val="40000"/>
              <a:lumOff val="60000"/>
            </a:srgbClr>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2" name="Google Shape;2836;p71"/>
          <p:cNvSpPr/>
          <p:nvPr/>
        </p:nvSpPr>
        <p:spPr>
          <a:xfrm>
            <a:off x="1393083" y="2570668"/>
            <a:ext cx="9459402" cy="1351627"/>
          </a:xfrm>
          <a:custGeom>
            <a:avLst/>
            <a:gdLst/>
            <a:ahLst/>
            <a:cxnLst/>
            <a:rect l="l" t="t" r="r" b="b"/>
            <a:pathLst>
              <a:path w="14136" h="3728" extrusionOk="0">
                <a:moveTo>
                  <a:pt x="7779" y="142"/>
                </a:moveTo>
                <a:cubicBezTo>
                  <a:pt x="9155" y="142"/>
                  <a:pt x="10532" y="145"/>
                  <a:pt x="11911" y="148"/>
                </a:cubicBezTo>
                <a:lnTo>
                  <a:pt x="13430" y="148"/>
                </a:lnTo>
                <a:cubicBezTo>
                  <a:pt x="13512" y="148"/>
                  <a:pt x="13598" y="148"/>
                  <a:pt x="13680" y="152"/>
                </a:cubicBezTo>
                <a:cubicBezTo>
                  <a:pt x="13698" y="152"/>
                  <a:pt x="13724" y="148"/>
                  <a:pt x="13747" y="148"/>
                </a:cubicBezTo>
                <a:cubicBezTo>
                  <a:pt x="13758" y="148"/>
                  <a:pt x="13768" y="149"/>
                  <a:pt x="13775" y="152"/>
                </a:cubicBezTo>
                <a:cubicBezTo>
                  <a:pt x="13848" y="175"/>
                  <a:pt x="13844" y="216"/>
                  <a:pt x="13821" y="284"/>
                </a:cubicBezTo>
                <a:cubicBezTo>
                  <a:pt x="13766" y="425"/>
                  <a:pt x="13657" y="557"/>
                  <a:pt x="13580" y="684"/>
                </a:cubicBezTo>
                <a:cubicBezTo>
                  <a:pt x="13502" y="807"/>
                  <a:pt x="13421" y="925"/>
                  <a:pt x="13343" y="1044"/>
                </a:cubicBezTo>
                <a:cubicBezTo>
                  <a:pt x="13157" y="1316"/>
                  <a:pt x="12966" y="1580"/>
                  <a:pt x="12761" y="1839"/>
                </a:cubicBezTo>
                <a:cubicBezTo>
                  <a:pt x="12738" y="1867"/>
                  <a:pt x="12734" y="1903"/>
                  <a:pt x="12761" y="1935"/>
                </a:cubicBezTo>
                <a:cubicBezTo>
                  <a:pt x="13166" y="2344"/>
                  <a:pt x="13575" y="2753"/>
                  <a:pt x="13980" y="3162"/>
                </a:cubicBezTo>
                <a:lnTo>
                  <a:pt x="13980" y="3162"/>
                </a:lnTo>
                <a:cubicBezTo>
                  <a:pt x="13980" y="3163"/>
                  <a:pt x="13980" y="3163"/>
                  <a:pt x="13980" y="3163"/>
                </a:cubicBezTo>
                <a:cubicBezTo>
                  <a:pt x="14016" y="3226"/>
                  <a:pt x="13643" y="3236"/>
                  <a:pt x="13616" y="3236"/>
                </a:cubicBezTo>
                <a:cubicBezTo>
                  <a:pt x="13489" y="3240"/>
                  <a:pt x="13366" y="3245"/>
                  <a:pt x="13243" y="3249"/>
                </a:cubicBezTo>
                <a:cubicBezTo>
                  <a:pt x="12975" y="3263"/>
                  <a:pt x="12707" y="3276"/>
                  <a:pt x="12438" y="3286"/>
                </a:cubicBezTo>
                <a:cubicBezTo>
                  <a:pt x="11920" y="3308"/>
                  <a:pt x="11401" y="3327"/>
                  <a:pt x="10883" y="3349"/>
                </a:cubicBezTo>
                <a:cubicBezTo>
                  <a:pt x="9833" y="3386"/>
                  <a:pt x="8782" y="3422"/>
                  <a:pt x="7732" y="3454"/>
                </a:cubicBezTo>
                <a:cubicBezTo>
                  <a:pt x="5649" y="3513"/>
                  <a:pt x="3566" y="3549"/>
                  <a:pt x="1479" y="3572"/>
                </a:cubicBezTo>
                <a:cubicBezTo>
                  <a:pt x="1188" y="3577"/>
                  <a:pt x="892" y="3577"/>
                  <a:pt x="596" y="3581"/>
                </a:cubicBezTo>
                <a:lnTo>
                  <a:pt x="405" y="3581"/>
                </a:lnTo>
                <a:cubicBezTo>
                  <a:pt x="374" y="3581"/>
                  <a:pt x="326" y="3590"/>
                  <a:pt x="284" y="3590"/>
                </a:cubicBezTo>
                <a:cubicBezTo>
                  <a:pt x="227" y="3590"/>
                  <a:pt x="179" y="3574"/>
                  <a:pt x="187" y="3499"/>
                </a:cubicBezTo>
                <a:cubicBezTo>
                  <a:pt x="192" y="3467"/>
                  <a:pt x="278" y="3386"/>
                  <a:pt x="301" y="3363"/>
                </a:cubicBezTo>
                <a:cubicBezTo>
                  <a:pt x="351" y="3299"/>
                  <a:pt x="401" y="3240"/>
                  <a:pt x="451" y="3181"/>
                </a:cubicBezTo>
                <a:cubicBezTo>
                  <a:pt x="806" y="2767"/>
                  <a:pt x="1183" y="2381"/>
                  <a:pt x="1583" y="2012"/>
                </a:cubicBezTo>
                <a:cubicBezTo>
                  <a:pt x="1610" y="1985"/>
                  <a:pt x="1606" y="1944"/>
                  <a:pt x="1583" y="1917"/>
                </a:cubicBezTo>
                <a:lnTo>
                  <a:pt x="414" y="589"/>
                </a:lnTo>
                <a:cubicBezTo>
                  <a:pt x="364" y="530"/>
                  <a:pt x="123" y="325"/>
                  <a:pt x="214" y="248"/>
                </a:cubicBezTo>
                <a:cubicBezTo>
                  <a:pt x="223" y="240"/>
                  <a:pt x="244" y="238"/>
                  <a:pt x="269" y="238"/>
                </a:cubicBezTo>
                <a:cubicBezTo>
                  <a:pt x="319" y="238"/>
                  <a:pt x="387" y="248"/>
                  <a:pt x="414" y="248"/>
                </a:cubicBezTo>
                <a:lnTo>
                  <a:pt x="646" y="248"/>
                </a:lnTo>
                <a:cubicBezTo>
                  <a:pt x="915" y="248"/>
                  <a:pt x="1188" y="211"/>
                  <a:pt x="1456" y="198"/>
                </a:cubicBezTo>
                <a:cubicBezTo>
                  <a:pt x="1679" y="190"/>
                  <a:pt x="1895" y="169"/>
                  <a:pt x="2116" y="169"/>
                </a:cubicBezTo>
                <a:cubicBezTo>
                  <a:pt x="2152" y="169"/>
                  <a:pt x="2188" y="169"/>
                  <a:pt x="2224" y="170"/>
                </a:cubicBezTo>
                <a:cubicBezTo>
                  <a:pt x="2318" y="174"/>
                  <a:pt x="2411" y="177"/>
                  <a:pt x="2504" y="177"/>
                </a:cubicBezTo>
                <a:cubicBezTo>
                  <a:pt x="2543" y="177"/>
                  <a:pt x="2581" y="176"/>
                  <a:pt x="2620" y="175"/>
                </a:cubicBezTo>
                <a:cubicBezTo>
                  <a:pt x="2734" y="171"/>
                  <a:pt x="2842" y="155"/>
                  <a:pt x="2951" y="155"/>
                </a:cubicBezTo>
                <a:cubicBezTo>
                  <a:pt x="2973" y="155"/>
                  <a:pt x="2994" y="155"/>
                  <a:pt x="3016" y="157"/>
                </a:cubicBezTo>
                <a:cubicBezTo>
                  <a:pt x="3087" y="164"/>
                  <a:pt x="3159" y="166"/>
                  <a:pt x="3232" y="166"/>
                </a:cubicBezTo>
                <a:cubicBezTo>
                  <a:pt x="3430" y="166"/>
                  <a:pt x="3630" y="147"/>
                  <a:pt x="3829" y="147"/>
                </a:cubicBezTo>
                <a:cubicBezTo>
                  <a:pt x="3844" y="147"/>
                  <a:pt x="3860" y="148"/>
                  <a:pt x="3875" y="148"/>
                </a:cubicBezTo>
                <a:cubicBezTo>
                  <a:pt x="3972" y="149"/>
                  <a:pt x="4070" y="150"/>
                  <a:pt x="4168" y="150"/>
                </a:cubicBezTo>
                <a:cubicBezTo>
                  <a:pt x="4363" y="150"/>
                  <a:pt x="4560" y="148"/>
                  <a:pt x="4757" y="148"/>
                </a:cubicBezTo>
                <a:cubicBezTo>
                  <a:pt x="5765" y="144"/>
                  <a:pt x="6772" y="142"/>
                  <a:pt x="7779" y="142"/>
                </a:cubicBezTo>
                <a:close/>
                <a:moveTo>
                  <a:pt x="13767" y="0"/>
                </a:moveTo>
                <a:cubicBezTo>
                  <a:pt x="13672" y="0"/>
                  <a:pt x="13567" y="16"/>
                  <a:pt x="13493" y="16"/>
                </a:cubicBezTo>
                <a:lnTo>
                  <a:pt x="12984" y="16"/>
                </a:lnTo>
                <a:cubicBezTo>
                  <a:pt x="11670" y="11"/>
                  <a:pt x="10351" y="11"/>
                  <a:pt x="9032" y="7"/>
                </a:cubicBezTo>
                <a:cubicBezTo>
                  <a:pt x="7700" y="7"/>
                  <a:pt x="6372" y="7"/>
                  <a:pt x="5044" y="11"/>
                </a:cubicBezTo>
                <a:cubicBezTo>
                  <a:pt x="4716" y="11"/>
                  <a:pt x="4389" y="16"/>
                  <a:pt x="4062" y="16"/>
                </a:cubicBezTo>
                <a:cubicBezTo>
                  <a:pt x="3789" y="16"/>
                  <a:pt x="3513" y="32"/>
                  <a:pt x="3241" y="32"/>
                </a:cubicBezTo>
                <a:cubicBezTo>
                  <a:pt x="3187" y="32"/>
                  <a:pt x="3133" y="31"/>
                  <a:pt x="3079" y="30"/>
                </a:cubicBezTo>
                <a:cubicBezTo>
                  <a:pt x="3016" y="25"/>
                  <a:pt x="2957" y="7"/>
                  <a:pt x="2897" y="7"/>
                </a:cubicBezTo>
                <a:cubicBezTo>
                  <a:pt x="2825" y="11"/>
                  <a:pt x="2752" y="34"/>
                  <a:pt x="2684" y="39"/>
                </a:cubicBezTo>
                <a:cubicBezTo>
                  <a:pt x="2632" y="43"/>
                  <a:pt x="2580" y="45"/>
                  <a:pt x="2528" y="45"/>
                </a:cubicBezTo>
                <a:cubicBezTo>
                  <a:pt x="2417" y="45"/>
                  <a:pt x="2306" y="37"/>
                  <a:pt x="2197" y="34"/>
                </a:cubicBezTo>
                <a:cubicBezTo>
                  <a:pt x="2163" y="33"/>
                  <a:pt x="2130" y="32"/>
                  <a:pt x="2096" y="32"/>
                </a:cubicBezTo>
                <a:cubicBezTo>
                  <a:pt x="1853" y="32"/>
                  <a:pt x="1614" y="58"/>
                  <a:pt x="1374" y="70"/>
                </a:cubicBezTo>
                <a:cubicBezTo>
                  <a:pt x="1024" y="89"/>
                  <a:pt x="678" y="116"/>
                  <a:pt x="328" y="116"/>
                </a:cubicBezTo>
                <a:cubicBezTo>
                  <a:pt x="289" y="114"/>
                  <a:pt x="245" y="108"/>
                  <a:pt x="202" y="108"/>
                </a:cubicBezTo>
                <a:cubicBezTo>
                  <a:pt x="143" y="108"/>
                  <a:pt x="87" y="119"/>
                  <a:pt x="51" y="166"/>
                </a:cubicBezTo>
                <a:cubicBezTo>
                  <a:pt x="1" y="230"/>
                  <a:pt x="10" y="311"/>
                  <a:pt x="51" y="375"/>
                </a:cubicBezTo>
                <a:cubicBezTo>
                  <a:pt x="137" y="512"/>
                  <a:pt x="273" y="630"/>
                  <a:pt x="383" y="753"/>
                </a:cubicBezTo>
                <a:cubicBezTo>
                  <a:pt x="505" y="894"/>
                  <a:pt x="628" y="1035"/>
                  <a:pt x="751" y="1171"/>
                </a:cubicBezTo>
                <a:cubicBezTo>
                  <a:pt x="981" y="1435"/>
                  <a:pt x="1211" y="1695"/>
                  <a:pt x="1438" y="1959"/>
                </a:cubicBezTo>
                <a:lnTo>
                  <a:pt x="1438" y="1959"/>
                </a:lnTo>
                <a:cubicBezTo>
                  <a:pt x="1058" y="2315"/>
                  <a:pt x="692" y="2688"/>
                  <a:pt x="355" y="3085"/>
                </a:cubicBezTo>
                <a:cubicBezTo>
                  <a:pt x="273" y="3181"/>
                  <a:pt x="192" y="3281"/>
                  <a:pt x="110" y="3381"/>
                </a:cubicBezTo>
                <a:cubicBezTo>
                  <a:pt x="60" y="3440"/>
                  <a:pt x="5" y="3499"/>
                  <a:pt x="14" y="3581"/>
                </a:cubicBezTo>
                <a:cubicBezTo>
                  <a:pt x="31" y="3703"/>
                  <a:pt x="133" y="3727"/>
                  <a:pt x="241" y="3727"/>
                </a:cubicBezTo>
                <a:cubicBezTo>
                  <a:pt x="310" y="3727"/>
                  <a:pt x="382" y="3718"/>
                  <a:pt x="437" y="3718"/>
                </a:cubicBezTo>
                <a:cubicBezTo>
                  <a:pt x="1606" y="3709"/>
                  <a:pt x="2775" y="3695"/>
                  <a:pt x="3943" y="3677"/>
                </a:cubicBezTo>
                <a:cubicBezTo>
                  <a:pt x="6285" y="3636"/>
                  <a:pt x="8632" y="3568"/>
                  <a:pt x="10979" y="3481"/>
                </a:cubicBezTo>
                <a:cubicBezTo>
                  <a:pt x="11620" y="3454"/>
                  <a:pt x="12261" y="3431"/>
                  <a:pt x="12902" y="3404"/>
                </a:cubicBezTo>
                <a:cubicBezTo>
                  <a:pt x="13221" y="3390"/>
                  <a:pt x="13543" y="3372"/>
                  <a:pt x="13862" y="3358"/>
                </a:cubicBezTo>
                <a:cubicBezTo>
                  <a:pt x="13948" y="3354"/>
                  <a:pt x="14044" y="3367"/>
                  <a:pt x="14098" y="3290"/>
                </a:cubicBezTo>
                <a:cubicBezTo>
                  <a:pt x="14135" y="3233"/>
                  <a:pt x="14135" y="3173"/>
                  <a:pt x="14109" y="3115"/>
                </a:cubicBezTo>
                <a:lnTo>
                  <a:pt x="14109" y="3115"/>
                </a:lnTo>
                <a:cubicBezTo>
                  <a:pt x="14106" y="3103"/>
                  <a:pt x="14100" y="3092"/>
                  <a:pt x="14089" y="3081"/>
                </a:cubicBezTo>
                <a:cubicBezTo>
                  <a:pt x="13694" y="2681"/>
                  <a:pt x="13298" y="2281"/>
                  <a:pt x="12903" y="1882"/>
                </a:cubicBezTo>
                <a:lnTo>
                  <a:pt x="12903" y="1882"/>
                </a:lnTo>
                <a:cubicBezTo>
                  <a:pt x="13251" y="1434"/>
                  <a:pt x="13573" y="965"/>
                  <a:pt x="13862" y="480"/>
                </a:cubicBezTo>
                <a:cubicBezTo>
                  <a:pt x="13930" y="366"/>
                  <a:pt x="14126" y="120"/>
                  <a:pt x="13921" y="25"/>
                </a:cubicBezTo>
                <a:cubicBezTo>
                  <a:pt x="13879" y="6"/>
                  <a:pt x="13825" y="0"/>
                  <a:pt x="13767" y="0"/>
                </a:cubicBezTo>
                <a:close/>
              </a:path>
            </a:pathLst>
          </a:custGeom>
          <a:solidFill>
            <a:srgbClr val="000000"/>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3" name="TextBox 12"/>
          <p:cNvSpPr txBox="1"/>
          <p:nvPr/>
        </p:nvSpPr>
        <p:spPr>
          <a:xfrm>
            <a:off x="4021084" y="1217737"/>
            <a:ext cx="4328301" cy="830997"/>
          </a:xfrm>
          <a:prstGeom prst="rect">
            <a:avLst/>
          </a:prstGeom>
          <a:noFill/>
        </p:spPr>
        <p:txBody>
          <a:bodyPr wrap="none" rtlCol="0">
            <a:spAutoFit/>
          </a:bodyPr>
          <a:lstStyle/>
          <a:p>
            <a:r>
              <a:rPr lang="en-US" sz="4800" b="1" dirty="0">
                <a:solidFill>
                  <a:srgbClr val="000000"/>
                </a:solidFill>
                <a:latin typeface="Myriad Pro" panose="020B0503030403020204" pitchFamily="34" charset="0"/>
              </a:rPr>
              <a:t>4  </a:t>
            </a:r>
            <a:r>
              <a:rPr lang="en-US" sz="4800" dirty="0">
                <a:solidFill>
                  <a:srgbClr val="000000"/>
                </a:solidFill>
                <a:latin typeface="Myriad Pro" panose="020B0503030403020204" pitchFamily="34" charset="0"/>
              </a:rPr>
              <a:t>PRODUCTION</a:t>
            </a:r>
          </a:p>
        </p:txBody>
      </p:sp>
      <p:sp>
        <p:nvSpPr>
          <p:cNvPr id="2" name="TextBox 1"/>
          <p:cNvSpPr txBox="1"/>
          <p:nvPr/>
        </p:nvSpPr>
        <p:spPr>
          <a:xfrm>
            <a:off x="2328278" y="2842848"/>
            <a:ext cx="7916591" cy="769441"/>
          </a:xfrm>
          <a:prstGeom prst="rect">
            <a:avLst/>
          </a:prstGeom>
          <a:noFill/>
        </p:spPr>
        <p:txBody>
          <a:bodyPr wrap="none" rtlCol="0">
            <a:spAutoFit/>
          </a:bodyPr>
          <a:lstStyle/>
          <a:p>
            <a:r>
              <a:rPr lang="en-US" sz="4400" b="1" dirty="0">
                <a:latin typeface="Myriad Pro" panose="020B0503030403020204" pitchFamily="34" charset="0"/>
              </a:rPr>
              <a:t>Task 3</a:t>
            </a:r>
            <a:r>
              <a:rPr lang="en-US" sz="4400" dirty="0">
                <a:latin typeface="Myriad Pro" panose="020B0503030403020204" pitchFamily="34" charset="0"/>
              </a:rPr>
              <a:t>: Say. Use the phrases in </a:t>
            </a:r>
            <a:r>
              <a:rPr lang="en-US" sz="4400" dirty="0">
                <a:solidFill>
                  <a:schemeClr val="accent4">
                    <a:lumMod val="75000"/>
                  </a:schemeClr>
                </a:solidFill>
                <a:latin typeface="Myriad Pro" panose="020B0503030403020204" pitchFamily="34" charset="0"/>
              </a:rPr>
              <a:t>1</a:t>
            </a:r>
            <a:r>
              <a:rPr lang="en-US" sz="4400" dirty="0">
                <a:latin typeface="Myriad Pro" panose="020B0503030403020204" pitchFamily="34" charset="0"/>
              </a:rPr>
              <a:t>. </a:t>
            </a:r>
          </a:p>
        </p:txBody>
      </p:sp>
      <p:pic>
        <p:nvPicPr>
          <p:cNvPr id="15" name="Picture 6" descr="Say Icon #1566 - Free Icons Library">
            <a:extLst>
              <a:ext uri="{FF2B5EF4-FFF2-40B4-BE49-F238E27FC236}">
                <a16:creationId xmlns:a16="http://schemas.microsoft.com/office/drawing/2014/main" id="{EDD622AB-EE07-4F4E-A65F-66B24E0774F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28153" y="4649344"/>
            <a:ext cx="696734" cy="696734"/>
          </a:xfrm>
          <a:prstGeom prst="rect">
            <a:avLst/>
          </a:prstGeom>
          <a:noFill/>
          <a:extLst>
            <a:ext uri="{909E8E84-426E-40DD-AFC4-6F175D3DCCD1}">
              <a14:hiddenFill xmlns:a14="http://schemas.microsoft.com/office/drawing/2010/main">
                <a:solidFill>
                  <a:srgbClr val="FFFFFF"/>
                </a:solidFill>
              </a14:hiddenFill>
            </a:ext>
          </a:extLst>
        </p:spPr>
      </p:pic>
      <p:sp>
        <p:nvSpPr>
          <p:cNvPr id="16" name="Rounded Rectangle 15"/>
          <p:cNvSpPr/>
          <p:nvPr/>
        </p:nvSpPr>
        <p:spPr>
          <a:xfrm>
            <a:off x="5208814" y="4323773"/>
            <a:ext cx="1409885" cy="1297858"/>
          </a:xfrm>
          <a:prstGeom prst="round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0401117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253"/>
        <p:cNvGrpSpPr/>
        <p:nvPr/>
      </p:nvGrpSpPr>
      <p:grpSpPr>
        <a:xfrm>
          <a:off x="0" y="0"/>
          <a:ext cx="0" cy="0"/>
          <a:chOff x="0" y="0"/>
          <a:chExt cx="0" cy="0"/>
        </a:xfrm>
      </p:grpSpPr>
      <p:sp>
        <p:nvSpPr>
          <p:cNvPr id="9255" name="Google Shape;9255;p72"/>
          <p:cNvSpPr/>
          <p:nvPr/>
        </p:nvSpPr>
        <p:spPr>
          <a:xfrm>
            <a:off x="1" y="6620701"/>
            <a:ext cx="18967" cy="28833"/>
          </a:xfrm>
          <a:custGeom>
            <a:avLst/>
            <a:gdLst/>
            <a:ahLst/>
            <a:cxnLst/>
            <a:rect l="l" t="t" r="r" b="b"/>
            <a:pathLst>
              <a:path w="569" h="865" extrusionOk="0">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72"/>
          <p:cNvSpPr/>
          <p:nvPr/>
        </p:nvSpPr>
        <p:spPr>
          <a:xfrm>
            <a:off x="0"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72"/>
          <p:cNvSpPr/>
          <p:nvPr/>
        </p:nvSpPr>
        <p:spPr>
          <a:xfrm>
            <a:off x="7703500" y="6839001"/>
            <a:ext cx="9133" cy="33"/>
          </a:xfrm>
          <a:custGeom>
            <a:avLst/>
            <a:gdLst/>
            <a:ahLst/>
            <a:cxnLst/>
            <a:rect l="l" t="t" r="r" b="b"/>
            <a:pathLst>
              <a:path w="274" h="1" extrusionOk="0">
                <a:moveTo>
                  <a:pt x="274" y="1"/>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72"/>
          <p:cNvSpPr/>
          <p:nvPr/>
        </p:nvSpPr>
        <p:spPr>
          <a:xfrm>
            <a:off x="7712601" y="6839000"/>
            <a:ext cx="9900" cy="9133"/>
          </a:xfrm>
          <a:custGeom>
            <a:avLst/>
            <a:gdLst/>
            <a:ahLst/>
            <a:cxnLst/>
            <a:rect l="l" t="t" r="r" b="b"/>
            <a:pathLst>
              <a:path w="297" h="274" extrusionOk="0">
                <a:moveTo>
                  <a:pt x="1" y="1"/>
                </a:moveTo>
                <a:cubicBezTo>
                  <a:pt x="1" y="274"/>
                  <a:pt x="1" y="274"/>
                  <a:pt x="296" y="274"/>
                </a:cubicBez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72"/>
          <p:cNvSpPr/>
          <p:nvPr/>
        </p:nvSpPr>
        <p:spPr>
          <a:xfrm>
            <a:off x="5021246" y="-760135"/>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72"/>
          <p:cNvSpPr/>
          <p:nvPr/>
        </p:nvSpPr>
        <p:spPr>
          <a:xfrm>
            <a:off x="4831746" y="-1016335"/>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72"/>
          <p:cNvSpPr/>
          <p:nvPr/>
        </p:nvSpPr>
        <p:spPr>
          <a:xfrm>
            <a:off x="5078079" y="-656301"/>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72"/>
          <p:cNvSpPr/>
          <p:nvPr/>
        </p:nvSpPr>
        <p:spPr>
          <a:xfrm>
            <a:off x="4879479" y="-91173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72"/>
          <p:cNvSpPr/>
          <p:nvPr/>
        </p:nvSpPr>
        <p:spPr>
          <a:xfrm>
            <a:off x="4869646" y="-8647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72"/>
          <p:cNvSpPr/>
          <p:nvPr/>
        </p:nvSpPr>
        <p:spPr>
          <a:xfrm>
            <a:off x="4936346" y="-921601"/>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72"/>
          <p:cNvSpPr/>
          <p:nvPr/>
        </p:nvSpPr>
        <p:spPr>
          <a:xfrm>
            <a:off x="6830017" y="-50699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72"/>
          <p:cNvSpPr/>
          <p:nvPr/>
        </p:nvSpPr>
        <p:spPr>
          <a:xfrm>
            <a:off x="3818154" y="-1240934"/>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72"/>
          <p:cNvSpPr/>
          <p:nvPr/>
        </p:nvSpPr>
        <p:spPr>
          <a:xfrm>
            <a:off x="4459822" y="-669666"/>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72"/>
          <p:cNvSpPr/>
          <p:nvPr/>
        </p:nvSpPr>
        <p:spPr>
          <a:xfrm>
            <a:off x="5613133" y="-695849"/>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72"/>
          <p:cNvSpPr/>
          <p:nvPr/>
        </p:nvSpPr>
        <p:spPr>
          <a:xfrm>
            <a:off x="5816067" y="-579833"/>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72"/>
          <p:cNvSpPr/>
          <p:nvPr/>
        </p:nvSpPr>
        <p:spPr>
          <a:xfrm>
            <a:off x="6429433" y="-48835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72"/>
          <p:cNvSpPr/>
          <p:nvPr/>
        </p:nvSpPr>
        <p:spPr>
          <a:xfrm>
            <a:off x="6534034" y="-42242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72"/>
          <p:cNvSpPr/>
          <p:nvPr/>
        </p:nvSpPr>
        <p:spPr>
          <a:xfrm>
            <a:off x="6524167" y="-54522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Title 1"/>
          <p:cNvSpPr txBox="1">
            <a:spLocks/>
          </p:cNvSpPr>
          <p:nvPr/>
        </p:nvSpPr>
        <p:spPr>
          <a:xfrm>
            <a:off x="3129027" y="1456996"/>
            <a:ext cx="5920400" cy="19304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7200" b="1" kern="0" dirty="0">
                <a:solidFill>
                  <a:srgbClr val="C00000"/>
                </a:solidFill>
                <a:latin typeface="Myriad Pro" panose="020B0503030403020204" pitchFamily="34" charset="0"/>
              </a:rPr>
              <a:t>Unit 6: </a:t>
            </a:r>
            <a:br>
              <a:rPr lang="en-US" sz="7200" b="1" kern="0" dirty="0">
                <a:solidFill>
                  <a:srgbClr val="C00000"/>
                </a:solidFill>
                <a:latin typeface="Myriad Pro" panose="020B0503030403020204" pitchFamily="34" charset="0"/>
              </a:rPr>
            </a:br>
            <a:r>
              <a:rPr lang="en-US" sz="7200" b="1" kern="0" dirty="0">
                <a:solidFill>
                  <a:srgbClr val="C00000"/>
                </a:solidFill>
                <a:latin typeface="Myriad Pro" panose="020B0503030403020204" pitchFamily="34" charset="0"/>
              </a:rPr>
              <a:t>My Hobby</a:t>
            </a:r>
          </a:p>
        </p:txBody>
      </p:sp>
      <p:sp>
        <p:nvSpPr>
          <p:cNvPr id="23" name="Google Shape;792;p29"/>
          <p:cNvSpPr txBox="1">
            <a:spLocks/>
          </p:cNvSpPr>
          <p:nvPr/>
        </p:nvSpPr>
        <p:spPr>
          <a:xfrm>
            <a:off x="3538715" y="4080885"/>
            <a:ext cx="4740077" cy="3576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3200" b="1" kern="0" dirty="0">
                <a:solidFill>
                  <a:srgbClr val="241826">
                    <a:lumMod val="75000"/>
                  </a:srgbClr>
                </a:solidFill>
                <a:latin typeface="Myriad Pro" panose="020B0503030403020204" pitchFamily="34" charset="0"/>
              </a:rPr>
              <a:t>Lesson 3 – Task 1, 2, 3</a:t>
            </a:r>
          </a:p>
        </p:txBody>
      </p:sp>
      <p:pic>
        <p:nvPicPr>
          <p:cNvPr id="25" name="Picture 24">
            <a:extLst>
              <a:ext uri="{FF2B5EF4-FFF2-40B4-BE49-F238E27FC236}">
                <a16:creationId xmlns:a16="http://schemas.microsoft.com/office/drawing/2014/main" id="{77288C4A-6247-4C91-B74B-A38CDBD71BE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97180557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16361216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34208949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3" name="TextBox 2"/>
          <p:cNvSpPr txBox="1"/>
          <p:nvPr/>
        </p:nvSpPr>
        <p:spPr>
          <a:xfrm>
            <a:off x="159896" y="0"/>
            <a:ext cx="2209800" cy="646331"/>
          </a:xfrm>
          <a:prstGeom prst="rect">
            <a:avLst/>
          </a:prstGeom>
          <a:noFill/>
        </p:spPr>
        <p:txBody>
          <a:bodyPr wrap="square" rtlCol="0">
            <a:spAutoFit/>
          </a:bodyPr>
          <a:lstStyle/>
          <a:p>
            <a:pPr algn="ctr"/>
            <a:r>
              <a:rPr lang="en-US" sz="3600" b="1" dirty="0">
                <a:solidFill>
                  <a:schemeClr val="accent2">
                    <a:lumMod val="60000"/>
                    <a:lumOff val="40000"/>
                  </a:schemeClr>
                </a:solidFill>
                <a:latin typeface="Comic Sans MS" panose="030F0702030302020204" pitchFamily="66" charset="0"/>
                <a:cs typeface="Poppins SemiBold" panose="00000700000000000000" pitchFamily="2" charset="0"/>
              </a:rPr>
              <a:t>Round 1</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3256877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ounded Rectangle 1"/>
          <p:cNvSpPr/>
          <p:nvPr/>
        </p:nvSpPr>
        <p:spPr>
          <a:xfrm>
            <a:off x="1948720"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schemeClr val="tx1"/>
                </a:solidFill>
                <a:latin typeface="Comic Sans MS" panose="030F0702030302020204" pitchFamily="66" charset="0"/>
              </a:rPr>
              <a:t>I</a:t>
            </a:r>
          </a:p>
        </p:txBody>
      </p:sp>
      <p:sp>
        <p:nvSpPr>
          <p:cNvPr id="3" name="Rounded Rectangle 2"/>
          <p:cNvSpPr/>
          <p:nvPr/>
        </p:nvSpPr>
        <p:spPr>
          <a:xfrm>
            <a:off x="6328346"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schemeClr val="tx1"/>
                </a:solidFill>
                <a:latin typeface="Comic Sans MS" panose="030F0702030302020204" pitchFamily="66" charset="0"/>
              </a:rPr>
              <a:t>can</a:t>
            </a:r>
          </a:p>
        </p:txBody>
      </p:sp>
      <p:sp>
        <p:nvSpPr>
          <p:cNvPr id="4" name="Rounded Rectangle 3"/>
          <p:cNvSpPr/>
          <p:nvPr/>
        </p:nvSpPr>
        <p:spPr>
          <a:xfrm>
            <a:off x="1948720"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schemeClr val="tx1"/>
                </a:solidFill>
                <a:latin typeface="Comic Sans MS" panose="030F0702030302020204" pitchFamily="66" charset="0"/>
              </a:rPr>
              <a:t>play</a:t>
            </a:r>
          </a:p>
        </p:txBody>
      </p:sp>
      <p:sp>
        <p:nvSpPr>
          <p:cNvPr id="5" name="Rounded Rectangle 4"/>
          <p:cNvSpPr/>
          <p:nvPr/>
        </p:nvSpPr>
        <p:spPr>
          <a:xfrm>
            <a:off x="6313354"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schemeClr val="tx1"/>
                </a:solidFill>
                <a:latin typeface="Comic Sans MS" panose="030F0702030302020204" pitchFamily="66" charset="0"/>
              </a:rPr>
              <a:t>the guitar.</a:t>
            </a:r>
          </a:p>
        </p:txBody>
      </p:sp>
      <p:pic>
        <p:nvPicPr>
          <p:cNvPr id="7" name="Picture 6">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23790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xit" presetSubtype="1" fill="hold" grpId="1" nodeType="clickEffect">
                                  <p:stCondLst>
                                    <p:cond delay="0"/>
                                  </p:stCondLst>
                                  <p:childTnLst>
                                    <p:animEffect transition="out" filter="wipe(up)">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xit" presetSubtype="1" fill="hold" grpId="1" nodeType="clickEffect">
                                  <p:stCondLst>
                                    <p:cond delay="0"/>
                                  </p:stCondLst>
                                  <p:childTnLst>
                                    <p:animEffect transition="out" filter="wipe(up)">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xit" presetSubtype="1" fill="hold" grpId="1" nodeType="clickEffect">
                                  <p:stCondLst>
                                    <p:cond delay="0"/>
                                  </p:stCondLst>
                                  <p:childTnLst>
                                    <p:animEffect transition="out" filter="wipe(up)">
                                      <p:cBhvr>
                                        <p:cTn id="28" dur="500"/>
                                        <p:tgtEl>
                                          <p:spTgt spid="4"/>
                                        </p:tgtEl>
                                      </p:cBhvr>
                                    </p:animEffect>
                                    <p:set>
                                      <p:cBhvr>
                                        <p:cTn id="29" dur="1" fill="hold">
                                          <p:stCondLst>
                                            <p:cond delay="499"/>
                                          </p:stCondLst>
                                        </p:cTn>
                                        <p:tgtEl>
                                          <p:spTgt spid="4"/>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xit" presetSubtype="1" fill="hold" grpId="1" nodeType="clickEffect">
                                  <p:stCondLst>
                                    <p:cond delay="0"/>
                                  </p:stCondLst>
                                  <p:childTnLst>
                                    <p:animEffect transition="out" filter="wipe(up)">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1094282" y="1259173"/>
            <a:ext cx="10268261" cy="2023673"/>
          </a:xfrm>
          <a:prstGeom prst="rect">
            <a:avLst/>
          </a:prstGeom>
          <a:solidFill>
            <a:srgbClr val="00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a:solidFill>
                  <a:schemeClr val="tx1"/>
                </a:solidFill>
                <a:latin typeface="Comic Sans MS" panose="030F0702030302020204" pitchFamily="66" charset="0"/>
              </a:rPr>
              <a:t>WHAT CAN YOU DO?</a:t>
            </a:r>
          </a:p>
        </p:txBody>
      </p:sp>
      <p:pic>
        <p:nvPicPr>
          <p:cNvPr id="4" name="Picture 3">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42625908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4"/>
          <a:stretch>
            <a:fillRect/>
          </a:stretch>
        </a:blipFill>
        <a:effectLst/>
      </p:bgPr>
    </p:bg>
    <p:spTree>
      <p:nvGrpSpPr>
        <p:cNvPr id="1" name=""/>
        <p:cNvGrpSpPr/>
        <p:nvPr/>
      </p:nvGrpSpPr>
      <p:grpSpPr>
        <a:xfrm>
          <a:off x="0" y="0"/>
          <a:ext cx="0" cy="0"/>
          <a:chOff x="0" y="0"/>
          <a:chExt cx="0" cy="0"/>
        </a:xfrm>
      </p:grpSpPr>
      <p:sp>
        <p:nvSpPr>
          <p:cNvPr id="4" name="TextBox 3"/>
          <p:cNvSpPr txBox="1"/>
          <p:nvPr/>
        </p:nvSpPr>
        <p:spPr>
          <a:xfrm>
            <a:off x="2053653" y="1409075"/>
            <a:ext cx="8109678" cy="830997"/>
          </a:xfrm>
          <a:prstGeom prst="rect">
            <a:avLst/>
          </a:prstGeom>
          <a:noFill/>
        </p:spPr>
        <p:txBody>
          <a:bodyPr wrap="square" rtlCol="0">
            <a:spAutoFit/>
          </a:bodyPr>
          <a:lstStyle/>
          <a:p>
            <a:pPr algn="ctr"/>
            <a:r>
              <a:rPr lang="en-US" sz="4800" b="1" dirty="0">
                <a:solidFill>
                  <a:prstClr val="black"/>
                </a:solidFill>
                <a:latin typeface="Comic Sans MS" panose="030F0702030302020204" pitchFamily="66" charset="0"/>
                <a:cs typeface="Poppins SemiBold" panose="00000700000000000000" pitchFamily="2" charset="0"/>
              </a:rPr>
              <a:t>I can play the guitar.</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370821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3" name="TextBox 2"/>
          <p:cNvSpPr txBox="1"/>
          <p:nvPr/>
        </p:nvSpPr>
        <p:spPr>
          <a:xfrm>
            <a:off x="159896" y="0"/>
            <a:ext cx="2209800" cy="646331"/>
          </a:xfrm>
          <a:prstGeom prst="rect">
            <a:avLst/>
          </a:prstGeom>
          <a:noFill/>
        </p:spPr>
        <p:txBody>
          <a:bodyPr wrap="square" rtlCol="0">
            <a:spAutoFit/>
          </a:bodyPr>
          <a:lstStyle/>
          <a:p>
            <a:pPr algn="ctr"/>
            <a:r>
              <a:rPr lang="en-US" sz="3600" b="1" dirty="0">
                <a:solidFill>
                  <a:srgbClr val="C0504D">
                    <a:lumMod val="60000"/>
                    <a:lumOff val="40000"/>
                  </a:srgbClr>
                </a:solidFill>
                <a:latin typeface="Comic Sans MS" panose="030F0702030302020204" pitchFamily="66" charset="0"/>
                <a:cs typeface="Poppins SemiBold" panose="00000700000000000000" pitchFamily="2" charset="0"/>
              </a:rPr>
              <a:t>Round 2</a:t>
            </a:r>
          </a:p>
        </p:txBody>
      </p:sp>
      <p:pic>
        <p:nvPicPr>
          <p:cNvPr id="4" name="Picture 23">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38902" y="122374"/>
            <a:ext cx="1704537" cy="817293"/>
          </a:xfrm>
          <a:prstGeom prst="rect">
            <a:avLst/>
          </a:prstGeom>
        </p:spPr>
      </p:pic>
    </p:spTree>
    <p:custDataLst>
      <p:tags r:id="rId1"/>
    </p:custDataLst>
    <p:extLst>
      <p:ext uri="{BB962C8B-B14F-4D97-AF65-F5344CB8AC3E}">
        <p14:creationId xmlns:p14="http://schemas.microsoft.com/office/powerpoint/2010/main" val="425881017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ounded Rectangle 1"/>
          <p:cNvSpPr/>
          <p:nvPr/>
        </p:nvSpPr>
        <p:spPr>
          <a:xfrm>
            <a:off x="1948720"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My dad</a:t>
            </a:r>
          </a:p>
        </p:txBody>
      </p:sp>
      <p:sp>
        <p:nvSpPr>
          <p:cNvPr id="3" name="Rounded Rectangle 2"/>
          <p:cNvSpPr/>
          <p:nvPr/>
        </p:nvSpPr>
        <p:spPr>
          <a:xfrm>
            <a:off x="6328346"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can’t</a:t>
            </a:r>
          </a:p>
        </p:txBody>
      </p:sp>
      <p:sp>
        <p:nvSpPr>
          <p:cNvPr id="4" name="Rounded Rectangle 3"/>
          <p:cNvSpPr/>
          <p:nvPr/>
        </p:nvSpPr>
        <p:spPr>
          <a:xfrm>
            <a:off x="1948720"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play</a:t>
            </a:r>
          </a:p>
        </p:txBody>
      </p:sp>
      <p:sp>
        <p:nvSpPr>
          <p:cNvPr id="5" name="Rounded Rectangle 4"/>
          <p:cNvSpPr/>
          <p:nvPr/>
        </p:nvSpPr>
        <p:spPr>
          <a:xfrm>
            <a:off x="6313354"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the piano.</a:t>
            </a:r>
          </a:p>
        </p:txBody>
      </p:sp>
      <p:pic>
        <p:nvPicPr>
          <p:cNvPr id="7" name="Picture 6">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9671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xit" presetSubtype="1" fill="hold" grpId="1" nodeType="clickEffect">
                                  <p:stCondLst>
                                    <p:cond delay="0"/>
                                  </p:stCondLst>
                                  <p:childTnLst>
                                    <p:animEffect transition="out" filter="wipe(up)">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xit" presetSubtype="1" fill="hold" grpId="1" nodeType="clickEffect">
                                  <p:stCondLst>
                                    <p:cond delay="0"/>
                                  </p:stCondLst>
                                  <p:childTnLst>
                                    <p:animEffect transition="out" filter="wipe(up)">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xit" presetSubtype="1" fill="hold" grpId="1" nodeType="clickEffect">
                                  <p:stCondLst>
                                    <p:cond delay="0"/>
                                  </p:stCondLst>
                                  <p:childTnLst>
                                    <p:animEffect transition="out" filter="wipe(up)">
                                      <p:cBhvr>
                                        <p:cTn id="28" dur="500"/>
                                        <p:tgtEl>
                                          <p:spTgt spid="4"/>
                                        </p:tgtEl>
                                      </p:cBhvr>
                                    </p:animEffect>
                                    <p:set>
                                      <p:cBhvr>
                                        <p:cTn id="29" dur="1" fill="hold">
                                          <p:stCondLst>
                                            <p:cond delay="499"/>
                                          </p:stCondLst>
                                        </p:cTn>
                                        <p:tgtEl>
                                          <p:spTgt spid="4"/>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xit" presetSubtype="1" fill="hold" grpId="1" nodeType="clickEffect">
                                  <p:stCondLst>
                                    <p:cond delay="0"/>
                                  </p:stCondLst>
                                  <p:childTnLst>
                                    <p:animEffect transition="out" filter="wipe(up)">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1094282" y="1259173"/>
            <a:ext cx="10268261" cy="2023673"/>
          </a:xfrm>
          <a:prstGeom prst="rect">
            <a:avLst/>
          </a:prstGeom>
          <a:solidFill>
            <a:srgbClr val="00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a:solidFill>
                  <a:prstClr val="black"/>
                </a:solidFill>
                <a:latin typeface="Comic Sans MS" panose="030F0702030302020204" pitchFamily="66" charset="0"/>
              </a:rPr>
              <a:t>WHAT </a:t>
            </a:r>
            <a:r>
              <a:rPr lang="en-US" sz="7200" b="1">
                <a:solidFill>
                  <a:prstClr val="black"/>
                </a:solidFill>
                <a:latin typeface="Comic Sans MS" panose="030F0702030302020204" pitchFamily="66" charset="0"/>
              </a:rPr>
              <a:t>CAN HE </a:t>
            </a:r>
            <a:r>
              <a:rPr lang="en-US" sz="7200" b="1" dirty="0">
                <a:solidFill>
                  <a:prstClr val="black"/>
                </a:solidFill>
                <a:latin typeface="Comic Sans MS" panose="030F0702030302020204" pitchFamily="66" charset="0"/>
              </a:rPr>
              <a:t>DO?</a:t>
            </a:r>
          </a:p>
        </p:txBody>
      </p:sp>
      <p:pic>
        <p:nvPicPr>
          <p:cNvPr id="4" name="Picture 3">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60303820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4"/>
          <a:stretch>
            <a:fillRect/>
          </a:stretch>
        </a:blipFill>
        <a:effectLst/>
      </p:bgPr>
    </p:bg>
    <p:spTree>
      <p:nvGrpSpPr>
        <p:cNvPr id="1" name=""/>
        <p:cNvGrpSpPr/>
        <p:nvPr/>
      </p:nvGrpSpPr>
      <p:grpSpPr>
        <a:xfrm>
          <a:off x="0" y="0"/>
          <a:ext cx="0" cy="0"/>
          <a:chOff x="0" y="0"/>
          <a:chExt cx="0" cy="0"/>
        </a:xfrm>
      </p:grpSpPr>
      <p:sp>
        <p:nvSpPr>
          <p:cNvPr id="4" name="TextBox 3"/>
          <p:cNvSpPr txBox="1"/>
          <p:nvPr/>
        </p:nvSpPr>
        <p:spPr>
          <a:xfrm>
            <a:off x="1888761" y="1259173"/>
            <a:ext cx="8109678" cy="1569660"/>
          </a:xfrm>
          <a:prstGeom prst="rect">
            <a:avLst/>
          </a:prstGeom>
          <a:noFill/>
        </p:spPr>
        <p:txBody>
          <a:bodyPr wrap="square" rtlCol="0">
            <a:spAutoFit/>
          </a:bodyPr>
          <a:lstStyle/>
          <a:p>
            <a:pPr algn="ctr"/>
            <a:r>
              <a:rPr lang="en-US" sz="4800" b="1" dirty="0">
                <a:solidFill>
                  <a:prstClr val="black"/>
                </a:solidFill>
                <a:latin typeface="Comic Sans MS" panose="030F0702030302020204" pitchFamily="66" charset="0"/>
                <a:cs typeface="Poppins SemiBold" panose="00000700000000000000" pitchFamily="2" charset="0"/>
              </a:rPr>
              <a:t>My dad can’t play the piano.</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079289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927"/>
        <p:cNvGrpSpPr/>
        <p:nvPr/>
      </p:nvGrpSpPr>
      <p:grpSpPr>
        <a:xfrm>
          <a:off x="0" y="0"/>
          <a:ext cx="0" cy="0"/>
          <a:chOff x="0" y="0"/>
          <a:chExt cx="0" cy="0"/>
        </a:xfrm>
      </p:grpSpPr>
      <p:sp>
        <p:nvSpPr>
          <p:cNvPr id="9" name="Google Shape;2833;p71"/>
          <p:cNvSpPr/>
          <p:nvPr/>
        </p:nvSpPr>
        <p:spPr>
          <a:xfrm>
            <a:off x="1403831" y="3287542"/>
            <a:ext cx="9364379" cy="1531184"/>
          </a:xfrm>
          <a:custGeom>
            <a:avLst/>
            <a:gdLst/>
            <a:ahLst/>
            <a:cxnLst/>
            <a:rect l="l" t="t" r="r" b="b"/>
            <a:pathLst>
              <a:path w="13994" h="3585" extrusionOk="0">
                <a:moveTo>
                  <a:pt x="13248" y="0"/>
                </a:moveTo>
                <a:cubicBezTo>
                  <a:pt x="13248" y="0"/>
                  <a:pt x="11756" y="60"/>
                  <a:pt x="11688" y="78"/>
                </a:cubicBezTo>
                <a:cubicBezTo>
                  <a:pt x="11674" y="80"/>
                  <a:pt x="11606" y="81"/>
                  <a:pt x="11499" y="81"/>
                </a:cubicBezTo>
                <a:cubicBezTo>
                  <a:pt x="11168" y="81"/>
                  <a:pt x="10471" y="72"/>
                  <a:pt x="9929" y="72"/>
                </a:cubicBezTo>
                <a:cubicBezTo>
                  <a:pt x="9710" y="72"/>
                  <a:pt x="9516" y="73"/>
                  <a:pt x="9382" y="78"/>
                </a:cubicBezTo>
                <a:cubicBezTo>
                  <a:pt x="9191" y="82"/>
                  <a:pt x="8551" y="84"/>
                  <a:pt x="7763" y="84"/>
                </a:cubicBezTo>
                <a:cubicBezTo>
                  <a:pt x="6188" y="84"/>
                  <a:pt x="4022" y="78"/>
                  <a:pt x="3680" y="78"/>
                </a:cubicBezTo>
                <a:cubicBezTo>
                  <a:pt x="3166" y="78"/>
                  <a:pt x="1733" y="91"/>
                  <a:pt x="1415" y="137"/>
                </a:cubicBezTo>
                <a:cubicBezTo>
                  <a:pt x="1241" y="162"/>
                  <a:pt x="823" y="168"/>
                  <a:pt x="487" y="168"/>
                </a:cubicBezTo>
                <a:cubicBezTo>
                  <a:pt x="218" y="168"/>
                  <a:pt x="1" y="164"/>
                  <a:pt x="1" y="164"/>
                </a:cubicBezTo>
                <a:lnTo>
                  <a:pt x="1" y="164"/>
                </a:lnTo>
                <a:cubicBezTo>
                  <a:pt x="1" y="164"/>
                  <a:pt x="642" y="1101"/>
                  <a:pt x="801" y="1269"/>
                </a:cubicBezTo>
                <a:cubicBezTo>
                  <a:pt x="960" y="1433"/>
                  <a:pt x="1288" y="1933"/>
                  <a:pt x="1288" y="1933"/>
                </a:cubicBezTo>
                <a:lnTo>
                  <a:pt x="928" y="2370"/>
                </a:lnTo>
                <a:cubicBezTo>
                  <a:pt x="928" y="2370"/>
                  <a:pt x="287" y="3093"/>
                  <a:pt x="169" y="3170"/>
                </a:cubicBezTo>
                <a:cubicBezTo>
                  <a:pt x="55" y="3247"/>
                  <a:pt x="1" y="3520"/>
                  <a:pt x="1" y="3520"/>
                </a:cubicBezTo>
                <a:cubicBezTo>
                  <a:pt x="1" y="3520"/>
                  <a:pt x="1720" y="3585"/>
                  <a:pt x="2280" y="3585"/>
                </a:cubicBezTo>
                <a:cubicBezTo>
                  <a:pt x="2368" y="3585"/>
                  <a:pt x="2428" y="3583"/>
                  <a:pt x="2447" y="3579"/>
                </a:cubicBezTo>
                <a:cubicBezTo>
                  <a:pt x="2593" y="3548"/>
                  <a:pt x="4853" y="3502"/>
                  <a:pt x="5185" y="3488"/>
                </a:cubicBezTo>
                <a:cubicBezTo>
                  <a:pt x="5294" y="3482"/>
                  <a:pt x="5685" y="3480"/>
                  <a:pt x="6166" y="3480"/>
                </a:cubicBezTo>
                <a:cubicBezTo>
                  <a:pt x="7128" y="3480"/>
                  <a:pt x="8449" y="3488"/>
                  <a:pt x="8591" y="3488"/>
                </a:cubicBezTo>
                <a:cubicBezTo>
                  <a:pt x="8809" y="3488"/>
                  <a:pt x="12074" y="3411"/>
                  <a:pt x="12416" y="3366"/>
                </a:cubicBezTo>
                <a:cubicBezTo>
                  <a:pt x="12761" y="3320"/>
                  <a:pt x="13994" y="3106"/>
                  <a:pt x="13994" y="3106"/>
                </a:cubicBezTo>
                <a:cubicBezTo>
                  <a:pt x="13994" y="3106"/>
                  <a:pt x="13348" y="2597"/>
                  <a:pt x="13261" y="2493"/>
                </a:cubicBezTo>
                <a:cubicBezTo>
                  <a:pt x="13175" y="2388"/>
                  <a:pt x="12729" y="1838"/>
                  <a:pt x="12729" y="1838"/>
                </a:cubicBezTo>
                <a:cubicBezTo>
                  <a:pt x="12729" y="1838"/>
                  <a:pt x="13075" y="1328"/>
                  <a:pt x="13234" y="1087"/>
                </a:cubicBezTo>
                <a:cubicBezTo>
                  <a:pt x="13389" y="846"/>
                  <a:pt x="13921" y="0"/>
                  <a:pt x="13921" y="0"/>
                </a:cubicBezTo>
                <a:close/>
              </a:path>
            </a:pathLst>
          </a:custGeom>
          <a:solidFill>
            <a:srgbClr val="EC7459">
              <a:lumMod val="40000"/>
              <a:lumOff val="60000"/>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endParaRPr>
          </a:p>
        </p:txBody>
      </p:sp>
      <p:sp>
        <p:nvSpPr>
          <p:cNvPr id="10" name="Google Shape;2834;p71"/>
          <p:cNvSpPr/>
          <p:nvPr/>
        </p:nvSpPr>
        <p:spPr>
          <a:xfrm>
            <a:off x="1714581" y="3592322"/>
            <a:ext cx="8819676" cy="258828"/>
          </a:xfrm>
          <a:custGeom>
            <a:avLst/>
            <a:gdLst/>
            <a:ahLst/>
            <a:cxnLst/>
            <a:rect l="l" t="t" r="r" b="b"/>
            <a:pathLst>
              <a:path w="13180" h="606" extrusionOk="0">
                <a:moveTo>
                  <a:pt x="0" y="0"/>
                </a:moveTo>
                <a:cubicBezTo>
                  <a:pt x="214" y="241"/>
                  <a:pt x="432" y="487"/>
                  <a:pt x="505" y="564"/>
                </a:cubicBezTo>
                <a:cubicBezTo>
                  <a:pt x="514" y="573"/>
                  <a:pt x="528" y="587"/>
                  <a:pt x="541" y="605"/>
                </a:cubicBezTo>
                <a:lnTo>
                  <a:pt x="12788" y="605"/>
                </a:lnTo>
                <a:cubicBezTo>
                  <a:pt x="12847" y="523"/>
                  <a:pt x="12897" y="441"/>
                  <a:pt x="12938" y="382"/>
                </a:cubicBezTo>
                <a:cubicBezTo>
                  <a:pt x="12988" y="305"/>
                  <a:pt x="13079" y="159"/>
                  <a:pt x="13179" y="0"/>
                </a:cubicBezTo>
                <a:close/>
              </a:path>
            </a:pathLst>
          </a:custGeom>
          <a:solidFill>
            <a:srgbClr val="EC7459">
              <a:lumMod val="60000"/>
              <a:lumOff val="4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endParaRPr>
          </a:p>
        </p:txBody>
      </p:sp>
      <p:sp>
        <p:nvSpPr>
          <p:cNvPr id="11" name="Google Shape;2835;p71"/>
          <p:cNvSpPr/>
          <p:nvPr/>
        </p:nvSpPr>
        <p:spPr>
          <a:xfrm>
            <a:off x="1714581" y="4283243"/>
            <a:ext cx="8922970" cy="278570"/>
          </a:xfrm>
          <a:custGeom>
            <a:avLst/>
            <a:gdLst/>
            <a:ahLst/>
            <a:cxnLst/>
            <a:rect l="l" t="t" r="r" b="b"/>
            <a:pathLst>
              <a:path w="12561" h="606" extrusionOk="0">
                <a:moveTo>
                  <a:pt x="509" y="1"/>
                </a:moveTo>
                <a:lnTo>
                  <a:pt x="168" y="415"/>
                </a:lnTo>
                <a:cubicBezTo>
                  <a:pt x="168" y="415"/>
                  <a:pt x="96" y="497"/>
                  <a:pt x="0" y="606"/>
                </a:cubicBezTo>
                <a:lnTo>
                  <a:pt x="12561" y="606"/>
                </a:lnTo>
                <a:cubicBezTo>
                  <a:pt x="12533" y="574"/>
                  <a:pt x="12515" y="551"/>
                  <a:pt x="12501" y="538"/>
                </a:cubicBezTo>
                <a:cubicBezTo>
                  <a:pt x="12442" y="460"/>
                  <a:pt x="12206" y="169"/>
                  <a:pt x="12069" y="1"/>
                </a:cubicBezTo>
                <a:close/>
              </a:path>
            </a:pathLst>
          </a:custGeom>
          <a:solidFill>
            <a:srgbClr val="EC7459">
              <a:lumMod val="60000"/>
              <a:lumOff val="4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endParaRPr>
          </a:p>
        </p:txBody>
      </p:sp>
      <p:sp>
        <p:nvSpPr>
          <p:cNvPr id="12" name="Google Shape;2836;p71"/>
          <p:cNvSpPr/>
          <p:nvPr/>
        </p:nvSpPr>
        <p:spPr>
          <a:xfrm>
            <a:off x="1394718" y="3280531"/>
            <a:ext cx="9459402" cy="1592260"/>
          </a:xfrm>
          <a:custGeom>
            <a:avLst/>
            <a:gdLst/>
            <a:ahLst/>
            <a:cxnLst/>
            <a:rect l="l" t="t" r="r" b="b"/>
            <a:pathLst>
              <a:path w="14136" h="3728" extrusionOk="0">
                <a:moveTo>
                  <a:pt x="7779" y="142"/>
                </a:moveTo>
                <a:cubicBezTo>
                  <a:pt x="9155" y="142"/>
                  <a:pt x="10532" y="145"/>
                  <a:pt x="11911" y="148"/>
                </a:cubicBezTo>
                <a:lnTo>
                  <a:pt x="13430" y="148"/>
                </a:lnTo>
                <a:cubicBezTo>
                  <a:pt x="13512" y="148"/>
                  <a:pt x="13598" y="148"/>
                  <a:pt x="13680" y="152"/>
                </a:cubicBezTo>
                <a:cubicBezTo>
                  <a:pt x="13698" y="152"/>
                  <a:pt x="13724" y="148"/>
                  <a:pt x="13747" y="148"/>
                </a:cubicBezTo>
                <a:cubicBezTo>
                  <a:pt x="13758" y="148"/>
                  <a:pt x="13768" y="149"/>
                  <a:pt x="13775" y="152"/>
                </a:cubicBezTo>
                <a:cubicBezTo>
                  <a:pt x="13848" y="175"/>
                  <a:pt x="13844" y="216"/>
                  <a:pt x="13821" y="284"/>
                </a:cubicBezTo>
                <a:cubicBezTo>
                  <a:pt x="13766" y="425"/>
                  <a:pt x="13657" y="557"/>
                  <a:pt x="13580" y="684"/>
                </a:cubicBezTo>
                <a:cubicBezTo>
                  <a:pt x="13502" y="807"/>
                  <a:pt x="13421" y="925"/>
                  <a:pt x="13343" y="1044"/>
                </a:cubicBezTo>
                <a:cubicBezTo>
                  <a:pt x="13157" y="1316"/>
                  <a:pt x="12966" y="1580"/>
                  <a:pt x="12761" y="1839"/>
                </a:cubicBezTo>
                <a:cubicBezTo>
                  <a:pt x="12738" y="1867"/>
                  <a:pt x="12734" y="1903"/>
                  <a:pt x="12761" y="1935"/>
                </a:cubicBezTo>
                <a:cubicBezTo>
                  <a:pt x="13166" y="2344"/>
                  <a:pt x="13575" y="2753"/>
                  <a:pt x="13980" y="3162"/>
                </a:cubicBezTo>
                <a:lnTo>
                  <a:pt x="13980" y="3162"/>
                </a:lnTo>
                <a:cubicBezTo>
                  <a:pt x="13980" y="3163"/>
                  <a:pt x="13980" y="3163"/>
                  <a:pt x="13980" y="3163"/>
                </a:cubicBezTo>
                <a:cubicBezTo>
                  <a:pt x="14016" y="3226"/>
                  <a:pt x="13643" y="3236"/>
                  <a:pt x="13616" y="3236"/>
                </a:cubicBezTo>
                <a:cubicBezTo>
                  <a:pt x="13489" y="3240"/>
                  <a:pt x="13366" y="3245"/>
                  <a:pt x="13243" y="3249"/>
                </a:cubicBezTo>
                <a:cubicBezTo>
                  <a:pt x="12975" y="3263"/>
                  <a:pt x="12707" y="3276"/>
                  <a:pt x="12438" y="3286"/>
                </a:cubicBezTo>
                <a:cubicBezTo>
                  <a:pt x="11920" y="3308"/>
                  <a:pt x="11401" y="3327"/>
                  <a:pt x="10883" y="3349"/>
                </a:cubicBezTo>
                <a:cubicBezTo>
                  <a:pt x="9833" y="3386"/>
                  <a:pt x="8782" y="3422"/>
                  <a:pt x="7732" y="3454"/>
                </a:cubicBezTo>
                <a:cubicBezTo>
                  <a:pt x="5649" y="3513"/>
                  <a:pt x="3566" y="3549"/>
                  <a:pt x="1479" y="3572"/>
                </a:cubicBezTo>
                <a:cubicBezTo>
                  <a:pt x="1188" y="3577"/>
                  <a:pt x="892" y="3577"/>
                  <a:pt x="596" y="3581"/>
                </a:cubicBezTo>
                <a:lnTo>
                  <a:pt x="405" y="3581"/>
                </a:lnTo>
                <a:cubicBezTo>
                  <a:pt x="374" y="3581"/>
                  <a:pt x="326" y="3590"/>
                  <a:pt x="284" y="3590"/>
                </a:cubicBezTo>
                <a:cubicBezTo>
                  <a:pt x="227" y="3590"/>
                  <a:pt x="179" y="3574"/>
                  <a:pt x="187" y="3499"/>
                </a:cubicBezTo>
                <a:cubicBezTo>
                  <a:pt x="192" y="3467"/>
                  <a:pt x="278" y="3386"/>
                  <a:pt x="301" y="3363"/>
                </a:cubicBezTo>
                <a:cubicBezTo>
                  <a:pt x="351" y="3299"/>
                  <a:pt x="401" y="3240"/>
                  <a:pt x="451" y="3181"/>
                </a:cubicBezTo>
                <a:cubicBezTo>
                  <a:pt x="806" y="2767"/>
                  <a:pt x="1183" y="2381"/>
                  <a:pt x="1583" y="2012"/>
                </a:cubicBezTo>
                <a:cubicBezTo>
                  <a:pt x="1610" y="1985"/>
                  <a:pt x="1606" y="1944"/>
                  <a:pt x="1583" y="1917"/>
                </a:cubicBezTo>
                <a:lnTo>
                  <a:pt x="414" y="589"/>
                </a:lnTo>
                <a:cubicBezTo>
                  <a:pt x="364" y="530"/>
                  <a:pt x="123" y="325"/>
                  <a:pt x="214" y="248"/>
                </a:cubicBezTo>
                <a:cubicBezTo>
                  <a:pt x="223" y="240"/>
                  <a:pt x="244" y="238"/>
                  <a:pt x="269" y="238"/>
                </a:cubicBezTo>
                <a:cubicBezTo>
                  <a:pt x="319" y="238"/>
                  <a:pt x="387" y="248"/>
                  <a:pt x="414" y="248"/>
                </a:cubicBezTo>
                <a:lnTo>
                  <a:pt x="646" y="248"/>
                </a:lnTo>
                <a:cubicBezTo>
                  <a:pt x="915" y="248"/>
                  <a:pt x="1188" y="211"/>
                  <a:pt x="1456" y="198"/>
                </a:cubicBezTo>
                <a:cubicBezTo>
                  <a:pt x="1679" y="190"/>
                  <a:pt x="1895" y="169"/>
                  <a:pt x="2116" y="169"/>
                </a:cubicBezTo>
                <a:cubicBezTo>
                  <a:pt x="2152" y="169"/>
                  <a:pt x="2188" y="169"/>
                  <a:pt x="2224" y="170"/>
                </a:cubicBezTo>
                <a:cubicBezTo>
                  <a:pt x="2318" y="174"/>
                  <a:pt x="2411" y="177"/>
                  <a:pt x="2504" y="177"/>
                </a:cubicBezTo>
                <a:cubicBezTo>
                  <a:pt x="2543" y="177"/>
                  <a:pt x="2581" y="176"/>
                  <a:pt x="2620" y="175"/>
                </a:cubicBezTo>
                <a:cubicBezTo>
                  <a:pt x="2734" y="171"/>
                  <a:pt x="2842" y="155"/>
                  <a:pt x="2951" y="155"/>
                </a:cubicBezTo>
                <a:cubicBezTo>
                  <a:pt x="2973" y="155"/>
                  <a:pt x="2994" y="155"/>
                  <a:pt x="3016" y="157"/>
                </a:cubicBezTo>
                <a:cubicBezTo>
                  <a:pt x="3087" y="164"/>
                  <a:pt x="3159" y="166"/>
                  <a:pt x="3232" y="166"/>
                </a:cubicBezTo>
                <a:cubicBezTo>
                  <a:pt x="3430" y="166"/>
                  <a:pt x="3630" y="147"/>
                  <a:pt x="3829" y="147"/>
                </a:cubicBezTo>
                <a:cubicBezTo>
                  <a:pt x="3844" y="147"/>
                  <a:pt x="3860" y="148"/>
                  <a:pt x="3875" y="148"/>
                </a:cubicBezTo>
                <a:cubicBezTo>
                  <a:pt x="3972" y="149"/>
                  <a:pt x="4070" y="150"/>
                  <a:pt x="4168" y="150"/>
                </a:cubicBezTo>
                <a:cubicBezTo>
                  <a:pt x="4363" y="150"/>
                  <a:pt x="4560" y="148"/>
                  <a:pt x="4757" y="148"/>
                </a:cubicBezTo>
                <a:cubicBezTo>
                  <a:pt x="5765" y="144"/>
                  <a:pt x="6772" y="142"/>
                  <a:pt x="7779" y="142"/>
                </a:cubicBezTo>
                <a:close/>
                <a:moveTo>
                  <a:pt x="13767" y="0"/>
                </a:moveTo>
                <a:cubicBezTo>
                  <a:pt x="13672" y="0"/>
                  <a:pt x="13567" y="16"/>
                  <a:pt x="13493" y="16"/>
                </a:cubicBezTo>
                <a:lnTo>
                  <a:pt x="12984" y="16"/>
                </a:lnTo>
                <a:cubicBezTo>
                  <a:pt x="11670" y="11"/>
                  <a:pt x="10351" y="11"/>
                  <a:pt x="9032" y="7"/>
                </a:cubicBezTo>
                <a:cubicBezTo>
                  <a:pt x="7700" y="7"/>
                  <a:pt x="6372" y="7"/>
                  <a:pt x="5044" y="11"/>
                </a:cubicBezTo>
                <a:cubicBezTo>
                  <a:pt x="4716" y="11"/>
                  <a:pt x="4389" y="16"/>
                  <a:pt x="4062" y="16"/>
                </a:cubicBezTo>
                <a:cubicBezTo>
                  <a:pt x="3789" y="16"/>
                  <a:pt x="3513" y="32"/>
                  <a:pt x="3241" y="32"/>
                </a:cubicBezTo>
                <a:cubicBezTo>
                  <a:pt x="3187" y="32"/>
                  <a:pt x="3133" y="31"/>
                  <a:pt x="3079" y="30"/>
                </a:cubicBezTo>
                <a:cubicBezTo>
                  <a:pt x="3016" y="25"/>
                  <a:pt x="2957" y="7"/>
                  <a:pt x="2897" y="7"/>
                </a:cubicBezTo>
                <a:cubicBezTo>
                  <a:pt x="2825" y="11"/>
                  <a:pt x="2752" y="34"/>
                  <a:pt x="2684" y="39"/>
                </a:cubicBezTo>
                <a:cubicBezTo>
                  <a:pt x="2632" y="43"/>
                  <a:pt x="2580" y="45"/>
                  <a:pt x="2528" y="45"/>
                </a:cubicBezTo>
                <a:cubicBezTo>
                  <a:pt x="2417" y="45"/>
                  <a:pt x="2306" y="37"/>
                  <a:pt x="2197" y="34"/>
                </a:cubicBezTo>
                <a:cubicBezTo>
                  <a:pt x="2163" y="33"/>
                  <a:pt x="2130" y="32"/>
                  <a:pt x="2096" y="32"/>
                </a:cubicBezTo>
                <a:cubicBezTo>
                  <a:pt x="1853" y="32"/>
                  <a:pt x="1614" y="58"/>
                  <a:pt x="1374" y="70"/>
                </a:cubicBezTo>
                <a:cubicBezTo>
                  <a:pt x="1024" y="89"/>
                  <a:pt x="678" y="116"/>
                  <a:pt x="328" y="116"/>
                </a:cubicBezTo>
                <a:cubicBezTo>
                  <a:pt x="289" y="114"/>
                  <a:pt x="245" y="108"/>
                  <a:pt x="202" y="108"/>
                </a:cubicBezTo>
                <a:cubicBezTo>
                  <a:pt x="143" y="108"/>
                  <a:pt x="87" y="119"/>
                  <a:pt x="51" y="166"/>
                </a:cubicBezTo>
                <a:cubicBezTo>
                  <a:pt x="1" y="230"/>
                  <a:pt x="10" y="311"/>
                  <a:pt x="51" y="375"/>
                </a:cubicBezTo>
                <a:cubicBezTo>
                  <a:pt x="137" y="512"/>
                  <a:pt x="273" y="630"/>
                  <a:pt x="383" y="753"/>
                </a:cubicBezTo>
                <a:cubicBezTo>
                  <a:pt x="505" y="894"/>
                  <a:pt x="628" y="1035"/>
                  <a:pt x="751" y="1171"/>
                </a:cubicBezTo>
                <a:cubicBezTo>
                  <a:pt x="981" y="1435"/>
                  <a:pt x="1211" y="1695"/>
                  <a:pt x="1438" y="1959"/>
                </a:cubicBezTo>
                <a:lnTo>
                  <a:pt x="1438" y="1959"/>
                </a:lnTo>
                <a:cubicBezTo>
                  <a:pt x="1058" y="2315"/>
                  <a:pt x="692" y="2688"/>
                  <a:pt x="355" y="3085"/>
                </a:cubicBezTo>
                <a:cubicBezTo>
                  <a:pt x="273" y="3181"/>
                  <a:pt x="192" y="3281"/>
                  <a:pt x="110" y="3381"/>
                </a:cubicBezTo>
                <a:cubicBezTo>
                  <a:pt x="60" y="3440"/>
                  <a:pt x="5" y="3499"/>
                  <a:pt x="14" y="3581"/>
                </a:cubicBezTo>
                <a:cubicBezTo>
                  <a:pt x="31" y="3703"/>
                  <a:pt x="133" y="3727"/>
                  <a:pt x="241" y="3727"/>
                </a:cubicBezTo>
                <a:cubicBezTo>
                  <a:pt x="310" y="3727"/>
                  <a:pt x="382" y="3718"/>
                  <a:pt x="437" y="3718"/>
                </a:cubicBezTo>
                <a:cubicBezTo>
                  <a:pt x="1606" y="3709"/>
                  <a:pt x="2775" y="3695"/>
                  <a:pt x="3943" y="3677"/>
                </a:cubicBezTo>
                <a:cubicBezTo>
                  <a:pt x="6285" y="3636"/>
                  <a:pt x="8632" y="3568"/>
                  <a:pt x="10979" y="3481"/>
                </a:cubicBezTo>
                <a:cubicBezTo>
                  <a:pt x="11620" y="3454"/>
                  <a:pt x="12261" y="3431"/>
                  <a:pt x="12902" y="3404"/>
                </a:cubicBezTo>
                <a:cubicBezTo>
                  <a:pt x="13221" y="3390"/>
                  <a:pt x="13543" y="3372"/>
                  <a:pt x="13862" y="3358"/>
                </a:cubicBezTo>
                <a:cubicBezTo>
                  <a:pt x="13948" y="3354"/>
                  <a:pt x="14044" y="3367"/>
                  <a:pt x="14098" y="3290"/>
                </a:cubicBezTo>
                <a:cubicBezTo>
                  <a:pt x="14135" y="3233"/>
                  <a:pt x="14135" y="3173"/>
                  <a:pt x="14109" y="3115"/>
                </a:cubicBezTo>
                <a:lnTo>
                  <a:pt x="14109" y="3115"/>
                </a:lnTo>
                <a:cubicBezTo>
                  <a:pt x="14106" y="3103"/>
                  <a:pt x="14100" y="3092"/>
                  <a:pt x="14089" y="3081"/>
                </a:cubicBezTo>
                <a:cubicBezTo>
                  <a:pt x="13694" y="2681"/>
                  <a:pt x="13298" y="2281"/>
                  <a:pt x="12903" y="1882"/>
                </a:cubicBezTo>
                <a:lnTo>
                  <a:pt x="12903" y="1882"/>
                </a:lnTo>
                <a:cubicBezTo>
                  <a:pt x="13251" y="1434"/>
                  <a:pt x="13573" y="965"/>
                  <a:pt x="13862" y="480"/>
                </a:cubicBezTo>
                <a:cubicBezTo>
                  <a:pt x="13930" y="366"/>
                  <a:pt x="14126" y="120"/>
                  <a:pt x="13921" y="25"/>
                </a:cubicBezTo>
                <a:cubicBezTo>
                  <a:pt x="13879" y="6"/>
                  <a:pt x="13825" y="0"/>
                  <a:pt x="1376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endParaRPr>
          </a:p>
        </p:txBody>
      </p:sp>
      <p:sp>
        <p:nvSpPr>
          <p:cNvPr id="13" name="TextBox 12"/>
          <p:cNvSpPr txBox="1"/>
          <p:nvPr/>
        </p:nvSpPr>
        <p:spPr>
          <a:xfrm>
            <a:off x="3944005" y="1527737"/>
            <a:ext cx="4103431" cy="1015663"/>
          </a:xfrm>
          <a:prstGeom prst="rect">
            <a:avLst/>
          </a:prstGeom>
          <a:noFill/>
        </p:spPr>
        <p:txBody>
          <a:bodyPr wrap="none" rtlCol="0">
            <a:spAutoFit/>
          </a:bodyPr>
          <a:lstStyle/>
          <a:p>
            <a:pPr algn="ctr"/>
            <a:r>
              <a:rPr lang="en-US" sz="6000" b="1" dirty="0">
                <a:solidFill>
                  <a:srgbClr val="000000"/>
                </a:solidFill>
                <a:latin typeface="Myriad Pro" panose="020B0503030403020204" pitchFamily="34" charset="0"/>
              </a:rPr>
              <a:t>1  </a:t>
            </a:r>
            <a:r>
              <a:rPr lang="en-US" sz="6000" dirty="0">
                <a:solidFill>
                  <a:srgbClr val="000000"/>
                </a:solidFill>
                <a:latin typeface="Myriad Pro" panose="020B0503030403020204" pitchFamily="34" charset="0"/>
              </a:rPr>
              <a:t>WARM UP</a:t>
            </a:r>
          </a:p>
        </p:txBody>
      </p:sp>
      <p:sp>
        <p:nvSpPr>
          <p:cNvPr id="2" name="TextBox 1"/>
          <p:cNvSpPr txBox="1"/>
          <p:nvPr/>
        </p:nvSpPr>
        <p:spPr>
          <a:xfrm>
            <a:off x="2841088" y="3549082"/>
            <a:ext cx="6865982" cy="830997"/>
          </a:xfrm>
          <a:prstGeom prst="rect">
            <a:avLst/>
          </a:prstGeom>
          <a:noFill/>
        </p:spPr>
        <p:txBody>
          <a:bodyPr wrap="none" rtlCol="0">
            <a:spAutoFit/>
          </a:bodyPr>
          <a:lstStyle/>
          <a:p>
            <a:pPr algn="ctr"/>
            <a:r>
              <a:rPr lang="en-US" sz="4800" b="1" dirty="0">
                <a:ln>
                  <a:solidFill>
                    <a:schemeClr val="bg1"/>
                  </a:solidFill>
                </a:ln>
                <a:solidFill>
                  <a:schemeClr val="accent4">
                    <a:lumMod val="50000"/>
                  </a:schemeClr>
                </a:solidFill>
                <a:latin typeface="Comic Sans MS" panose="030F0702030302020204" pitchFamily="66" charset="0"/>
              </a:rPr>
              <a:t>Listen and guess game</a:t>
            </a:r>
          </a:p>
        </p:txBody>
      </p:sp>
      <p:pic>
        <p:nvPicPr>
          <p:cNvPr id="15" name="Picture 14">
            <a:extLst>
              <a:ext uri="{FF2B5EF4-FFF2-40B4-BE49-F238E27FC236}">
                <a16:creationId xmlns:a16="http://schemas.microsoft.com/office/drawing/2014/main" id="{77288C4A-6247-4C91-B74B-A38CDBD71BE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90754100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3" name="TextBox 2"/>
          <p:cNvSpPr txBox="1"/>
          <p:nvPr/>
        </p:nvSpPr>
        <p:spPr>
          <a:xfrm>
            <a:off x="159896" y="0"/>
            <a:ext cx="2209800" cy="646331"/>
          </a:xfrm>
          <a:prstGeom prst="rect">
            <a:avLst/>
          </a:prstGeom>
          <a:noFill/>
        </p:spPr>
        <p:txBody>
          <a:bodyPr wrap="square" rtlCol="0">
            <a:spAutoFit/>
          </a:bodyPr>
          <a:lstStyle/>
          <a:p>
            <a:pPr algn="ctr"/>
            <a:r>
              <a:rPr lang="en-US" sz="3600" b="1" dirty="0">
                <a:solidFill>
                  <a:srgbClr val="C0504D">
                    <a:lumMod val="60000"/>
                    <a:lumOff val="40000"/>
                  </a:srgbClr>
                </a:solidFill>
                <a:latin typeface="Comic Sans MS" panose="030F0702030302020204" pitchFamily="66" charset="0"/>
                <a:cs typeface="Poppins SemiBold" panose="00000700000000000000" pitchFamily="2" charset="0"/>
              </a:rPr>
              <a:t>Round 3</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417121150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ounded Rectangle 1"/>
          <p:cNvSpPr/>
          <p:nvPr/>
        </p:nvSpPr>
        <p:spPr>
          <a:xfrm>
            <a:off x="1948720"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My brother</a:t>
            </a:r>
          </a:p>
        </p:txBody>
      </p:sp>
      <p:sp>
        <p:nvSpPr>
          <p:cNvPr id="3" name="Rounded Rectangle 2"/>
          <p:cNvSpPr/>
          <p:nvPr/>
        </p:nvSpPr>
        <p:spPr>
          <a:xfrm>
            <a:off x="6328346"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can</a:t>
            </a:r>
          </a:p>
        </p:txBody>
      </p:sp>
      <p:sp>
        <p:nvSpPr>
          <p:cNvPr id="4" name="Rounded Rectangle 3"/>
          <p:cNvSpPr/>
          <p:nvPr/>
        </p:nvSpPr>
        <p:spPr>
          <a:xfrm>
            <a:off x="1948720"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play</a:t>
            </a:r>
          </a:p>
        </p:txBody>
      </p:sp>
      <p:sp>
        <p:nvSpPr>
          <p:cNvPr id="5" name="Rounded Rectangle 4"/>
          <p:cNvSpPr/>
          <p:nvPr/>
        </p:nvSpPr>
        <p:spPr>
          <a:xfrm>
            <a:off x="6313354"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the drums.</a:t>
            </a:r>
          </a:p>
        </p:txBody>
      </p:sp>
      <p:pic>
        <p:nvPicPr>
          <p:cNvPr id="7" name="Picture 6">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22355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xit" presetSubtype="1" fill="hold" grpId="1" nodeType="clickEffect">
                                  <p:stCondLst>
                                    <p:cond delay="0"/>
                                  </p:stCondLst>
                                  <p:childTnLst>
                                    <p:animEffect transition="out" filter="wipe(up)">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xit" presetSubtype="1" fill="hold" grpId="1" nodeType="clickEffect">
                                  <p:stCondLst>
                                    <p:cond delay="0"/>
                                  </p:stCondLst>
                                  <p:childTnLst>
                                    <p:animEffect transition="out" filter="wipe(up)">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xit" presetSubtype="1" fill="hold" grpId="1" nodeType="clickEffect">
                                  <p:stCondLst>
                                    <p:cond delay="0"/>
                                  </p:stCondLst>
                                  <p:childTnLst>
                                    <p:animEffect transition="out" filter="wipe(up)">
                                      <p:cBhvr>
                                        <p:cTn id="28" dur="500"/>
                                        <p:tgtEl>
                                          <p:spTgt spid="4"/>
                                        </p:tgtEl>
                                      </p:cBhvr>
                                    </p:animEffect>
                                    <p:set>
                                      <p:cBhvr>
                                        <p:cTn id="29" dur="1" fill="hold">
                                          <p:stCondLst>
                                            <p:cond delay="499"/>
                                          </p:stCondLst>
                                        </p:cTn>
                                        <p:tgtEl>
                                          <p:spTgt spid="4"/>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xit" presetSubtype="1" fill="hold" grpId="1" nodeType="clickEffect">
                                  <p:stCondLst>
                                    <p:cond delay="0"/>
                                  </p:stCondLst>
                                  <p:childTnLst>
                                    <p:animEffect transition="out" filter="wipe(up)">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1094282" y="1259173"/>
            <a:ext cx="10268261" cy="2023673"/>
          </a:xfrm>
          <a:prstGeom prst="rect">
            <a:avLst/>
          </a:prstGeom>
          <a:solidFill>
            <a:srgbClr val="00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a:solidFill>
                  <a:prstClr val="black"/>
                </a:solidFill>
                <a:latin typeface="Comic Sans MS" panose="030F0702030302020204" pitchFamily="66" charset="0"/>
              </a:rPr>
              <a:t>WHAT </a:t>
            </a:r>
            <a:r>
              <a:rPr lang="en-US" sz="7200" b="1">
                <a:solidFill>
                  <a:prstClr val="black"/>
                </a:solidFill>
                <a:latin typeface="Comic Sans MS" panose="030F0702030302020204" pitchFamily="66" charset="0"/>
              </a:rPr>
              <a:t>CAN HE </a:t>
            </a:r>
            <a:r>
              <a:rPr lang="en-US" sz="7200" b="1" dirty="0">
                <a:solidFill>
                  <a:prstClr val="black"/>
                </a:solidFill>
                <a:latin typeface="Comic Sans MS" panose="030F0702030302020204" pitchFamily="66" charset="0"/>
              </a:rPr>
              <a:t>DO?</a:t>
            </a:r>
          </a:p>
        </p:txBody>
      </p:sp>
      <p:pic>
        <p:nvPicPr>
          <p:cNvPr id="4" name="Picture 3">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30832042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4"/>
          <a:stretch>
            <a:fillRect/>
          </a:stretch>
        </a:blipFill>
        <a:effectLst/>
      </p:bgPr>
    </p:bg>
    <p:spTree>
      <p:nvGrpSpPr>
        <p:cNvPr id="1" name=""/>
        <p:cNvGrpSpPr/>
        <p:nvPr/>
      </p:nvGrpSpPr>
      <p:grpSpPr>
        <a:xfrm>
          <a:off x="0" y="0"/>
          <a:ext cx="0" cy="0"/>
          <a:chOff x="0" y="0"/>
          <a:chExt cx="0" cy="0"/>
        </a:xfrm>
      </p:grpSpPr>
      <p:sp>
        <p:nvSpPr>
          <p:cNvPr id="4" name="TextBox 3"/>
          <p:cNvSpPr txBox="1"/>
          <p:nvPr/>
        </p:nvSpPr>
        <p:spPr>
          <a:xfrm>
            <a:off x="2473377" y="1199213"/>
            <a:ext cx="6880485" cy="1569660"/>
          </a:xfrm>
          <a:prstGeom prst="rect">
            <a:avLst/>
          </a:prstGeom>
          <a:noFill/>
        </p:spPr>
        <p:txBody>
          <a:bodyPr wrap="square" rtlCol="0">
            <a:spAutoFit/>
          </a:bodyPr>
          <a:lstStyle/>
          <a:p>
            <a:pPr algn="ctr"/>
            <a:r>
              <a:rPr lang="en-US" sz="4800" b="1" dirty="0">
                <a:solidFill>
                  <a:prstClr val="black"/>
                </a:solidFill>
                <a:latin typeface="Comic Sans MS" panose="030F0702030302020204" pitchFamily="66" charset="0"/>
                <a:cs typeface="Poppins SemiBold" panose="00000700000000000000" pitchFamily="2" charset="0"/>
              </a:rPr>
              <a:t>My brother can play the drums.</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79299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416" y="690679"/>
            <a:ext cx="6478532" cy="4316322"/>
          </a:xfrm>
          <a:prstGeom prst="rect">
            <a:avLst/>
          </a:prstGeom>
        </p:spPr>
      </p:pic>
      <p:pic>
        <p:nvPicPr>
          <p:cNvPr id="4" name="Picture 3"/>
          <p:cNvPicPr>
            <a:picLocks noChangeAspect="1"/>
          </p:cNvPicPr>
          <p:nvPr/>
        </p:nvPicPr>
        <p:blipFill>
          <a:blip r:embed="rId5"/>
          <a:stretch>
            <a:fillRect/>
          </a:stretch>
        </p:blipFill>
        <p:spPr>
          <a:xfrm>
            <a:off x="3571855" y="2733780"/>
            <a:ext cx="3124200" cy="4114800"/>
          </a:xfrm>
          <a:prstGeom prst="rect">
            <a:avLst/>
          </a:prstGeom>
        </p:spPr>
      </p:pic>
      <p:pic>
        <p:nvPicPr>
          <p:cNvPr id="6" name="Picture 5"/>
          <p:cNvPicPr>
            <a:picLocks noChangeAspect="1"/>
          </p:cNvPicPr>
          <p:nvPr/>
        </p:nvPicPr>
        <p:blipFill rotWithShape="1">
          <a:blip r:embed="rId6"/>
          <a:srcRect b="10148"/>
          <a:stretch/>
        </p:blipFill>
        <p:spPr>
          <a:xfrm>
            <a:off x="7481474" y="3161958"/>
            <a:ext cx="2404649" cy="3696042"/>
          </a:xfrm>
          <a:prstGeom prst="rect">
            <a:avLst/>
          </a:prstGeom>
        </p:spPr>
      </p:pic>
      <p:sp>
        <p:nvSpPr>
          <p:cNvPr id="7" name="Rounded Rectangular Callout 6"/>
          <p:cNvSpPr/>
          <p:nvPr/>
        </p:nvSpPr>
        <p:spPr>
          <a:xfrm>
            <a:off x="2863615" y="1105836"/>
            <a:ext cx="5039450" cy="1102978"/>
          </a:xfrm>
          <a:prstGeom prst="wedgeRoundRectCallout">
            <a:avLst>
              <a:gd name="adj1" fmla="val 1733"/>
              <a:gd name="adj2" fmla="val 93112"/>
              <a:gd name="adj3" fmla="val 16667"/>
            </a:avLst>
          </a:prstGeom>
          <a:solidFill>
            <a:schemeClr val="accent2">
              <a:lumMod val="20000"/>
              <a:lumOff val="80000"/>
            </a:schemeClr>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3200" dirty="0">
                <a:solidFill>
                  <a:schemeClr val="tx1"/>
                </a:solidFill>
                <a:latin typeface="Myriad Pro" panose="020B0503030403020204" pitchFamily="34" charset="0"/>
              </a:rPr>
              <a:t>I can’t play the piano. </a:t>
            </a:r>
          </a:p>
          <a:p>
            <a:pPr algn="ctr"/>
            <a:r>
              <a:rPr lang="en-US" sz="3200" dirty="0">
                <a:solidFill>
                  <a:schemeClr val="tx1"/>
                </a:solidFill>
                <a:latin typeface="Myriad Pro" panose="020B0503030403020204" pitchFamily="34" charset="0"/>
              </a:rPr>
              <a:t>My dad can play the drums. </a:t>
            </a:r>
          </a:p>
        </p:txBody>
      </p:sp>
      <p:sp>
        <p:nvSpPr>
          <p:cNvPr id="8" name="Rounded Rectangular Callout 7"/>
          <p:cNvSpPr/>
          <p:nvPr/>
        </p:nvSpPr>
        <p:spPr>
          <a:xfrm>
            <a:off x="6703918" y="2208814"/>
            <a:ext cx="5289300" cy="1476884"/>
          </a:xfrm>
          <a:prstGeom prst="wedgeRoundRectCallout">
            <a:avLst>
              <a:gd name="adj1" fmla="val 681"/>
              <a:gd name="adj2" fmla="val 88307"/>
              <a:gd name="adj3" fmla="val 16667"/>
            </a:avLst>
          </a:prstGeom>
          <a:solidFill>
            <a:schemeClr val="accent3">
              <a:lumMod val="20000"/>
              <a:lumOff val="80000"/>
            </a:schemeClr>
          </a:solidFill>
          <a:ln>
            <a:solidFill>
              <a:schemeClr val="accent3">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3200" dirty="0">
                <a:solidFill>
                  <a:schemeClr val="tx1"/>
                </a:solidFill>
                <a:latin typeface="Myriad Pro" panose="020B0503030403020204" pitchFamily="34" charset="0"/>
              </a:rPr>
              <a:t>I can’t play the piano. </a:t>
            </a:r>
          </a:p>
          <a:p>
            <a:pPr algn="ctr"/>
            <a:r>
              <a:rPr lang="en-US" sz="3200" dirty="0">
                <a:solidFill>
                  <a:schemeClr val="tx1"/>
                </a:solidFill>
                <a:latin typeface="Myriad Pro" panose="020B0503030403020204" pitchFamily="34" charset="0"/>
              </a:rPr>
              <a:t>My dad can play the drums.</a:t>
            </a:r>
          </a:p>
          <a:p>
            <a:pPr algn="ctr"/>
            <a:r>
              <a:rPr lang="en-US" sz="3200" dirty="0">
                <a:solidFill>
                  <a:schemeClr val="tx1"/>
                </a:solidFill>
                <a:latin typeface="Myriad Pro" panose="020B0503030403020204" pitchFamily="34" charset="0"/>
              </a:rPr>
              <a:t>My mum can play the guitar. </a:t>
            </a:r>
          </a:p>
        </p:txBody>
      </p:sp>
      <p:sp>
        <p:nvSpPr>
          <p:cNvPr id="10" name="Rounded Rectangular Callout 9"/>
          <p:cNvSpPr/>
          <p:nvPr/>
        </p:nvSpPr>
        <p:spPr>
          <a:xfrm>
            <a:off x="1739208" y="306260"/>
            <a:ext cx="4012235" cy="649742"/>
          </a:xfrm>
          <a:prstGeom prst="wedgeRoundRectCallout">
            <a:avLst>
              <a:gd name="adj1" fmla="val -45169"/>
              <a:gd name="adj2" fmla="val 107389"/>
              <a:gd name="adj3" fmla="val 16667"/>
            </a:avLst>
          </a:prstGeom>
          <a:solidFill>
            <a:schemeClr val="bg2">
              <a:lumMod val="20000"/>
              <a:lumOff val="80000"/>
            </a:schemeClr>
          </a:solidFill>
          <a:ln>
            <a:solidFill>
              <a:schemeClr val="bg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3200" dirty="0">
                <a:solidFill>
                  <a:schemeClr val="tx1"/>
                </a:solidFill>
                <a:latin typeface="Myriad Pro" panose="020B0503030403020204" pitchFamily="34" charset="0"/>
              </a:rPr>
              <a:t>I can’t play the piano. </a:t>
            </a:r>
          </a:p>
        </p:txBody>
      </p:sp>
      <p:sp>
        <p:nvSpPr>
          <p:cNvPr id="11" name="TextBox 10"/>
          <p:cNvSpPr txBox="1"/>
          <p:nvPr/>
        </p:nvSpPr>
        <p:spPr>
          <a:xfrm>
            <a:off x="6239518" y="263319"/>
            <a:ext cx="3966116" cy="646986"/>
          </a:xfrm>
          <a:prstGeom prst="roundRect">
            <a:avLst/>
          </a:prstGeom>
          <a:solidFill>
            <a:schemeClr val="accent5">
              <a:lumMod val="40000"/>
              <a:lumOff val="60000"/>
            </a:schemeClr>
          </a:solidFill>
        </p:spPr>
        <p:txBody>
          <a:bodyPr wrap="none" rtlCol="0">
            <a:spAutoFit/>
          </a:bodyPr>
          <a:lstStyle/>
          <a:p>
            <a:r>
              <a:rPr lang="en-US" sz="3200" dirty="0">
                <a:latin typeface="Myriad Pro" panose="020B0503030403020204" pitchFamily="34" charset="0"/>
              </a:rPr>
              <a:t> Memory circle game. </a:t>
            </a:r>
          </a:p>
        </p:txBody>
      </p:sp>
      <p:pic>
        <p:nvPicPr>
          <p:cNvPr id="12" name="Picture 11">
            <a:extLst>
              <a:ext uri="{FF2B5EF4-FFF2-40B4-BE49-F238E27FC236}">
                <a16:creationId xmlns:a16="http://schemas.microsoft.com/office/drawing/2014/main" id="{77288C4A-6247-4C91-B74B-A38CDBD71BEE}"/>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46664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p:cNvPicPr>
            <a:picLocks noChangeAspect="1"/>
          </p:cNvPicPr>
          <p:nvPr/>
        </p:nvPicPr>
        <p:blipFill>
          <a:blip r:embed="rId4"/>
          <a:stretch>
            <a:fillRect/>
          </a:stretch>
        </p:blipFill>
        <p:spPr>
          <a:xfrm>
            <a:off x="8855820" y="3948263"/>
            <a:ext cx="1956986" cy="2139881"/>
          </a:xfrm>
          <a:prstGeom prst="rect">
            <a:avLst/>
          </a:prstGeom>
        </p:spPr>
      </p:pic>
      <p:pic>
        <p:nvPicPr>
          <p:cNvPr id="22" name="Picture 21"/>
          <p:cNvPicPr>
            <a:picLocks noChangeAspect="1"/>
          </p:cNvPicPr>
          <p:nvPr/>
        </p:nvPicPr>
        <p:blipFill>
          <a:blip r:embed="rId5"/>
          <a:stretch>
            <a:fillRect/>
          </a:stretch>
        </p:blipFill>
        <p:spPr>
          <a:xfrm>
            <a:off x="6366301" y="3948263"/>
            <a:ext cx="2219136" cy="2066723"/>
          </a:xfrm>
          <a:prstGeom prst="rect">
            <a:avLst/>
          </a:prstGeom>
        </p:spPr>
      </p:pic>
      <p:pic>
        <p:nvPicPr>
          <p:cNvPr id="18" name="Picture 17"/>
          <p:cNvPicPr>
            <a:picLocks noChangeAspect="1"/>
          </p:cNvPicPr>
          <p:nvPr/>
        </p:nvPicPr>
        <p:blipFill>
          <a:blip r:embed="rId6"/>
          <a:stretch>
            <a:fillRect/>
          </a:stretch>
        </p:blipFill>
        <p:spPr>
          <a:xfrm>
            <a:off x="9601424" y="1537068"/>
            <a:ext cx="1982337" cy="2219742"/>
          </a:xfrm>
          <a:prstGeom prst="rect">
            <a:avLst/>
          </a:prstGeom>
        </p:spPr>
      </p:pic>
      <p:pic>
        <p:nvPicPr>
          <p:cNvPr id="17" name="Picture 16"/>
          <p:cNvPicPr>
            <a:picLocks noChangeAspect="1"/>
          </p:cNvPicPr>
          <p:nvPr/>
        </p:nvPicPr>
        <p:blipFill>
          <a:blip r:embed="rId7"/>
          <a:stretch>
            <a:fillRect/>
          </a:stretch>
        </p:blipFill>
        <p:spPr>
          <a:xfrm>
            <a:off x="7546453" y="1550807"/>
            <a:ext cx="2053814" cy="2196275"/>
          </a:xfrm>
          <a:prstGeom prst="rect">
            <a:avLst/>
          </a:prstGeom>
        </p:spPr>
      </p:pic>
      <p:pic>
        <p:nvPicPr>
          <p:cNvPr id="16" name="Picture 15"/>
          <p:cNvPicPr>
            <a:picLocks noChangeAspect="1"/>
          </p:cNvPicPr>
          <p:nvPr/>
        </p:nvPicPr>
        <p:blipFill>
          <a:blip r:embed="rId8"/>
          <a:stretch>
            <a:fillRect/>
          </a:stretch>
        </p:blipFill>
        <p:spPr>
          <a:xfrm>
            <a:off x="5446018" y="1537068"/>
            <a:ext cx="2029851" cy="2210015"/>
          </a:xfrm>
          <a:prstGeom prst="rect">
            <a:avLst/>
          </a:prstGeom>
        </p:spPr>
      </p:pic>
      <p:sp>
        <p:nvSpPr>
          <p:cNvPr id="3" name="TextBox 2"/>
          <p:cNvSpPr txBox="1"/>
          <p:nvPr/>
        </p:nvSpPr>
        <p:spPr>
          <a:xfrm>
            <a:off x="3972097" y="564594"/>
            <a:ext cx="4177747" cy="830997"/>
          </a:xfrm>
          <a:prstGeom prst="rect">
            <a:avLst/>
          </a:prstGeom>
          <a:noFill/>
        </p:spPr>
        <p:txBody>
          <a:bodyPr wrap="none" rtlCol="0">
            <a:spAutoFit/>
          </a:bodyPr>
          <a:lstStyle/>
          <a:p>
            <a:r>
              <a:rPr lang="en-US" sz="4800" b="1" dirty="0">
                <a:solidFill>
                  <a:srgbClr val="000000"/>
                </a:solidFill>
                <a:latin typeface="Myriad Pro" panose="020B0503030403020204" pitchFamily="34" charset="0"/>
              </a:rPr>
              <a:t>5  </a:t>
            </a:r>
            <a:r>
              <a:rPr lang="en-US" sz="4800" dirty="0">
                <a:solidFill>
                  <a:srgbClr val="000000"/>
                </a:solidFill>
                <a:latin typeface="Myriad Pro" panose="020B0503030403020204" pitchFamily="34" charset="0"/>
              </a:rPr>
              <a:t>ASSESSMENT</a:t>
            </a:r>
          </a:p>
        </p:txBody>
      </p:sp>
      <p:sp>
        <p:nvSpPr>
          <p:cNvPr id="5" name="TextBox 4"/>
          <p:cNvSpPr txBox="1"/>
          <p:nvPr/>
        </p:nvSpPr>
        <p:spPr>
          <a:xfrm>
            <a:off x="10264703" y="3188050"/>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1</a:t>
            </a:r>
          </a:p>
        </p:txBody>
      </p:sp>
      <p:sp>
        <p:nvSpPr>
          <p:cNvPr id="6" name="TextBox 5"/>
          <p:cNvSpPr txBox="1"/>
          <p:nvPr/>
        </p:nvSpPr>
        <p:spPr>
          <a:xfrm>
            <a:off x="6151534" y="3172035"/>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2</a:t>
            </a:r>
          </a:p>
        </p:txBody>
      </p:sp>
      <p:sp>
        <p:nvSpPr>
          <p:cNvPr id="7" name="TextBox 6"/>
          <p:cNvSpPr txBox="1"/>
          <p:nvPr/>
        </p:nvSpPr>
        <p:spPr>
          <a:xfrm>
            <a:off x="8316802" y="3172035"/>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3</a:t>
            </a:r>
          </a:p>
        </p:txBody>
      </p:sp>
      <p:sp>
        <p:nvSpPr>
          <p:cNvPr id="8" name="TextBox 7"/>
          <p:cNvSpPr txBox="1"/>
          <p:nvPr/>
        </p:nvSpPr>
        <p:spPr>
          <a:xfrm>
            <a:off x="7204896" y="5467497"/>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4</a:t>
            </a:r>
          </a:p>
        </p:txBody>
      </p:sp>
      <p:sp>
        <p:nvSpPr>
          <p:cNvPr id="9" name="TextBox 8"/>
          <p:cNvSpPr txBox="1"/>
          <p:nvPr/>
        </p:nvSpPr>
        <p:spPr>
          <a:xfrm>
            <a:off x="9661976" y="5503369"/>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5</a:t>
            </a:r>
          </a:p>
        </p:txBody>
      </p:sp>
      <p:sp>
        <p:nvSpPr>
          <p:cNvPr id="2" name="Rectangle 1"/>
          <p:cNvSpPr/>
          <p:nvPr/>
        </p:nvSpPr>
        <p:spPr>
          <a:xfrm>
            <a:off x="502659" y="4563225"/>
            <a:ext cx="3868418" cy="461665"/>
          </a:xfrm>
          <a:prstGeom prst="rect">
            <a:avLst/>
          </a:prstGeom>
        </p:spPr>
        <p:txBody>
          <a:bodyPr wrap="square">
            <a:spAutoFit/>
          </a:bodyPr>
          <a:lstStyle/>
          <a:p>
            <a:r>
              <a:rPr lang="en-US" sz="2400" dirty="0">
                <a:latin typeface="Comic Sans MS" panose="030F0702030302020204" pitchFamily="66" charset="0"/>
              </a:rPr>
              <a:t>5. I can’t paint.</a:t>
            </a:r>
          </a:p>
        </p:txBody>
      </p:sp>
      <p:sp>
        <p:nvSpPr>
          <p:cNvPr id="11" name="Rectangle 10"/>
          <p:cNvSpPr/>
          <p:nvPr/>
        </p:nvSpPr>
        <p:spPr>
          <a:xfrm>
            <a:off x="717412" y="1657758"/>
            <a:ext cx="4958409" cy="461665"/>
          </a:xfrm>
          <a:prstGeom prst="rect">
            <a:avLst/>
          </a:prstGeom>
        </p:spPr>
        <p:txBody>
          <a:bodyPr wrap="none">
            <a:spAutoFit/>
          </a:bodyPr>
          <a:lstStyle/>
          <a:p>
            <a:r>
              <a:rPr lang="en-US" sz="2400" b="1" dirty="0">
                <a:latin typeface="Comic Sans MS" panose="030F0702030302020204" pitchFamily="66" charset="0"/>
              </a:rPr>
              <a:t>Read and number the pictures. </a:t>
            </a:r>
          </a:p>
        </p:txBody>
      </p:sp>
      <p:sp>
        <p:nvSpPr>
          <p:cNvPr id="12" name="Rectangle 11"/>
          <p:cNvSpPr/>
          <p:nvPr/>
        </p:nvSpPr>
        <p:spPr>
          <a:xfrm>
            <a:off x="555719" y="2301051"/>
            <a:ext cx="4661854" cy="461665"/>
          </a:xfrm>
          <a:prstGeom prst="rect">
            <a:avLst/>
          </a:prstGeom>
        </p:spPr>
        <p:txBody>
          <a:bodyPr wrap="none">
            <a:spAutoFit/>
          </a:bodyPr>
          <a:lstStyle/>
          <a:p>
            <a:r>
              <a:rPr lang="en-US" sz="2400" dirty="0">
                <a:latin typeface="Comic Sans MS" panose="030F0702030302020204" pitchFamily="66" charset="0"/>
              </a:rPr>
              <a:t>1. My sister can play the piano. </a:t>
            </a:r>
          </a:p>
        </p:txBody>
      </p:sp>
      <p:sp>
        <p:nvSpPr>
          <p:cNvPr id="13" name="Rectangle 12"/>
          <p:cNvSpPr/>
          <p:nvPr/>
        </p:nvSpPr>
        <p:spPr>
          <a:xfrm>
            <a:off x="555719" y="2859752"/>
            <a:ext cx="5018273" cy="461665"/>
          </a:xfrm>
          <a:prstGeom prst="rect">
            <a:avLst/>
          </a:prstGeom>
        </p:spPr>
        <p:txBody>
          <a:bodyPr wrap="square">
            <a:spAutoFit/>
          </a:bodyPr>
          <a:lstStyle/>
          <a:p>
            <a:r>
              <a:rPr lang="en-US" sz="2400" dirty="0">
                <a:latin typeface="Comic Sans MS" panose="030F0702030302020204" pitchFamily="66" charset="0"/>
              </a:rPr>
              <a:t>2. My cousin can play the drums</a:t>
            </a:r>
          </a:p>
        </p:txBody>
      </p:sp>
      <p:sp>
        <p:nvSpPr>
          <p:cNvPr id="14" name="Rectangle 13"/>
          <p:cNvSpPr/>
          <p:nvPr/>
        </p:nvSpPr>
        <p:spPr>
          <a:xfrm>
            <a:off x="347995" y="3407007"/>
            <a:ext cx="5291833" cy="461665"/>
          </a:xfrm>
          <a:prstGeom prst="rect">
            <a:avLst/>
          </a:prstGeom>
        </p:spPr>
        <p:txBody>
          <a:bodyPr wrap="none">
            <a:spAutoFit/>
          </a:bodyPr>
          <a:lstStyle/>
          <a:p>
            <a:r>
              <a:rPr lang="en-US" sz="2400" dirty="0">
                <a:latin typeface="Comic Sans MS" panose="030F0702030302020204" pitchFamily="66" charset="0"/>
              </a:rPr>
              <a:t>. 3. My brother can play the guitar. </a:t>
            </a:r>
          </a:p>
        </p:txBody>
      </p:sp>
      <p:sp>
        <p:nvSpPr>
          <p:cNvPr id="15" name="Rectangle 14"/>
          <p:cNvSpPr/>
          <p:nvPr/>
        </p:nvSpPr>
        <p:spPr>
          <a:xfrm>
            <a:off x="502659" y="3948263"/>
            <a:ext cx="4690708" cy="461665"/>
          </a:xfrm>
          <a:prstGeom prst="rect">
            <a:avLst/>
          </a:prstGeom>
        </p:spPr>
        <p:txBody>
          <a:bodyPr wrap="none">
            <a:spAutoFit/>
          </a:bodyPr>
          <a:lstStyle/>
          <a:p>
            <a:r>
              <a:rPr lang="en-US" sz="2400" dirty="0">
                <a:latin typeface="Comic Sans MS" panose="030F0702030302020204" pitchFamily="66" charset="0"/>
              </a:rPr>
              <a:t>4. My baby can’t speak English. </a:t>
            </a:r>
          </a:p>
        </p:txBody>
      </p:sp>
      <p:pic>
        <p:nvPicPr>
          <p:cNvPr id="20" name="Picture 19">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234808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42" name="图片 64541" descr="封面"/>
          <p:cNvPicPr>
            <a:picLocks noChangeAspect="1"/>
          </p:cNvPicPr>
          <p:nvPr/>
        </p:nvPicPr>
        <p:blipFill>
          <a:blip r:embed="rId6"/>
          <a:stretch>
            <a:fillRect/>
          </a:stretch>
        </p:blipFill>
        <p:spPr>
          <a:xfrm>
            <a:off x="0" y="0"/>
            <a:ext cx="12192000" cy="6858000"/>
          </a:xfrm>
          <a:prstGeom prst="rect">
            <a:avLst/>
          </a:prstGeom>
          <a:noFill/>
          <a:ln w="9525">
            <a:noFill/>
          </a:ln>
        </p:spPr>
      </p:pic>
      <p:pic>
        <p:nvPicPr>
          <p:cNvPr id="64545" name="图片 64544" descr="2"/>
          <p:cNvPicPr>
            <a:picLocks noChangeAspect="1"/>
          </p:cNvPicPr>
          <p:nvPr/>
        </p:nvPicPr>
        <p:blipFill>
          <a:blip r:embed="rId7"/>
          <a:stretch>
            <a:fillRect/>
          </a:stretch>
        </p:blipFill>
        <p:spPr>
          <a:xfrm>
            <a:off x="9118279" y="1605064"/>
            <a:ext cx="2233532" cy="746808"/>
          </a:xfrm>
          <a:prstGeom prst="rect">
            <a:avLst/>
          </a:prstGeom>
          <a:noFill/>
          <a:ln w="9525">
            <a:noFill/>
          </a:ln>
        </p:spPr>
      </p:pic>
      <p:pic>
        <p:nvPicPr>
          <p:cNvPr id="64546" name="图片 64545" descr="3"/>
          <p:cNvPicPr>
            <a:picLocks noChangeAspect="1"/>
          </p:cNvPicPr>
          <p:nvPr/>
        </p:nvPicPr>
        <p:blipFill>
          <a:blip r:embed="rId8"/>
          <a:stretch>
            <a:fillRect/>
          </a:stretch>
        </p:blipFill>
        <p:spPr>
          <a:xfrm>
            <a:off x="207129" y="1094936"/>
            <a:ext cx="11569787" cy="11526128"/>
          </a:xfrm>
          <a:prstGeom prst="rect">
            <a:avLst/>
          </a:prstGeom>
          <a:noFill/>
          <a:ln w="9525">
            <a:noFill/>
          </a:ln>
        </p:spPr>
      </p:pic>
      <p:pic>
        <p:nvPicPr>
          <p:cNvPr id="64548" name="图片 64547" descr="1-16"/>
          <p:cNvPicPr>
            <a:picLocks noChangeAspect="1"/>
          </p:cNvPicPr>
          <p:nvPr/>
        </p:nvPicPr>
        <p:blipFill>
          <a:blip r:embed="rId9"/>
          <a:stretch>
            <a:fillRect/>
          </a:stretch>
        </p:blipFill>
        <p:spPr>
          <a:xfrm>
            <a:off x="58738" y="700852"/>
            <a:ext cx="1693532" cy="788171"/>
          </a:xfrm>
          <a:prstGeom prst="rect">
            <a:avLst/>
          </a:prstGeom>
          <a:noFill/>
          <a:ln w="9525">
            <a:noFill/>
          </a:ln>
        </p:spPr>
      </p:pic>
      <p:sp>
        <p:nvSpPr>
          <p:cNvPr id="64534" name="文本框 64533"/>
          <p:cNvSpPr txBox="1"/>
          <p:nvPr/>
        </p:nvSpPr>
        <p:spPr>
          <a:xfrm>
            <a:off x="2328275" y="3272655"/>
            <a:ext cx="6786995" cy="2308324"/>
          </a:xfrm>
          <a:prstGeom prst="rect">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wrap="square">
            <a:spAutoFit/>
          </a:bodyPr>
          <a:lstStyle/>
          <a:p>
            <a:pPr algn="ctr" defTabSz="1085912">
              <a:spcBef>
                <a:spcPct val="50000"/>
              </a:spcBef>
            </a:pPr>
            <a:r>
              <a:rPr lang="en-US" altLang="zh-CN" sz="7200" b="1" dirty="0">
                <a:solidFill>
                  <a:srgbClr val="E15C7A"/>
                </a:solidFill>
                <a:effectLst>
                  <a:outerShdw blurRad="38100" dist="38100" dir="2700000" algn="tl">
                    <a:srgbClr val="000000">
                      <a:alpha val="43137"/>
                    </a:srgbClr>
                  </a:outerShdw>
                </a:effectLst>
                <a:latin typeface="Comic Sans MS" panose="030F0702030302020204" pitchFamily="66" charset="0"/>
                <a:ea typeface="黑体" panose="02010609060101010101" pitchFamily="2" charset="-122"/>
              </a:rPr>
              <a:t>Thank you &amp; goodbye!</a:t>
            </a:r>
            <a:endParaRPr lang="zh-CN" altLang="en-US" sz="7200" b="1" dirty="0">
              <a:solidFill>
                <a:srgbClr val="E15C7A"/>
              </a:solidFill>
              <a:effectLst>
                <a:outerShdw blurRad="38100" dist="38100" dir="2700000" algn="tl">
                  <a:srgbClr val="000000">
                    <a:alpha val="43137"/>
                  </a:srgbClr>
                </a:outerShdw>
              </a:effectLst>
              <a:latin typeface="Comic Sans MS" panose="030F0702030302020204" pitchFamily="66" charset="0"/>
              <a:ea typeface="黑体" panose="02010609060101010101" pitchFamily="2" charset="-122"/>
            </a:endParaRPr>
          </a:p>
        </p:txBody>
      </p:sp>
      <p:pic>
        <p:nvPicPr>
          <p:cNvPr id="2" name="🎵 Mr. Sunny Face - Wayne Jones 🎧 No Copyright Music 🎶 YouTube Audio Library">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0"/>
          <a:stretch>
            <a:fillRect/>
          </a:stretch>
        </p:blipFill>
        <p:spPr>
          <a:xfrm>
            <a:off x="-665145" y="874340"/>
            <a:ext cx="441192" cy="441192"/>
          </a:xfrm>
          <a:prstGeom prst="rect">
            <a:avLst/>
          </a:prstGeom>
        </p:spPr>
      </p:pic>
      <p:pic>
        <p:nvPicPr>
          <p:cNvPr id="10" name="Picture 9">
            <a:extLst>
              <a:ext uri="{FF2B5EF4-FFF2-40B4-BE49-F238E27FC236}">
                <a16:creationId xmlns:a16="http://schemas.microsoft.com/office/drawing/2014/main" id="{77288C4A-6247-4C91-B74B-A38CDBD71BEE}"/>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1585961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64534"/>
                                        </p:tgtEl>
                                        <p:attrNameLst>
                                          <p:attrName>style.visibility</p:attrName>
                                        </p:attrNameLst>
                                      </p:cBhvr>
                                      <p:to>
                                        <p:strVal val="visible"/>
                                      </p:to>
                                    </p:set>
                                    <p:anim calcmode="discrete" valueType="clr">
                                      <p:cBhvr override="childStyle">
                                        <p:cTn id="7" dur="500"/>
                                        <p:tgtEl>
                                          <p:spTgt spid="64534"/>
                                        </p:tgtEl>
                                        <p:attrNameLst>
                                          <p:attrName>style.color</p:attrName>
                                        </p:attrNameLst>
                                      </p:cBhvr>
                                      <p:tavLst>
                                        <p:tav tm="0">
                                          <p:val>
                                            <p:clrVal>
                                              <a:schemeClr val="accent2"/>
                                            </p:clrVal>
                                          </p:val>
                                        </p:tav>
                                        <p:tav tm="50000">
                                          <p:val>
                                            <p:clrVal>
                                              <a:schemeClr val="hlink"/>
                                            </p:clrVal>
                                          </p:val>
                                        </p:tav>
                                      </p:tavLst>
                                    </p:anim>
                                    <p:anim calcmode="discrete" valueType="clr">
                                      <p:cBhvr>
                                        <p:cTn id="8" dur="500"/>
                                        <p:tgtEl>
                                          <p:spTgt spid="64534"/>
                                        </p:tgtEl>
                                        <p:attrNameLst>
                                          <p:attrName>fillcolor</p:attrName>
                                        </p:attrNameLst>
                                      </p:cBhvr>
                                      <p:tavLst>
                                        <p:tav tm="0">
                                          <p:val>
                                            <p:clrVal>
                                              <a:schemeClr val="accent2"/>
                                            </p:clrVal>
                                          </p:val>
                                        </p:tav>
                                        <p:tav tm="50000">
                                          <p:val>
                                            <p:clrVal>
                                              <a:schemeClr val="hlink"/>
                                            </p:clrVal>
                                          </p:val>
                                        </p:tav>
                                      </p:tavLst>
                                    </p:anim>
                                    <p:set>
                                      <p:cBhvr>
                                        <p:cTn id="9" dur="500"/>
                                        <p:tgtEl>
                                          <p:spTgt spid="64534"/>
                                        </p:tgtEl>
                                        <p:attrNameLst>
                                          <p:attrName>fill.type</p:attrName>
                                        </p:attrNameLst>
                                      </p:cBhvr>
                                      <p:to>
                                        <p:strVal val="solid"/>
                                      </p:to>
                                    </p:set>
                                  </p:childTnLst>
                                </p:cTn>
                              </p:par>
                              <p:par>
                                <p:cTn id="10" presetID="8" presetClass="emph" presetSubtype="0" fill="hold" nodeType="withEffect">
                                  <p:stCondLst>
                                    <p:cond delay="0"/>
                                  </p:stCondLst>
                                  <p:childTnLst>
                                    <p:animRot by="-21600000">
                                      <p:cBhvr>
                                        <p:cTn id="11" dur="10000" fill="hold"/>
                                        <p:tgtEl>
                                          <p:spTgt spid="64546"/>
                                        </p:tgtEl>
                                        <p:attrNameLst>
                                          <p:attrName>r</p:attrName>
                                        </p:attrNameLst>
                                      </p:cBhvr>
                                    </p:animRot>
                                  </p:childTnLst>
                                </p:cTn>
                              </p:par>
                              <p:par>
                                <p:cTn id="12" presetID="2" presetClass="entr" presetSubtype="2" fill="hold" nodeType="withEffect">
                                  <p:stCondLst>
                                    <p:cond delay="0"/>
                                  </p:stCondLst>
                                  <p:childTnLst>
                                    <p:set>
                                      <p:cBhvr>
                                        <p:cTn id="13" dur="1" fill="hold">
                                          <p:stCondLst>
                                            <p:cond delay="0"/>
                                          </p:stCondLst>
                                        </p:cTn>
                                        <p:tgtEl>
                                          <p:spTgt spid="64545"/>
                                        </p:tgtEl>
                                        <p:attrNameLst>
                                          <p:attrName>style.visibility</p:attrName>
                                        </p:attrNameLst>
                                      </p:cBhvr>
                                      <p:to>
                                        <p:strVal val="visible"/>
                                      </p:to>
                                    </p:set>
                                    <p:anim calcmode="lin" valueType="num">
                                      <p:cBhvr additive="base">
                                        <p:cTn id="14" dur="500" fill="hold"/>
                                        <p:tgtEl>
                                          <p:spTgt spid="64545"/>
                                        </p:tgtEl>
                                        <p:attrNameLst>
                                          <p:attrName>ppt_x</p:attrName>
                                        </p:attrNameLst>
                                      </p:cBhvr>
                                      <p:tavLst>
                                        <p:tav tm="0">
                                          <p:val>
                                            <p:strVal val="1+#ppt_w/2"/>
                                          </p:val>
                                        </p:tav>
                                        <p:tav tm="100000">
                                          <p:val>
                                            <p:strVal val="#ppt_x"/>
                                          </p:val>
                                        </p:tav>
                                      </p:tavLst>
                                    </p:anim>
                                    <p:anim calcmode="lin" valueType="num">
                                      <p:cBhvr additive="base">
                                        <p:cTn id="15" dur="500" fill="hold"/>
                                        <p:tgtEl>
                                          <p:spTgt spid="64545"/>
                                        </p:tgtEl>
                                        <p:attrNameLst>
                                          <p:attrName>ppt_y</p:attrName>
                                        </p:attrNameLst>
                                      </p:cBhvr>
                                      <p:tavLst>
                                        <p:tav tm="0">
                                          <p:val>
                                            <p:strVal val="#ppt_y"/>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64548"/>
                                        </p:tgtEl>
                                        <p:attrNameLst>
                                          <p:attrName>style.visibility</p:attrName>
                                        </p:attrNameLst>
                                      </p:cBhvr>
                                      <p:to>
                                        <p:strVal val="visible"/>
                                      </p:to>
                                    </p:set>
                                    <p:animEffect transition="in" filter="fade">
                                      <p:cBhvr>
                                        <p:cTn id="18" dur="1000"/>
                                        <p:tgtEl>
                                          <p:spTgt spid="64548"/>
                                        </p:tgtEl>
                                      </p:cBhvr>
                                    </p:animEffect>
                                    <p:anim calcmode="lin" valueType="num">
                                      <p:cBhvr>
                                        <p:cTn id="19" dur="1000" fill="hold"/>
                                        <p:tgtEl>
                                          <p:spTgt spid="64548"/>
                                        </p:tgtEl>
                                        <p:attrNameLst>
                                          <p:attrName>ppt_x</p:attrName>
                                        </p:attrNameLst>
                                      </p:cBhvr>
                                      <p:tavLst>
                                        <p:tav tm="0">
                                          <p:val>
                                            <p:strVal val="#ppt_x"/>
                                          </p:val>
                                        </p:tav>
                                        <p:tav tm="100000">
                                          <p:val>
                                            <p:strVal val="#ppt_x"/>
                                          </p:val>
                                        </p:tav>
                                      </p:tavLst>
                                    </p:anim>
                                    <p:anim calcmode="lin" valueType="num">
                                      <p:cBhvr>
                                        <p:cTn id="20" dur="1000" fill="hold"/>
                                        <p:tgtEl>
                                          <p:spTgt spid="64548"/>
                                        </p:tgtEl>
                                        <p:attrNameLst>
                                          <p:attrName>ppt_y</p:attrName>
                                        </p:attrNameLst>
                                      </p:cBhvr>
                                      <p:tavLst>
                                        <p:tav tm="0">
                                          <p:val>
                                            <p:strVal val="#ppt_y-.1"/>
                                          </p:val>
                                        </p:tav>
                                        <p:tav tm="100000">
                                          <p:val>
                                            <p:strVal val="#ppt_y"/>
                                          </p:val>
                                        </p:tav>
                                      </p:tavLst>
                                    </p:anim>
                                  </p:childTnLst>
                                </p:cTn>
                              </p:par>
                              <p:par>
                                <p:cTn id="21" presetID="1" presetClass="mediacall" presetSubtype="0" fill="hold" nodeType="withEffect">
                                  <p:stCondLst>
                                    <p:cond delay="0"/>
                                  </p:stCondLst>
                                  <p:childTnLst>
                                    <p:cmd type="call" cmd="playFrom(0.0)">
                                      <p:cBhvr>
                                        <p:cTn id="22" dur="11175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repeatCount="indefinite" fill="hold" display="0">
                  <p:stCondLst>
                    <p:cond delay="indefinite"/>
                  </p:stCondLst>
                  <p:endCondLst>
                    <p:cond evt="onStopAudio" delay="0">
                      <p:tgtEl>
                        <p:sldTgt/>
                      </p:tgtEl>
                    </p:cond>
                  </p:endCondLst>
                </p:cTn>
                <p:tgtEl>
                  <p:spTgt spid="2"/>
                </p:tgtEl>
              </p:cMediaNode>
            </p:audio>
          </p:childTnLst>
        </p:cTn>
      </p:par>
    </p:tnLst>
    <p:bldLst>
      <p:bldP spid="645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735"/>
        <p:cNvGrpSpPr/>
        <p:nvPr/>
      </p:nvGrpSpPr>
      <p:grpSpPr>
        <a:xfrm>
          <a:off x="0" y="0"/>
          <a:ext cx="0" cy="0"/>
          <a:chOff x="0" y="0"/>
          <a:chExt cx="0" cy="0"/>
        </a:xfrm>
      </p:grpSpPr>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36876" y="1048349"/>
            <a:ext cx="4096000" cy="4917066"/>
          </a:xfrm>
          <a:prstGeom prst="rect">
            <a:avLst/>
          </a:prstGeom>
        </p:spPr>
      </p:pic>
      <p:pic>
        <p:nvPicPr>
          <p:cNvPr id="6" name="Picture 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36876" y="1048349"/>
            <a:ext cx="4096000" cy="4917066"/>
          </a:xfrm>
          <a:prstGeom prst="rect">
            <a:avLst/>
          </a:prstGeom>
        </p:spPr>
      </p:pic>
      <p:pic>
        <p:nvPicPr>
          <p:cNvPr id="2" name="Cat Meowing - QuickSounds.co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0155524" y="1267017"/>
            <a:ext cx="379955" cy="379955"/>
          </a:xfrm>
          <a:prstGeom prst="rect">
            <a:avLst/>
          </a:prstGeom>
        </p:spPr>
      </p:pic>
      <p:sp>
        <p:nvSpPr>
          <p:cNvPr id="7" name="TextBox 6"/>
          <p:cNvSpPr txBox="1"/>
          <p:nvPr/>
        </p:nvSpPr>
        <p:spPr>
          <a:xfrm>
            <a:off x="1245705" y="1052051"/>
            <a:ext cx="3033203"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What’s this?</a:t>
            </a:r>
          </a:p>
        </p:txBody>
      </p:sp>
      <p:sp>
        <p:nvSpPr>
          <p:cNvPr id="4" name="TextBox 3"/>
          <p:cNvSpPr txBox="1"/>
          <p:nvPr/>
        </p:nvSpPr>
        <p:spPr>
          <a:xfrm>
            <a:off x="2348097" y="3597442"/>
            <a:ext cx="1606530" cy="1200329"/>
          </a:xfrm>
          <a:prstGeom prst="rect">
            <a:avLst/>
          </a:prstGeom>
          <a:noFill/>
        </p:spPr>
        <p:txBody>
          <a:bodyPr wrap="none" rtlCol="0">
            <a:spAutoFit/>
          </a:bodyPr>
          <a:lstStyle/>
          <a:p>
            <a:r>
              <a:rPr lang="en-US" sz="7200" b="1" dirty="0">
                <a:latin typeface="Comic Sans MS" panose="030F0702030302020204" pitchFamily="66" charset="0"/>
              </a:rPr>
              <a:t>cat</a:t>
            </a:r>
          </a:p>
        </p:txBody>
      </p:sp>
      <p:pic>
        <p:nvPicPr>
          <p:cNvPr id="9" name="Picture 8">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47233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23980" fill="hold"/>
                                        <p:tgtEl>
                                          <p:spTgt spid="2"/>
                                        </p:tgtEl>
                                      </p:cBhvr>
                                    </p:cmd>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childTnLst>
                                </p:cTn>
                              </p:par>
                              <p:par>
                                <p:cTn id="20" presetID="42" presetClass="entr" presetSubtype="0"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25" fill="hold" display="0">
                  <p:stCondLst>
                    <p:cond delay="indefinite"/>
                  </p:stCondLst>
                  <p:endCondLst>
                    <p:cond evt="onStopAudio" delay="0">
                      <p:tgtEl>
                        <p:sldTgt/>
                      </p:tgtEl>
                    </p:cond>
                  </p:endCondLst>
                </p:cTn>
                <p:tgtEl>
                  <p:spTgt spid="2"/>
                </p:tgtEl>
              </p:cMediaNode>
            </p:audio>
          </p:childTnLst>
        </p:cTn>
      </p:par>
    </p:tnLst>
    <p:bldLst>
      <p:bldP spid="7" grpId="0"/>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759715" y="1781388"/>
            <a:ext cx="6905163" cy="4110216"/>
          </a:xfrm>
          <a:prstGeom prst="rect">
            <a:avLst/>
          </a:prstGeom>
        </p:spPr>
      </p:pic>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759716" y="1781388"/>
            <a:ext cx="6905163" cy="4110216"/>
          </a:xfrm>
          <a:prstGeom prst="rect">
            <a:avLst/>
          </a:prstGeom>
        </p:spPr>
      </p:pic>
      <p:pic>
        <p:nvPicPr>
          <p:cNvPr id="2" name="car-ignition-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0239194" y="1155222"/>
            <a:ext cx="559905" cy="559905"/>
          </a:xfrm>
          <a:prstGeom prst="rect">
            <a:avLst/>
          </a:prstGeom>
        </p:spPr>
      </p:pic>
      <p:sp>
        <p:nvSpPr>
          <p:cNvPr id="6" name="TextBox 5"/>
          <p:cNvSpPr txBox="1"/>
          <p:nvPr/>
        </p:nvSpPr>
        <p:spPr>
          <a:xfrm>
            <a:off x="1921566" y="760024"/>
            <a:ext cx="3033203"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What’s this?</a:t>
            </a:r>
          </a:p>
        </p:txBody>
      </p:sp>
      <p:sp>
        <p:nvSpPr>
          <p:cNvPr id="7" name="TextBox 6"/>
          <p:cNvSpPr txBox="1"/>
          <p:nvPr/>
        </p:nvSpPr>
        <p:spPr>
          <a:xfrm>
            <a:off x="8762150" y="4691275"/>
            <a:ext cx="1616148" cy="1200329"/>
          </a:xfrm>
          <a:prstGeom prst="rect">
            <a:avLst/>
          </a:prstGeom>
          <a:noFill/>
        </p:spPr>
        <p:txBody>
          <a:bodyPr wrap="none" rtlCol="0">
            <a:spAutoFit/>
          </a:bodyPr>
          <a:lstStyle/>
          <a:p>
            <a:r>
              <a:rPr lang="en-US" sz="7200" b="1" dirty="0">
                <a:latin typeface="Comic Sans MS" panose="030F0702030302020204" pitchFamily="66" charset="0"/>
              </a:rPr>
              <a:t>car</a:t>
            </a:r>
          </a:p>
        </p:txBody>
      </p:sp>
      <p:pic>
        <p:nvPicPr>
          <p:cNvPr id="9" name="Picture 8">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668752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11198" fill="hold"/>
                                        <p:tgtEl>
                                          <p:spTgt spid="2"/>
                                        </p:tgtEl>
                                      </p:cBhvr>
                                    </p:cmd>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42"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2"/>
                </p:tgtEl>
              </p:cMediaNode>
            </p:audio>
          </p:childTnLst>
        </p:cTn>
      </p:par>
    </p:tnLst>
    <p:bldLst>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712799" y="998965"/>
            <a:ext cx="4528833" cy="4575732"/>
          </a:xfrm>
          <a:prstGeom prst="rect">
            <a:avLst/>
          </a:prstGeom>
        </p:spPr>
      </p:pic>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712799" y="998965"/>
            <a:ext cx="4528833" cy="4575732"/>
          </a:xfrm>
          <a:prstGeom prst="rect">
            <a:avLst/>
          </a:prstGeom>
        </p:spPr>
      </p:pic>
      <p:pic>
        <p:nvPicPr>
          <p:cNvPr id="2" name="Clock - Sound Effects .mp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9886122" y="1070139"/>
            <a:ext cx="672432" cy="672432"/>
          </a:xfrm>
          <a:prstGeom prst="rect">
            <a:avLst/>
          </a:prstGeom>
        </p:spPr>
      </p:pic>
      <p:sp>
        <p:nvSpPr>
          <p:cNvPr id="6" name="TextBox 5"/>
          <p:cNvSpPr txBox="1"/>
          <p:nvPr/>
        </p:nvSpPr>
        <p:spPr>
          <a:xfrm>
            <a:off x="1007166" y="725183"/>
            <a:ext cx="3033203"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What’s this?</a:t>
            </a:r>
          </a:p>
        </p:txBody>
      </p:sp>
      <p:sp>
        <p:nvSpPr>
          <p:cNvPr id="7" name="TextBox 6"/>
          <p:cNvSpPr txBox="1"/>
          <p:nvPr/>
        </p:nvSpPr>
        <p:spPr>
          <a:xfrm>
            <a:off x="8576103" y="4246799"/>
            <a:ext cx="2371162" cy="1200329"/>
          </a:xfrm>
          <a:prstGeom prst="rect">
            <a:avLst/>
          </a:prstGeom>
          <a:noFill/>
        </p:spPr>
        <p:txBody>
          <a:bodyPr wrap="none" rtlCol="0">
            <a:spAutoFit/>
          </a:bodyPr>
          <a:lstStyle/>
          <a:p>
            <a:r>
              <a:rPr lang="en-US" sz="7200" b="1" dirty="0">
                <a:latin typeface="Comic Sans MS" panose="030F0702030302020204" pitchFamily="66" charset="0"/>
              </a:rPr>
              <a:t>clock</a:t>
            </a:r>
          </a:p>
        </p:txBody>
      </p:sp>
      <p:pic>
        <p:nvPicPr>
          <p:cNvPr id="8" name="Picture 7">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878079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61283" fill="hold"/>
                                        <p:tgtEl>
                                          <p:spTgt spid="2"/>
                                        </p:tgtEl>
                                      </p:cBhvr>
                                    </p:cmd>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42"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2"/>
                </p:tgtEl>
              </p:cMediaNode>
            </p:audio>
          </p:childTnLst>
        </p:cTn>
      </p:par>
    </p:tnLst>
    <p:bldLst>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589986" y="1239299"/>
            <a:ext cx="5669795" cy="5424104"/>
          </a:xfrm>
          <a:prstGeom prst="rect">
            <a:avLst/>
          </a:prstGeom>
        </p:spPr>
      </p:pic>
      <p:pic>
        <p:nvPicPr>
          <p:cNvPr id="5" name="Picture 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589986" y="1239299"/>
            <a:ext cx="5669795" cy="5424104"/>
          </a:xfrm>
          <a:prstGeom prst="rect">
            <a:avLst/>
          </a:prstGeom>
        </p:spPr>
      </p:pic>
      <p:pic>
        <p:nvPicPr>
          <p:cNvPr id="2" name="Searing-Sizzling-Food-A-Mono-www.fesliyanstudios.co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0548730" y="1039152"/>
            <a:ext cx="569843" cy="569843"/>
          </a:xfrm>
          <a:prstGeom prst="rect">
            <a:avLst/>
          </a:prstGeom>
        </p:spPr>
      </p:pic>
      <p:sp>
        <p:nvSpPr>
          <p:cNvPr id="4" name="TextBox 3"/>
          <p:cNvSpPr txBox="1"/>
          <p:nvPr/>
        </p:nvSpPr>
        <p:spPr>
          <a:xfrm>
            <a:off x="888092" y="724125"/>
            <a:ext cx="4253087"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 can you do?</a:t>
            </a:r>
          </a:p>
        </p:txBody>
      </p:sp>
      <p:sp>
        <p:nvSpPr>
          <p:cNvPr id="7" name="TextBox 6"/>
          <p:cNvSpPr txBox="1"/>
          <p:nvPr/>
        </p:nvSpPr>
        <p:spPr>
          <a:xfrm>
            <a:off x="1565703" y="2033686"/>
            <a:ext cx="2129109" cy="1200329"/>
          </a:xfrm>
          <a:prstGeom prst="rect">
            <a:avLst/>
          </a:prstGeom>
          <a:noFill/>
        </p:spPr>
        <p:txBody>
          <a:bodyPr wrap="none" rtlCol="0">
            <a:spAutoFit/>
          </a:bodyPr>
          <a:lstStyle/>
          <a:p>
            <a:r>
              <a:rPr lang="en-US" sz="7200" b="1" dirty="0">
                <a:latin typeface="Comic Sans MS" panose="030F0702030302020204" pitchFamily="66" charset="0"/>
              </a:rPr>
              <a:t>cook</a:t>
            </a:r>
          </a:p>
        </p:txBody>
      </p:sp>
      <p:pic>
        <p:nvPicPr>
          <p:cNvPr id="8" name="Picture 7">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829824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7824" fill="hold"/>
                                        <p:tgtEl>
                                          <p:spTgt spid="2"/>
                                        </p:tgtEl>
                                      </p:cBhvr>
                                    </p:cmd>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42"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2"/>
                </p:tgtEl>
              </p:cMediaNode>
            </p:audio>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8d82b5_Snare_Drum_Roll_Sound_Effec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9833113" y="1152195"/>
            <a:ext cx="609600" cy="609600"/>
          </a:xfrm>
          <a:prstGeom prst="rect">
            <a:avLst/>
          </a:prstGeom>
        </p:spPr>
      </p:pic>
      <p:pic>
        <p:nvPicPr>
          <p:cNvPr id="3" name="Picture 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195418" y="331470"/>
            <a:ext cx="5829300" cy="5829300"/>
          </a:xfrm>
          <a:prstGeom prst="rect">
            <a:avLst/>
          </a:prstGeom>
        </p:spPr>
      </p:pic>
      <p:pic>
        <p:nvPicPr>
          <p:cNvPr id="2" name="Picture 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195418" y="331470"/>
            <a:ext cx="5829300" cy="5829300"/>
          </a:xfrm>
          <a:prstGeom prst="rect">
            <a:avLst/>
          </a:prstGeom>
        </p:spPr>
      </p:pic>
      <p:sp>
        <p:nvSpPr>
          <p:cNvPr id="5" name="TextBox 4"/>
          <p:cNvSpPr txBox="1"/>
          <p:nvPr/>
        </p:nvSpPr>
        <p:spPr>
          <a:xfrm>
            <a:off x="636105" y="725183"/>
            <a:ext cx="4027064"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 are these?</a:t>
            </a:r>
          </a:p>
        </p:txBody>
      </p:sp>
      <p:sp>
        <p:nvSpPr>
          <p:cNvPr id="7" name="TextBox 6"/>
          <p:cNvSpPr txBox="1"/>
          <p:nvPr/>
        </p:nvSpPr>
        <p:spPr>
          <a:xfrm>
            <a:off x="1676602" y="4220294"/>
            <a:ext cx="2816797" cy="1200329"/>
          </a:xfrm>
          <a:prstGeom prst="rect">
            <a:avLst/>
          </a:prstGeom>
          <a:noFill/>
        </p:spPr>
        <p:txBody>
          <a:bodyPr wrap="none" rtlCol="0">
            <a:spAutoFit/>
          </a:bodyPr>
          <a:lstStyle/>
          <a:p>
            <a:r>
              <a:rPr lang="en-US" sz="7200" b="1" dirty="0">
                <a:latin typeface="Comic Sans MS" panose="030F0702030302020204" pitchFamily="66" charset="0"/>
              </a:rPr>
              <a:t>drums</a:t>
            </a:r>
          </a:p>
        </p:txBody>
      </p:sp>
      <p:pic>
        <p:nvPicPr>
          <p:cNvPr id="8" name="Picture 7">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045809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2351" fill="hold"/>
                                        <p:tgtEl>
                                          <p:spTgt spid="6"/>
                                        </p:tgtEl>
                                      </p:cBhvr>
                                    </p:cmd>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42"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6"/>
                </p:tgtEl>
              </p:cMediaNode>
            </p:audio>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927"/>
        <p:cNvGrpSpPr/>
        <p:nvPr/>
      </p:nvGrpSpPr>
      <p:grpSpPr>
        <a:xfrm>
          <a:off x="0" y="0"/>
          <a:ext cx="0" cy="0"/>
          <a:chOff x="0" y="0"/>
          <a:chExt cx="0" cy="0"/>
        </a:xfrm>
      </p:grpSpPr>
      <p:sp>
        <p:nvSpPr>
          <p:cNvPr id="9" name="Google Shape;2833;p71"/>
          <p:cNvSpPr/>
          <p:nvPr/>
        </p:nvSpPr>
        <p:spPr>
          <a:xfrm>
            <a:off x="1402196" y="2577679"/>
            <a:ext cx="9364379" cy="1299781"/>
          </a:xfrm>
          <a:custGeom>
            <a:avLst/>
            <a:gdLst/>
            <a:ahLst/>
            <a:cxnLst/>
            <a:rect l="l" t="t" r="r" b="b"/>
            <a:pathLst>
              <a:path w="13994" h="3585" extrusionOk="0">
                <a:moveTo>
                  <a:pt x="13248" y="0"/>
                </a:moveTo>
                <a:cubicBezTo>
                  <a:pt x="13248" y="0"/>
                  <a:pt x="11756" y="60"/>
                  <a:pt x="11688" y="78"/>
                </a:cubicBezTo>
                <a:cubicBezTo>
                  <a:pt x="11674" y="80"/>
                  <a:pt x="11606" y="81"/>
                  <a:pt x="11499" y="81"/>
                </a:cubicBezTo>
                <a:cubicBezTo>
                  <a:pt x="11168" y="81"/>
                  <a:pt x="10471" y="72"/>
                  <a:pt x="9929" y="72"/>
                </a:cubicBezTo>
                <a:cubicBezTo>
                  <a:pt x="9710" y="72"/>
                  <a:pt x="9516" y="73"/>
                  <a:pt x="9382" y="78"/>
                </a:cubicBezTo>
                <a:cubicBezTo>
                  <a:pt x="9191" y="82"/>
                  <a:pt x="8551" y="84"/>
                  <a:pt x="7763" y="84"/>
                </a:cubicBezTo>
                <a:cubicBezTo>
                  <a:pt x="6188" y="84"/>
                  <a:pt x="4022" y="78"/>
                  <a:pt x="3680" y="78"/>
                </a:cubicBezTo>
                <a:cubicBezTo>
                  <a:pt x="3166" y="78"/>
                  <a:pt x="1733" y="91"/>
                  <a:pt x="1415" y="137"/>
                </a:cubicBezTo>
                <a:cubicBezTo>
                  <a:pt x="1241" y="162"/>
                  <a:pt x="823" y="168"/>
                  <a:pt x="487" y="168"/>
                </a:cubicBezTo>
                <a:cubicBezTo>
                  <a:pt x="218" y="168"/>
                  <a:pt x="1" y="164"/>
                  <a:pt x="1" y="164"/>
                </a:cubicBezTo>
                <a:lnTo>
                  <a:pt x="1" y="164"/>
                </a:lnTo>
                <a:cubicBezTo>
                  <a:pt x="1" y="164"/>
                  <a:pt x="642" y="1101"/>
                  <a:pt x="801" y="1269"/>
                </a:cubicBezTo>
                <a:cubicBezTo>
                  <a:pt x="960" y="1433"/>
                  <a:pt x="1288" y="1933"/>
                  <a:pt x="1288" y="1933"/>
                </a:cubicBezTo>
                <a:lnTo>
                  <a:pt x="928" y="2370"/>
                </a:lnTo>
                <a:cubicBezTo>
                  <a:pt x="928" y="2370"/>
                  <a:pt x="287" y="3093"/>
                  <a:pt x="169" y="3170"/>
                </a:cubicBezTo>
                <a:cubicBezTo>
                  <a:pt x="55" y="3247"/>
                  <a:pt x="1" y="3520"/>
                  <a:pt x="1" y="3520"/>
                </a:cubicBezTo>
                <a:cubicBezTo>
                  <a:pt x="1" y="3520"/>
                  <a:pt x="1720" y="3585"/>
                  <a:pt x="2280" y="3585"/>
                </a:cubicBezTo>
                <a:cubicBezTo>
                  <a:pt x="2368" y="3585"/>
                  <a:pt x="2428" y="3583"/>
                  <a:pt x="2447" y="3579"/>
                </a:cubicBezTo>
                <a:cubicBezTo>
                  <a:pt x="2593" y="3548"/>
                  <a:pt x="4853" y="3502"/>
                  <a:pt x="5185" y="3488"/>
                </a:cubicBezTo>
                <a:cubicBezTo>
                  <a:pt x="5294" y="3482"/>
                  <a:pt x="5685" y="3480"/>
                  <a:pt x="6166" y="3480"/>
                </a:cubicBezTo>
                <a:cubicBezTo>
                  <a:pt x="7128" y="3480"/>
                  <a:pt x="8449" y="3488"/>
                  <a:pt x="8591" y="3488"/>
                </a:cubicBezTo>
                <a:cubicBezTo>
                  <a:pt x="8809" y="3488"/>
                  <a:pt x="12074" y="3411"/>
                  <a:pt x="12416" y="3366"/>
                </a:cubicBezTo>
                <a:cubicBezTo>
                  <a:pt x="12761" y="3320"/>
                  <a:pt x="13994" y="3106"/>
                  <a:pt x="13994" y="3106"/>
                </a:cubicBezTo>
                <a:cubicBezTo>
                  <a:pt x="13994" y="3106"/>
                  <a:pt x="13348" y="2597"/>
                  <a:pt x="13261" y="2493"/>
                </a:cubicBezTo>
                <a:cubicBezTo>
                  <a:pt x="13175" y="2388"/>
                  <a:pt x="12729" y="1838"/>
                  <a:pt x="12729" y="1838"/>
                </a:cubicBezTo>
                <a:cubicBezTo>
                  <a:pt x="12729" y="1838"/>
                  <a:pt x="13075" y="1328"/>
                  <a:pt x="13234" y="1087"/>
                </a:cubicBezTo>
                <a:cubicBezTo>
                  <a:pt x="13389" y="846"/>
                  <a:pt x="13921" y="0"/>
                  <a:pt x="13921" y="0"/>
                </a:cubicBezTo>
                <a:close/>
              </a:path>
            </a:pathLst>
          </a:custGeom>
          <a:solidFill>
            <a:srgbClr val="EC7459">
              <a:lumMod val="40000"/>
              <a:lumOff val="60000"/>
            </a:srgbClr>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2" name="Google Shape;2836;p71"/>
          <p:cNvSpPr/>
          <p:nvPr/>
        </p:nvSpPr>
        <p:spPr>
          <a:xfrm>
            <a:off x="1393083" y="2570668"/>
            <a:ext cx="9459402" cy="1351627"/>
          </a:xfrm>
          <a:custGeom>
            <a:avLst/>
            <a:gdLst/>
            <a:ahLst/>
            <a:cxnLst/>
            <a:rect l="l" t="t" r="r" b="b"/>
            <a:pathLst>
              <a:path w="14136" h="3728" extrusionOk="0">
                <a:moveTo>
                  <a:pt x="7779" y="142"/>
                </a:moveTo>
                <a:cubicBezTo>
                  <a:pt x="9155" y="142"/>
                  <a:pt x="10532" y="145"/>
                  <a:pt x="11911" y="148"/>
                </a:cubicBezTo>
                <a:lnTo>
                  <a:pt x="13430" y="148"/>
                </a:lnTo>
                <a:cubicBezTo>
                  <a:pt x="13512" y="148"/>
                  <a:pt x="13598" y="148"/>
                  <a:pt x="13680" y="152"/>
                </a:cubicBezTo>
                <a:cubicBezTo>
                  <a:pt x="13698" y="152"/>
                  <a:pt x="13724" y="148"/>
                  <a:pt x="13747" y="148"/>
                </a:cubicBezTo>
                <a:cubicBezTo>
                  <a:pt x="13758" y="148"/>
                  <a:pt x="13768" y="149"/>
                  <a:pt x="13775" y="152"/>
                </a:cubicBezTo>
                <a:cubicBezTo>
                  <a:pt x="13848" y="175"/>
                  <a:pt x="13844" y="216"/>
                  <a:pt x="13821" y="284"/>
                </a:cubicBezTo>
                <a:cubicBezTo>
                  <a:pt x="13766" y="425"/>
                  <a:pt x="13657" y="557"/>
                  <a:pt x="13580" y="684"/>
                </a:cubicBezTo>
                <a:cubicBezTo>
                  <a:pt x="13502" y="807"/>
                  <a:pt x="13421" y="925"/>
                  <a:pt x="13343" y="1044"/>
                </a:cubicBezTo>
                <a:cubicBezTo>
                  <a:pt x="13157" y="1316"/>
                  <a:pt x="12966" y="1580"/>
                  <a:pt x="12761" y="1839"/>
                </a:cubicBezTo>
                <a:cubicBezTo>
                  <a:pt x="12738" y="1867"/>
                  <a:pt x="12734" y="1903"/>
                  <a:pt x="12761" y="1935"/>
                </a:cubicBezTo>
                <a:cubicBezTo>
                  <a:pt x="13166" y="2344"/>
                  <a:pt x="13575" y="2753"/>
                  <a:pt x="13980" y="3162"/>
                </a:cubicBezTo>
                <a:lnTo>
                  <a:pt x="13980" y="3162"/>
                </a:lnTo>
                <a:cubicBezTo>
                  <a:pt x="13980" y="3163"/>
                  <a:pt x="13980" y="3163"/>
                  <a:pt x="13980" y="3163"/>
                </a:cubicBezTo>
                <a:cubicBezTo>
                  <a:pt x="14016" y="3226"/>
                  <a:pt x="13643" y="3236"/>
                  <a:pt x="13616" y="3236"/>
                </a:cubicBezTo>
                <a:cubicBezTo>
                  <a:pt x="13489" y="3240"/>
                  <a:pt x="13366" y="3245"/>
                  <a:pt x="13243" y="3249"/>
                </a:cubicBezTo>
                <a:cubicBezTo>
                  <a:pt x="12975" y="3263"/>
                  <a:pt x="12707" y="3276"/>
                  <a:pt x="12438" y="3286"/>
                </a:cubicBezTo>
                <a:cubicBezTo>
                  <a:pt x="11920" y="3308"/>
                  <a:pt x="11401" y="3327"/>
                  <a:pt x="10883" y="3349"/>
                </a:cubicBezTo>
                <a:cubicBezTo>
                  <a:pt x="9833" y="3386"/>
                  <a:pt x="8782" y="3422"/>
                  <a:pt x="7732" y="3454"/>
                </a:cubicBezTo>
                <a:cubicBezTo>
                  <a:pt x="5649" y="3513"/>
                  <a:pt x="3566" y="3549"/>
                  <a:pt x="1479" y="3572"/>
                </a:cubicBezTo>
                <a:cubicBezTo>
                  <a:pt x="1188" y="3577"/>
                  <a:pt x="892" y="3577"/>
                  <a:pt x="596" y="3581"/>
                </a:cubicBezTo>
                <a:lnTo>
                  <a:pt x="405" y="3581"/>
                </a:lnTo>
                <a:cubicBezTo>
                  <a:pt x="374" y="3581"/>
                  <a:pt x="326" y="3590"/>
                  <a:pt x="284" y="3590"/>
                </a:cubicBezTo>
                <a:cubicBezTo>
                  <a:pt x="227" y="3590"/>
                  <a:pt x="179" y="3574"/>
                  <a:pt x="187" y="3499"/>
                </a:cubicBezTo>
                <a:cubicBezTo>
                  <a:pt x="192" y="3467"/>
                  <a:pt x="278" y="3386"/>
                  <a:pt x="301" y="3363"/>
                </a:cubicBezTo>
                <a:cubicBezTo>
                  <a:pt x="351" y="3299"/>
                  <a:pt x="401" y="3240"/>
                  <a:pt x="451" y="3181"/>
                </a:cubicBezTo>
                <a:cubicBezTo>
                  <a:pt x="806" y="2767"/>
                  <a:pt x="1183" y="2381"/>
                  <a:pt x="1583" y="2012"/>
                </a:cubicBezTo>
                <a:cubicBezTo>
                  <a:pt x="1610" y="1985"/>
                  <a:pt x="1606" y="1944"/>
                  <a:pt x="1583" y="1917"/>
                </a:cubicBezTo>
                <a:lnTo>
                  <a:pt x="414" y="589"/>
                </a:lnTo>
                <a:cubicBezTo>
                  <a:pt x="364" y="530"/>
                  <a:pt x="123" y="325"/>
                  <a:pt x="214" y="248"/>
                </a:cubicBezTo>
                <a:cubicBezTo>
                  <a:pt x="223" y="240"/>
                  <a:pt x="244" y="238"/>
                  <a:pt x="269" y="238"/>
                </a:cubicBezTo>
                <a:cubicBezTo>
                  <a:pt x="319" y="238"/>
                  <a:pt x="387" y="248"/>
                  <a:pt x="414" y="248"/>
                </a:cubicBezTo>
                <a:lnTo>
                  <a:pt x="646" y="248"/>
                </a:lnTo>
                <a:cubicBezTo>
                  <a:pt x="915" y="248"/>
                  <a:pt x="1188" y="211"/>
                  <a:pt x="1456" y="198"/>
                </a:cubicBezTo>
                <a:cubicBezTo>
                  <a:pt x="1679" y="190"/>
                  <a:pt x="1895" y="169"/>
                  <a:pt x="2116" y="169"/>
                </a:cubicBezTo>
                <a:cubicBezTo>
                  <a:pt x="2152" y="169"/>
                  <a:pt x="2188" y="169"/>
                  <a:pt x="2224" y="170"/>
                </a:cubicBezTo>
                <a:cubicBezTo>
                  <a:pt x="2318" y="174"/>
                  <a:pt x="2411" y="177"/>
                  <a:pt x="2504" y="177"/>
                </a:cubicBezTo>
                <a:cubicBezTo>
                  <a:pt x="2543" y="177"/>
                  <a:pt x="2581" y="176"/>
                  <a:pt x="2620" y="175"/>
                </a:cubicBezTo>
                <a:cubicBezTo>
                  <a:pt x="2734" y="171"/>
                  <a:pt x="2842" y="155"/>
                  <a:pt x="2951" y="155"/>
                </a:cubicBezTo>
                <a:cubicBezTo>
                  <a:pt x="2973" y="155"/>
                  <a:pt x="2994" y="155"/>
                  <a:pt x="3016" y="157"/>
                </a:cubicBezTo>
                <a:cubicBezTo>
                  <a:pt x="3087" y="164"/>
                  <a:pt x="3159" y="166"/>
                  <a:pt x="3232" y="166"/>
                </a:cubicBezTo>
                <a:cubicBezTo>
                  <a:pt x="3430" y="166"/>
                  <a:pt x="3630" y="147"/>
                  <a:pt x="3829" y="147"/>
                </a:cubicBezTo>
                <a:cubicBezTo>
                  <a:pt x="3844" y="147"/>
                  <a:pt x="3860" y="148"/>
                  <a:pt x="3875" y="148"/>
                </a:cubicBezTo>
                <a:cubicBezTo>
                  <a:pt x="3972" y="149"/>
                  <a:pt x="4070" y="150"/>
                  <a:pt x="4168" y="150"/>
                </a:cubicBezTo>
                <a:cubicBezTo>
                  <a:pt x="4363" y="150"/>
                  <a:pt x="4560" y="148"/>
                  <a:pt x="4757" y="148"/>
                </a:cubicBezTo>
                <a:cubicBezTo>
                  <a:pt x="5765" y="144"/>
                  <a:pt x="6772" y="142"/>
                  <a:pt x="7779" y="142"/>
                </a:cubicBezTo>
                <a:close/>
                <a:moveTo>
                  <a:pt x="13767" y="0"/>
                </a:moveTo>
                <a:cubicBezTo>
                  <a:pt x="13672" y="0"/>
                  <a:pt x="13567" y="16"/>
                  <a:pt x="13493" y="16"/>
                </a:cubicBezTo>
                <a:lnTo>
                  <a:pt x="12984" y="16"/>
                </a:lnTo>
                <a:cubicBezTo>
                  <a:pt x="11670" y="11"/>
                  <a:pt x="10351" y="11"/>
                  <a:pt x="9032" y="7"/>
                </a:cubicBezTo>
                <a:cubicBezTo>
                  <a:pt x="7700" y="7"/>
                  <a:pt x="6372" y="7"/>
                  <a:pt x="5044" y="11"/>
                </a:cubicBezTo>
                <a:cubicBezTo>
                  <a:pt x="4716" y="11"/>
                  <a:pt x="4389" y="16"/>
                  <a:pt x="4062" y="16"/>
                </a:cubicBezTo>
                <a:cubicBezTo>
                  <a:pt x="3789" y="16"/>
                  <a:pt x="3513" y="32"/>
                  <a:pt x="3241" y="32"/>
                </a:cubicBezTo>
                <a:cubicBezTo>
                  <a:pt x="3187" y="32"/>
                  <a:pt x="3133" y="31"/>
                  <a:pt x="3079" y="30"/>
                </a:cubicBezTo>
                <a:cubicBezTo>
                  <a:pt x="3016" y="25"/>
                  <a:pt x="2957" y="7"/>
                  <a:pt x="2897" y="7"/>
                </a:cubicBezTo>
                <a:cubicBezTo>
                  <a:pt x="2825" y="11"/>
                  <a:pt x="2752" y="34"/>
                  <a:pt x="2684" y="39"/>
                </a:cubicBezTo>
                <a:cubicBezTo>
                  <a:pt x="2632" y="43"/>
                  <a:pt x="2580" y="45"/>
                  <a:pt x="2528" y="45"/>
                </a:cubicBezTo>
                <a:cubicBezTo>
                  <a:pt x="2417" y="45"/>
                  <a:pt x="2306" y="37"/>
                  <a:pt x="2197" y="34"/>
                </a:cubicBezTo>
                <a:cubicBezTo>
                  <a:pt x="2163" y="33"/>
                  <a:pt x="2130" y="32"/>
                  <a:pt x="2096" y="32"/>
                </a:cubicBezTo>
                <a:cubicBezTo>
                  <a:pt x="1853" y="32"/>
                  <a:pt x="1614" y="58"/>
                  <a:pt x="1374" y="70"/>
                </a:cubicBezTo>
                <a:cubicBezTo>
                  <a:pt x="1024" y="89"/>
                  <a:pt x="678" y="116"/>
                  <a:pt x="328" y="116"/>
                </a:cubicBezTo>
                <a:cubicBezTo>
                  <a:pt x="289" y="114"/>
                  <a:pt x="245" y="108"/>
                  <a:pt x="202" y="108"/>
                </a:cubicBezTo>
                <a:cubicBezTo>
                  <a:pt x="143" y="108"/>
                  <a:pt x="87" y="119"/>
                  <a:pt x="51" y="166"/>
                </a:cubicBezTo>
                <a:cubicBezTo>
                  <a:pt x="1" y="230"/>
                  <a:pt x="10" y="311"/>
                  <a:pt x="51" y="375"/>
                </a:cubicBezTo>
                <a:cubicBezTo>
                  <a:pt x="137" y="512"/>
                  <a:pt x="273" y="630"/>
                  <a:pt x="383" y="753"/>
                </a:cubicBezTo>
                <a:cubicBezTo>
                  <a:pt x="505" y="894"/>
                  <a:pt x="628" y="1035"/>
                  <a:pt x="751" y="1171"/>
                </a:cubicBezTo>
                <a:cubicBezTo>
                  <a:pt x="981" y="1435"/>
                  <a:pt x="1211" y="1695"/>
                  <a:pt x="1438" y="1959"/>
                </a:cubicBezTo>
                <a:lnTo>
                  <a:pt x="1438" y="1959"/>
                </a:lnTo>
                <a:cubicBezTo>
                  <a:pt x="1058" y="2315"/>
                  <a:pt x="692" y="2688"/>
                  <a:pt x="355" y="3085"/>
                </a:cubicBezTo>
                <a:cubicBezTo>
                  <a:pt x="273" y="3181"/>
                  <a:pt x="192" y="3281"/>
                  <a:pt x="110" y="3381"/>
                </a:cubicBezTo>
                <a:cubicBezTo>
                  <a:pt x="60" y="3440"/>
                  <a:pt x="5" y="3499"/>
                  <a:pt x="14" y="3581"/>
                </a:cubicBezTo>
                <a:cubicBezTo>
                  <a:pt x="31" y="3703"/>
                  <a:pt x="133" y="3727"/>
                  <a:pt x="241" y="3727"/>
                </a:cubicBezTo>
                <a:cubicBezTo>
                  <a:pt x="310" y="3727"/>
                  <a:pt x="382" y="3718"/>
                  <a:pt x="437" y="3718"/>
                </a:cubicBezTo>
                <a:cubicBezTo>
                  <a:pt x="1606" y="3709"/>
                  <a:pt x="2775" y="3695"/>
                  <a:pt x="3943" y="3677"/>
                </a:cubicBezTo>
                <a:cubicBezTo>
                  <a:pt x="6285" y="3636"/>
                  <a:pt x="8632" y="3568"/>
                  <a:pt x="10979" y="3481"/>
                </a:cubicBezTo>
                <a:cubicBezTo>
                  <a:pt x="11620" y="3454"/>
                  <a:pt x="12261" y="3431"/>
                  <a:pt x="12902" y="3404"/>
                </a:cubicBezTo>
                <a:cubicBezTo>
                  <a:pt x="13221" y="3390"/>
                  <a:pt x="13543" y="3372"/>
                  <a:pt x="13862" y="3358"/>
                </a:cubicBezTo>
                <a:cubicBezTo>
                  <a:pt x="13948" y="3354"/>
                  <a:pt x="14044" y="3367"/>
                  <a:pt x="14098" y="3290"/>
                </a:cubicBezTo>
                <a:cubicBezTo>
                  <a:pt x="14135" y="3233"/>
                  <a:pt x="14135" y="3173"/>
                  <a:pt x="14109" y="3115"/>
                </a:cubicBezTo>
                <a:lnTo>
                  <a:pt x="14109" y="3115"/>
                </a:lnTo>
                <a:cubicBezTo>
                  <a:pt x="14106" y="3103"/>
                  <a:pt x="14100" y="3092"/>
                  <a:pt x="14089" y="3081"/>
                </a:cubicBezTo>
                <a:cubicBezTo>
                  <a:pt x="13694" y="2681"/>
                  <a:pt x="13298" y="2281"/>
                  <a:pt x="12903" y="1882"/>
                </a:cubicBezTo>
                <a:lnTo>
                  <a:pt x="12903" y="1882"/>
                </a:lnTo>
                <a:cubicBezTo>
                  <a:pt x="13251" y="1434"/>
                  <a:pt x="13573" y="965"/>
                  <a:pt x="13862" y="480"/>
                </a:cubicBezTo>
                <a:cubicBezTo>
                  <a:pt x="13930" y="366"/>
                  <a:pt x="14126" y="120"/>
                  <a:pt x="13921" y="25"/>
                </a:cubicBezTo>
                <a:cubicBezTo>
                  <a:pt x="13879" y="6"/>
                  <a:pt x="13825" y="0"/>
                  <a:pt x="13767" y="0"/>
                </a:cubicBezTo>
                <a:close/>
              </a:path>
            </a:pathLst>
          </a:custGeom>
          <a:solidFill>
            <a:srgbClr val="000000"/>
          </a:solidFill>
          <a:ln>
            <a:noFill/>
          </a:ln>
        </p:spPr>
        <p:txBody>
          <a:bodyPr spcFirstLastPara="1" wrap="square" lIns="91425" tIns="91425" rIns="91425" bIns="91425" anchor="ctr" anchorCtr="0">
            <a:noAutofit/>
          </a:bodyPr>
          <a:lstStyle/>
          <a:p>
            <a:pPr algn="ctr"/>
            <a:endParaRPr kern="0">
              <a:solidFill>
                <a:srgbClr val="000000"/>
              </a:solidFill>
            </a:endParaRPr>
          </a:p>
        </p:txBody>
      </p:sp>
      <p:sp>
        <p:nvSpPr>
          <p:cNvPr id="13" name="TextBox 12"/>
          <p:cNvSpPr txBox="1"/>
          <p:nvPr/>
        </p:nvSpPr>
        <p:spPr>
          <a:xfrm>
            <a:off x="3751501" y="1267432"/>
            <a:ext cx="4622804" cy="830997"/>
          </a:xfrm>
          <a:prstGeom prst="rect">
            <a:avLst/>
          </a:prstGeom>
          <a:noFill/>
        </p:spPr>
        <p:txBody>
          <a:bodyPr wrap="none" rtlCol="0">
            <a:spAutoFit/>
          </a:bodyPr>
          <a:lstStyle/>
          <a:p>
            <a:pPr algn="ctr"/>
            <a:r>
              <a:rPr lang="en-US" sz="4800" b="1" dirty="0">
                <a:solidFill>
                  <a:srgbClr val="000000"/>
                </a:solidFill>
                <a:latin typeface="Myriad Pro" panose="020B0503030403020204" pitchFamily="34" charset="0"/>
              </a:rPr>
              <a:t>2  </a:t>
            </a:r>
            <a:r>
              <a:rPr lang="en-US" sz="4800" dirty="0">
                <a:solidFill>
                  <a:srgbClr val="000000"/>
                </a:solidFill>
                <a:latin typeface="Myriad Pro" panose="020B0503030403020204" pitchFamily="34" charset="0"/>
              </a:rPr>
              <a:t>PRESENTATION</a:t>
            </a:r>
          </a:p>
        </p:txBody>
      </p:sp>
      <p:sp>
        <p:nvSpPr>
          <p:cNvPr id="2" name="TextBox 1"/>
          <p:cNvSpPr txBox="1"/>
          <p:nvPr/>
        </p:nvSpPr>
        <p:spPr>
          <a:xfrm>
            <a:off x="2351917" y="2787367"/>
            <a:ext cx="7892161" cy="769441"/>
          </a:xfrm>
          <a:prstGeom prst="rect">
            <a:avLst/>
          </a:prstGeom>
          <a:noFill/>
        </p:spPr>
        <p:txBody>
          <a:bodyPr wrap="none" rtlCol="0">
            <a:spAutoFit/>
          </a:bodyPr>
          <a:lstStyle/>
          <a:p>
            <a:pPr algn="ctr"/>
            <a:r>
              <a:rPr lang="en-US" sz="4400" b="1" dirty="0">
                <a:latin typeface="Myriad Pro" panose="020B0503030403020204" pitchFamily="34" charset="0"/>
              </a:rPr>
              <a:t>Task 1</a:t>
            </a:r>
            <a:r>
              <a:rPr lang="en-US" sz="4400" dirty="0">
                <a:latin typeface="Myriad Pro" panose="020B0503030403020204" pitchFamily="34" charset="0"/>
              </a:rPr>
              <a:t>: Listen and point. Repeat. </a:t>
            </a:r>
          </a:p>
        </p:txBody>
      </p:sp>
      <p:pic>
        <p:nvPicPr>
          <p:cNvPr id="8" name="Picture 4" descr="Point - Free gestures icons">
            <a:extLst>
              <a:ext uri="{FF2B5EF4-FFF2-40B4-BE49-F238E27FC236}">
                <a16:creationId xmlns:a16="http://schemas.microsoft.com/office/drawing/2014/main" id="{C8A5454B-36C4-4874-95DC-9335237555C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34900" y="4565767"/>
            <a:ext cx="696734" cy="682339"/>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Say Icon #1566 - Free Icons Library">
            <a:extLst>
              <a:ext uri="{FF2B5EF4-FFF2-40B4-BE49-F238E27FC236}">
                <a16:creationId xmlns:a16="http://schemas.microsoft.com/office/drawing/2014/main" id="{EDD622AB-EE07-4F4E-A65F-66B24E0774F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71880" y="4551372"/>
            <a:ext cx="696734" cy="69673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descr="29,362 Listening Icon Stock Photos, Pictures &amp; Royalty-Free Images - iStock">
            <a:extLst>
              <a:ext uri="{FF2B5EF4-FFF2-40B4-BE49-F238E27FC236}">
                <a16:creationId xmlns:a16="http://schemas.microsoft.com/office/drawing/2014/main" id="{24084AA4-EAF3-498D-9203-05F271DAD74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837598" y="4565767"/>
            <a:ext cx="696734" cy="696734"/>
          </a:xfrm>
          <a:prstGeom prst="rect">
            <a:avLst/>
          </a:prstGeom>
          <a:noFill/>
          <a:extLst>
            <a:ext uri="{909E8E84-426E-40DD-AFC4-6F175D3DCCD1}">
              <a14:hiddenFill xmlns:a14="http://schemas.microsoft.com/office/drawing/2010/main">
                <a:solidFill>
                  <a:srgbClr val="FFFFFF"/>
                </a:solidFill>
              </a14:hiddenFill>
            </a:ext>
          </a:extLst>
        </p:spPr>
      </p:pic>
      <p:sp>
        <p:nvSpPr>
          <p:cNvPr id="16" name="Rounded Rectangle 15"/>
          <p:cNvSpPr/>
          <p:nvPr/>
        </p:nvSpPr>
        <p:spPr>
          <a:xfrm>
            <a:off x="4473459" y="4225801"/>
            <a:ext cx="3421626" cy="1297858"/>
          </a:xfrm>
          <a:prstGeom prst="round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77288C4A-6247-4C91-B74B-A38CDBD71BEE}"/>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9798657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PRESENTATION_COURSE_TITLE" val="76.Unit 6 - Lesson 3 - Period 1"/>
  <p:tag name="ISPRING_PLAYERS_CUSTOMIZATION_2" val="UEsDBBQAAgAIAOOGAlPDxJh2RwMAAOEJAAAUAAAAdW5pdmVyc2FsL3BsYXllci54bWytVltv0zAUfu6k/YfI74tbCmyrkiFAqngANKnc3io3OU1MEzvYzrLu13Pi3ENamESlVsnx+T6fy+fjem8e08R5AKW5FD5ZuHPigAhkyEXkk69f1lc35M3d5YWXJewIyuGhT3LBSwBLiBOCDhTPDILvmYl90jO4yEycTHGpuDn6ZDlH7nan5YJcXszQRWifxMZkK0qLonC5RoSItEzykkS7gUxppkCDMKBoFQZxGuzK/B2N31QKao4Z6B4yM8/fuCZpOR41H5AUS1eqiL6Yzxf0x6ePmyCGlF1xoQ0TARAHKzmzpdyx4PBJhnkCurTNvCrIDRhTBmFtM8+s+OJGOFoFPqkctilozSLQbiIiQlu/hrMhqDCNdctEuBXsgUeszG2ray/boo5Ex1KZIDc1+gDHnWQq3Lb2nr9HJyL29gnTcc2nB7lY/gOvk7F+2/J9MhabUb5LuI5xqQ/prNNJ0OGuXmprbGX7tZHtumQijoJfOVcQ2tdv7QmYL0i1YStzG6eriwAX8GnNAiPV8T3CULq1bNxWKW6lFNeCWg633X3TUZAm2z0wkytoSjXzHngI8jNTyvbrzqgcPDoy1lg6BHu0SrluUtcQLzZp8uofelP6jVrzU5/rjAX8j8Z8QKK2JlyE8Ljm6GMgxZoawGKXNtdkiVvu2cWk813aO0wDU3cSsCmYiGOYigDPfsgMo52dnoKCYhpdglyNsL2Fk+CYR3GCXzPJMF49SZMydZhk6C2cBCcyOExAW/NJ4E7JAjPUeZbhAPizeH+utx2h45aMdNmK0aMT49ALcm1kyp+s0gdz0qyspM+c3ssL59SnAb3NeAu5np9DjCbBIK5mLuzPEeBceOBQbAY8V7XVzXCIT8z68mk04EvTfTljmulcGrZZZRnPcTB5Vnk15zjPRj4h7FmemPf9hIaXh4WOEp6+N6a4vuNZlcWGP4FT8LD8a7BYYqmdGEq9++T1zbLHgFrEyTjY3ppO7biXoqmD61L7Vv3adjQ3VK2VSmanJOXVvagw1Tx4h3KMlMxFOBKAbVhNrxOcx28VMCeBPWa0eIHHQ2Y+eYkPdc63r267lK8Xtw3WxnVfbVzF8ozrqA64kx+tD1KbiFfPNXz8DVBLAwQUAAIACAACWClVyqMDbmwGAAAoGQAAHQAAAHVuaXZlcnNhbC9jb21tb25fbWVzc2FnZXMubG5nrVnbbuM2EH0vsP9AGAjQAtvsboFdFEXiBS0zthBZ1Ep0vGlRCIxF20Qk0dXFifvUr+mH9Us6pGTH3gskOQGSIJIxZ4bDM2eG9MXHxyRGG5HlUqWXvXfnb3tIpHMVyXR52Zuyq59/7aG84GnEY5WKy16qeuhj/9UPFzFPlyVfCvj/1Q8IXSQiz+Ex7+unp2cko8ueNwixZZEgsAcOCbFv49DBA+KEA2xdh4yGAzKy3V5/pFABPyuB7sRSpikEgdTCvMhjGYmLNzVqNyeUMToJPewSp9cfqKJQCRrw7DQ0F9/YI8xs6oaDKQC7Qa/v8o1c8gJSiO5KgE/z07ADwpjtjgARz+dgIO9kLIstCkRRQC5ORXXsIen1g9MzyKi3Sx9T6665mw5tCmnz/SprBhJWWEZSoZRnmUlcB0DPwbfEDwOLAKiGpiwMpp5HfUaGEKFmi0zKuNoQmaNUFSgv12uVFSJCMjWE4kcZTlSn3ATXthuCe7O++rXt2Ow2nFCda1ZmKQLnL+bEpf4EO0foi8ULwHs+CYjLIJ3emDLa63uZyEVaiAytV6pQXfA0zUI3pFehRacuqxmHzj5NSWB23p1OBsQ/0yV9xiiD9ew+Cs46OLoBP98g1A04O41QMwwJmGD/usqJ5RN4MQxnNhv3+lYmuKbNgyxWSAbrTIuS2PC4rPhVa2eTu53SYc+rdWMX94DP75usLTqB+rsNHToCsbRHEJZK1jzdIkct1Y+/fPjw+O79h586wQRAKOcYCBmk929bALnMp04lCqFLPsNu67/d7OiUObYLhK7/6WYN1L0BvsLfRrup7wPJa4bagVEMnQuHGMW4VSVa8Y3QzWcjxYPRBygCmdV9R38wV/AiLRsrbEgnGEgEdcV829IEhUJQWbZ9XclOWaxUBu5yFMmc38VALe1Ts0p/vq7qr+KW0lIFAhaphMv0vNn1zHUoHhqSTYDdeKTVYr8oQDqCN5Te6LJ5DS4e0ljxCC0yAYA0QHy9juW8FtGa917Mt41R+HgGTQzITp0A9Gu4e9PrkzRCw4zrxXZE8XFAfADIeC6yE2xDw3VjjnAcd0MY26OxA79MhzCWy1UMv0XXODwCTPBEo1LUcoyDYEb9oU6aVmOO1jzPH1QWHbH0cD+bgG3XolAIFjsA181yDwz8kDD7ZZmYF81gECU2/K7rCpYKBAyZEQNdUkmZF1A2yToWhTDRSr0UPq8GJbFQUF+xgNnJcB+8m2JrpLmDp641DgdsL6EOL9P5qqUdFOc36+OwGkqgySHnG2Oq0WDW/AzqAmJIu1jQa9DA6y4WtwSGRPjTZHMwrYLu7URpJ3pzrjUm3taDhGbTRqoyhzc6JSBNZkfy825uAgJ93WU2dr6jrRXqbhJbyo2AOLJIZI2OQO4tMtRF9Wlq/x5eYdsxnfpL6vGtmfp4tOHpXB8n5lzv6RY+i2RkPtO0N/7/KuXfiBe11J/VXcIdks9nXeM5aizfqQheFCJZF02udcLq8E+JQpf4d0Nos/TT/O+H8hfZmYMx/tn7c3Rc6LJHjUE8M1Ptd+ulI6knfwIDi26OMGPE7a3G2u3AprojNp87nuxs9+romGGnC9Xe2qU1gKvQqRjBGHJsIg9g1EmgC7W3NWePw/DNqaO9/YwMAptB15mJu1wWjZ5NPbfur6acT2+sBzPrUbNhNnPI0S0HQMYygfijFpjTCdlloGoRRyuZqTKOTPnH8t60CchtmYivp+FFphLzNub5jv5Vm/r4nCiqxfmVU6/DPLWv4Nb7c1DAp+9SQLAPY4yFXUvPPpau9rilEZSPToXDgt3oBHWU8GK+gna8UGUatQSqjmBDcoUBrF5zIHjWPIXVAF+EUb1F9dvfOoHoiQ5ElOzB/nBVIfI/O4PoZewxqsuLQjwWzUDTgWFRENKrK5jkFosmC4YHxyGbhzZW9VF5Z9fy5MxsYP+LHEl51RQTlcCr82a/TF/YGbJgxrA1nkD9BabcVJnB0NkFYUc3i059ONLVlWsBEAwQTBaxQOSR63rrgqovfkCZzSGt15/w7B5knSkVd4rNbKAup6Lbmp7uQMoilmmnyJ/XVPWCme2FeDg0F0KQSTjv31czRAQHznl9MxSrZWswa4xd6Bpf4IlIFl0BfUL2Fz76UsNcIDiK628m/vvn3yb76pKw1mSQver5SfQ2X/ft/VNuvtO4eHPwFcf/UEsDBBQAAgAIAAJYKVUVHmAbowAAAH8BAAAuAAAAdW5pdmVyc2FsL3BsYXliYWNrX2FuZF9uYXZpZ2F0aW9uX3NldHRpbmdzLnhtbHWQQQqDMBBF957CGwhdh0DXpUWoFxhxlECSCZlR8PZNRG1p02Xe+z/DjGIUMX5iXdW1glnoKRBFS5xRNe93tgwLXr1xIIZ8woK850omNyxRaCMyetmUHsFyyv/wY3hrYT0/4iNeMOVCZxzqS6mwmVzysJhpY90aUI8R04AvmHPoobd4w7UniMPjDOwb/9W5mzabHd5pQB0iuSCq+UBVutdx9BdQSwMEFAACAAgAAlgpVaenV+h8BAAAbxcAACcAAAB1bml2ZXJzYWwvZmxhc2hfcHVibGlzaGluZ19zZXR0aW5ncy54bWzlWN1u2zYUvvdTEBp6WStpkzUNZAeZLSNGHTuz1K7BMAS0RFtcKFIlKbvu1Z5mD7Yn2aHoOHbitHRWD2l7ETgiz/nO4Xd+eKTg5GPO0JRIRQVvePv1PQ8RnoiU8knDext3nh95SGnMU8wEJw2PCw+dNGtBUY4YVVlEtAZRhQCGq+NCN7xM6+LY92ezWZ2qQppdwUoN+KqeiNwvJFGEayL9guE5/Oh5QZS3QHAAgL9c8IVas1ZDKLBI5yItGUE0Bc85NYfCrMOwyjzfio1wcj2RouRpSzAhkZyMGt5PrbC93355I2Oh2jQn3HCimrBolvUxTlNqvMAsop8IygidZODu4YGHZjTVWcN7cWBQQNq/j1Jh26Njg9ISwAHXC/icaJxije2jtafJR61uFuxSOuc4p0kMO8icv+G146uo122HV/1BHEZXZ/F5z/qwhVIcvo+3UIq7cS/cRt4V/uzyIhz2uv03V/Fg0Iu7F7dawOgaIYG/zlgAzIpSJmRJWKCzMh9xTBnk6B0aFdGQ5QzLCYlFh0IQx5gp4qE/CzL5tcSM6jkUwx4UwzUhxakqSKKHJmwNT8uSeLdwFhAcg1jepsTrZUq8Olo7um+t3x5ro5cB1honGSQPrFWuBf7q0o0YNWWEE02nkJjkziHHJWNRWRRC6qZxurK9urj04QGYYCz4GnPmGY0ES5d8kXxE0j7OyUrFRdeUd0By30NjiDEDJgcF4SjCHKqcamA3WQKocqQ01VV1dxbSp5JihgAP2hBB59E9tpMMS7UW1GVgTW0lzd/7QhP1h2XbLj0oGjEKVkxqOcmHPEVtiWfQlVzELwh3ETuDvGEmd4h0ckJitYUkOmXMRfg3UbIUzUWJGL0GTgSCqipz+C8jaLV3obEUebUK3VUjVVE4pWRG0hMXQ5dgIi9BE1p5wYi2Fj6U9BMakbGQgEvwFCiGdaosfn0r4AIrdQuKb3x8ZjtSt98O3z8zB8TpFPNkS3AoRZIXeif4eI640Dd6QEeCS4igCUpK02rP5Wz1x4dh2Q0gzl8pGmv4iuYlw18TfknICvQOQ74bK9sE/oseOJvN8LQqdFO8FTSUOIWQWEzYSKCTU764PRwAE8yR4GyOcAKXsTJtY0pFqWDFNggLrR7vodWHNK2eJnDrgEWZEukEubf/4uXB4c+vjl4f1/1//vr7+WeVFmPKBcPGnJ1TWg/OQW5ad6ahLyh9Zia6p9sRMjeJmt4zunnOc1Dv9uNweNqKu++68eUGgIq9+/dx4JtZYfPoUA1QT3VyiMLTYesMDcPobS+Ojl0yqi+geHWSQU6OzauF01gwDN85YQPhToUSRk5wAxepwRsXqaEdDS5WxgInF6DVT2zrgmbPaE4h4b6JwnWqoUfV/LdRt/955LeFv6O6JVgm2c7y6MforLsM0HdM+9N+F/6eX1jPsbwmEsVCMOV0s5WaUU7+1zaxnnBReN79ZdBr/wAt+YkyaJ+WnxHXvhsG/sYvtGYnp5zmQKt5+Vh+1m0eHuwF/uatWg3Q1j+SN2v/AlBLAwQUAAIACAACWClVvOlThncDAADoDAAAIQAAAHVuaXZlcnNhbC9mbGFzaF9za2luX3NldHRpbmdzLnhtbJVXXW/aMBR9769A7L2swMYqBSS+JlXr2mpF9NkhF7Bw7Mh26Niv33XsJA4kDW1Uqb7nHPt++VoN1IHyzhGkooKPu/3u5KbTCTaplMD1CuKEEQ0dTmIYd9/eBt2exQUT8hW0pnynjCW3dWg07oap1oLfbgTXuMktFzImrDv58jP7CXoZs00l0KdrNVuygfKYb/0fs8VVEnfGcDZazO+bBBsRJ4SfHsVO3IZkc9hJkfLIuDYwX5Nsf0pAMsoPrR4xqvSDhrji0/Ju2V/2r5MkEpQC49L9Ytqffm9VMRICK6IfDX8Mp1dqyqM+LsyZ7EgV1Zls1B8NRsMmWUJ2UE3yfLm4Wwya+Rx3r1blQ7+sQMNf3Ro5dv4J5Kc2F0mafKZHEil2JqFnmpH5WjVMkAivHwoW9+ZrFZiAzEGtDakYjbAMQka2Fb+ar4nclEv3pz8kAnO3pWAvpghn08N0SMhgsiVMQdDLlxZUe/H+nGq8TQXBN5WkFwzxhaSqQiuNJfEPvFMe+SxnKSlrwdIY5tZln1kFSsF8Pstmi88tbJ6PEo6XRM9aUp8wt5dUz1pSX03Nnjk7XfLPISvK22JGXE1bioAwcILLImv5MofNWY/muiv/dGfJSbGIYJI12IrGYMoX9DKb9ap34VbAyZHuiMbn6bfhhacsHhX0zgDXc/UdFmiqGdQ13kakUqEzCK+r4dcgVmKfEDXVj7DVObtqLAtj3o1KPsy62vNaphct77Yr8mbXHY2vyrgbE3kAuRKCqW7H6fAm4jb2fb5UmLmNryrIB74VniZzrEnEhQZ1LVnYy3ilP0RrstnH6FLjAUVKbWXrCxi4Y+sqy9M4BLnEhqCgXJKrNsvb092e4a9eU3iHqCpoAK1S73E7TijL2Z7BdQAQudk71C0sEqdMUwZHYA71DFnATZEFCtu/Ll7TXdWe9CxXNaQbRGWnnE0oD6gRrNEvkYd6CVwx5zUJVRZZZaa0Tf58WJpu9Y63a9dKlZ0Rr0shFquST5Jq8aqJ1G7Tcu2CJ0eYchpnIwgB7/gaxGqYEInLSwbmQV3YSxfM81VsVozWGqRJYgbtpF8nyZDzKbvCCzrZSgB/wmbGG+8V+AWnUBAZPRUUF3sjbNUYIz6e2cDGUR8nOuh5JlscvyYx5dT8izJPlRYx/ZfttXQvj7s4H1FucD/EJv8BUEsDBBQAAgAIAAJYKVUX293YdwQAAPkWAAAmAAAAdW5pdmVyc2FsL2h0bWxfcHVibGlzaGluZ19zZXR0aW5ncy54bWzdWFFT2zgQfudXaHzTx8bQ0itlnDBcYoZMQ5KL3V6ZmxtGsZVYhyy5kpw0fbpfcz/sfsmtrCQkEKjCkHboAwNe73672t1vtTg4+ZIzNCFSUcHr3kFt30OEJyKlfFz3PsRnL488pDTmKWaCk7rHhYdOGntBUQ4ZVVlEtAZVhQCGq+NC171M6+LY96fTaY2qQpq3gpUa8FUtEblfSKII10T6BcMz+KVnBVHeHMEBAH5ywedmjb09hAKLdCHSkhFEU4icU3MozM51zjzfag1xcj2WouRpUzAhkRwP694vzbB10Hq90LFILZoTblKiGiA0Yn2M05SaIDCL6FeCMkLHGUT75tBDU5rqrO69OjQooO3fRamw7cmxQWkKSAHXc/icaJxije2j9afJF60WAitKZxznNInhDTLHr3ut+CrqtFvhVbcXh9HVeXzRsTFsYRSHn+ItjOJ23Am30XeFP7/sh4NOu/v+Ku71OnG7f2MFGV1LSOCvZyyAzIpSJmSZsEBnZT7kmDJo0VtpVERDkzMsxyQWZxSKOMJMEQ/9XZDx7yVmVM+AC/vAhWtCilNVkEQPTNnqnpYl8W7gLCAEBrW8aYl3y5Z4e7R2dN96vznWxigDrDVOMmgekFWhBf6qaKFGDYtwoukEGpPcOuSoZCwqi0JI3TBBV75XhcsY7oEJRoKvZc48o6Fg6TJfJB+StItzqF//jHtoBEVlkLpeQTiKMAdWUw3pTJYWqhwqTXXF5rO59qmkmCFgLIwdgi6iO+lNMizVWhWXlTRkShp/doUm6i+bXiu6VzViFLyYXnLSD3mKWhJPYQq5qPcJd1E7h0ZhplmIdApCYrWFJjplzEX5D1GyFM1EiRi9hpwIBDQqc/grI2h1WKGRFHklZVhppKoUTiiZkvTExdEluMhLsITRXTCirYfPJf2KhmQkJOASPIEUg5wqi1/bCrjASt2A4kWML+wIandb4acX5oA4nWCebAkO3CN5oXeCj2eIC72wg3QkuIQKmqKkNK3euZyt9vgyLOkPdX6iaqzhK5qXDD8l/DIhK9A7LPluvGxT+G9G4Ow2w5OK6Ia8FTRQnEJJLCa8SGDIUz6/LhwAE8yR4GyGcAK3rzJjY0JFqUBiB4SFVo+P0NpDm1ZPY9jrwKNMiXSC3D949frwza9vj94d1/z//vn35YNG872kz7BxZxeT5r2Lj5vVrfXnG0YPLEF3bM+EzE2jpnecbl7sHMzb3TgcnDbj9sd2fLkBoMre3fs48M1ysHlXqDamW6vC8MftClF4Omieo0EYfejE0bFLD3UF0FUnGXThyPz34LQIDMKPTtiQYidqhJETXM9Fq/feRWtgl4H+yiLgFAIM97EdVjDeGc0ptNizoKoTax7F8ufB1I1bPX2QqpbcO2IqwTLJdtY5z3h6/ria/MSZ3tj9atNNhSKSU2P0na6sn/l/0Assr4lEsRBMOV1dpWaUk+86FdabLQov2r/1Oq2ddh11a7tnQfWnTZ99Wn4HXPvwF/gbP7HugXz9c3Vj739QSwMEFAACAAgAAlgpVVRzGYWwAQAAgQYAAB8AAAB1bml2ZXJzYWwvaHRtbF9za2luX3NldHRpbmdzLmpzjZRBb4IwFMfvfgrCrouZ6IbupuKSJR6WzNuyQ8EnEkvbtIXJjN99tDptoWzSC/331/f6HvR/6Hn14ye+9+wd9Luev9lzrYHSNggLuLcXcNdCrhZ8gbM1rLIccEbAbyDlZe9FP14RZ2if6LBx9a4CCyOiT104c4ncJQqXWLrEL5e4d4nfdoHn4k6FGQ2PCykp6SeUSCCyTyjPkWb8uxf9mGU2YFoC/wfdoASsoI/BeBZ1kteIo1kYzScml9CcIVItaUr7MUp2KacFWZ/zD9Uw6W3FgNcffteVFmdCvkrIm4kXg0WwCLpJxkEIOOedRNNg+uSEMYoBmwWFo/Fo+gdqBW43tEGXmcjkLx0G4TAcmTRDKbS6NF9Eg2hoY6SO1epmK/mJk7CXXcUwjCrgt4SirGA3fEDGaao60kZDNZwopmidkfTERRM1nJw6rArb9W9o5+jHlK8vf8WDGibTaoZ1zbQDSV6cb+TJIIxrt7XXXXuultPQhEOTv5p1CtHIunQZRbfVNXLcbnKl23tk03vU/KMuHPEd8BWluDbVOk8htWN7n6ZLOI+Z3FxQaTeod/wBUEsDBBQAAgAIAAJYKVXahn1hYAAAAGIAAAAcAAAAdW5pdmVyc2FsL2xvY2FsX3NldHRpbmdzLnhtbLOxr8jNUShLLSrOzM+zVTLUM1BSSM1Lzk/JzEu3VQoNcdO1UFIoLknMS0nMyc9LtVXKy1dSsLfjssnJT07MCU4tKQEqLFYoyEmsTC0KSc0FMkpS/RJzgSrDw42V9O24AFBLAwQUAAIACAADWClVg+wKbxwGAABHEwAAFwAAAHVuaXZlcnNhbC91bml2ZXJzYWwucG5n7Zd7UNJZFMev62MrN9fN7LGpla3ZTqY5REai9NC1tlkt22J9pJkmtZS6ICmBUI4zWZuRPUwU+c1WjjWaxFCZq4JlhZPAr4dJhttvSuGXoRiRKBGwsNU+mtmd2f7mjzt37r2fe8+555z7nbkH18fHTZ705SQAwOS1a2ISAXDFAfAJZ4KHfSbe6HbT3rlQE+NWgUaF36B94EZa+d1KAIQczzcZ7vbxxLw1SVQAvDoczUWaey4LgCl9a2NWfl+YNtwXxfmK6Lsvw+pf6h0zIdA90ft87KQb8z0S5ywV1lTfqWznzgu2uqTlb07V5mxU3ce+unRKCc/z351AZHfnB6O1t5ioLwArSjtdAEiM8QLgaCAFgH1Ty10BOFvqB8Cc2AEA8o4LxK9v4/NC/aM0qsXwXDty9fkO/RLOLOSa6c4X9vuk0i7lV0nLRlY46Lg4z7pw5AbPwRXWn9l+vzJ3m8L7LZXnoNqheheQR4pbV0fvG/dymC3Y49gvHx84zg4IMF+RJQV+CvbVH6mIN1ydGYj62d1p3xS3Do3AQqzXAmI6y6R+IizYqaPz+7cc5HEIVukTS1gU6aDd4cblycuhqjHE1lGPWHVjB6QaK46VP3TepBawipSxDEVmmoHCZ7DIGqyOxu/HlWPKR09JrMMSlgCjHzWhkERvKJCMWTpU/zgw6Rz7RcfsNvFpIUIgwBYqU2Lr4aJt3Q9KGKHDY3hYz+tM2o9BhZpkZoCcMWLRlEFj8LNa8YEzuHWOmDy4e8/ULaMUXVovqF/GGGC+uIZIWG9m216hETpoQdX2In4E0ddYWJkpKhEs9JnNenVXi8IyqlLbUD+dalPfE8MbBoYEOFF6b6XKLCwaRGBqQASK4XCVkWbSLsc1wun0oGyNlGAaVOpxkDzgNJWvFVXDTPdBfI5ORThjieRJFdoGeJtYRNuVzYp+zcupETliT/RfVJMgD2kXbYWPtSI2EWR7OnqsJaxTBOCXBIxUWYz31L/BjwluFt7sKLnOqt1hrZEqiqOlSnMD2oAOe1rUqd8o9nKSXqDN1GgzfUQQiS7jbHERSZA+CesAvSwuRtGqZHrESY2VqWjzEblF+7BPYhNjzKR8OoMfAXO5R5OFSxD0hnr5FXZ8k+J97hV12YukhpHkPShyeUJ6KEw2BjGsW4jePTLD5s8uKGu4CycaftWiFloPtUfYJN8+IKNEC1qQpsZimWzY8hC/x/1RK8qDSx636nprWZA9Q81qTBpKzx96hm2MVVgjdQLMBpEOambCKZqQ9yW2UVTRP7GcxrDW1LLT+cHTNGw1BJHm+/VQWsNuk3syQwUeMotPtJaWvdlNPpxS8byrk64yw2R/93bruCUq+KKmIHX/JQJaMdP2ebkoBx4SYKQamhFnxvGC3r6bQeaPRnVhcdY0zSjSMdRl8FMJOoe69CyGHJ97OkOHIJm/SQh7CFfCXuZWd8UWKbQvv71X0h3yzId8iu21lNPWekw0Ox3uZSMp2a3d7ONUOt9MErMTyPxZOFvXyQbu35Iq9rOn8GfdoaNFdD6bOEMWyOw6ybt8ImFxQ7+Pl9l2vj1ETxY+hqi7Q6eP+gYtnKrBom969LgrrDqaTis0M3S/hKOFpsgorKPAIDOvn/Ugy3o2R5dCgE0NMDtbwahBeDY1VNW2aFcoocXSorIdztVUjDylKKa8U4VorNn3aNLLMNcsf0glcoMpURzuD0nE5UYVWUMn74QuVqIXSitj97LSRAFNBPSRjBo6Uj2WLohAmyWKvjRptnHhWrsjHC6iH9pUZk8it9du+Hom24aTWgwQkmGTKYWjRfJh2tDuJpJxJOdxbpuiyiJs+oeGwGW823/Gfwmnei5F8Zdsyb1xaOm7ly7vzy7lUd9HUPNTf6RDuPp6797bGRAhdnVUSc3/XvBcloyXd8G6Z+NNGfzVdjkAX9t9A2scLqw49IH2nthYbuglQTMzD4ffmpEpW4023Heo8YsF/77lA7n+r9OdqBN1ok7UiTpRJ+pEnagTdaJO9ONQ9dzyt9+Uw+GcqjDx+FMCltKy8Y/vSqPPx5hZldb2OkIWilbuExVcta+DtbHxMY2rthb/DlBLAwQUAAIACAADWClVPMoRpUsAAABqAAAAGwAAAHVuaXZlcnNhbC91bml2ZXJzYWwucG5nLnhtbLOxr8jNUShLLSrOzM+zVTLUM1Cyt+PlsikoSi3LTC1XqACKGekZQICSQqWtkgkStzwzpSTDVsnCwBAhlpGamZ5RYqtkhiSoDzQSAFBLAQIAABQAAgAIAOOGAlPDxJh2RwMAAOEJAAAUAAAAAAAAAAEAAAAAAAAAAAB1bml2ZXJzYWwvcGxheWVyLnhtbFBLAQIAABQAAgAIAAJYKVXKowNubAYAACgZAAAdAAAAAAAAAAEAAAAAAHkDAAB1bml2ZXJzYWwvY29tbW9uX21lc3NhZ2VzLmxuZ1BLAQIAABQAAgAIAAJYKVUVHmAbowAAAH8BAAAuAAAAAAAAAAEAAAAAACAKAAB1bml2ZXJzYWwvcGxheWJhY2tfYW5kX25hdmlnYXRpb25fc2V0dGluZ3MueG1sUEsBAgAAFAACAAgAAlgpVaenV+h8BAAAbxcAACcAAAAAAAAAAQAAAAAADwsAAHVuaXZlcnNhbC9mbGFzaF9wdWJsaXNoaW5nX3NldHRpbmdzLnhtbFBLAQIAABQAAgAIAAJYKVW86VOGdwMAAOgMAAAhAAAAAAAAAAEAAAAAANAPAAB1bml2ZXJzYWwvZmxhc2hfc2tpbl9zZXR0aW5ncy54bWxQSwECAAAUAAIACAACWClVF9vd2HcEAAD5FgAAJgAAAAAAAAABAAAAAACGEwAAdW5pdmVyc2FsL2h0bWxfcHVibGlzaGluZ19zZXR0aW5ncy54bWxQSwECAAAUAAIACAACWClVVHMZhbABAACBBgAAHwAAAAAAAAABAAAAAABBGAAAdW5pdmVyc2FsL2h0bWxfc2tpbl9zZXR0aW5ncy5qc1BLAQIAABQAAgAIAAJYKVXahn1hYAAAAGIAAAAcAAAAAAAAAAEAAAAAAC4aAAB1bml2ZXJzYWwvbG9jYWxfc2V0dGluZ3MueG1sUEsBAgAAFAACAAgAA1gpVYPsCm8cBgAARxMAABcAAAAAAAAAAAAAAAAAyBoAAHVuaXZlcnNhbC91bml2ZXJzYWwucG5nUEsBAgAAFAACAAgAA1gpVTzKEaVLAAAAagAAABsAAAAAAAAAAQAAAAAAGSEAAHVuaXZlcnNhbC91bml2ZXJzYWwucG5nLnhtbFBLBQYAAAAACgAKAAYDAACdIQAAAAA="/>
  <p:tag name="ISPRING_LMS_API_VERSION" val="SCORM 2004 (2nd edition)"/>
  <p:tag name="ISPRING_ULTRA_SCORM_COURSE_ID" val="FC9885A5-F499-4CAF-9DDE-42AB2B8A243A"/>
  <p:tag name="ISPRING_CMI5_LAUNCH_METHOD" val="any window"/>
  <p:tag name="ISPRING_SCORM_ENDPOINT" val="&lt;endpoint&gt;&lt;enable&gt;0&lt;/enable&gt;&lt;lrs&gt;http://&lt;/lrs&gt;&lt;auth&gt;0&lt;/auth&gt;&lt;login&gt;&lt;/login&gt;&lt;password&gt;&lt;/password&gt;&lt;key&gt;&lt;/key&gt;&lt;name&gt;&lt;/name&gt;&lt;email&gt;&lt;/email&gt;&lt;/endpoint&gt;&#10;"/>
  <p:tag name="ISPRINGCLOUDFOLDERID" val="1"/>
  <p:tag name="ISPRINGONLINEFOLDERID" val="1"/>
  <p:tag name="ISPRING_OUTPUT_FOLDER" val="[[&quot;\uFFFD\uFFFD|x{7070F873-55FB-4E49-8DA2-6F658BF36F6A}&quot;,&quot;C:\\Users\\Admin\\Desktop\\BAI GIANG PPT WW3 CHUAN 08-9-2022\\Unit 6&quot;]]"/>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universal&quot;,&quot;studioSettings&quot;:{&quot;useMobileViewer&quot;:&quot;T_FALSE&quot;}},&quot;advancedSettings&quot;:{&quot;enableTextAllocation&quot;:&quot;T_TRUE&quot;,&quot;viewingFromLocalDrive&quot;:&quot;T_TRUE&quot;,&quot;contentScale&quot;:75,&quot;contentScaleMode&quot;:&quot;FIT_TO_WINDOW&quot;},&quot;accessibilitySettings&quot;:{&quot;enabled&quot;:&quot;T_FALSE&quot;},&quot;compressionSettings&quot;:{&quot;imageSettings&quot;:{&quot;jpegQuality&quot;:90,&quot;optimizeImageForResolution&quot;:&quot;T_FALSE&quot;},&quot;audioQuality&quot;:90,&quot;videoQuality&quot;:80},&quot;protectionSettings&quot;:{&quot;watermarkEnabled&quot;:&quot;T_FALSE&quot;,&quot;watermarkPosition&quot;:&quot;MIDDLE_CENTER&quot;,&quot;openWatermarkUrl&quot;:&quot;T_FALSE&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quot;studioSettings&quot;:{&quot;onlineDestinationFolderId&quot;:&quot;1&quot;}}"/>
  <p:tag name="ISPRING_SCORM_RATE_SLIDES" val="0"/>
  <p:tag name="ISPRING_SCORM_RATE_QUIZZES" val="0"/>
  <p:tag name="ISPRING_SCORM_PASSING_SCORE" val="0.000000"/>
  <p:tag name="ISPRING_CURRENT_PLAYER_ID" val="universal"/>
  <p:tag name="ISPRING_PRESENTATION_TITLE" val="76.Unit 6 - Lesson 3 - Period 1"/>
</p:tagLst>
</file>

<file path=ppt/tags/tag10.xml><?xml version="1.0" encoding="utf-8"?>
<p:tagLst xmlns:a="http://schemas.openxmlformats.org/drawingml/2006/main" xmlns:r="http://schemas.openxmlformats.org/officeDocument/2006/relationships" xmlns:p="http://schemas.openxmlformats.org/presentationml/2006/main">
  <p:tag name="GENSWF_SLIDE_UID" val="{B5B4B6EC-F8AF-4DEA-AC00-1BBB94FA0941}:262"/>
</p:tagLst>
</file>

<file path=ppt/tags/tag11.xml><?xml version="1.0" encoding="utf-8"?>
<p:tagLst xmlns:a="http://schemas.openxmlformats.org/drawingml/2006/main" xmlns:r="http://schemas.openxmlformats.org/officeDocument/2006/relationships" xmlns:p="http://schemas.openxmlformats.org/presentationml/2006/main">
  <p:tag name="GENSWF_SLIDE_UID" val="{3ABEC045-4D32-4429-BB24-3FE8E055BDAC}:272"/>
</p:tagLst>
</file>

<file path=ppt/tags/tag12.xml><?xml version="1.0" encoding="utf-8"?>
<p:tagLst xmlns:a="http://schemas.openxmlformats.org/drawingml/2006/main" xmlns:r="http://schemas.openxmlformats.org/officeDocument/2006/relationships" xmlns:p="http://schemas.openxmlformats.org/presentationml/2006/main">
  <p:tag name="GENSWF_SLIDE_UID" val="{703323EF-779A-4F89-A06D-D0DBA6970F0E}:273"/>
</p:tagLst>
</file>

<file path=ppt/tags/tag13.xml><?xml version="1.0" encoding="utf-8"?>
<p:tagLst xmlns:a="http://schemas.openxmlformats.org/drawingml/2006/main" xmlns:r="http://schemas.openxmlformats.org/officeDocument/2006/relationships" xmlns:p="http://schemas.openxmlformats.org/presentationml/2006/main">
  <p:tag name="GENSWF_SLIDE_UID" val="{30F3E511-4BFB-4521-9F88-CE11A7BD55CC}:274"/>
</p:tagLst>
</file>

<file path=ppt/tags/tag14.xml><?xml version="1.0" encoding="utf-8"?>
<p:tagLst xmlns:a="http://schemas.openxmlformats.org/drawingml/2006/main" xmlns:r="http://schemas.openxmlformats.org/officeDocument/2006/relationships" xmlns:p="http://schemas.openxmlformats.org/presentationml/2006/main">
  <p:tag name="GENSWF_SLIDE_UID" val="{841720F0-E715-4508-B64E-E5E98CEE07A8}:266"/>
</p:tagLst>
</file>

<file path=ppt/tags/tag15.xml><?xml version="1.0" encoding="utf-8"?>
<p:tagLst xmlns:a="http://schemas.openxmlformats.org/drawingml/2006/main" xmlns:r="http://schemas.openxmlformats.org/officeDocument/2006/relationships" xmlns:p="http://schemas.openxmlformats.org/presentationml/2006/main">
  <p:tag name="GENSWF_SLIDE_UID" val="{F5683175-0323-4247-8B0C-E05C99EE338B}:276"/>
</p:tagLst>
</file>

<file path=ppt/tags/tag16.xml><?xml version="1.0" encoding="utf-8"?>
<p:tagLst xmlns:a="http://schemas.openxmlformats.org/drawingml/2006/main" xmlns:r="http://schemas.openxmlformats.org/officeDocument/2006/relationships" xmlns:p="http://schemas.openxmlformats.org/presentationml/2006/main">
  <p:tag name="GENSWF_SLIDE_UID" val="{E794F27B-7600-49B3-A2B7-EAC269519490}:277"/>
</p:tagLst>
</file>

<file path=ppt/tags/tag17.xml><?xml version="1.0" encoding="utf-8"?>
<p:tagLst xmlns:a="http://schemas.openxmlformats.org/drawingml/2006/main" xmlns:r="http://schemas.openxmlformats.org/officeDocument/2006/relationships" xmlns:p="http://schemas.openxmlformats.org/presentationml/2006/main">
  <p:tag name="GENSWF_SLIDE_UID" val="{312A7B7F-0B09-498B-84F4-778AF69DA12C}:278"/>
</p:tagLst>
</file>

<file path=ppt/tags/tag18.xml><?xml version="1.0" encoding="utf-8"?>
<p:tagLst xmlns:a="http://schemas.openxmlformats.org/drawingml/2006/main" xmlns:r="http://schemas.openxmlformats.org/officeDocument/2006/relationships" xmlns:p="http://schemas.openxmlformats.org/presentationml/2006/main">
  <p:tag name="GENSWF_SLIDE_UID" val="{63ECC88F-F89D-44B2-B105-98F8386C181D}:267"/>
</p:tagLst>
</file>

<file path=ppt/tags/tag19.xml><?xml version="1.0" encoding="utf-8"?>
<p:tagLst xmlns:a="http://schemas.openxmlformats.org/drawingml/2006/main" xmlns:r="http://schemas.openxmlformats.org/officeDocument/2006/relationships" xmlns:p="http://schemas.openxmlformats.org/presentationml/2006/main">
  <p:tag name="GENSWF_SLIDE_UID" val="{45298651-ED0B-4D16-883C-AE9B46F41079}:268"/>
</p:tagLst>
</file>

<file path=ppt/tags/tag2.xml><?xml version="1.0" encoding="utf-8"?>
<p:tagLst xmlns:a="http://schemas.openxmlformats.org/drawingml/2006/main" xmlns:r="http://schemas.openxmlformats.org/officeDocument/2006/relationships" xmlns:p="http://schemas.openxmlformats.org/presentationml/2006/main">
  <p:tag name="GENSWF_SLIDE_UID" val="{50BFAB66-2621-469F-AC2F-6ADBA89C4F6E}:257"/>
</p:tagLst>
</file>

<file path=ppt/tags/tag20.xml><?xml version="1.0" encoding="utf-8"?>
<p:tagLst xmlns:a="http://schemas.openxmlformats.org/drawingml/2006/main" xmlns:r="http://schemas.openxmlformats.org/officeDocument/2006/relationships" xmlns:p="http://schemas.openxmlformats.org/presentationml/2006/main">
  <p:tag name="GENSWF_SLIDE_UID" val="{CAFC65DF-52ED-4F23-8DD1-B640F684449F}:270"/>
</p:tagLst>
</file>

<file path=ppt/tags/tag21.xml><?xml version="1.0" encoding="utf-8"?>
<p:tagLst xmlns:a="http://schemas.openxmlformats.org/drawingml/2006/main" xmlns:r="http://schemas.openxmlformats.org/officeDocument/2006/relationships" xmlns:p="http://schemas.openxmlformats.org/presentationml/2006/main">
  <p:tag name="GENSWF_SLIDE_UID" val="{5B372D49-6A97-4E5A-B1CD-B8561C4B287F}:279"/>
</p:tagLst>
</file>

<file path=ppt/tags/tag22.xml><?xml version="1.0" encoding="utf-8"?>
<p:tagLst xmlns:a="http://schemas.openxmlformats.org/drawingml/2006/main" xmlns:r="http://schemas.openxmlformats.org/officeDocument/2006/relationships" xmlns:p="http://schemas.openxmlformats.org/presentationml/2006/main">
  <p:tag name="GENSWF_SLIDE_UID" val="{F681C6D3-83E5-46D6-9DAA-D40D15164B6B}:284"/>
</p:tagLst>
</file>

<file path=ppt/tags/tag23.xml><?xml version="1.0" encoding="utf-8"?>
<p:tagLst xmlns:a="http://schemas.openxmlformats.org/drawingml/2006/main" xmlns:r="http://schemas.openxmlformats.org/officeDocument/2006/relationships" xmlns:p="http://schemas.openxmlformats.org/presentationml/2006/main">
  <p:tag name="GENSWF_SLIDE_UID" val="{17B3EF80-D81B-4675-83E0-68353E583D77}:280"/>
</p:tagLst>
</file>

<file path=ppt/tags/tag24.xml><?xml version="1.0" encoding="utf-8"?>
<p:tagLst xmlns:a="http://schemas.openxmlformats.org/drawingml/2006/main" xmlns:r="http://schemas.openxmlformats.org/officeDocument/2006/relationships" xmlns:p="http://schemas.openxmlformats.org/presentationml/2006/main">
  <p:tag name="GENSWF_SLIDE_UID" val="{D472FEBE-448F-450B-9041-18C1D2E7CE27}:281"/>
</p:tagLst>
</file>

<file path=ppt/tags/tag25.xml><?xml version="1.0" encoding="utf-8"?>
<p:tagLst xmlns:a="http://schemas.openxmlformats.org/drawingml/2006/main" xmlns:r="http://schemas.openxmlformats.org/officeDocument/2006/relationships" xmlns:p="http://schemas.openxmlformats.org/presentationml/2006/main">
  <p:tag name="GENSWF_SLIDE_UID" val="{8DF29837-D7C8-4178-BD42-DEC1B892E82B}:282"/>
</p:tagLst>
</file>

<file path=ppt/tags/tag26.xml><?xml version="1.0" encoding="utf-8"?>
<p:tagLst xmlns:a="http://schemas.openxmlformats.org/drawingml/2006/main" xmlns:r="http://schemas.openxmlformats.org/officeDocument/2006/relationships" xmlns:p="http://schemas.openxmlformats.org/presentationml/2006/main">
  <p:tag name="GENSWF_SLIDE_UID" val="{959AC549-A150-49CA-B291-4794E6058221}:283"/>
</p:tagLst>
</file>

<file path=ppt/tags/tag27.xml><?xml version="1.0" encoding="utf-8"?>
<p:tagLst xmlns:a="http://schemas.openxmlformats.org/drawingml/2006/main" xmlns:r="http://schemas.openxmlformats.org/officeDocument/2006/relationships" xmlns:p="http://schemas.openxmlformats.org/presentationml/2006/main">
  <p:tag name="GENSWF_SLIDE_UID" val="{6039F55C-534F-4430-BE01-27795C65C08C}:285"/>
</p:tagLst>
</file>

<file path=ppt/tags/tag28.xml><?xml version="1.0" encoding="utf-8"?>
<p:tagLst xmlns:a="http://schemas.openxmlformats.org/drawingml/2006/main" xmlns:r="http://schemas.openxmlformats.org/officeDocument/2006/relationships" xmlns:p="http://schemas.openxmlformats.org/presentationml/2006/main">
  <p:tag name="GENSWF_SLIDE_UID" val="{D6A5ABB7-BC15-4150-BA96-4756E2E7C6DA}:286"/>
</p:tagLst>
</file>

<file path=ppt/tags/tag29.xml><?xml version="1.0" encoding="utf-8"?>
<p:tagLst xmlns:a="http://schemas.openxmlformats.org/drawingml/2006/main" xmlns:r="http://schemas.openxmlformats.org/officeDocument/2006/relationships" xmlns:p="http://schemas.openxmlformats.org/presentationml/2006/main">
  <p:tag name="GENSWF_SLIDE_UID" val="{6C6C0F40-B928-43C3-A5B6-EE0178ED2A38}:287"/>
</p:tagLst>
</file>

<file path=ppt/tags/tag3.xml><?xml version="1.0" encoding="utf-8"?>
<p:tagLst xmlns:a="http://schemas.openxmlformats.org/drawingml/2006/main" xmlns:r="http://schemas.openxmlformats.org/officeDocument/2006/relationships" xmlns:p="http://schemas.openxmlformats.org/presentationml/2006/main">
  <p:tag name="GENSWF_SLIDE_UID" val="{2B8672BE-A00D-4D69-9C12-CCA60395AA71}:260"/>
</p:tagLst>
</file>

<file path=ppt/tags/tag30.xml><?xml version="1.0" encoding="utf-8"?>
<p:tagLst xmlns:a="http://schemas.openxmlformats.org/drawingml/2006/main" xmlns:r="http://schemas.openxmlformats.org/officeDocument/2006/relationships" xmlns:p="http://schemas.openxmlformats.org/presentationml/2006/main">
  <p:tag name="GENSWF_SLIDE_UID" val="{0E42B5B9-BA03-4656-8094-7BF1AEFED2E0}:288"/>
</p:tagLst>
</file>

<file path=ppt/tags/tag31.xml><?xml version="1.0" encoding="utf-8"?>
<p:tagLst xmlns:a="http://schemas.openxmlformats.org/drawingml/2006/main" xmlns:r="http://schemas.openxmlformats.org/officeDocument/2006/relationships" xmlns:p="http://schemas.openxmlformats.org/presentationml/2006/main">
  <p:tag name="GENSWF_SLIDE_UID" val="{EB0A3B17-07B8-4459-8CFD-8DAE727A302C}:289"/>
</p:tagLst>
</file>

<file path=ppt/tags/tag32.xml><?xml version="1.0" encoding="utf-8"?>
<p:tagLst xmlns:a="http://schemas.openxmlformats.org/drawingml/2006/main" xmlns:r="http://schemas.openxmlformats.org/officeDocument/2006/relationships" xmlns:p="http://schemas.openxmlformats.org/presentationml/2006/main">
  <p:tag name="GENSWF_SLIDE_UID" val="{135D94B3-FD8F-4AC4-ABB8-18BCE7EB1AB6}:290"/>
</p:tagLst>
</file>

<file path=ppt/tags/tag33.xml><?xml version="1.0" encoding="utf-8"?>
<p:tagLst xmlns:a="http://schemas.openxmlformats.org/drawingml/2006/main" xmlns:r="http://schemas.openxmlformats.org/officeDocument/2006/relationships" xmlns:p="http://schemas.openxmlformats.org/presentationml/2006/main">
  <p:tag name="GENSWF_SLIDE_UID" val="{75D19054-DA12-4BCF-B9A6-888CF9B01E24}:291"/>
</p:tagLst>
</file>

<file path=ppt/tags/tag34.xml><?xml version="1.0" encoding="utf-8"?>
<p:tagLst xmlns:a="http://schemas.openxmlformats.org/drawingml/2006/main" xmlns:r="http://schemas.openxmlformats.org/officeDocument/2006/relationships" xmlns:p="http://schemas.openxmlformats.org/presentationml/2006/main">
  <p:tag name="GENSWF_SLIDE_UID" val="{9D32B1EF-37B3-4F89-BEEB-8929655A2886}:292"/>
</p:tagLst>
</file>

<file path=ppt/tags/tag35.xml><?xml version="1.0" encoding="utf-8"?>
<p:tagLst xmlns:a="http://schemas.openxmlformats.org/drawingml/2006/main" xmlns:r="http://schemas.openxmlformats.org/officeDocument/2006/relationships" xmlns:p="http://schemas.openxmlformats.org/presentationml/2006/main">
  <p:tag name="GENSWF_SLIDE_UID" val="{291AB7DC-B2A0-4D28-996B-CF7CB7CDB6F8}:275"/>
</p:tagLst>
</file>

<file path=ppt/tags/tag36.xml><?xml version="1.0" encoding="utf-8"?>
<p:tagLst xmlns:a="http://schemas.openxmlformats.org/drawingml/2006/main" xmlns:r="http://schemas.openxmlformats.org/officeDocument/2006/relationships" xmlns:p="http://schemas.openxmlformats.org/presentationml/2006/main">
  <p:tag name="GENSWF_SLIDE_UID" val="{7FA7592E-BF63-436E-81B6-30DD90DC2AF5}:271"/>
</p:tagLst>
</file>

<file path=ppt/tags/tag37.xml><?xml version="1.0" encoding="utf-8"?>
<p:tagLst xmlns:a="http://schemas.openxmlformats.org/drawingml/2006/main" xmlns:r="http://schemas.openxmlformats.org/officeDocument/2006/relationships" xmlns:p="http://schemas.openxmlformats.org/presentationml/2006/main">
  <p:tag name="GENSWF_SLIDE_UID" val="{FB6E5881-F220-4BD8-8463-7096E2CC48B1}:258"/>
</p:tagLst>
</file>

<file path=ppt/tags/tag4.xml><?xml version="1.0" encoding="utf-8"?>
<p:tagLst xmlns:a="http://schemas.openxmlformats.org/drawingml/2006/main" xmlns:r="http://schemas.openxmlformats.org/officeDocument/2006/relationships" xmlns:p="http://schemas.openxmlformats.org/presentationml/2006/main">
  <p:tag name="GENSWF_SLIDE_UID" val="{FE33BF55-FA9B-4305-8637-2CED1B6F832E}:261"/>
</p:tagLst>
</file>

<file path=ppt/tags/tag5.xml><?xml version="1.0" encoding="utf-8"?>
<p:tagLst xmlns:a="http://schemas.openxmlformats.org/drawingml/2006/main" xmlns:r="http://schemas.openxmlformats.org/officeDocument/2006/relationships" xmlns:p="http://schemas.openxmlformats.org/presentationml/2006/main">
  <p:tag name="GENSWF_SLIDE_UID" val="{FB7FE44A-46C2-4362-8FE8-EF51D8F00604}:259"/>
</p:tagLst>
</file>

<file path=ppt/tags/tag6.xml><?xml version="1.0" encoding="utf-8"?>
<p:tagLst xmlns:a="http://schemas.openxmlformats.org/drawingml/2006/main" xmlns:r="http://schemas.openxmlformats.org/officeDocument/2006/relationships" xmlns:p="http://schemas.openxmlformats.org/presentationml/2006/main">
  <p:tag name="GENSWF_SLIDE_UID" val="{880F1B36-F25E-4FB2-93D5-B721004826BE}:263"/>
</p:tagLst>
</file>

<file path=ppt/tags/tag7.xml><?xml version="1.0" encoding="utf-8"?>
<p:tagLst xmlns:a="http://schemas.openxmlformats.org/drawingml/2006/main" xmlns:r="http://schemas.openxmlformats.org/officeDocument/2006/relationships" xmlns:p="http://schemas.openxmlformats.org/presentationml/2006/main">
  <p:tag name="GENSWF_SLIDE_UID" val="{514598B5-92A5-47AB-B4C2-A27AE79A0F48}:264"/>
</p:tagLst>
</file>

<file path=ppt/tags/tag8.xml><?xml version="1.0" encoding="utf-8"?>
<p:tagLst xmlns:a="http://schemas.openxmlformats.org/drawingml/2006/main" xmlns:r="http://schemas.openxmlformats.org/officeDocument/2006/relationships" xmlns:p="http://schemas.openxmlformats.org/presentationml/2006/main">
  <p:tag name="GENSWF_SLIDE_UID" val="{C65286F4-E513-497F-BB6C-6AC2E799E8CF}:265"/>
</p:tagLst>
</file>

<file path=ppt/tags/tag9.xml><?xml version="1.0" encoding="utf-8"?>
<p:tagLst xmlns:a="http://schemas.openxmlformats.org/drawingml/2006/main" xmlns:r="http://schemas.openxmlformats.org/officeDocument/2006/relationships" xmlns:p="http://schemas.openxmlformats.org/presentationml/2006/main">
  <p:tag name="GENSWF_SLIDE_UID" val="{AC1CEED5-1B55-45A5-8860-A24202B69ACB}:269"/>
</p:tagLst>
</file>

<file path=ppt/theme/theme1.xml><?xml version="1.0" encoding="utf-8"?>
<a:theme xmlns:a="http://schemas.openxmlformats.org/drawingml/2006/main" name="Science Subject for Elementary - 3rd Grade: Physical, Life, and Earth by Slidesgo">
  <a:themeElements>
    <a:clrScheme name="Simple Light">
      <a:dk1>
        <a:srgbClr val="1C0505"/>
      </a:dk1>
      <a:lt1>
        <a:srgbClr val="5A1D1D"/>
      </a:lt1>
      <a:dk2>
        <a:srgbClr val="FFFFFF"/>
      </a:dk2>
      <a:lt2>
        <a:srgbClr val="FF6D5D"/>
      </a:lt2>
      <a:accent1>
        <a:srgbClr val="FFB348"/>
      </a:accent1>
      <a:accent2>
        <a:srgbClr val="F9EFD2"/>
      </a:accent2>
      <a:accent3>
        <a:srgbClr val="98DB7D"/>
      </a:accent3>
      <a:accent4>
        <a:srgbClr val="00A165"/>
      </a:accent4>
      <a:accent5>
        <a:srgbClr val="00D9F6"/>
      </a:accent5>
      <a:accent6>
        <a:srgbClr val="B8E5F4"/>
      </a:accent6>
      <a:hlink>
        <a:srgbClr val="1C05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E. Subject for Middle School - 6th Grade: Sports &amp; Games by Slidesgo">
  <a:themeElements>
    <a:clrScheme name="Simple Light">
      <a:dk1>
        <a:srgbClr val="241826"/>
      </a:dk1>
      <a:lt1>
        <a:srgbClr val="FFFFFF"/>
      </a:lt1>
      <a:dk2>
        <a:srgbClr val="EA942B"/>
      </a:dk2>
      <a:lt2>
        <a:srgbClr val="F5D550"/>
      </a:lt2>
      <a:accent1>
        <a:srgbClr val="DE5344"/>
      </a:accent1>
      <a:accent2>
        <a:srgbClr val="E15C7A"/>
      </a:accent2>
      <a:accent3>
        <a:srgbClr val="E5859B"/>
      </a:accent3>
      <a:accent4>
        <a:srgbClr val="01A7CF"/>
      </a:accent4>
      <a:accent5>
        <a:srgbClr val="C9E0E6"/>
      </a:accent5>
      <a:accent6>
        <a:srgbClr val="E7E8ED"/>
      </a:accent6>
      <a:hlink>
        <a:srgbClr val="24182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honics Subject for Middle School - 6th Grade: RTI Remediation by Slidesgo">
  <a:themeElements>
    <a:clrScheme name="Simple Light">
      <a:dk1>
        <a:srgbClr val="000000"/>
      </a:dk1>
      <a:lt1>
        <a:srgbClr val="FFFFFF"/>
      </a:lt1>
      <a:dk2>
        <a:srgbClr val="3D5F4C"/>
      </a:dk2>
      <a:lt2>
        <a:srgbClr val="5E9E91"/>
      </a:lt2>
      <a:accent1>
        <a:srgbClr val="0076D2"/>
      </a:accent1>
      <a:accent2>
        <a:srgbClr val="96B4DD"/>
      </a:accent2>
      <a:accent3>
        <a:srgbClr val="FD6357"/>
      </a:accent3>
      <a:accent4>
        <a:srgbClr val="FD9A95"/>
      </a:accent4>
      <a:accent5>
        <a:srgbClr val="FDB054"/>
      </a:accent5>
      <a:accent6>
        <a:srgbClr val="F3F3F3"/>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Phonics Subject for Middle School - 6th Grade: RTI Remediation by Slidesgo">
  <a:themeElements>
    <a:clrScheme name="Simple Light">
      <a:dk1>
        <a:srgbClr val="000000"/>
      </a:dk1>
      <a:lt1>
        <a:srgbClr val="FFFFFF"/>
      </a:lt1>
      <a:dk2>
        <a:srgbClr val="3D5F4C"/>
      </a:dk2>
      <a:lt2>
        <a:srgbClr val="5E9E91"/>
      </a:lt2>
      <a:accent1>
        <a:srgbClr val="0076D2"/>
      </a:accent1>
      <a:accent2>
        <a:srgbClr val="96B4DD"/>
      </a:accent2>
      <a:accent3>
        <a:srgbClr val="FD6357"/>
      </a:accent3>
      <a:accent4>
        <a:srgbClr val="FD9A95"/>
      </a:accent4>
      <a:accent5>
        <a:srgbClr val="FDB054"/>
      </a:accent5>
      <a:accent6>
        <a:srgbClr val="F3F3F3"/>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Phonics Subject for Middle School - 6th Grade: RTI Remediation by Slidesgo">
  <a:themeElements>
    <a:clrScheme name="Simple Light">
      <a:dk1>
        <a:srgbClr val="000000"/>
      </a:dk1>
      <a:lt1>
        <a:srgbClr val="FFFFFF"/>
      </a:lt1>
      <a:dk2>
        <a:srgbClr val="3D5F4C"/>
      </a:dk2>
      <a:lt2>
        <a:srgbClr val="5E9E91"/>
      </a:lt2>
      <a:accent1>
        <a:srgbClr val="0076D2"/>
      </a:accent1>
      <a:accent2>
        <a:srgbClr val="96B4DD"/>
      </a:accent2>
      <a:accent3>
        <a:srgbClr val="FD6357"/>
      </a:accent3>
      <a:accent4>
        <a:srgbClr val="FD9A95"/>
      </a:accent4>
      <a:accent5>
        <a:srgbClr val="FDB054"/>
      </a:accent5>
      <a:accent6>
        <a:srgbClr val="F3F3F3"/>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4594</TotalTime>
  <Words>1712</Words>
  <Application>Microsoft Office PowerPoint</Application>
  <PresentationFormat>Widescreen</PresentationFormat>
  <Paragraphs>245</Paragraphs>
  <Slides>36</Slides>
  <Notes>36</Notes>
  <HiddenSlides>0</HiddenSlides>
  <MMClips>30</MMClips>
  <ScaleCrop>false</ScaleCrop>
  <HeadingPairs>
    <vt:vector size="6" baseType="variant">
      <vt:variant>
        <vt:lpstr>Fonts Used</vt:lpstr>
      </vt:variant>
      <vt:variant>
        <vt:i4>14</vt:i4>
      </vt:variant>
      <vt:variant>
        <vt:lpstr>Theme</vt:lpstr>
      </vt:variant>
      <vt:variant>
        <vt:i4>8</vt:i4>
      </vt:variant>
      <vt:variant>
        <vt:lpstr>Slide Titles</vt:lpstr>
      </vt:variant>
      <vt:variant>
        <vt:i4>36</vt:i4>
      </vt:variant>
    </vt:vector>
  </HeadingPairs>
  <TitlesOfParts>
    <vt:vector size="58" baseType="lpstr">
      <vt:lpstr>Arial</vt:lpstr>
      <vt:lpstr>Bebas Neue</vt:lpstr>
      <vt:lpstr>Calibri</vt:lpstr>
      <vt:lpstr>Comic Sans MS</vt:lpstr>
      <vt:lpstr>Life Savers</vt:lpstr>
      <vt:lpstr>Life Savers ExtraBold</vt:lpstr>
      <vt:lpstr>Myriad Pro</vt:lpstr>
      <vt:lpstr>Nunito</vt:lpstr>
      <vt:lpstr>Nunito Black</vt:lpstr>
      <vt:lpstr>Nunito ExtraBold</vt:lpstr>
      <vt:lpstr>PT Sans</vt:lpstr>
      <vt:lpstr>Quicksand</vt:lpstr>
      <vt:lpstr>Quicksand SemiBold</vt:lpstr>
      <vt:lpstr>Roboto</vt:lpstr>
      <vt:lpstr>Science Subject for Elementary - 3rd Grade: Physical, Life, and Earth by Slidesgo</vt:lpstr>
      <vt:lpstr>P.E. Subject for Middle School - 6th Grade: Sports &amp; Games by Slidesgo</vt:lpstr>
      <vt:lpstr>Phonics Subject for Middle School - 6th Grade: RTI Remediation by Slidesgo</vt:lpstr>
      <vt:lpstr>1_Phonics Subject for Middle School - 6th Grade: RTI Remediation by Slidesgo</vt:lpstr>
      <vt:lpstr>2_Phonics Subject for Middle School - 6th Grade: RTI Remediation by Slidesgo</vt:lpstr>
      <vt:lpstr>Office Theme</vt:lpstr>
      <vt:lpstr>1_Office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76.Unit 6 - Lesson 3 - Period 1</dc:title>
  <dc:creator>Le Thi Phep</dc:creator>
  <cp:lastModifiedBy>Admin</cp:lastModifiedBy>
  <cp:revision>68</cp:revision>
  <dcterms:created xsi:type="dcterms:W3CDTF">2022-03-17T01:30:00Z</dcterms:created>
  <dcterms:modified xsi:type="dcterms:W3CDTF">2022-09-09T04:00:25Z</dcterms:modified>
</cp:coreProperties>
</file>